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59" r:id="rId5"/>
    <p:sldId id="260" r:id="rId6"/>
    <p:sldId id="261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46" d="100"/>
          <a:sy n="46" d="100"/>
        </p:scale>
        <p:origin x="4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50FB-540D-4CA3-B772-EB84F384D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A5024-EA9D-47E4-BEEB-4B9E5E019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3E461-9AD9-4A4F-8ABD-67EEE49D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2AE4B-28CA-4526-AB60-A31456B4A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1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9EEA-5EE4-49E3-90F6-72B9B9D0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7184E-B7D0-488A-9211-CAC27BEC7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0CC40-051A-464F-A398-C676BB15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39B41-D1A4-4CD6-BFC0-9D7A99A6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AAAD7-CF8F-47A1-A59A-A565362F8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0AA42-0746-4DFB-BD1F-66B3F6F98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532C8-7EC6-4C58-AF61-3E14B62B1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BF05F-6643-4382-B44E-6ADEA5184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2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DE Logo Title Slide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1664" y="3770376"/>
            <a:ext cx="10363200" cy="801624"/>
          </a:xfrm>
        </p:spPr>
        <p:txBody>
          <a:bodyPr>
            <a:noAutofit/>
          </a:bodyPr>
          <a:lstStyle>
            <a:lvl1pPr>
              <a:defRPr sz="53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7600" y="4572000"/>
            <a:ext cx="10363200" cy="685800"/>
          </a:xfrm>
        </p:spPr>
        <p:txBody>
          <a:bodyPr>
            <a:normAutofit/>
          </a:bodyPr>
          <a:lstStyle>
            <a:lvl1pPr>
              <a:defRPr sz="33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480" y="53075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Presented By: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364481" y="571119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64481" y="6111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Presenter Title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364481" y="6492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Presentation Date</a:t>
            </a:r>
          </a:p>
        </p:txBody>
      </p:sp>
      <p:pic>
        <p:nvPicPr>
          <p:cNvPr id="154" name="Picture 153">
            <a:extLst>
              <a:ext uri="{FF2B5EF4-FFF2-40B4-BE49-F238E27FC236}">
                <a16:creationId xmlns:a16="http://schemas.microsoft.com/office/drawing/2014/main" id="{4C38C53D-4CED-4D85-96FE-9FCE053C06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0944" y="-215900"/>
            <a:ext cx="8126672" cy="378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17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DE Logo Title Slide - Blac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D01323-A620-414F-B35C-AA6FB2321E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0944" y="-355600"/>
            <a:ext cx="8126672" cy="37920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1664" y="3770376"/>
            <a:ext cx="10363200" cy="801624"/>
          </a:xfrm>
        </p:spPr>
        <p:txBody>
          <a:bodyPr>
            <a:noAutofit/>
          </a:bodyPr>
          <a:lstStyle>
            <a:lvl1pPr>
              <a:defRPr sz="5300" b="1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7600" y="4572000"/>
            <a:ext cx="10363200" cy="685800"/>
          </a:xfrm>
        </p:spPr>
        <p:txBody>
          <a:bodyPr>
            <a:normAutofit/>
          </a:bodyPr>
          <a:lstStyle>
            <a:lvl1pPr>
              <a:defRPr sz="33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480" y="53075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Presented By: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364481" y="571119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64481" y="6111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Presenter Title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364481" y="6492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Presentation Date</a:t>
            </a:r>
          </a:p>
        </p:txBody>
      </p:sp>
    </p:spTree>
    <p:extLst>
      <p:ext uri="{BB962C8B-B14F-4D97-AF65-F5344CB8AC3E}">
        <p14:creationId xmlns:p14="http://schemas.microsoft.com/office/powerpoint/2010/main" val="136134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589D2-328C-418A-8A2F-1671FF4F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AAA4F-3CA9-49B0-ABCA-46E24C83C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CF5A2-38D3-497F-B869-2168533A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7C92B-EF93-48F5-ABA5-83008C98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8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C9B9D-EFB7-48CA-B254-D88FB035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9C84-95AE-4DAC-95BA-317D73BE6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D8BAA-52EA-42EC-91F4-60C3291E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AB97D-90F3-4FDF-98B9-F5A5C896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0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21C1-0796-4FF5-B943-C53D4717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300B1-8DB9-4AC9-8898-AF606DFE8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91716-F3D2-4AB3-8E10-3B7B71509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3FB0C-173D-4F60-9ED6-7629BA1A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42630-46C5-48EB-B4B5-EE7C6D75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3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24EEF-B154-4A2F-A1CE-442BA7081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DE8F5-CA2D-438C-AFA5-D9BAF6B9A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DACE0-285B-4682-B0A3-E3FC4933F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37BF88-0237-4133-84DE-1E788FD72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0F777-42F0-47BB-9E54-2E23FE1C9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D8E3C-5CDC-4CFF-9825-9ADE7B384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FF7F80-468E-44B8-81BE-E5B4F1D9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43A2-FD11-47F4-ADD5-BEBACBB15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41A91-9ADF-43EE-BD35-A6B948CC4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6F596-36CA-4694-9208-FAE5970C6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2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93904-4071-41AA-9690-13B84A35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3297A-27F9-4F72-A5F7-F7EC7E96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5380-EAC7-468D-A461-F475B118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8BE4A-D2D7-4603-97D7-CFCA19D4A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64321-0DF0-41C8-9DD3-8449FD1F3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8CDE5-4447-4952-BAB3-2F0EFCEC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8D8E6-2D0F-40B7-995A-445FAE65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0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2E003-7DAA-4BAB-A300-98B8E3CB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96F07-B71E-4650-A342-6B253395E9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74675-7D1E-4E24-AE0E-D7D99A6F3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99AB8-58A5-4534-B5C4-C58A37D3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6673E-8A3D-4A92-8B8C-2B15FB92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8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7C1E08-331B-48FA-820F-3D240016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A499D-85EC-4903-82D7-D47BB7A47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410EC-C26D-4F4F-A483-126FD51D9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AB45F-7703-4047-B27C-65BFA23C1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89548C-E116-4F40-A9D4-F74566F3B3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Light Switching Strategies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David Sellers;  Facility Dynamics Engineering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Senior Engineer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9C8DCB4-F5C8-4F59-84BE-0DA67616AD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8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318E40-3100-4BAE-9222-4EA055CF5921}"/>
              </a:ext>
            </a:extLst>
          </p:cNvPr>
          <p:cNvCxnSpPr>
            <a:cxnSpLocks/>
          </p:cNvCxnSpPr>
          <p:nvPr/>
        </p:nvCxnSpPr>
        <p:spPr>
          <a:xfrm rot="-2700000">
            <a:off x="2914938" y="3644527"/>
            <a:ext cx="6096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  <a:endCxn id="33" idx="6"/>
          </p:cNvCxnSpPr>
          <p:nvPr/>
        </p:nvCxnSpPr>
        <p:spPr>
          <a:xfrm>
            <a:off x="3429000" y="4343400"/>
            <a:ext cx="4541520" cy="1524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992880"/>
            <a:ext cx="731520" cy="73152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437388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4267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42976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>
            <a:off x="9753600" y="3048000"/>
            <a:ext cx="0" cy="132588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BC61F40-03FA-4ADC-8DAD-7684963DEF27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5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042D034-1816-4BD6-8CC3-33CF0DAABAC7}"/>
              </a:ext>
            </a:extLst>
          </p:cNvPr>
          <p:cNvGrpSpPr/>
          <p:nvPr/>
        </p:nvGrpSpPr>
        <p:grpSpPr>
          <a:xfrm rot="5400000">
            <a:off x="3058634" y="3971104"/>
            <a:ext cx="640080" cy="317873"/>
            <a:chOff x="2286000" y="3352800"/>
            <a:chExt cx="640080" cy="317873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AE82EA6-2449-456B-BAB2-EEF88AAD6D7A}"/>
                </a:ext>
              </a:extLst>
            </p:cNvPr>
            <p:cNvCxnSpPr>
              <a:cxnSpLocks/>
            </p:cNvCxnSpPr>
            <p:nvPr/>
          </p:nvCxnSpPr>
          <p:spPr>
            <a:xfrm rot="-2700000">
              <a:off x="2286000" y="3670673"/>
              <a:ext cx="609600" cy="0"/>
            </a:xfrm>
            <a:prstGeom prst="line">
              <a:avLst/>
            </a:prstGeom>
            <a:ln w="50800" cap="rnd">
              <a:solidFill>
                <a:schemeClr val="accent2"/>
              </a:solidFill>
              <a:round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4126275-2724-4480-BEBD-AD533E3AA3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43200" y="3352800"/>
              <a:ext cx="182880" cy="1828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  <a:endCxn id="33" idx="6"/>
          </p:cNvCxnSpPr>
          <p:nvPr/>
        </p:nvCxnSpPr>
        <p:spPr>
          <a:xfrm>
            <a:off x="3429000" y="4343400"/>
            <a:ext cx="4541520" cy="1524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992880"/>
            <a:ext cx="731520" cy="73152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437388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4267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42976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>
            <a:off x="9753600" y="3048000"/>
            <a:ext cx="0" cy="132588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8112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B6A826-7540-4D69-9DE1-84DDE2EBA36F}"/>
              </a:ext>
            </a:extLst>
          </p:cNvPr>
          <p:cNvCxnSpPr/>
          <p:nvPr/>
        </p:nvCxnSpPr>
        <p:spPr>
          <a:xfrm>
            <a:off x="7134250" y="3931921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401CBD-4BAD-42D2-8B98-6E1710B10E8F}"/>
              </a:ext>
            </a:extLst>
          </p:cNvPr>
          <p:cNvCxnSpPr>
            <a:cxnSpLocks/>
          </p:cNvCxnSpPr>
          <p:nvPr/>
        </p:nvCxnSpPr>
        <p:spPr>
          <a:xfrm>
            <a:off x="3429000" y="34290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82EA6-2449-456B-BAB2-EEF88AAD6D7A}"/>
              </a:ext>
            </a:extLst>
          </p:cNvPr>
          <p:cNvCxnSpPr>
            <a:cxnSpLocks/>
          </p:cNvCxnSpPr>
          <p:nvPr/>
        </p:nvCxnSpPr>
        <p:spPr>
          <a:xfrm rot="2700000">
            <a:off x="2914938" y="4114801"/>
            <a:ext cx="6096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34126275-2724-4480-BEBD-AD533E3AA3D5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2815FE4-5100-4FE0-91CF-9A00017453E2}"/>
              </a:ext>
            </a:extLst>
          </p:cNvPr>
          <p:cNvSpPr>
            <a:spLocks noChangeAspect="1"/>
          </p:cNvSpPr>
          <p:nvPr/>
        </p:nvSpPr>
        <p:spPr>
          <a:xfrm flipH="1">
            <a:off x="6951370" y="382524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5D7EB87-A236-4928-A6AF-0015C568C535}"/>
              </a:ext>
            </a:extLst>
          </p:cNvPr>
          <p:cNvSpPr>
            <a:spLocks noChangeAspect="1"/>
          </p:cNvSpPr>
          <p:nvPr/>
        </p:nvSpPr>
        <p:spPr>
          <a:xfrm flipH="1">
            <a:off x="6490541" y="33528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C4D98B-7BC7-4F5F-A874-D237378F8017}"/>
              </a:ext>
            </a:extLst>
          </p:cNvPr>
          <p:cNvGrpSpPr/>
          <p:nvPr/>
        </p:nvGrpSpPr>
        <p:grpSpPr>
          <a:xfrm rot="16200000" flipH="1">
            <a:off x="6315896" y="3986344"/>
            <a:ext cx="640080" cy="317873"/>
            <a:chOff x="2286000" y="3352800"/>
            <a:chExt cx="640080" cy="317873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D647D1D-B046-45F2-8157-49F6AC98A2F7}"/>
                </a:ext>
              </a:extLst>
            </p:cNvPr>
            <p:cNvCxnSpPr>
              <a:cxnSpLocks/>
            </p:cNvCxnSpPr>
            <p:nvPr/>
          </p:nvCxnSpPr>
          <p:spPr>
            <a:xfrm rot="-2700000">
              <a:off x="2286000" y="3670673"/>
              <a:ext cx="609600" cy="0"/>
            </a:xfrm>
            <a:prstGeom prst="line">
              <a:avLst/>
            </a:prstGeom>
            <a:ln w="50800" cap="rnd">
              <a:solidFill>
                <a:schemeClr val="accent2"/>
              </a:solidFill>
              <a:round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B1A0CD9-FFCD-430E-BADB-1B52A2808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43200" y="3352800"/>
              <a:ext cx="182880" cy="1828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</p:cNvCxnSpPr>
          <p:nvPr/>
        </p:nvCxnSpPr>
        <p:spPr>
          <a:xfrm>
            <a:off x="3429000" y="43434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581400"/>
            <a:ext cx="731520" cy="73152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39624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38557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3886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 rot="5400000">
            <a:off x="9296400" y="3505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16380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B6A826-7540-4D69-9DE1-84DDE2EBA36F}"/>
              </a:ext>
            </a:extLst>
          </p:cNvPr>
          <p:cNvCxnSpPr/>
          <p:nvPr/>
        </p:nvCxnSpPr>
        <p:spPr>
          <a:xfrm>
            <a:off x="7134250" y="3931921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401CBD-4BAD-42D2-8B98-6E1710B10E8F}"/>
              </a:ext>
            </a:extLst>
          </p:cNvPr>
          <p:cNvCxnSpPr>
            <a:cxnSpLocks/>
          </p:cNvCxnSpPr>
          <p:nvPr/>
        </p:nvCxnSpPr>
        <p:spPr>
          <a:xfrm>
            <a:off x="3429000" y="34290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82EA6-2449-456B-BAB2-EEF88AAD6D7A}"/>
              </a:ext>
            </a:extLst>
          </p:cNvPr>
          <p:cNvCxnSpPr>
            <a:cxnSpLocks/>
          </p:cNvCxnSpPr>
          <p:nvPr/>
        </p:nvCxnSpPr>
        <p:spPr>
          <a:xfrm rot="-2700000">
            <a:off x="2914938" y="3644527"/>
            <a:ext cx="6096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34126275-2724-4480-BEBD-AD533E3AA3D5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2815FE4-5100-4FE0-91CF-9A00017453E2}"/>
              </a:ext>
            </a:extLst>
          </p:cNvPr>
          <p:cNvSpPr>
            <a:spLocks noChangeAspect="1"/>
          </p:cNvSpPr>
          <p:nvPr/>
        </p:nvSpPr>
        <p:spPr>
          <a:xfrm flipH="1">
            <a:off x="6951370" y="382524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5D7EB87-A236-4928-A6AF-0015C568C535}"/>
              </a:ext>
            </a:extLst>
          </p:cNvPr>
          <p:cNvSpPr>
            <a:spLocks noChangeAspect="1"/>
          </p:cNvSpPr>
          <p:nvPr/>
        </p:nvSpPr>
        <p:spPr>
          <a:xfrm flipH="1">
            <a:off x="6490541" y="33528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C4D98B-7BC7-4F5F-A874-D237378F8017}"/>
              </a:ext>
            </a:extLst>
          </p:cNvPr>
          <p:cNvGrpSpPr/>
          <p:nvPr/>
        </p:nvGrpSpPr>
        <p:grpSpPr>
          <a:xfrm rot="16200000" flipH="1">
            <a:off x="6315896" y="3986344"/>
            <a:ext cx="640080" cy="317873"/>
            <a:chOff x="2286000" y="3352800"/>
            <a:chExt cx="640080" cy="317873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D647D1D-B046-45F2-8157-49F6AC98A2F7}"/>
                </a:ext>
              </a:extLst>
            </p:cNvPr>
            <p:cNvCxnSpPr>
              <a:cxnSpLocks/>
            </p:cNvCxnSpPr>
            <p:nvPr/>
          </p:nvCxnSpPr>
          <p:spPr>
            <a:xfrm rot="-2700000">
              <a:off x="2286000" y="3670673"/>
              <a:ext cx="609600" cy="0"/>
            </a:xfrm>
            <a:prstGeom prst="line">
              <a:avLst/>
            </a:prstGeom>
            <a:ln w="50800" cap="rnd">
              <a:solidFill>
                <a:schemeClr val="accent2"/>
              </a:solidFill>
              <a:round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B1A0CD9-FFCD-430E-BADB-1B52A2808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43200" y="3352800"/>
              <a:ext cx="182880" cy="1828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</p:cNvCxnSpPr>
          <p:nvPr/>
        </p:nvCxnSpPr>
        <p:spPr>
          <a:xfrm>
            <a:off x="3429000" y="43434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581400"/>
            <a:ext cx="731520" cy="73152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39624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38557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3886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 rot="5400000">
            <a:off x="9296400" y="3505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67663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647D1D-B046-45F2-8157-49F6AC98A2F7}"/>
              </a:ext>
            </a:extLst>
          </p:cNvPr>
          <p:cNvCxnSpPr>
            <a:cxnSpLocks/>
          </p:cNvCxnSpPr>
          <p:nvPr/>
        </p:nvCxnSpPr>
        <p:spPr>
          <a:xfrm rot="13500000">
            <a:off x="6463927" y="3670673"/>
            <a:ext cx="6096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B6A826-7540-4D69-9DE1-84DDE2EBA36F}"/>
              </a:ext>
            </a:extLst>
          </p:cNvPr>
          <p:cNvCxnSpPr/>
          <p:nvPr/>
        </p:nvCxnSpPr>
        <p:spPr>
          <a:xfrm>
            <a:off x="7134250" y="3931921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401CBD-4BAD-42D2-8B98-6E1710B10E8F}"/>
              </a:ext>
            </a:extLst>
          </p:cNvPr>
          <p:cNvCxnSpPr>
            <a:cxnSpLocks/>
          </p:cNvCxnSpPr>
          <p:nvPr/>
        </p:nvCxnSpPr>
        <p:spPr>
          <a:xfrm>
            <a:off x="3429000" y="34290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82EA6-2449-456B-BAB2-EEF88AAD6D7A}"/>
              </a:ext>
            </a:extLst>
          </p:cNvPr>
          <p:cNvCxnSpPr>
            <a:cxnSpLocks/>
          </p:cNvCxnSpPr>
          <p:nvPr/>
        </p:nvCxnSpPr>
        <p:spPr>
          <a:xfrm rot="-2700000">
            <a:off x="2914938" y="3644527"/>
            <a:ext cx="6096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34126275-2724-4480-BEBD-AD533E3AA3D5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2815FE4-5100-4FE0-91CF-9A00017453E2}"/>
              </a:ext>
            </a:extLst>
          </p:cNvPr>
          <p:cNvSpPr>
            <a:spLocks noChangeAspect="1"/>
          </p:cNvSpPr>
          <p:nvPr/>
        </p:nvSpPr>
        <p:spPr>
          <a:xfrm flipH="1">
            <a:off x="6951370" y="382524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5D7EB87-A236-4928-A6AF-0015C568C535}"/>
              </a:ext>
            </a:extLst>
          </p:cNvPr>
          <p:cNvSpPr>
            <a:spLocks noChangeAspect="1"/>
          </p:cNvSpPr>
          <p:nvPr/>
        </p:nvSpPr>
        <p:spPr>
          <a:xfrm flipH="1">
            <a:off x="6490541" y="33528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B1A0CD9-FFCD-430E-BADB-1B52A2808F91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6477000" y="428244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</p:cNvCxnSpPr>
          <p:nvPr/>
        </p:nvCxnSpPr>
        <p:spPr>
          <a:xfrm>
            <a:off x="3429000" y="43434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581400"/>
            <a:ext cx="731520" cy="73152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39624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38557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3886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 rot="5400000">
            <a:off x="9296400" y="3505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7379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DC83762-C550-4654-BF9C-320DACEC56B0}"/>
              </a:ext>
            </a:extLst>
          </p:cNvPr>
          <p:cNvGrpSpPr/>
          <p:nvPr/>
        </p:nvGrpSpPr>
        <p:grpSpPr>
          <a:xfrm>
            <a:off x="2982706" y="3710940"/>
            <a:ext cx="903494" cy="198120"/>
            <a:chOff x="2982706" y="3710940"/>
            <a:chExt cx="903494" cy="19812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3FA374D-A3F1-4C59-A753-83769CD341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2706" y="3710940"/>
              <a:ext cx="110049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159D3EB-ABB7-47A0-973F-F53310CF37D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92756" y="3710940"/>
              <a:ext cx="107644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7DE87E7-95E1-4E00-99BB-5C3EA7CB96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11306" y="3710940"/>
              <a:ext cx="110049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4BBC2A4-4A9F-4FB9-ACA9-3F98796DA9B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21356" y="3710940"/>
              <a:ext cx="107644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29A6ED73-EA8B-4D7E-8F10-4249EB5B35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9906" y="3710940"/>
              <a:ext cx="110049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6138AD9-BBF8-409C-88A7-CC512174755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549956" y="3710940"/>
              <a:ext cx="107644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E9E86F0-DF2A-4A12-A53F-579BE8BA54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68506" y="3733800"/>
              <a:ext cx="110049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80BF76C-8FDC-498A-AEB5-502A9C84BE4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778556" y="3733800"/>
              <a:ext cx="107644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318E40-3100-4BAE-9222-4EA055CF5921}"/>
              </a:ext>
            </a:extLst>
          </p:cNvPr>
          <p:cNvCxnSpPr>
            <a:cxnSpLocks/>
          </p:cNvCxnSpPr>
          <p:nvPr/>
        </p:nvCxnSpPr>
        <p:spPr>
          <a:xfrm rot="-2700000">
            <a:off x="3365873" y="4127873"/>
            <a:ext cx="6096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Dimmer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60786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  <a:endCxn id="33" idx="6"/>
          </p:cNvCxnSpPr>
          <p:nvPr/>
        </p:nvCxnSpPr>
        <p:spPr>
          <a:xfrm>
            <a:off x="3429000" y="4343400"/>
            <a:ext cx="4541520" cy="1524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992880"/>
            <a:ext cx="731520" cy="73152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437388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4267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42976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>
            <a:off x="9753600" y="3048000"/>
            <a:ext cx="0" cy="132588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BC61F40-03FA-4ADC-8DAD-7684963DEF27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2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DC83762-C550-4654-BF9C-320DACEC56B0}"/>
              </a:ext>
            </a:extLst>
          </p:cNvPr>
          <p:cNvGrpSpPr/>
          <p:nvPr/>
        </p:nvGrpSpPr>
        <p:grpSpPr>
          <a:xfrm>
            <a:off x="2982706" y="3710940"/>
            <a:ext cx="903494" cy="198120"/>
            <a:chOff x="2982706" y="3710940"/>
            <a:chExt cx="903494" cy="19812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3FA374D-A3F1-4C59-A753-83769CD341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2706" y="3710940"/>
              <a:ext cx="110049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159D3EB-ABB7-47A0-973F-F53310CF37D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92756" y="3710940"/>
              <a:ext cx="107644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7DE87E7-95E1-4E00-99BB-5C3EA7CB96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11306" y="3710940"/>
              <a:ext cx="110049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4BBC2A4-4A9F-4FB9-ACA9-3F98796DA9B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21356" y="3710940"/>
              <a:ext cx="107644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29A6ED73-EA8B-4D7E-8F10-4249EB5B35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9906" y="3710940"/>
              <a:ext cx="110049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6138AD9-BBF8-409C-88A7-CC512174755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549956" y="3710940"/>
              <a:ext cx="107644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E9E86F0-DF2A-4A12-A53F-579BE8BA54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68506" y="3733800"/>
              <a:ext cx="110049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80BF76C-8FDC-498A-AEB5-502A9C84BE4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778556" y="3733800"/>
              <a:ext cx="107644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318E40-3100-4BAE-9222-4EA055CF5921}"/>
              </a:ext>
            </a:extLst>
          </p:cNvPr>
          <p:cNvCxnSpPr>
            <a:cxnSpLocks/>
          </p:cNvCxnSpPr>
          <p:nvPr/>
        </p:nvCxnSpPr>
        <p:spPr>
          <a:xfrm rot="-5400000">
            <a:off x="3154680" y="4038600"/>
            <a:ext cx="6096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Dimmer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60786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  <a:endCxn id="33" idx="6"/>
          </p:cNvCxnSpPr>
          <p:nvPr/>
        </p:nvCxnSpPr>
        <p:spPr>
          <a:xfrm>
            <a:off x="3429000" y="4343400"/>
            <a:ext cx="4541520" cy="1524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992880"/>
            <a:ext cx="731520" cy="731520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437388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4267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42976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>
            <a:off x="9753600" y="3048000"/>
            <a:ext cx="0" cy="132588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BC61F40-03FA-4ADC-8DAD-7684963DEF27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2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DC83762-C550-4654-BF9C-320DACEC56B0}"/>
              </a:ext>
            </a:extLst>
          </p:cNvPr>
          <p:cNvGrpSpPr/>
          <p:nvPr/>
        </p:nvGrpSpPr>
        <p:grpSpPr>
          <a:xfrm>
            <a:off x="2982706" y="3710940"/>
            <a:ext cx="903494" cy="198120"/>
            <a:chOff x="2982706" y="3710940"/>
            <a:chExt cx="903494" cy="19812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3FA374D-A3F1-4C59-A753-83769CD341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2706" y="3710940"/>
              <a:ext cx="110049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159D3EB-ABB7-47A0-973F-F53310CF37D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92756" y="3710940"/>
              <a:ext cx="107644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7DE87E7-95E1-4E00-99BB-5C3EA7CB96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11306" y="3710940"/>
              <a:ext cx="110049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4BBC2A4-4A9F-4FB9-ACA9-3F98796DA9B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21356" y="3710940"/>
              <a:ext cx="107644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29A6ED73-EA8B-4D7E-8F10-4249EB5B35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9906" y="3710940"/>
              <a:ext cx="110049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6138AD9-BBF8-409C-88A7-CC512174755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549956" y="3710940"/>
              <a:ext cx="107644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E9E86F0-DF2A-4A12-A53F-579BE8BA54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68506" y="3733800"/>
              <a:ext cx="110049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80BF76C-8FDC-498A-AEB5-502A9C84BE4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778556" y="3733800"/>
              <a:ext cx="107644" cy="17526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318E40-3100-4BAE-9222-4EA055CF5921}"/>
              </a:ext>
            </a:extLst>
          </p:cNvPr>
          <p:cNvCxnSpPr>
            <a:cxnSpLocks/>
          </p:cNvCxnSpPr>
          <p:nvPr/>
        </p:nvCxnSpPr>
        <p:spPr>
          <a:xfrm rot="-8100000">
            <a:off x="2882527" y="4127873"/>
            <a:ext cx="6096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Dimmer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60786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  <a:endCxn id="33" idx="6"/>
          </p:cNvCxnSpPr>
          <p:nvPr/>
        </p:nvCxnSpPr>
        <p:spPr>
          <a:xfrm>
            <a:off x="3429000" y="4343400"/>
            <a:ext cx="4541520" cy="1524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992880"/>
            <a:ext cx="731520" cy="73152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437388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4267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42976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>
            <a:off x="9753600" y="3048000"/>
            <a:ext cx="0" cy="132588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BC61F40-03FA-4ADC-8DAD-7684963DEF27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FDE Primary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FF0000"/>
      </a:accent1>
      <a:accent2>
        <a:srgbClr val="FFFF00"/>
      </a:accent2>
      <a:accent3>
        <a:srgbClr val="FF9933"/>
      </a:accent3>
      <a:accent4>
        <a:srgbClr val="009900"/>
      </a:accent4>
      <a:accent5>
        <a:srgbClr val="0000FF"/>
      </a:accent5>
      <a:accent6>
        <a:srgbClr val="9933FF"/>
      </a:accent6>
      <a:hlink>
        <a:srgbClr val="00B0F0"/>
      </a:hlink>
      <a:folHlink>
        <a:srgbClr val="6565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-03-12 FDE Black Wide v2.potx" id="{7C64AA09-0EF0-4CFA-8F2A-0ED36C8CC398}" vid="{9CAA7DCB-1FAC-446E-A82F-95DD5C1D906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2018-03-12 FDE Black Wide v2</Template>
  <TotalTime>203</TotalTime>
  <Words>56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Light Switching Strategies</vt:lpstr>
      <vt:lpstr>One-way Switch</vt:lpstr>
      <vt:lpstr>One-way Switch</vt:lpstr>
      <vt:lpstr>Three-way Switch</vt:lpstr>
      <vt:lpstr>Three-way Switch</vt:lpstr>
      <vt:lpstr>Three-way Switch</vt:lpstr>
      <vt:lpstr>Dimmer</vt:lpstr>
      <vt:lpstr>Dimmer</vt:lpstr>
      <vt:lpstr>Dimmer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Sellers</dc:creator>
  <cp:lastModifiedBy>David Sellers</cp:lastModifiedBy>
  <cp:revision>6</cp:revision>
  <dcterms:created xsi:type="dcterms:W3CDTF">2018-10-25T20:15:17Z</dcterms:created>
  <dcterms:modified xsi:type="dcterms:W3CDTF">2018-10-25T23:38:29Z</dcterms:modified>
</cp:coreProperties>
</file>