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06" r:id="rId2"/>
    <p:sldMasterId id="2147483752" r:id="rId3"/>
  </p:sldMasterIdLst>
  <p:notesMasterIdLst>
    <p:notesMasterId r:id="rId32"/>
  </p:notesMasterIdLst>
  <p:handoutMasterIdLst>
    <p:handoutMasterId r:id="rId33"/>
  </p:handoutMasterIdLst>
  <p:sldIdLst>
    <p:sldId id="266" r:id="rId4"/>
    <p:sldId id="336" r:id="rId5"/>
    <p:sldId id="337" r:id="rId6"/>
    <p:sldId id="283" r:id="rId7"/>
    <p:sldId id="282" r:id="rId8"/>
    <p:sldId id="284" r:id="rId9"/>
    <p:sldId id="308" r:id="rId10"/>
    <p:sldId id="285" r:id="rId11"/>
    <p:sldId id="310" r:id="rId12"/>
    <p:sldId id="312" r:id="rId13"/>
    <p:sldId id="313" r:id="rId14"/>
    <p:sldId id="314" r:id="rId15"/>
    <p:sldId id="315" r:id="rId16"/>
    <p:sldId id="316" r:id="rId17"/>
    <p:sldId id="292" r:id="rId18"/>
    <p:sldId id="295" r:id="rId19"/>
    <p:sldId id="296" r:id="rId20"/>
    <p:sldId id="297" r:id="rId21"/>
    <p:sldId id="298" r:id="rId22"/>
    <p:sldId id="338" r:id="rId23"/>
    <p:sldId id="339" r:id="rId24"/>
    <p:sldId id="341" r:id="rId25"/>
    <p:sldId id="343" r:id="rId26"/>
    <p:sldId id="340" r:id="rId27"/>
    <p:sldId id="342" r:id="rId28"/>
    <p:sldId id="1299" r:id="rId29"/>
    <p:sldId id="1300" r:id="rId30"/>
    <p:sldId id="1301" r:id="rId3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3"/>
    <p:restoredTop sz="94718"/>
  </p:normalViewPr>
  <p:slideViewPr>
    <p:cSldViewPr snapToObjects="1" showGuides="1">
      <p:cViewPr varScale="1">
        <p:scale>
          <a:sx n="146" d="100"/>
          <a:sy n="146" d="100"/>
        </p:scale>
        <p:origin x="51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13" d="100"/>
          <a:sy n="113" d="100"/>
        </p:scale>
        <p:origin x="48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7B087-2F84-3F46-9A4E-0083EFF39A0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A56C1-A0FE-7348-B33F-A829C58EB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69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1BFD8-B98F-4D0D-AB3E-6E84B6664279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A642A-F3CC-48FD-883F-95B8D6E5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4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93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6"/>
          <p:cNvSpPr>
            <a:spLocks noGrp="1"/>
          </p:cNvSpPr>
          <p:nvPr>
            <p:ph type="title" hasCustomPrompt="1"/>
          </p:nvPr>
        </p:nvSpPr>
        <p:spPr>
          <a:xfrm>
            <a:off x="609600" y="2268786"/>
            <a:ext cx="7886700" cy="679812"/>
          </a:xfrm>
        </p:spPr>
        <p:txBody>
          <a:bodyPr anchor="t">
            <a:noAutofit/>
          </a:bodyPr>
          <a:lstStyle>
            <a:lvl1pPr>
              <a:defRPr sz="4400" b="0" i="0" spc="-100" baseline="0">
                <a:solidFill>
                  <a:schemeClr val="bg1"/>
                </a:solidFill>
                <a:latin typeface="DIN-Medium" charset="0"/>
                <a:ea typeface="DIN-Medium" charset="0"/>
                <a:cs typeface="DIN-Medium" charset="0"/>
              </a:defRPr>
            </a:lvl1pPr>
          </a:lstStyle>
          <a:p>
            <a:r>
              <a:rPr lang="en-US" dirty="0"/>
              <a:t>WELCOME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90" y="3943197"/>
            <a:ext cx="688848" cy="713232"/>
          </a:xfrm>
          <a:prstGeom prst="rect">
            <a:avLst/>
          </a:prstGeom>
        </p:spPr>
      </p:pic>
      <p:sp>
        <p:nvSpPr>
          <p:cNvPr id="10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00560" y="3063977"/>
            <a:ext cx="7895740" cy="321812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FontTx/>
              <a:buNone/>
              <a:defRPr sz="1300" b="0" i="0" spc="0" baseline="0">
                <a:solidFill>
                  <a:schemeClr val="bg1"/>
                </a:solidFill>
                <a:latin typeface="DIN-Medium" charset="0"/>
                <a:ea typeface="DIN-Medium" charset="0"/>
                <a:cs typeface="DIN-Medium" charset="0"/>
              </a:defRPr>
            </a:lvl1pPr>
            <a:lvl2pPr marL="3429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2pPr>
            <a:lvl3pPr marL="6858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3pPr>
            <a:lvl4pPr marL="10287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4pPr>
            <a:lvl5pPr marL="13716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5pPr>
          </a:lstStyle>
          <a:p>
            <a:pPr lvl="0"/>
            <a:r>
              <a:rPr lang="en-US" dirty="0"/>
              <a:t>Optional subtitle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9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8" userDrawn="1">
          <p15:clr>
            <a:srgbClr val="FBAE40"/>
          </p15:clr>
        </p15:guide>
        <p15:guide id="2" pos="384" userDrawn="1">
          <p15:clr>
            <a:srgbClr val="FBAE40"/>
          </p15:clr>
        </p15:guide>
        <p15:guide id="3" pos="535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DE Logo 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1248" y="2827782"/>
            <a:ext cx="7772400" cy="601218"/>
          </a:xfrm>
        </p:spPr>
        <p:txBody>
          <a:bodyPr>
            <a:noAutofit/>
          </a:bodyPr>
          <a:lstStyle>
            <a:lvl1pPr>
              <a:defRPr sz="3975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429000"/>
            <a:ext cx="7772400" cy="514350"/>
          </a:xfrm>
        </p:spPr>
        <p:txBody>
          <a:bodyPr>
            <a:normAutofit/>
          </a:bodyPr>
          <a:lstStyle>
            <a:lvl1pPr>
              <a:defRPr sz="2475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23360" y="53075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Presented By: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023361" y="4283393"/>
            <a:ext cx="5069713" cy="274320"/>
          </a:xfrm>
        </p:spPr>
        <p:txBody>
          <a:bodyPr>
            <a:noAutofit/>
          </a:bodyPr>
          <a:lstStyle>
            <a:lvl1pPr>
              <a:defRPr sz="13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023361" y="4583430"/>
            <a:ext cx="5069713" cy="274320"/>
          </a:xfrm>
        </p:spPr>
        <p:txBody>
          <a:bodyPr>
            <a:noAutofit/>
          </a:bodyPr>
          <a:lstStyle>
            <a:lvl1pPr>
              <a:defRPr sz="13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Presenter Title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023361" y="4869180"/>
            <a:ext cx="5069713" cy="274320"/>
          </a:xfrm>
        </p:spPr>
        <p:txBody>
          <a:bodyPr>
            <a:noAutofit/>
          </a:bodyPr>
          <a:lstStyle>
            <a:lvl1pPr>
              <a:defRPr sz="13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Date</a:t>
            </a:r>
          </a:p>
        </p:txBody>
      </p:sp>
      <p:grpSp>
        <p:nvGrpSpPr>
          <p:cNvPr id="49" name="Group 48"/>
          <p:cNvGrpSpPr/>
          <p:nvPr userDrawn="1"/>
        </p:nvGrpSpPr>
        <p:grpSpPr>
          <a:xfrm>
            <a:off x="820944" y="-161925"/>
            <a:ext cx="8096046" cy="2843178"/>
            <a:chOff x="820944" y="-355600"/>
            <a:chExt cx="8096046" cy="3790904"/>
          </a:xfrm>
        </p:grpSpPr>
        <p:sp>
          <p:nvSpPr>
            <p:cNvPr id="50" name="Rectangle 49"/>
            <p:cNvSpPr/>
            <p:nvPr/>
          </p:nvSpPr>
          <p:spPr>
            <a:xfrm>
              <a:off x="942975" y="1626871"/>
              <a:ext cx="154305" cy="367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97280" y="1431926"/>
              <a:ext cx="158176" cy="5619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255456" y="826135"/>
              <a:ext cx="325694" cy="11677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581150" y="1036321"/>
              <a:ext cx="321684" cy="9575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902834" y="361952"/>
              <a:ext cx="310776" cy="16319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205099" y="1431926"/>
              <a:ext cx="171389" cy="5619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373740" y="545375"/>
              <a:ext cx="310677" cy="14485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684417" y="1623060"/>
              <a:ext cx="154305" cy="37084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963615" y="1993900"/>
              <a:ext cx="0" cy="1190625"/>
            </a:xfrm>
            <a:prstGeom prst="line">
              <a:avLst/>
            </a:prstGeom>
            <a:ln w="41275" cap="sq">
              <a:gradFill flip="none" rotWithShape="1">
                <a:gsLst>
                  <a:gs pos="65000">
                    <a:srgbClr val="D3D3D3"/>
                  </a:gs>
                  <a:gs pos="0">
                    <a:schemeClr val="bg1">
                      <a:lumMod val="65000"/>
                    </a:schemeClr>
                  </a:gs>
                  <a:gs pos="100000">
                    <a:schemeClr val="tx1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148907" y="1993900"/>
              <a:ext cx="0" cy="1190625"/>
            </a:xfrm>
            <a:prstGeom prst="line">
              <a:avLst/>
            </a:prstGeom>
            <a:ln w="41275" cap="sq">
              <a:gradFill flip="none" rotWithShape="1">
                <a:gsLst>
                  <a:gs pos="65000">
                    <a:srgbClr val="D3D3D3"/>
                  </a:gs>
                  <a:gs pos="0">
                    <a:schemeClr val="bg1">
                      <a:lumMod val="65000"/>
                    </a:schemeClr>
                  </a:gs>
                  <a:gs pos="100000">
                    <a:schemeClr val="tx1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334199" y="1993900"/>
              <a:ext cx="0" cy="1190625"/>
            </a:xfrm>
            <a:prstGeom prst="line">
              <a:avLst/>
            </a:prstGeom>
            <a:ln w="41275" cap="sq">
              <a:gradFill flip="none" rotWithShape="1">
                <a:gsLst>
                  <a:gs pos="65000">
                    <a:srgbClr val="D3D3D3"/>
                  </a:gs>
                  <a:gs pos="0">
                    <a:schemeClr val="bg1">
                      <a:lumMod val="65000"/>
                    </a:schemeClr>
                  </a:gs>
                  <a:gs pos="100000">
                    <a:schemeClr val="tx1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519491" y="1993900"/>
              <a:ext cx="0" cy="1190625"/>
            </a:xfrm>
            <a:prstGeom prst="line">
              <a:avLst/>
            </a:prstGeom>
            <a:ln w="41275" cap="sq">
              <a:gradFill flip="none" rotWithShape="1">
                <a:gsLst>
                  <a:gs pos="65000">
                    <a:srgbClr val="D3D3D3"/>
                  </a:gs>
                  <a:gs pos="0">
                    <a:schemeClr val="bg1">
                      <a:lumMod val="65000"/>
                    </a:schemeClr>
                  </a:gs>
                  <a:gs pos="100000">
                    <a:schemeClr val="tx1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704783" y="1993900"/>
              <a:ext cx="0" cy="1190625"/>
            </a:xfrm>
            <a:prstGeom prst="line">
              <a:avLst/>
            </a:prstGeom>
            <a:ln w="41275" cap="sq">
              <a:gradFill flip="none" rotWithShape="1">
                <a:gsLst>
                  <a:gs pos="65000">
                    <a:srgbClr val="D3D3D3"/>
                  </a:gs>
                  <a:gs pos="0">
                    <a:schemeClr val="bg1">
                      <a:lumMod val="65000"/>
                    </a:schemeClr>
                  </a:gs>
                  <a:gs pos="100000">
                    <a:schemeClr val="tx1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890075" y="1993900"/>
              <a:ext cx="0" cy="1190625"/>
            </a:xfrm>
            <a:prstGeom prst="line">
              <a:avLst/>
            </a:prstGeom>
            <a:ln w="41275" cap="sq">
              <a:gradFill flip="none" rotWithShape="1">
                <a:gsLst>
                  <a:gs pos="65000">
                    <a:srgbClr val="D3D3D3"/>
                  </a:gs>
                  <a:gs pos="0">
                    <a:schemeClr val="bg1">
                      <a:lumMod val="65000"/>
                    </a:schemeClr>
                  </a:gs>
                  <a:gs pos="100000">
                    <a:schemeClr val="tx1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075367" y="1993900"/>
              <a:ext cx="0" cy="1190625"/>
            </a:xfrm>
            <a:prstGeom prst="line">
              <a:avLst/>
            </a:prstGeom>
            <a:ln w="41275" cap="sq">
              <a:gradFill flip="none" rotWithShape="1">
                <a:gsLst>
                  <a:gs pos="65000">
                    <a:srgbClr val="D3D3D3"/>
                  </a:gs>
                  <a:gs pos="0">
                    <a:schemeClr val="bg1">
                      <a:lumMod val="65000"/>
                    </a:schemeClr>
                  </a:gs>
                  <a:gs pos="100000">
                    <a:schemeClr val="tx1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260659" y="1993900"/>
              <a:ext cx="0" cy="1190625"/>
            </a:xfrm>
            <a:prstGeom prst="line">
              <a:avLst/>
            </a:prstGeom>
            <a:ln w="41275" cap="sq">
              <a:gradFill flip="none" rotWithShape="1">
                <a:gsLst>
                  <a:gs pos="65000">
                    <a:srgbClr val="D3D3D3"/>
                  </a:gs>
                  <a:gs pos="0">
                    <a:schemeClr val="bg1">
                      <a:lumMod val="65000"/>
                    </a:schemeClr>
                  </a:gs>
                  <a:gs pos="100000">
                    <a:schemeClr val="tx1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444361" y="1993900"/>
              <a:ext cx="0" cy="1190625"/>
            </a:xfrm>
            <a:prstGeom prst="line">
              <a:avLst/>
            </a:prstGeom>
            <a:ln w="41275" cap="sq">
              <a:gradFill flip="none" rotWithShape="1">
                <a:gsLst>
                  <a:gs pos="65000">
                    <a:srgbClr val="D3D3D3"/>
                  </a:gs>
                  <a:gs pos="0">
                    <a:schemeClr val="bg1">
                      <a:lumMod val="65000"/>
                    </a:schemeClr>
                  </a:gs>
                  <a:gs pos="100000">
                    <a:schemeClr val="tx1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629653" y="1993900"/>
              <a:ext cx="0" cy="1190625"/>
            </a:xfrm>
            <a:prstGeom prst="line">
              <a:avLst/>
            </a:prstGeom>
            <a:ln w="41275" cap="sq">
              <a:gradFill flip="none" rotWithShape="1">
                <a:gsLst>
                  <a:gs pos="65000">
                    <a:srgbClr val="D3D3D3"/>
                  </a:gs>
                  <a:gs pos="0">
                    <a:schemeClr val="bg1">
                      <a:lumMod val="65000"/>
                    </a:schemeClr>
                  </a:gs>
                  <a:gs pos="100000">
                    <a:schemeClr val="tx1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814945" y="1993900"/>
              <a:ext cx="0" cy="1190625"/>
            </a:xfrm>
            <a:prstGeom prst="line">
              <a:avLst/>
            </a:prstGeom>
            <a:ln w="41275" cap="sq">
              <a:gradFill flip="none" rotWithShape="1">
                <a:gsLst>
                  <a:gs pos="65000">
                    <a:srgbClr val="D3D3D3"/>
                  </a:gs>
                  <a:gs pos="0">
                    <a:schemeClr val="bg1">
                      <a:lumMod val="65000"/>
                    </a:schemeClr>
                  </a:gs>
                  <a:gs pos="100000">
                    <a:schemeClr val="tx1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820944" y="2134699"/>
              <a:ext cx="2127462" cy="0"/>
            </a:xfrm>
            <a:prstGeom prst="line">
              <a:avLst/>
            </a:prstGeom>
            <a:ln w="41275" cap="sq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820944" y="2317579"/>
              <a:ext cx="2127462" cy="0"/>
            </a:xfrm>
            <a:prstGeom prst="line">
              <a:avLst/>
            </a:prstGeom>
            <a:ln w="41275" cap="sq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820944" y="2500459"/>
              <a:ext cx="2127462" cy="0"/>
            </a:xfrm>
            <a:prstGeom prst="line">
              <a:avLst/>
            </a:prstGeom>
            <a:ln w="41275" cap="sq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820944" y="2683339"/>
              <a:ext cx="2127462" cy="0"/>
            </a:xfrm>
            <a:prstGeom prst="line">
              <a:avLst/>
            </a:prstGeom>
            <a:ln w="41275" cap="sq">
              <a:solidFill>
                <a:schemeClr val="bg1">
                  <a:lumMod val="75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820944" y="2866219"/>
              <a:ext cx="2127462" cy="0"/>
            </a:xfrm>
            <a:prstGeom prst="line">
              <a:avLst/>
            </a:prstGeom>
            <a:ln w="41275" cap="sq">
              <a:solidFill>
                <a:schemeClr val="bg1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820944" y="3049099"/>
              <a:ext cx="2127462" cy="0"/>
            </a:xfrm>
            <a:prstGeom prst="line">
              <a:avLst/>
            </a:prstGeom>
            <a:ln w="41275" cap="sq">
              <a:solidFill>
                <a:schemeClr val="bg1">
                  <a:lumMod val="75000"/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74"/>
            <p:cNvGrpSpPr/>
            <p:nvPr/>
          </p:nvGrpSpPr>
          <p:grpSpPr>
            <a:xfrm>
              <a:off x="930058" y="1064566"/>
              <a:ext cx="7333661" cy="1991577"/>
              <a:chOff x="930058" y="1064566"/>
              <a:chExt cx="7333661" cy="1991577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3331921" y="1875542"/>
                <a:ext cx="4931798" cy="0"/>
              </a:xfrm>
              <a:prstGeom prst="line">
                <a:avLst/>
              </a:prstGeom>
              <a:noFill/>
              <a:ln w="152400" cap="rnd">
                <a:gradFill flip="none" rotWithShape="1">
                  <a:gsLst>
                    <a:gs pos="0">
                      <a:schemeClr val="accent4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78" name="Freeform 77"/>
              <p:cNvSpPr/>
              <p:nvPr/>
            </p:nvSpPr>
            <p:spPr>
              <a:xfrm>
                <a:off x="5886578" y="1786879"/>
                <a:ext cx="131163" cy="188644"/>
              </a:xfrm>
              <a:custGeom>
                <a:avLst/>
                <a:gdLst>
                  <a:gd name="connsiteX0" fmla="*/ 130723 w 130723"/>
                  <a:gd name="connsiteY0" fmla="*/ 0 h 188644"/>
                  <a:gd name="connsiteX1" fmla="*/ 107142 w 130723"/>
                  <a:gd name="connsiteY1" fmla="*/ 55021 h 188644"/>
                  <a:gd name="connsiteX2" fmla="*/ 86182 w 130723"/>
                  <a:gd name="connsiteY2" fmla="*/ 36681 h 188644"/>
                  <a:gd name="connsiteX3" fmla="*/ 36401 w 130723"/>
                  <a:gd name="connsiteY3" fmla="*/ 31441 h 188644"/>
                  <a:gd name="connsiteX4" fmla="*/ 4960 w 130723"/>
                  <a:gd name="connsiteY4" fmla="*/ 70742 h 188644"/>
                  <a:gd name="connsiteX5" fmla="*/ 4960 w 130723"/>
                  <a:gd name="connsiteY5" fmla="*/ 125763 h 188644"/>
                  <a:gd name="connsiteX6" fmla="*/ 52121 w 130723"/>
                  <a:gd name="connsiteY6" fmla="*/ 188644 h 188644"/>
                  <a:gd name="connsiteX0" fmla="*/ 130723 w 130723"/>
                  <a:gd name="connsiteY0" fmla="*/ 0 h 188644"/>
                  <a:gd name="connsiteX1" fmla="*/ 107142 w 130723"/>
                  <a:gd name="connsiteY1" fmla="*/ 55021 h 188644"/>
                  <a:gd name="connsiteX2" fmla="*/ 76657 w 130723"/>
                  <a:gd name="connsiteY2" fmla="*/ 36681 h 188644"/>
                  <a:gd name="connsiteX3" fmla="*/ 36401 w 130723"/>
                  <a:gd name="connsiteY3" fmla="*/ 31441 h 188644"/>
                  <a:gd name="connsiteX4" fmla="*/ 4960 w 130723"/>
                  <a:gd name="connsiteY4" fmla="*/ 70742 h 188644"/>
                  <a:gd name="connsiteX5" fmla="*/ 4960 w 130723"/>
                  <a:gd name="connsiteY5" fmla="*/ 125763 h 188644"/>
                  <a:gd name="connsiteX6" fmla="*/ 52121 w 130723"/>
                  <a:gd name="connsiteY6" fmla="*/ 188644 h 188644"/>
                  <a:gd name="connsiteX0" fmla="*/ 130723 w 130723"/>
                  <a:gd name="connsiteY0" fmla="*/ 0 h 188644"/>
                  <a:gd name="connsiteX1" fmla="*/ 107142 w 130723"/>
                  <a:gd name="connsiteY1" fmla="*/ 55021 h 188644"/>
                  <a:gd name="connsiteX2" fmla="*/ 76657 w 130723"/>
                  <a:gd name="connsiteY2" fmla="*/ 36681 h 188644"/>
                  <a:gd name="connsiteX3" fmla="*/ 4960 w 130723"/>
                  <a:gd name="connsiteY3" fmla="*/ 70742 h 188644"/>
                  <a:gd name="connsiteX4" fmla="*/ 4960 w 130723"/>
                  <a:gd name="connsiteY4" fmla="*/ 125763 h 188644"/>
                  <a:gd name="connsiteX5" fmla="*/ 52121 w 130723"/>
                  <a:gd name="connsiteY5" fmla="*/ 188644 h 188644"/>
                  <a:gd name="connsiteX0" fmla="*/ 132203 w 132203"/>
                  <a:gd name="connsiteY0" fmla="*/ 0 h 188644"/>
                  <a:gd name="connsiteX1" fmla="*/ 108622 w 132203"/>
                  <a:gd name="connsiteY1" fmla="*/ 55021 h 188644"/>
                  <a:gd name="connsiteX2" fmla="*/ 62150 w 132203"/>
                  <a:gd name="connsiteY2" fmla="*/ 49470 h 188644"/>
                  <a:gd name="connsiteX3" fmla="*/ 6440 w 132203"/>
                  <a:gd name="connsiteY3" fmla="*/ 70742 h 188644"/>
                  <a:gd name="connsiteX4" fmla="*/ 6440 w 132203"/>
                  <a:gd name="connsiteY4" fmla="*/ 125763 h 188644"/>
                  <a:gd name="connsiteX5" fmla="*/ 53601 w 132203"/>
                  <a:gd name="connsiteY5" fmla="*/ 188644 h 188644"/>
                  <a:gd name="connsiteX0" fmla="*/ 132203 w 132203"/>
                  <a:gd name="connsiteY0" fmla="*/ 0 h 188644"/>
                  <a:gd name="connsiteX1" fmla="*/ 108622 w 132203"/>
                  <a:gd name="connsiteY1" fmla="*/ 45430 h 188644"/>
                  <a:gd name="connsiteX2" fmla="*/ 62150 w 132203"/>
                  <a:gd name="connsiteY2" fmla="*/ 49470 h 188644"/>
                  <a:gd name="connsiteX3" fmla="*/ 6440 w 132203"/>
                  <a:gd name="connsiteY3" fmla="*/ 70742 h 188644"/>
                  <a:gd name="connsiteX4" fmla="*/ 6440 w 132203"/>
                  <a:gd name="connsiteY4" fmla="*/ 125763 h 188644"/>
                  <a:gd name="connsiteX5" fmla="*/ 53601 w 132203"/>
                  <a:gd name="connsiteY5" fmla="*/ 188644 h 188644"/>
                  <a:gd name="connsiteX0" fmla="*/ 132203 w 132203"/>
                  <a:gd name="connsiteY0" fmla="*/ 0 h 188644"/>
                  <a:gd name="connsiteX1" fmla="*/ 92191 w 132203"/>
                  <a:gd name="connsiteY1" fmla="*/ 32396 h 188644"/>
                  <a:gd name="connsiteX2" fmla="*/ 108622 w 132203"/>
                  <a:gd name="connsiteY2" fmla="*/ 45430 h 188644"/>
                  <a:gd name="connsiteX3" fmla="*/ 62150 w 132203"/>
                  <a:gd name="connsiteY3" fmla="*/ 49470 h 188644"/>
                  <a:gd name="connsiteX4" fmla="*/ 6440 w 132203"/>
                  <a:gd name="connsiteY4" fmla="*/ 70742 h 188644"/>
                  <a:gd name="connsiteX5" fmla="*/ 6440 w 132203"/>
                  <a:gd name="connsiteY5" fmla="*/ 125763 h 188644"/>
                  <a:gd name="connsiteX6" fmla="*/ 53601 w 132203"/>
                  <a:gd name="connsiteY6" fmla="*/ 188644 h 188644"/>
                  <a:gd name="connsiteX0" fmla="*/ 132203 w 132203"/>
                  <a:gd name="connsiteY0" fmla="*/ 0 h 188644"/>
                  <a:gd name="connsiteX1" fmla="*/ 108622 w 132203"/>
                  <a:gd name="connsiteY1" fmla="*/ 45430 h 188644"/>
                  <a:gd name="connsiteX2" fmla="*/ 62150 w 132203"/>
                  <a:gd name="connsiteY2" fmla="*/ 49470 h 188644"/>
                  <a:gd name="connsiteX3" fmla="*/ 6440 w 132203"/>
                  <a:gd name="connsiteY3" fmla="*/ 70742 h 188644"/>
                  <a:gd name="connsiteX4" fmla="*/ 6440 w 132203"/>
                  <a:gd name="connsiteY4" fmla="*/ 125763 h 188644"/>
                  <a:gd name="connsiteX5" fmla="*/ 53601 w 132203"/>
                  <a:gd name="connsiteY5" fmla="*/ 188644 h 188644"/>
                  <a:gd name="connsiteX0" fmla="*/ 132203 w 132203"/>
                  <a:gd name="connsiteY0" fmla="*/ 0 h 188644"/>
                  <a:gd name="connsiteX1" fmla="*/ 94335 w 132203"/>
                  <a:gd name="connsiteY1" fmla="*/ 43049 h 188644"/>
                  <a:gd name="connsiteX2" fmla="*/ 62150 w 132203"/>
                  <a:gd name="connsiteY2" fmla="*/ 49470 h 188644"/>
                  <a:gd name="connsiteX3" fmla="*/ 6440 w 132203"/>
                  <a:gd name="connsiteY3" fmla="*/ 70742 h 188644"/>
                  <a:gd name="connsiteX4" fmla="*/ 6440 w 132203"/>
                  <a:gd name="connsiteY4" fmla="*/ 125763 h 188644"/>
                  <a:gd name="connsiteX5" fmla="*/ 53601 w 132203"/>
                  <a:gd name="connsiteY5" fmla="*/ 188644 h 188644"/>
                  <a:gd name="connsiteX0" fmla="*/ 131163 w 131163"/>
                  <a:gd name="connsiteY0" fmla="*/ 0 h 188644"/>
                  <a:gd name="connsiteX1" fmla="*/ 93295 w 131163"/>
                  <a:gd name="connsiteY1" fmla="*/ 43049 h 188644"/>
                  <a:gd name="connsiteX2" fmla="*/ 44441 w 131163"/>
                  <a:gd name="connsiteY2" fmla="*/ 54232 h 188644"/>
                  <a:gd name="connsiteX3" fmla="*/ 5400 w 131163"/>
                  <a:gd name="connsiteY3" fmla="*/ 70742 h 188644"/>
                  <a:gd name="connsiteX4" fmla="*/ 5400 w 131163"/>
                  <a:gd name="connsiteY4" fmla="*/ 125763 h 188644"/>
                  <a:gd name="connsiteX5" fmla="*/ 52561 w 131163"/>
                  <a:gd name="connsiteY5" fmla="*/ 188644 h 188644"/>
                  <a:gd name="connsiteX0" fmla="*/ 131163 w 131163"/>
                  <a:gd name="connsiteY0" fmla="*/ 0 h 188644"/>
                  <a:gd name="connsiteX1" fmla="*/ 93295 w 131163"/>
                  <a:gd name="connsiteY1" fmla="*/ 43049 h 188644"/>
                  <a:gd name="connsiteX2" fmla="*/ 5400 w 131163"/>
                  <a:gd name="connsiteY2" fmla="*/ 70742 h 188644"/>
                  <a:gd name="connsiteX3" fmla="*/ 5400 w 131163"/>
                  <a:gd name="connsiteY3" fmla="*/ 125763 h 188644"/>
                  <a:gd name="connsiteX4" fmla="*/ 52561 w 131163"/>
                  <a:gd name="connsiteY4" fmla="*/ 188644 h 188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163" h="188644">
                    <a:moveTo>
                      <a:pt x="131163" y="0"/>
                    </a:moveTo>
                    <a:cubicBezTo>
                      <a:pt x="126250" y="9465"/>
                      <a:pt x="114255" y="31259"/>
                      <a:pt x="93295" y="43049"/>
                    </a:cubicBezTo>
                    <a:cubicBezTo>
                      <a:pt x="72335" y="54839"/>
                      <a:pt x="20049" y="56956"/>
                      <a:pt x="5400" y="70742"/>
                    </a:cubicBezTo>
                    <a:cubicBezTo>
                      <a:pt x="-1107" y="82664"/>
                      <a:pt x="-2460" y="106113"/>
                      <a:pt x="5400" y="125763"/>
                    </a:cubicBezTo>
                    <a:cubicBezTo>
                      <a:pt x="13260" y="145413"/>
                      <a:pt x="34657" y="166374"/>
                      <a:pt x="52561" y="188644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5970742" y="1792882"/>
                <a:ext cx="105508" cy="169452"/>
              </a:xfrm>
              <a:custGeom>
                <a:avLst/>
                <a:gdLst>
                  <a:gd name="connsiteX0" fmla="*/ 105508 w 105508"/>
                  <a:gd name="connsiteY0" fmla="*/ 0 h 169452"/>
                  <a:gd name="connsiteX1" fmla="*/ 76733 w 105508"/>
                  <a:gd name="connsiteY1" fmla="*/ 92719 h 169452"/>
                  <a:gd name="connsiteX2" fmla="*/ 38367 w 105508"/>
                  <a:gd name="connsiteY2" fmla="*/ 134283 h 169452"/>
                  <a:gd name="connsiteX3" fmla="*/ 0 w 105508"/>
                  <a:gd name="connsiteY3" fmla="*/ 169452 h 169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508" h="169452">
                    <a:moveTo>
                      <a:pt x="105508" y="0"/>
                    </a:moveTo>
                    <a:cubicBezTo>
                      <a:pt x="96715" y="35169"/>
                      <a:pt x="87923" y="70339"/>
                      <a:pt x="76733" y="92719"/>
                    </a:cubicBezTo>
                    <a:cubicBezTo>
                      <a:pt x="65543" y="115099"/>
                      <a:pt x="51156" y="121494"/>
                      <a:pt x="38367" y="134283"/>
                    </a:cubicBezTo>
                    <a:cubicBezTo>
                      <a:pt x="25578" y="147072"/>
                      <a:pt x="12789" y="158262"/>
                      <a:pt x="0" y="169452"/>
                    </a:cubicBezTo>
                  </a:path>
                </a:pathLst>
              </a:custGeom>
              <a:no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4863096" y="1780833"/>
                <a:ext cx="131163" cy="188644"/>
              </a:xfrm>
              <a:custGeom>
                <a:avLst/>
                <a:gdLst>
                  <a:gd name="connsiteX0" fmla="*/ 130723 w 130723"/>
                  <a:gd name="connsiteY0" fmla="*/ 0 h 188644"/>
                  <a:gd name="connsiteX1" fmla="*/ 107142 w 130723"/>
                  <a:gd name="connsiteY1" fmla="*/ 55021 h 188644"/>
                  <a:gd name="connsiteX2" fmla="*/ 86182 w 130723"/>
                  <a:gd name="connsiteY2" fmla="*/ 36681 h 188644"/>
                  <a:gd name="connsiteX3" fmla="*/ 36401 w 130723"/>
                  <a:gd name="connsiteY3" fmla="*/ 31441 h 188644"/>
                  <a:gd name="connsiteX4" fmla="*/ 4960 w 130723"/>
                  <a:gd name="connsiteY4" fmla="*/ 70742 h 188644"/>
                  <a:gd name="connsiteX5" fmla="*/ 4960 w 130723"/>
                  <a:gd name="connsiteY5" fmla="*/ 125763 h 188644"/>
                  <a:gd name="connsiteX6" fmla="*/ 52121 w 130723"/>
                  <a:gd name="connsiteY6" fmla="*/ 188644 h 188644"/>
                  <a:gd name="connsiteX0" fmla="*/ 130723 w 130723"/>
                  <a:gd name="connsiteY0" fmla="*/ 0 h 188644"/>
                  <a:gd name="connsiteX1" fmla="*/ 107142 w 130723"/>
                  <a:gd name="connsiteY1" fmla="*/ 55021 h 188644"/>
                  <a:gd name="connsiteX2" fmla="*/ 76657 w 130723"/>
                  <a:gd name="connsiteY2" fmla="*/ 36681 h 188644"/>
                  <a:gd name="connsiteX3" fmla="*/ 36401 w 130723"/>
                  <a:gd name="connsiteY3" fmla="*/ 31441 h 188644"/>
                  <a:gd name="connsiteX4" fmla="*/ 4960 w 130723"/>
                  <a:gd name="connsiteY4" fmla="*/ 70742 h 188644"/>
                  <a:gd name="connsiteX5" fmla="*/ 4960 w 130723"/>
                  <a:gd name="connsiteY5" fmla="*/ 125763 h 188644"/>
                  <a:gd name="connsiteX6" fmla="*/ 52121 w 130723"/>
                  <a:gd name="connsiteY6" fmla="*/ 188644 h 188644"/>
                  <a:gd name="connsiteX0" fmla="*/ 130723 w 130723"/>
                  <a:gd name="connsiteY0" fmla="*/ 0 h 188644"/>
                  <a:gd name="connsiteX1" fmla="*/ 107142 w 130723"/>
                  <a:gd name="connsiteY1" fmla="*/ 55021 h 188644"/>
                  <a:gd name="connsiteX2" fmla="*/ 76657 w 130723"/>
                  <a:gd name="connsiteY2" fmla="*/ 36681 h 188644"/>
                  <a:gd name="connsiteX3" fmla="*/ 4960 w 130723"/>
                  <a:gd name="connsiteY3" fmla="*/ 70742 h 188644"/>
                  <a:gd name="connsiteX4" fmla="*/ 4960 w 130723"/>
                  <a:gd name="connsiteY4" fmla="*/ 125763 h 188644"/>
                  <a:gd name="connsiteX5" fmla="*/ 52121 w 130723"/>
                  <a:gd name="connsiteY5" fmla="*/ 188644 h 188644"/>
                  <a:gd name="connsiteX0" fmla="*/ 132203 w 132203"/>
                  <a:gd name="connsiteY0" fmla="*/ 0 h 188644"/>
                  <a:gd name="connsiteX1" fmla="*/ 108622 w 132203"/>
                  <a:gd name="connsiteY1" fmla="*/ 55021 h 188644"/>
                  <a:gd name="connsiteX2" fmla="*/ 62150 w 132203"/>
                  <a:gd name="connsiteY2" fmla="*/ 49470 h 188644"/>
                  <a:gd name="connsiteX3" fmla="*/ 6440 w 132203"/>
                  <a:gd name="connsiteY3" fmla="*/ 70742 h 188644"/>
                  <a:gd name="connsiteX4" fmla="*/ 6440 w 132203"/>
                  <a:gd name="connsiteY4" fmla="*/ 125763 h 188644"/>
                  <a:gd name="connsiteX5" fmla="*/ 53601 w 132203"/>
                  <a:gd name="connsiteY5" fmla="*/ 188644 h 188644"/>
                  <a:gd name="connsiteX0" fmla="*/ 132203 w 132203"/>
                  <a:gd name="connsiteY0" fmla="*/ 0 h 188644"/>
                  <a:gd name="connsiteX1" fmla="*/ 108622 w 132203"/>
                  <a:gd name="connsiteY1" fmla="*/ 45430 h 188644"/>
                  <a:gd name="connsiteX2" fmla="*/ 62150 w 132203"/>
                  <a:gd name="connsiteY2" fmla="*/ 49470 h 188644"/>
                  <a:gd name="connsiteX3" fmla="*/ 6440 w 132203"/>
                  <a:gd name="connsiteY3" fmla="*/ 70742 h 188644"/>
                  <a:gd name="connsiteX4" fmla="*/ 6440 w 132203"/>
                  <a:gd name="connsiteY4" fmla="*/ 125763 h 188644"/>
                  <a:gd name="connsiteX5" fmla="*/ 53601 w 132203"/>
                  <a:gd name="connsiteY5" fmla="*/ 188644 h 188644"/>
                  <a:gd name="connsiteX0" fmla="*/ 132203 w 132203"/>
                  <a:gd name="connsiteY0" fmla="*/ 0 h 188644"/>
                  <a:gd name="connsiteX1" fmla="*/ 92191 w 132203"/>
                  <a:gd name="connsiteY1" fmla="*/ 32396 h 188644"/>
                  <a:gd name="connsiteX2" fmla="*/ 108622 w 132203"/>
                  <a:gd name="connsiteY2" fmla="*/ 45430 h 188644"/>
                  <a:gd name="connsiteX3" fmla="*/ 62150 w 132203"/>
                  <a:gd name="connsiteY3" fmla="*/ 49470 h 188644"/>
                  <a:gd name="connsiteX4" fmla="*/ 6440 w 132203"/>
                  <a:gd name="connsiteY4" fmla="*/ 70742 h 188644"/>
                  <a:gd name="connsiteX5" fmla="*/ 6440 w 132203"/>
                  <a:gd name="connsiteY5" fmla="*/ 125763 h 188644"/>
                  <a:gd name="connsiteX6" fmla="*/ 53601 w 132203"/>
                  <a:gd name="connsiteY6" fmla="*/ 188644 h 188644"/>
                  <a:gd name="connsiteX0" fmla="*/ 132203 w 132203"/>
                  <a:gd name="connsiteY0" fmla="*/ 0 h 188644"/>
                  <a:gd name="connsiteX1" fmla="*/ 108622 w 132203"/>
                  <a:gd name="connsiteY1" fmla="*/ 45430 h 188644"/>
                  <a:gd name="connsiteX2" fmla="*/ 62150 w 132203"/>
                  <a:gd name="connsiteY2" fmla="*/ 49470 h 188644"/>
                  <a:gd name="connsiteX3" fmla="*/ 6440 w 132203"/>
                  <a:gd name="connsiteY3" fmla="*/ 70742 h 188644"/>
                  <a:gd name="connsiteX4" fmla="*/ 6440 w 132203"/>
                  <a:gd name="connsiteY4" fmla="*/ 125763 h 188644"/>
                  <a:gd name="connsiteX5" fmla="*/ 53601 w 132203"/>
                  <a:gd name="connsiteY5" fmla="*/ 188644 h 188644"/>
                  <a:gd name="connsiteX0" fmla="*/ 132203 w 132203"/>
                  <a:gd name="connsiteY0" fmla="*/ 0 h 188644"/>
                  <a:gd name="connsiteX1" fmla="*/ 94335 w 132203"/>
                  <a:gd name="connsiteY1" fmla="*/ 43049 h 188644"/>
                  <a:gd name="connsiteX2" fmla="*/ 62150 w 132203"/>
                  <a:gd name="connsiteY2" fmla="*/ 49470 h 188644"/>
                  <a:gd name="connsiteX3" fmla="*/ 6440 w 132203"/>
                  <a:gd name="connsiteY3" fmla="*/ 70742 h 188644"/>
                  <a:gd name="connsiteX4" fmla="*/ 6440 w 132203"/>
                  <a:gd name="connsiteY4" fmla="*/ 125763 h 188644"/>
                  <a:gd name="connsiteX5" fmla="*/ 53601 w 132203"/>
                  <a:gd name="connsiteY5" fmla="*/ 188644 h 188644"/>
                  <a:gd name="connsiteX0" fmla="*/ 131163 w 131163"/>
                  <a:gd name="connsiteY0" fmla="*/ 0 h 188644"/>
                  <a:gd name="connsiteX1" fmla="*/ 93295 w 131163"/>
                  <a:gd name="connsiteY1" fmla="*/ 43049 h 188644"/>
                  <a:gd name="connsiteX2" fmla="*/ 44441 w 131163"/>
                  <a:gd name="connsiteY2" fmla="*/ 54232 h 188644"/>
                  <a:gd name="connsiteX3" fmla="*/ 5400 w 131163"/>
                  <a:gd name="connsiteY3" fmla="*/ 70742 h 188644"/>
                  <a:gd name="connsiteX4" fmla="*/ 5400 w 131163"/>
                  <a:gd name="connsiteY4" fmla="*/ 125763 h 188644"/>
                  <a:gd name="connsiteX5" fmla="*/ 52561 w 131163"/>
                  <a:gd name="connsiteY5" fmla="*/ 188644 h 188644"/>
                  <a:gd name="connsiteX0" fmla="*/ 131163 w 131163"/>
                  <a:gd name="connsiteY0" fmla="*/ 0 h 188644"/>
                  <a:gd name="connsiteX1" fmla="*/ 93295 w 131163"/>
                  <a:gd name="connsiteY1" fmla="*/ 43049 h 188644"/>
                  <a:gd name="connsiteX2" fmla="*/ 5400 w 131163"/>
                  <a:gd name="connsiteY2" fmla="*/ 70742 h 188644"/>
                  <a:gd name="connsiteX3" fmla="*/ 5400 w 131163"/>
                  <a:gd name="connsiteY3" fmla="*/ 125763 h 188644"/>
                  <a:gd name="connsiteX4" fmla="*/ 52561 w 131163"/>
                  <a:gd name="connsiteY4" fmla="*/ 188644 h 188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163" h="188644">
                    <a:moveTo>
                      <a:pt x="131163" y="0"/>
                    </a:moveTo>
                    <a:cubicBezTo>
                      <a:pt x="126250" y="9465"/>
                      <a:pt x="114255" y="31259"/>
                      <a:pt x="93295" y="43049"/>
                    </a:cubicBezTo>
                    <a:cubicBezTo>
                      <a:pt x="72335" y="54839"/>
                      <a:pt x="20049" y="56956"/>
                      <a:pt x="5400" y="70742"/>
                    </a:cubicBezTo>
                    <a:cubicBezTo>
                      <a:pt x="-1107" y="82664"/>
                      <a:pt x="-2460" y="106113"/>
                      <a:pt x="5400" y="125763"/>
                    </a:cubicBezTo>
                    <a:cubicBezTo>
                      <a:pt x="13260" y="145413"/>
                      <a:pt x="34657" y="166374"/>
                      <a:pt x="52561" y="188644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4930593" y="1793979"/>
                <a:ext cx="105508" cy="169452"/>
              </a:xfrm>
              <a:custGeom>
                <a:avLst/>
                <a:gdLst>
                  <a:gd name="connsiteX0" fmla="*/ 105508 w 105508"/>
                  <a:gd name="connsiteY0" fmla="*/ 0 h 169452"/>
                  <a:gd name="connsiteX1" fmla="*/ 76733 w 105508"/>
                  <a:gd name="connsiteY1" fmla="*/ 92719 h 169452"/>
                  <a:gd name="connsiteX2" fmla="*/ 38367 w 105508"/>
                  <a:gd name="connsiteY2" fmla="*/ 134283 h 169452"/>
                  <a:gd name="connsiteX3" fmla="*/ 0 w 105508"/>
                  <a:gd name="connsiteY3" fmla="*/ 169452 h 169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508" h="169452">
                    <a:moveTo>
                      <a:pt x="105508" y="0"/>
                    </a:moveTo>
                    <a:cubicBezTo>
                      <a:pt x="96715" y="35169"/>
                      <a:pt x="87923" y="70339"/>
                      <a:pt x="76733" y="92719"/>
                    </a:cubicBezTo>
                    <a:cubicBezTo>
                      <a:pt x="65543" y="115099"/>
                      <a:pt x="51156" y="121494"/>
                      <a:pt x="38367" y="134283"/>
                    </a:cubicBezTo>
                    <a:cubicBezTo>
                      <a:pt x="25578" y="147072"/>
                      <a:pt x="12789" y="158262"/>
                      <a:pt x="0" y="169452"/>
                    </a:cubicBezTo>
                  </a:path>
                </a:pathLst>
              </a:custGeom>
              <a:no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1584542" y="1875542"/>
                <a:ext cx="1252603" cy="1067309"/>
              </a:xfrm>
              <a:custGeom>
                <a:avLst/>
                <a:gdLst>
                  <a:gd name="connsiteX0" fmla="*/ 0 w 1233814"/>
                  <a:gd name="connsiteY0" fmla="*/ 91044 h 1067309"/>
                  <a:gd name="connsiteX1" fmla="*/ 93946 w 1233814"/>
                  <a:gd name="connsiteY1" fmla="*/ 31546 h 1067309"/>
                  <a:gd name="connsiteX2" fmla="*/ 197285 w 1233814"/>
                  <a:gd name="connsiteY2" fmla="*/ 231 h 1067309"/>
                  <a:gd name="connsiteX3" fmla="*/ 275573 w 1233814"/>
                  <a:gd name="connsiteY3" fmla="*/ 22151 h 1067309"/>
                  <a:gd name="connsiteX4" fmla="*/ 350729 w 1233814"/>
                  <a:gd name="connsiteY4" fmla="*/ 103570 h 1067309"/>
                  <a:gd name="connsiteX5" fmla="*/ 403965 w 1233814"/>
                  <a:gd name="connsiteY5" fmla="*/ 300855 h 1067309"/>
                  <a:gd name="connsiteX6" fmla="*/ 510436 w 1233814"/>
                  <a:gd name="connsiteY6" fmla="*/ 795633 h 1067309"/>
                  <a:gd name="connsiteX7" fmla="*/ 616907 w 1233814"/>
                  <a:gd name="connsiteY7" fmla="*/ 970998 h 1067309"/>
                  <a:gd name="connsiteX8" fmla="*/ 729642 w 1233814"/>
                  <a:gd name="connsiteY8" fmla="*/ 1052417 h 1067309"/>
                  <a:gd name="connsiteX9" fmla="*/ 879954 w 1233814"/>
                  <a:gd name="connsiteY9" fmla="*/ 1055548 h 1067309"/>
                  <a:gd name="connsiteX10" fmla="*/ 1002083 w 1233814"/>
                  <a:gd name="connsiteY10" fmla="*/ 930288 h 1067309"/>
                  <a:gd name="connsiteX11" fmla="*/ 1102291 w 1233814"/>
                  <a:gd name="connsiteY11" fmla="*/ 660979 h 1067309"/>
                  <a:gd name="connsiteX12" fmla="*/ 1164921 w 1233814"/>
                  <a:gd name="connsiteY12" fmla="*/ 407326 h 1067309"/>
                  <a:gd name="connsiteX13" fmla="*/ 1233814 w 1233814"/>
                  <a:gd name="connsiteY13" fmla="*/ 188121 h 1067309"/>
                  <a:gd name="connsiteX0" fmla="*/ 0 w 1221288"/>
                  <a:gd name="connsiteY0" fmla="*/ 106701 h 1067309"/>
                  <a:gd name="connsiteX1" fmla="*/ 81420 w 1221288"/>
                  <a:gd name="connsiteY1" fmla="*/ 31546 h 1067309"/>
                  <a:gd name="connsiteX2" fmla="*/ 184759 w 1221288"/>
                  <a:gd name="connsiteY2" fmla="*/ 231 h 1067309"/>
                  <a:gd name="connsiteX3" fmla="*/ 263047 w 1221288"/>
                  <a:gd name="connsiteY3" fmla="*/ 22151 h 1067309"/>
                  <a:gd name="connsiteX4" fmla="*/ 338203 w 1221288"/>
                  <a:gd name="connsiteY4" fmla="*/ 103570 h 1067309"/>
                  <a:gd name="connsiteX5" fmla="*/ 391439 w 1221288"/>
                  <a:gd name="connsiteY5" fmla="*/ 300855 h 1067309"/>
                  <a:gd name="connsiteX6" fmla="*/ 497910 w 1221288"/>
                  <a:gd name="connsiteY6" fmla="*/ 795633 h 1067309"/>
                  <a:gd name="connsiteX7" fmla="*/ 604381 w 1221288"/>
                  <a:gd name="connsiteY7" fmla="*/ 970998 h 1067309"/>
                  <a:gd name="connsiteX8" fmla="*/ 717116 w 1221288"/>
                  <a:gd name="connsiteY8" fmla="*/ 1052417 h 1067309"/>
                  <a:gd name="connsiteX9" fmla="*/ 867428 w 1221288"/>
                  <a:gd name="connsiteY9" fmla="*/ 1055548 h 1067309"/>
                  <a:gd name="connsiteX10" fmla="*/ 989557 w 1221288"/>
                  <a:gd name="connsiteY10" fmla="*/ 930288 h 1067309"/>
                  <a:gd name="connsiteX11" fmla="*/ 1089765 w 1221288"/>
                  <a:gd name="connsiteY11" fmla="*/ 660979 h 1067309"/>
                  <a:gd name="connsiteX12" fmla="*/ 1152395 w 1221288"/>
                  <a:gd name="connsiteY12" fmla="*/ 407326 h 1067309"/>
                  <a:gd name="connsiteX13" fmla="*/ 1221288 w 1221288"/>
                  <a:gd name="connsiteY13" fmla="*/ 188121 h 1067309"/>
                  <a:gd name="connsiteX0" fmla="*/ 0 w 1221288"/>
                  <a:gd name="connsiteY0" fmla="*/ 116095 h 1067309"/>
                  <a:gd name="connsiteX1" fmla="*/ 81420 w 1221288"/>
                  <a:gd name="connsiteY1" fmla="*/ 31546 h 1067309"/>
                  <a:gd name="connsiteX2" fmla="*/ 184759 w 1221288"/>
                  <a:gd name="connsiteY2" fmla="*/ 231 h 1067309"/>
                  <a:gd name="connsiteX3" fmla="*/ 263047 w 1221288"/>
                  <a:gd name="connsiteY3" fmla="*/ 22151 h 1067309"/>
                  <a:gd name="connsiteX4" fmla="*/ 338203 w 1221288"/>
                  <a:gd name="connsiteY4" fmla="*/ 103570 h 1067309"/>
                  <a:gd name="connsiteX5" fmla="*/ 391439 w 1221288"/>
                  <a:gd name="connsiteY5" fmla="*/ 300855 h 1067309"/>
                  <a:gd name="connsiteX6" fmla="*/ 497910 w 1221288"/>
                  <a:gd name="connsiteY6" fmla="*/ 795633 h 1067309"/>
                  <a:gd name="connsiteX7" fmla="*/ 604381 w 1221288"/>
                  <a:gd name="connsiteY7" fmla="*/ 970998 h 1067309"/>
                  <a:gd name="connsiteX8" fmla="*/ 717116 w 1221288"/>
                  <a:gd name="connsiteY8" fmla="*/ 1052417 h 1067309"/>
                  <a:gd name="connsiteX9" fmla="*/ 867428 w 1221288"/>
                  <a:gd name="connsiteY9" fmla="*/ 1055548 h 1067309"/>
                  <a:gd name="connsiteX10" fmla="*/ 989557 w 1221288"/>
                  <a:gd name="connsiteY10" fmla="*/ 930288 h 1067309"/>
                  <a:gd name="connsiteX11" fmla="*/ 1089765 w 1221288"/>
                  <a:gd name="connsiteY11" fmla="*/ 660979 h 1067309"/>
                  <a:gd name="connsiteX12" fmla="*/ 1152395 w 1221288"/>
                  <a:gd name="connsiteY12" fmla="*/ 407326 h 1067309"/>
                  <a:gd name="connsiteX13" fmla="*/ 1221288 w 1221288"/>
                  <a:gd name="connsiteY13" fmla="*/ 188121 h 1067309"/>
                  <a:gd name="connsiteX0" fmla="*/ 0 w 1221288"/>
                  <a:gd name="connsiteY0" fmla="*/ 116095 h 1067309"/>
                  <a:gd name="connsiteX1" fmla="*/ 81420 w 1221288"/>
                  <a:gd name="connsiteY1" fmla="*/ 31546 h 1067309"/>
                  <a:gd name="connsiteX2" fmla="*/ 184759 w 1221288"/>
                  <a:gd name="connsiteY2" fmla="*/ 231 h 1067309"/>
                  <a:gd name="connsiteX3" fmla="*/ 263047 w 1221288"/>
                  <a:gd name="connsiteY3" fmla="*/ 22151 h 1067309"/>
                  <a:gd name="connsiteX4" fmla="*/ 338203 w 1221288"/>
                  <a:gd name="connsiteY4" fmla="*/ 103570 h 1067309"/>
                  <a:gd name="connsiteX5" fmla="*/ 391439 w 1221288"/>
                  <a:gd name="connsiteY5" fmla="*/ 300855 h 1067309"/>
                  <a:gd name="connsiteX6" fmla="*/ 497910 w 1221288"/>
                  <a:gd name="connsiteY6" fmla="*/ 795633 h 1067309"/>
                  <a:gd name="connsiteX7" fmla="*/ 604381 w 1221288"/>
                  <a:gd name="connsiteY7" fmla="*/ 970998 h 1067309"/>
                  <a:gd name="connsiteX8" fmla="*/ 717116 w 1221288"/>
                  <a:gd name="connsiteY8" fmla="*/ 1052417 h 1067309"/>
                  <a:gd name="connsiteX9" fmla="*/ 867428 w 1221288"/>
                  <a:gd name="connsiteY9" fmla="*/ 1055548 h 1067309"/>
                  <a:gd name="connsiteX10" fmla="*/ 989557 w 1221288"/>
                  <a:gd name="connsiteY10" fmla="*/ 930288 h 1067309"/>
                  <a:gd name="connsiteX11" fmla="*/ 1089765 w 1221288"/>
                  <a:gd name="connsiteY11" fmla="*/ 660979 h 1067309"/>
                  <a:gd name="connsiteX12" fmla="*/ 1152395 w 1221288"/>
                  <a:gd name="connsiteY12" fmla="*/ 407326 h 1067309"/>
                  <a:gd name="connsiteX13" fmla="*/ 1221288 w 1221288"/>
                  <a:gd name="connsiteY13" fmla="*/ 188121 h 1067309"/>
                  <a:gd name="connsiteX0" fmla="*/ 0 w 1221288"/>
                  <a:gd name="connsiteY0" fmla="*/ 116095 h 1067309"/>
                  <a:gd name="connsiteX1" fmla="*/ 81420 w 1221288"/>
                  <a:gd name="connsiteY1" fmla="*/ 31546 h 1067309"/>
                  <a:gd name="connsiteX2" fmla="*/ 184759 w 1221288"/>
                  <a:gd name="connsiteY2" fmla="*/ 231 h 1067309"/>
                  <a:gd name="connsiteX3" fmla="*/ 263047 w 1221288"/>
                  <a:gd name="connsiteY3" fmla="*/ 22151 h 1067309"/>
                  <a:gd name="connsiteX4" fmla="*/ 338203 w 1221288"/>
                  <a:gd name="connsiteY4" fmla="*/ 103570 h 1067309"/>
                  <a:gd name="connsiteX5" fmla="*/ 391439 w 1221288"/>
                  <a:gd name="connsiteY5" fmla="*/ 300855 h 1067309"/>
                  <a:gd name="connsiteX6" fmla="*/ 497910 w 1221288"/>
                  <a:gd name="connsiteY6" fmla="*/ 795633 h 1067309"/>
                  <a:gd name="connsiteX7" fmla="*/ 604381 w 1221288"/>
                  <a:gd name="connsiteY7" fmla="*/ 970998 h 1067309"/>
                  <a:gd name="connsiteX8" fmla="*/ 717116 w 1221288"/>
                  <a:gd name="connsiteY8" fmla="*/ 1052417 h 1067309"/>
                  <a:gd name="connsiteX9" fmla="*/ 867428 w 1221288"/>
                  <a:gd name="connsiteY9" fmla="*/ 1055548 h 1067309"/>
                  <a:gd name="connsiteX10" fmla="*/ 989557 w 1221288"/>
                  <a:gd name="connsiteY10" fmla="*/ 930288 h 1067309"/>
                  <a:gd name="connsiteX11" fmla="*/ 1089765 w 1221288"/>
                  <a:gd name="connsiteY11" fmla="*/ 660979 h 1067309"/>
                  <a:gd name="connsiteX12" fmla="*/ 1152395 w 1221288"/>
                  <a:gd name="connsiteY12" fmla="*/ 407326 h 1067309"/>
                  <a:gd name="connsiteX13" fmla="*/ 1221288 w 1221288"/>
                  <a:gd name="connsiteY13" fmla="*/ 188121 h 1067309"/>
                  <a:gd name="connsiteX0" fmla="*/ 0 w 1221288"/>
                  <a:gd name="connsiteY0" fmla="*/ 125489 h 1067309"/>
                  <a:gd name="connsiteX1" fmla="*/ 81420 w 1221288"/>
                  <a:gd name="connsiteY1" fmla="*/ 31546 h 1067309"/>
                  <a:gd name="connsiteX2" fmla="*/ 184759 w 1221288"/>
                  <a:gd name="connsiteY2" fmla="*/ 231 h 1067309"/>
                  <a:gd name="connsiteX3" fmla="*/ 263047 w 1221288"/>
                  <a:gd name="connsiteY3" fmla="*/ 22151 h 1067309"/>
                  <a:gd name="connsiteX4" fmla="*/ 338203 w 1221288"/>
                  <a:gd name="connsiteY4" fmla="*/ 103570 h 1067309"/>
                  <a:gd name="connsiteX5" fmla="*/ 391439 w 1221288"/>
                  <a:gd name="connsiteY5" fmla="*/ 300855 h 1067309"/>
                  <a:gd name="connsiteX6" fmla="*/ 497910 w 1221288"/>
                  <a:gd name="connsiteY6" fmla="*/ 795633 h 1067309"/>
                  <a:gd name="connsiteX7" fmla="*/ 604381 w 1221288"/>
                  <a:gd name="connsiteY7" fmla="*/ 970998 h 1067309"/>
                  <a:gd name="connsiteX8" fmla="*/ 717116 w 1221288"/>
                  <a:gd name="connsiteY8" fmla="*/ 1052417 h 1067309"/>
                  <a:gd name="connsiteX9" fmla="*/ 867428 w 1221288"/>
                  <a:gd name="connsiteY9" fmla="*/ 1055548 h 1067309"/>
                  <a:gd name="connsiteX10" fmla="*/ 989557 w 1221288"/>
                  <a:gd name="connsiteY10" fmla="*/ 930288 h 1067309"/>
                  <a:gd name="connsiteX11" fmla="*/ 1089765 w 1221288"/>
                  <a:gd name="connsiteY11" fmla="*/ 660979 h 1067309"/>
                  <a:gd name="connsiteX12" fmla="*/ 1152395 w 1221288"/>
                  <a:gd name="connsiteY12" fmla="*/ 407326 h 1067309"/>
                  <a:gd name="connsiteX13" fmla="*/ 1221288 w 1221288"/>
                  <a:gd name="connsiteY13" fmla="*/ 188121 h 1067309"/>
                  <a:gd name="connsiteX0" fmla="*/ 0 w 1249471"/>
                  <a:gd name="connsiteY0" fmla="*/ 125489 h 1067309"/>
                  <a:gd name="connsiteX1" fmla="*/ 81420 w 1249471"/>
                  <a:gd name="connsiteY1" fmla="*/ 31546 h 1067309"/>
                  <a:gd name="connsiteX2" fmla="*/ 184759 w 1249471"/>
                  <a:gd name="connsiteY2" fmla="*/ 231 h 1067309"/>
                  <a:gd name="connsiteX3" fmla="*/ 263047 w 1249471"/>
                  <a:gd name="connsiteY3" fmla="*/ 22151 h 1067309"/>
                  <a:gd name="connsiteX4" fmla="*/ 338203 w 1249471"/>
                  <a:gd name="connsiteY4" fmla="*/ 103570 h 1067309"/>
                  <a:gd name="connsiteX5" fmla="*/ 391439 w 1249471"/>
                  <a:gd name="connsiteY5" fmla="*/ 300855 h 1067309"/>
                  <a:gd name="connsiteX6" fmla="*/ 497910 w 1249471"/>
                  <a:gd name="connsiteY6" fmla="*/ 795633 h 1067309"/>
                  <a:gd name="connsiteX7" fmla="*/ 604381 w 1249471"/>
                  <a:gd name="connsiteY7" fmla="*/ 970998 h 1067309"/>
                  <a:gd name="connsiteX8" fmla="*/ 717116 w 1249471"/>
                  <a:gd name="connsiteY8" fmla="*/ 1052417 h 1067309"/>
                  <a:gd name="connsiteX9" fmla="*/ 867428 w 1249471"/>
                  <a:gd name="connsiteY9" fmla="*/ 1055548 h 1067309"/>
                  <a:gd name="connsiteX10" fmla="*/ 989557 w 1249471"/>
                  <a:gd name="connsiteY10" fmla="*/ 930288 h 1067309"/>
                  <a:gd name="connsiteX11" fmla="*/ 1089765 w 1249471"/>
                  <a:gd name="connsiteY11" fmla="*/ 660979 h 1067309"/>
                  <a:gd name="connsiteX12" fmla="*/ 1152395 w 1249471"/>
                  <a:gd name="connsiteY12" fmla="*/ 407326 h 1067309"/>
                  <a:gd name="connsiteX13" fmla="*/ 1249471 w 1249471"/>
                  <a:gd name="connsiteY13" fmla="*/ 166200 h 1067309"/>
                  <a:gd name="connsiteX0" fmla="*/ 0 w 1249471"/>
                  <a:gd name="connsiteY0" fmla="*/ 125489 h 1067309"/>
                  <a:gd name="connsiteX1" fmla="*/ 81420 w 1249471"/>
                  <a:gd name="connsiteY1" fmla="*/ 31546 h 1067309"/>
                  <a:gd name="connsiteX2" fmla="*/ 184759 w 1249471"/>
                  <a:gd name="connsiteY2" fmla="*/ 231 h 1067309"/>
                  <a:gd name="connsiteX3" fmla="*/ 263047 w 1249471"/>
                  <a:gd name="connsiteY3" fmla="*/ 22151 h 1067309"/>
                  <a:gd name="connsiteX4" fmla="*/ 338203 w 1249471"/>
                  <a:gd name="connsiteY4" fmla="*/ 103570 h 1067309"/>
                  <a:gd name="connsiteX5" fmla="*/ 391439 w 1249471"/>
                  <a:gd name="connsiteY5" fmla="*/ 300855 h 1067309"/>
                  <a:gd name="connsiteX6" fmla="*/ 497910 w 1249471"/>
                  <a:gd name="connsiteY6" fmla="*/ 795633 h 1067309"/>
                  <a:gd name="connsiteX7" fmla="*/ 604381 w 1249471"/>
                  <a:gd name="connsiteY7" fmla="*/ 970998 h 1067309"/>
                  <a:gd name="connsiteX8" fmla="*/ 717116 w 1249471"/>
                  <a:gd name="connsiteY8" fmla="*/ 1052417 h 1067309"/>
                  <a:gd name="connsiteX9" fmla="*/ 867428 w 1249471"/>
                  <a:gd name="connsiteY9" fmla="*/ 1055548 h 1067309"/>
                  <a:gd name="connsiteX10" fmla="*/ 989557 w 1249471"/>
                  <a:gd name="connsiteY10" fmla="*/ 930288 h 1067309"/>
                  <a:gd name="connsiteX11" fmla="*/ 1089765 w 1249471"/>
                  <a:gd name="connsiteY11" fmla="*/ 660979 h 1067309"/>
                  <a:gd name="connsiteX12" fmla="*/ 1152395 w 1249471"/>
                  <a:gd name="connsiteY12" fmla="*/ 407326 h 1067309"/>
                  <a:gd name="connsiteX13" fmla="*/ 1249471 w 1249471"/>
                  <a:gd name="connsiteY13" fmla="*/ 166200 h 1067309"/>
                  <a:gd name="connsiteX0" fmla="*/ 0 w 1243208"/>
                  <a:gd name="connsiteY0" fmla="*/ 125489 h 1067309"/>
                  <a:gd name="connsiteX1" fmla="*/ 81420 w 1243208"/>
                  <a:gd name="connsiteY1" fmla="*/ 31546 h 1067309"/>
                  <a:gd name="connsiteX2" fmla="*/ 184759 w 1243208"/>
                  <a:gd name="connsiteY2" fmla="*/ 231 h 1067309"/>
                  <a:gd name="connsiteX3" fmla="*/ 263047 w 1243208"/>
                  <a:gd name="connsiteY3" fmla="*/ 22151 h 1067309"/>
                  <a:gd name="connsiteX4" fmla="*/ 338203 w 1243208"/>
                  <a:gd name="connsiteY4" fmla="*/ 103570 h 1067309"/>
                  <a:gd name="connsiteX5" fmla="*/ 391439 w 1243208"/>
                  <a:gd name="connsiteY5" fmla="*/ 300855 h 1067309"/>
                  <a:gd name="connsiteX6" fmla="*/ 497910 w 1243208"/>
                  <a:gd name="connsiteY6" fmla="*/ 795633 h 1067309"/>
                  <a:gd name="connsiteX7" fmla="*/ 604381 w 1243208"/>
                  <a:gd name="connsiteY7" fmla="*/ 970998 h 1067309"/>
                  <a:gd name="connsiteX8" fmla="*/ 717116 w 1243208"/>
                  <a:gd name="connsiteY8" fmla="*/ 1052417 h 1067309"/>
                  <a:gd name="connsiteX9" fmla="*/ 867428 w 1243208"/>
                  <a:gd name="connsiteY9" fmla="*/ 1055548 h 1067309"/>
                  <a:gd name="connsiteX10" fmla="*/ 989557 w 1243208"/>
                  <a:gd name="connsiteY10" fmla="*/ 930288 h 1067309"/>
                  <a:gd name="connsiteX11" fmla="*/ 1089765 w 1243208"/>
                  <a:gd name="connsiteY11" fmla="*/ 660979 h 1067309"/>
                  <a:gd name="connsiteX12" fmla="*/ 1152395 w 1243208"/>
                  <a:gd name="connsiteY12" fmla="*/ 407326 h 1067309"/>
                  <a:gd name="connsiteX13" fmla="*/ 1243208 w 1243208"/>
                  <a:gd name="connsiteY13" fmla="*/ 153674 h 1067309"/>
                  <a:gd name="connsiteX0" fmla="*/ 0 w 1252603"/>
                  <a:gd name="connsiteY0" fmla="*/ 125489 h 1067309"/>
                  <a:gd name="connsiteX1" fmla="*/ 81420 w 1252603"/>
                  <a:gd name="connsiteY1" fmla="*/ 31546 h 1067309"/>
                  <a:gd name="connsiteX2" fmla="*/ 184759 w 1252603"/>
                  <a:gd name="connsiteY2" fmla="*/ 231 h 1067309"/>
                  <a:gd name="connsiteX3" fmla="*/ 263047 w 1252603"/>
                  <a:gd name="connsiteY3" fmla="*/ 22151 h 1067309"/>
                  <a:gd name="connsiteX4" fmla="*/ 338203 w 1252603"/>
                  <a:gd name="connsiteY4" fmla="*/ 103570 h 1067309"/>
                  <a:gd name="connsiteX5" fmla="*/ 391439 w 1252603"/>
                  <a:gd name="connsiteY5" fmla="*/ 300855 h 1067309"/>
                  <a:gd name="connsiteX6" fmla="*/ 497910 w 1252603"/>
                  <a:gd name="connsiteY6" fmla="*/ 795633 h 1067309"/>
                  <a:gd name="connsiteX7" fmla="*/ 604381 w 1252603"/>
                  <a:gd name="connsiteY7" fmla="*/ 970998 h 1067309"/>
                  <a:gd name="connsiteX8" fmla="*/ 717116 w 1252603"/>
                  <a:gd name="connsiteY8" fmla="*/ 1052417 h 1067309"/>
                  <a:gd name="connsiteX9" fmla="*/ 867428 w 1252603"/>
                  <a:gd name="connsiteY9" fmla="*/ 1055548 h 1067309"/>
                  <a:gd name="connsiteX10" fmla="*/ 989557 w 1252603"/>
                  <a:gd name="connsiteY10" fmla="*/ 930288 h 1067309"/>
                  <a:gd name="connsiteX11" fmla="*/ 1089765 w 1252603"/>
                  <a:gd name="connsiteY11" fmla="*/ 660979 h 1067309"/>
                  <a:gd name="connsiteX12" fmla="*/ 1152395 w 1252603"/>
                  <a:gd name="connsiteY12" fmla="*/ 407326 h 1067309"/>
                  <a:gd name="connsiteX13" fmla="*/ 1252603 w 1252603"/>
                  <a:gd name="connsiteY13" fmla="*/ 156806 h 1067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52603" h="1067309">
                    <a:moveTo>
                      <a:pt x="0" y="125489"/>
                    </a:moveTo>
                    <a:cubicBezTo>
                      <a:pt x="36795" y="84518"/>
                      <a:pt x="50627" y="52422"/>
                      <a:pt x="81420" y="31546"/>
                    </a:cubicBezTo>
                    <a:cubicBezTo>
                      <a:pt x="112213" y="10670"/>
                      <a:pt x="154488" y="1797"/>
                      <a:pt x="184759" y="231"/>
                    </a:cubicBezTo>
                    <a:cubicBezTo>
                      <a:pt x="215030" y="-1335"/>
                      <a:pt x="237473" y="4928"/>
                      <a:pt x="263047" y="22151"/>
                    </a:cubicBezTo>
                    <a:cubicBezTo>
                      <a:pt x="288621" y="39374"/>
                      <a:pt x="316804" y="57119"/>
                      <a:pt x="338203" y="103570"/>
                    </a:cubicBezTo>
                    <a:cubicBezTo>
                      <a:pt x="359602" y="150021"/>
                      <a:pt x="364821" y="185511"/>
                      <a:pt x="391439" y="300855"/>
                    </a:cubicBezTo>
                    <a:cubicBezTo>
                      <a:pt x="418057" y="416199"/>
                      <a:pt x="462420" y="683942"/>
                      <a:pt x="497910" y="795633"/>
                    </a:cubicBezTo>
                    <a:cubicBezTo>
                      <a:pt x="533400" y="907324"/>
                      <a:pt x="567847" y="928201"/>
                      <a:pt x="604381" y="970998"/>
                    </a:cubicBezTo>
                    <a:cubicBezTo>
                      <a:pt x="640915" y="1013795"/>
                      <a:pt x="673275" y="1038325"/>
                      <a:pt x="717116" y="1052417"/>
                    </a:cubicBezTo>
                    <a:cubicBezTo>
                      <a:pt x="760957" y="1066509"/>
                      <a:pt x="822021" y="1075903"/>
                      <a:pt x="867428" y="1055548"/>
                    </a:cubicBezTo>
                    <a:cubicBezTo>
                      <a:pt x="912835" y="1035193"/>
                      <a:pt x="952501" y="996050"/>
                      <a:pt x="989557" y="930288"/>
                    </a:cubicBezTo>
                    <a:cubicBezTo>
                      <a:pt x="1026613" y="864527"/>
                      <a:pt x="1062625" y="748139"/>
                      <a:pt x="1089765" y="660979"/>
                    </a:cubicBezTo>
                    <a:cubicBezTo>
                      <a:pt x="1116905" y="573819"/>
                      <a:pt x="1125255" y="491355"/>
                      <a:pt x="1152395" y="407326"/>
                    </a:cubicBezTo>
                    <a:cubicBezTo>
                      <a:pt x="1179535" y="323297"/>
                      <a:pt x="1204064" y="211607"/>
                      <a:pt x="1252603" y="156806"/>
                    </a:cubicBezTo>
                  </a:path>
                </a:pathLst>
              </a:custGeom>
              <a:noFill/>
              <a:ln w="152400" cap="rnd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930058" y="1064566"/>
                <a:ext cx="2401863" cy="1088051"/>
              </a:xfrm>
              <a:custGeom>
                <a:avLst/>
                <a:gdLst>
                  <a:gd name="connsiteX0" fmla="*/ 0 w 2091846"/>
                  <a:gd name="connsiteY0" fmla="*/ 1076333 h 1084914"/>
                  <a:gd name="connsiteX1" fmla="*/ 284967 w 2091846"/>
                  <a:gd name="connsiteY1" fmla="*/ 1082596 h 1084914"/>
                  <a:gd name="connsiteX2" fmla="*/ 488515 w 2091846"/>
                  <a:gd name="connsiteY2" fmla="*/ 1041886 h 1084914"/>
                  <a:gd name="connsiteX3" fmla="*/ 638827 w 2091846"/>
                  <a:gd name="connsiteY3" fmla="*/ 932283 h 1084914"/>
                  <a:gd name="connsiteX4" fmla="*/ 720246 w 2091846"/>
                  <a:gd name="connsiteY4" fmla="*/ 672368 h 1084914"/>
                  <a:gd name="connsiteX5" fmla="*/ 829849 w 2091846"/>
                  <a:gd name="connsiteY5" fmla="*/ 221431 h 1084914"/>
                  <a:gd name="connsiteX6" fmla="*/ 914400 w 2091846"/>
                  <a:gd name="connsiteY6" fmla="*/ 67987 h 1084914"/>
                  <a:gd name="connsiteX7" fmla="*/ 992687 w 2091846"/>
                  <a:gd name="connsiteY7" fmla="*/ 14752 h 1084914"/>
                  <a:gd name="connsiteX8" fmla="*/ 1077238 w 2091846"/>
                  <a:gd name="connsiteY8" fmla="*/ 2226 h 1084914"/>
                  <a:gd name="connsiteX9" fmla="*/ 1183709 w 2091846"/>
                  <a:gd name="connsiteY9" fmla="*/ 52330 h 1084914"/>
                  <a:gd name="connsiteX10" fmla="*/ 1302706 w 2091846"/>
                  <a:gd name="connsiteY10" fmla="*/ 296587 h 1084914"/>
                  <a:gd name="connsiteX11" fmla="*/ 1484334 w 2091846"/>
                  <a:gd name="connsiteY11" fmla="*/ 838338 h 1084914"/>
                  <a:gd name="connsiteX12" fmla="*/ 1615857 w 2091846"/>
                  <a:gd name="connsiteY12" fmla="*/ 998045 h 1084914"/>
                  <a:gd name="connsiteX13" fmla="*/ 1750512 w 2091846"/>
                  <a:gd name="connsiteY13" fmla="*/ 1038755 h 1084914"/>
                  <a:gd name="connsiteX14" fmla="*/ 1860115 w 2091846"/>
                  <a:gd name="connsiteY14" fmla="*/ 998045 h 1084914"/>
                  <a:gd name="connsiteX15" fmla="*/ 1913350 w 2091846"/>
                  <a:gd name="connsiteY15" fmla="*/ 891574 h 1084914"/>
                  <a:gd name="connsiteX16" fmla="*/ 1985375 w 2091846"/>
                  <a:gd name="connsiteY16" fmla="*/ 822681 h 1084914"/>
                  <a:gd name="connsiteX17" fmla="*/ 2091846 w 2091846"/>
                  <a:gd name="connsiteY17" fmla="*/ 797629 h 1084914"/>
                  <a:gd name="connsiteX0" fmla="*/ 0 w 2123162"/>
                  <a:gd name="connsiteY0" fmla="*/ 1085728 h 1089324"/>
                  <a:gd name="connsiteX1" fmla="*/ 316283 w 2123162"/>
                  <a:gd name="connsiteY1" fmla="*/ 1082596 h 1089324"/>
                  <a:gd name="connsiteX2" fmla="*/ 519831 w 2123162"/>
                  <a:gd name="connsiteY2" fmla="*/ 1041886 h 1089324"/>
                  <a:gd name="connsiteX3" fmla="*/ 670143 w 2123162"/>
                  <a:gd name="connsiteY3" fmla="*/ 932283 h 1089324"/>
                  <a:gd name="connsiteX4" fmla="*/ 751562 w 2123162"/>
                  <a:gd name="connsiteY4" fmla="*/ 672368 h 1089324"/>
                  <a:gd name="connsiteX5" fmla="*/ 861165 w 2123162"/>
                  <a:gd name="connsiteY5" fmla="*/ 221431 h 1089324"/>
                  <a:gd name="connsiteX6" fmla="*/ 945716 w 2123162"/>
                  <a:gd name="connsiteY6" fmla="*/ 67987 h 1089324"/>
                  <a:gd name="connsiteX7" fmla="*/ 1024003 w 2123162"/>
                  <a:gd name="connsiteY7" fmla="*/ 14752 h 1089324"/>
                  <a:gd name="connsiteX8" fmla="*/ 1108554 w 2123162"/>
                  <a:gd name="connsiteY8" fmla="*/ 2226 h 1089324"/>
                  <a:gd name="connsiteX9" fmla="*/ 1215025 w 2123162"/>
                  <a:gd name="connsiteY9" fmla="*/ 52330 h 1089324"/>
                  <a:gd name="connsiteX10" fmla="*/ 1334022 w 2123162"/>
                  <a:gd name="connsiteY10" fmla="*/ 296587 h 1089324"/>
                  <a:gd name="connsiteX11" fmla="*/ 1515650 w 2123162"/>
                  <a:gd name="connsiteY11" fmla="*/ 838338 h 1089324"/>
                  <a:gd name="connsiteX12" fmla="*/ 1647173 w 2123162"/>
                  <a:gd name="connsiteY12" fmla="*/ 998045 h 1089324"/>
                  <a:gd name="connsiteX13" fmla="*/ 1781828 w 2123162"/>
                  <a:gd name="connsiteY13" fmla="*/ 1038755 h 1089324"/>
                  <a:gd name="connsiteX14" fmla="*/ 1891431 w 2123162"/>
                  <a:gd name="connsiteY14" fmla="*/ 998045 h 1089324"/>
                  <a:gd name="connsiteX15" fmla="*/ 1944666 w 2123162"/>
                  <a:gd name="connsiteY15" fmla="*/ 891574 h 1089324"/>
                  <a:gd name="connsiteX16" fmla="*/ 2016691 w 2123162"/>
                  <a:gd name="connsiteY16" fmla="*/ 822681 h 1089324"/>
                  <a:gd name="connsiteX17" fmla="*/ 2123162 w 2123162"/>
                  <a:gd name="connsiteY17" fmla="*/ 797629 h 1089324"/>
                  <a:gd name="connsiteX0" fmla="*/ 0 w 2116898"/>
                  <a:gd name="connsiteY0" fmla="*/ 1076333 h 1084914"/>
                  <a:gd name="connsiteX1" fmla="*/ 310019 w 2116898"/>
                  <a:gd name="connsiteY1" fmla="*/ 1082596 h 1084914"/>
                  <a:gd name="connsiteX2" fmla="*/ 513567 w 2116898"/>
                  <a:gd name="connsiteY2" fmla="*/ 1041886 h 1084914"/>
                  <a:gd name="connsiteX3" fmla="*/ 663879 w 2116898"/>
                  <a:gd name="connsiteY3" fmla="*/ 932283 h 1084914"/>
                  <a:gd name="connsiteX4" fmla="*/ 745298 w 2116898"/>
                  <a:gd name="connsiteY4" fmla="*/ 672368 h 1084914"/>
                  <a:gd name="connsiteX5" fmla="*/ 854901 w 2116898"/>
                  <a:gd name="connsiteY5" fmla="*/ 221431 h 1084914"/>
                  <a:gd name="connsiteX6" fmla="*/ 939452 w 2116898"/>
                  <a:gd name="connsiteY6" fmla="*/ 67987 h 1084914"/>
                  <a:gd name="connsiteX7" fmla="*/ 1017739 w 2116898"/>
                  <a:gd name="connsiteY7" fmla="*/ 14752 h 1084914"/>
                  <a:gd name="connsiteX8" fmla="*/ 1102290 w 2116898"/>
                  <a:gd name="connsiteY8" fmla="*/ 2226 h 1084914"/>
                  <a:gd name="connsiteX9" fmla="*/ 1208761 w 2116898"/>
                  <a:gd name="connsiteY9" fmla="*/ 52330 h 1084914"/>
                  <a:gd name="connsiteX10" fmla="*/ 1327758 w 2116898"/>
                  <a:gd name="connsiteY10" fmla="*/ 296587 h 1084914"/>
                  <a:gd name="connsiteX11" fmla="*/ 1509386 w 2116898"/>
                  <a:gd name="connsiteY11" fmla="*/ 838338 h 1084914"/>
                  <a:gd name="connsiteX12" fmla="*/ 1640909 w 2116898"/>
                  <a:gd name="connsiteY12" fmla="*/ 998045 h 1084914"/>
                  <a:gd name="connsiteX13" fmla="*/ 1775564 w 2116898"/>
                  <a:gd name="connsiteY13" fmla="*/ 1038755 h 1084914"/>
                  <a:gd name="connsiteX14" fmla="*/ 1885167 w 2116898"/>
                  <a:gd name="connsiteY14" fmla="*/ 998045 h 1084914"/>
                  <a:gd name="connsiteX15" fmla="*/ 1938402 w 2116898"/>
                  <a:gd name="connsiteY15" fmla="*/ 891574 h 1084914"/>
                  <a:gd name="connsiteX16" fmla="*/ 2010427 w 2116898"/>
                  <a:gd name="connsiteY16" fmla="*/ 822681 h 1084914"/>
                  <a:gd name="connsiteX17" fmla="*/ 2116898 w 2116898"/>
                  <a:gd name="connsiteY17" fmla="*/ 797629 h 1084914"/>
                  <a:gd name="connsiteX0" fmla="*/ 0 w 2116898"/>
                  <a:gd name="connsiteY0" fmla="*/ 1076333 h 1080737"/>
                  <a:gd name="connsiteX1" fmla="*/ 300624 w 2116898"/>
                  <a:gd name="connsiteY1" fmla="*/ 1076333 h 1080737"/>
                  <a:gd name="connsiteX2" fmla="*/ 513567 w 2116898"/>
                  <a:gd name="connsiteY2" fmla="*/ 1041886 h 1080737"/>
                  <a:gd name="connsiteX3" fmla="*/ 663879 w 2116898"/>
                  <a:gd name="connsiteY3" fmla="*/ 932283 h 1080737"/>
                  <a:gd name="connsiteX4" fmla="*/ 745298 w 2116898"/>
                  <a:gd name="connsiteY4" fmla="*/ 672368 h 1080737"/>
                  <a:gd name="connsiteX5" fmla="*/ 854901 w 2116898"/>
                  <a:gd name="connsiteY5" fmla="*/ 221431 h 1080737"/>
                  <a:gd name="connsiteX6" fmla="*/ 939452 w 2116898"/>
                  <a:gd name="connsiteY6" fmla="*/ 67987 h 1080737"/>
                  <a:gd name="connsiteX7" fmla="*/ 1017739 w 2116898"/>
                  <a:gd name="connsiteY7" fmla="*/ 14752 h 1080737"/>
                  <a:gd name="connsiteX8" fmla="*/ 1102290 w 2116898"/>
                  <a:gd name="connsiteY8" fmla="*/ 2226 h 1080737"/>
                  <a:gd name="connsiteX9" fmla="*/ 1208761 w 2116898"/>
                  <a:gd name="connsiteY9" fmla="*/ 52330 h 1080737"/>
                  <a:gd name="connsiteX10" fmla="*/ 1327758 w 2116898"/>
                  <a:gd name="connsiteY10" fmla="*/ 296587 h 1080737"/>
                  <a:gd name="connsiteX11" fmla="*/ 1509386 w 2116898"/>
                  <a:gd name="connsiteY11" fmla="*/ 838338 h 1080737"/>
                  <a:gd name="connsiteX12" fmla="*/ 1640909 w 2116898"/>
                  <a:gd name="connsiteY12" fmla="*/ 998045 h 1080737"/>
                  <a:gd name="connsiteX13" fmla="*/ 1775564 w 2116898"/>
                  <a:gd name="connsiteY13" fmla="*/ 1038755 h 1080737"/>
                  <a:gd name="connsiteX14" fmla="*/ 1885167 w 2116898"/>
                  <a:gd name="connsiteY14" fmla="*/ 998045 h 1080737"/>
                  <a:gd name="connsiteX15" fmla="*/ 1938402 w 2116898"/>
                  <a:gd name="connsiteY15" fmla="*/ 891574 h 1080737"/>
                  <a:gd name="connsiteX16" fmla="*/ 2010427 w 2116898"/>
                  <a:gd name="connsiteY16" fmla="*/ 822681 h 1080737"/>
                  <a:gd name="connsiteX17" fmla="*/ 2116898 w 2116898"/>
                  <a:gd name="connsiteY17" fmla="*/ 797629 h 1080737"/>
                  <a:gd name="connsiteX0" fmla="*/ 0 w 2116898"/>
                  <a:gd name="connsiteY0" fmla="*/ 1076333 h 1080737"/>
                  <a:gd name="connsiteX1" fmla="*/ 300624 w 2116898"/>
                  <a:gd name="connsiteY1" fmla="*/ 1076333 h 1080737"/>
                  <a:gd name="connsiteX2" fmla="*/ 513567 w 2116898"/>
                  <a:gd name="connsiteY2" fmla="*/ 1041886 h 1080737"/>
                  <a:gd name="connsiteX3" fmla="*/ 663879 w 2116898"/>
                  <a:gd name="connsiteY3" fmla="*/ 913494 h 1080737"/>
                  <a:gd name="connsiteX4" fmla="*/ 745298 w 2116898"/>
                  <a:gd name="connsiteY4" fmla="*/ 672368 h 1080737"/>
                  <a:gd name="connsiteX5" fmla="*/ 854901 w 2116898"/>
                  <a:gd name="connsiteY5" fmla="*/ 221431 h 1080737"/>
                  <a:gd name="connsiteX6" fmla="*/ 939452 w 2116898"/>
                  <a:gd name="connsiteY6" fmla="*/ 67987 h 1080737"/>
                  <a:gd name="connsiteX7" fmla="*/ 1017739 w 2116898"/>
                  <a:gd name="connsiteY7" fmla="*/ 14752 h 1080737"/>
                  <a:gd name="connsiteX8" fmla="*/ 1102290 w 2116898"/>
                  <a:gd name="connsiteY8" fmla="*/ 2226 h 1080737"/>
                  <a:gd name="connsiteX9" fmla="*/ 1208761 w 2116898"/>
                  <a:gd name="connsiteY9" fmla="*/ 52330 h 1080737"/>
                  <a:gd name="connsiteX10" fmla="*/ 1327758 w 2116898"/>
                  <a:gd name="connsiteY10" fmla="*/ 296587 h 1080737"/>
                  <a:gd name="connsiteX11" fmla="*/ 1509386 w 2116898"/>
                  <a:gd name="connsiteY11" fmla="*/ 838338 h 1080737"/>
                  <a:gd name="connsiteX12" fmla="*/ 1640909 w 2116898"/>
                  <a:gd name="connsiteY12" fmla="*/ 998045 h 1080737"/>
                  <a:gd name="connsiteX13" fmla="*/ 1775564 w 2116898"/>
                  <a:gd name="connsiteY13" fmla="*/ 1038755 h 1080737"/>
                  <a:gd name="connsiteX14" fmla="*/ 1885167 w 2116898"/>
                  <a:gd name="connsiteY14" fmla="*/ 998045 h 1080737"/>
                  <a:gd name="connsiteX15" fmla="*/ 1938402 w 2116898"/>
                  <a:gd name="connsiteY15" fmla="*/ 891574 h 1080737"/>
                  <a:gd name="connsiteX16" fmla="*/ 2010427 w 2116898"/>
                  <a:gd name="connsiteY16" fmla="*/ 822681 h 1080737"/>
                  <a:gd name="connsiteX17" fmla="*/ 2116898 w 2116898"/>
                  <a:gd name="connsiteY17" fmla="*/ 797629 h 1080737"/>
                  <a:gd name="connsiteX0" fmla="*/ 0 w 2116898"/>
                  <a:gd name="connsiteY0" fmla="*/ 1076333 h 1080737"/>
                  <a:gd name="connsiteX1" fmla="*/ 300624 w 2116898"/>
                  <a:gd name="connsiteY1" fmla="*/ 1076333 h 1080737"/>
                  <a:gd name="connsiteX2" fmla="*/ 513567 w 2116898"/>
                  <a:gd name="connsiteY2" fmla="*/ 1041886 h 1080737"/>
                  <a:gd name="connsiteX3" fmla="*/ 663879 w 2116898"/>
                  <a:gd name="connsiteY3" fmla="*/ 913494 h 1080737"/>
                  <a:gd name="connsiteX4" fmla="*/ 742167 w 2116898"/>
                  <a:gd name="connsiteY4" fmla="*/ 647316 h 1080737"/>
                  <a:gd name="connsiteX5" fmla="*/ 854901 w 2116898"/>
                  <a:gd name="connsiteY5" fmla="*/ 221431 h 1080737"/>
                  <a:gd name="connsiteX6" fmla="*/ 939452 w 2116898"/>
                  <a:gd name="connsiteY6" fmla="*/ 67987 h 1080737"/>
                  <a:gd name="connsiteX7" fmla="*/ 1017739 w 2116898"/>
                  <a:gd name="connsiteY7" fmla="*/ 14752 h 1080737"/>
                  <a:gd name="connsiteX8" fmla="*/ 1102290 w 2116898"/>
                  <a:gd name="connsiteY8" fmla="*/ 2226 h 1080737"/>
                  <a:gd name="connsiteX9" fmla="*/ 1208761 w 2116898"/>
                  <a:gd name="connsiteY9" fmla="*/ 52330 h 1080737"/>
                  <a:gd name="connsiteX10" fmla="*/ 1327758 w 2116898"/>
                  <a:gd name="connsiteY10" fmla="*/ 296587 h 1080737"/>
                  <a:gd name="connsiteX11" fmla="*/ 1509386 w 2116898"/>
                  <a:gd name="connsiteY11" fmla="*/ 838338 h 1080737"/>
                  <a:gd name="connsiteX12" fmla="*/ 1640909 w 2116898"/>
                  <a:gd name="connsiteY12" fmla="*/ 998045 h 1080737"/>
                  <a:gd name="connsiteX13" fmla="*/ 1775564 w 2116898"/>
                  <a:gd name="connsiteY13" fmla="*/ 1038755 h 1080737"/>
                  <a:gd name="connsiteX14" fmla="*/ 1885167 w 2116898"/>
                  <a:gd name="connsiteY14" fmla="*/ 998045 h 1080737"/>
                  <a:gd name="connsiteX15" fmla="*/ 1938402 w 2116898"/>
                  <a:gd name="connsiteY15" fmla="*/ 891574 h 1080737"/>
                  <a:gd name="connsiteX16" fmla="*/ 2010427 w 2116898"/>
                  <a:gd name="connsiteY16" fmla="*/ 822681 h 1080737"/>
                  <a:gd name="connsiteX17" fmla="*/ 2116898 w 2116898"/>
                  <a:gd name="connsiteY17" fmla="*/ 797629 h 1080737"/>
                  <a:gd name="connsiteX0" fmla="*/ 0 w 2116898"/>
                  <a:gd name="connsiteY0" fmla="*/ 1076333 h 1080737"/>
                  <a:gd name="connsiteX1" fmla="*/ 300624 w 2116898"/>
                  <a:gd name="connsiteY1" fmla="*/ 1076333 h 1080737"/>
                  <a:gd name="connsiteX2" fmla="*/ 513567 w 2116898"/>
                  <a:gd name="connsiteY2" fmla="*/ 1041886 h 1080737"/>
                  <a:gd name="connsiteX3" fmla="*/ 663879 w 2116898"/>
                  <a:gd name="connsiteY3" fmla="*/ 913494 h 1080737"/>
                  <a:gd name="connsiteX4" fmla="*/ 742167 w 2116898"/>
                  <a:gd name="connsiteY4" fmla="*/ 647316 h 1080737"/>
                  <a:gd name="connsiteX5" fmla="*/ 829849 w 2116898"/>
                  <a:gd name="connsiteY5" fmla="*/ 262141 h 1080737"/>
                  <a:gd name="connsiteX6" fmla="*/ 939452 w 2116898"/>
                  <a:gd name="connsiteY6" fmla="*/ 67987 h 1080737"/>
                  <a:gd name="connsiteX7" fmla="*/ 1017739 w 2116898"/>
                  <a:gd name="connsiteY7" fmla="*/ 14752 h 1080737"/>
                  <a:gd name="connsiteX8" fmla="*/ 1102290 w 2116898"/>
                  <a:gd name="connsiteY8" fmla="*/ 2226 h 1080737"/>
                  <a:gd name="connsiteX9" fmla="*/ 1208761 w 2116898"/>
                  <a:gd name="connsiteY9" fmla="*/ 52330 h 1080737"/>
                  <a:gd name="connsiteX10" fmla="*/ 1327758 w 2116898"/>
                  <a:gd name="connsiteY10" fmla="*/ 296587 h 1080737"/>
                  <a:gd name="connsiteX11" fmla="*/ 1509386 w 2116898"/>
                  <a:gd name="connsiteY11" fmla="*/ 838338 h 1080737"/>
                  <a:gd name="connsiteX12" fmla="*/ 1640909 w 2116898"/>
                  <a:gd name="connsiteY12" fmla="*/ 998045 h 1080737"/>
                  <a:gd name="connsiteX13" fmla="*/ 1775564 w 2116898"/>
                  <a:gd name="connsiteY13" fmla="*/ 1038755 h 1080737"/>
                  <a:gd name="connsiteX14" fmla="*/ 1885167 w 2116898"/>
                  <a:gd name="connsiteY14" fmla="*/ 998045 h 1080737"/>
                  <a:gd name="connsiteX15" fmla="*/ 1938402 w 2116898"/>
                  <a:gd name="connsiteY15" fmla="*/ 891574 h 1080737"/>
                  <a:gd name="connsiteX16" fmla="*/ 2010427 w 2116898"/>
                  <a:gd name="connsiteY16" fmla="*/ 822681 h 1080737"/>
                  <a:gd name="connsiteX17" fmla="*/ 2116898 w 2116898"/>
                  <a:gd name="connsiteY17" fmla="*/ 797629 h 1080737"/>
                  <a:gd name="connsiteX0" fmla="*/ 0 w 2116898"/>
                  <a:gd name="connsiteY0" fmla="*/ 1076333 h 1080737"/>
                  <a:gd name="connsiteX1" fmla="*/ 300624 w 2116898"/>
                  <a:gd name="connsiteY1" fmla="*/ 1076333 h 1080737"/>
                  <a:gd name="connsiteX2" fmla="*/ 513567 w 2116898"/>
                  <a:gd name="connsiteY2" fmla="*/ 1041886 h 1080737"/>
                  <a:gd name="connsiteX3" fmla="*/ 663879 w 2116898"/>
                  <a:gd name="connsiteY3" fmla="*/ 913494 h 1080737"/>
                  <a:gd name="connsiteX4" fmla="*/ 729641 w 2116898"/>
                  <a:gd name="connsiteY4" fmla="*/ 634790 h 1080737"/>
                  <a:gd name="connsiteX5" fmla="*/ 829849 w 2116898"/>
                  <a:gd name="connsiteY5" fmla="*/ 262141 h 1080737"/>
                  <a:gd name="connsiteX6" fmla="*/ 939452 w 2116898"/>
                  <a:gd name="connsiteY6" fmla="*/ 67987 h 1080737"/>
                  <a:gd name="connsiteX7" fmla="*/ 1017739 w 2116898"/>
                  <a:gd name="connsiteY7" fmla="*/ 14752 h 1080737"/>
                  <a:gd name="connsiteX8" fmla="*/ 1102290 w 2116898"/>
                  <a:gd name="connsiteY8" fmla="*/ 2226 h 1080737"/>
                  <a:gd name="connsiteX9" fmla="*/ 1208761 w 2116898"/>
                  <a:gd name="connsiteY9" fmla="*/ 52330 h 1080737"/>
                  <a:gd name="connsiteX10" fmla="*/ 1327758 w 2116898"/>
                  <a:gd name="connsiteY10" fmla="*/ 296587 h 1080737"/>
                  <a:gd name="connsiteX11" fmla="*/ 1509386 w 2116898"/>
                  <a:gd name="connsiteY11" fmla="*/ 838338 h 1080737"/>
                  <a:gd name="connsiteX12" fmla="*/ 1640909 w 2116898"/>
                  <a:gd name="connsiteY12" fmla="*/ 998045 h 1080737"/>
                  <a:gd name="connsiteX13" fmla="*/ 1775564 w 2116898"/>
                  <a:gd name="connsiteY13" fmla="*/ 1038755 h 1080737"/>
                  <a:gd name="connsiteX14" fmla="*/ 1885167 w 2116898"/>
                  <a:gd name="connsiteY14" fmla="*/ 998045 h 1080737"/>
                  <a:gd name="connsiteX15" fmla="*/ 1938402 w 2116898"/>
                  <a:gd name="connsiteY15" fmla="*/ 891574 h 1080737"/>
                  <a:gd name="connsiteX16" fmla="*/ 2010427 w 2116898"/>
                  <a:gd name="connsiteY16" fmla="*/ 822681 h 1080737"/>
                  <a:gd name="connsiteX17" fmla="*/ 2116898 w 2116898"/>
                  <a:gd name="connsiteY17" fmla="*/ 797629 h 1080737"/>
                  <a:gd name="connsiteX0" fmla="*/ 0 w 2116898"/>
                  <a:gd name="connsiteY0" fmla="*/ 1076333 h 1080737"/>
                  <a:gd name="connsiteX1" fmla="*/ 300624 w 2116898"/>
                  <a:gd name="connsiteY1" fmla="*/ 1076333 h 1080737"/>
                  <a:gd name="connsiteX2" fmla="*/ 513567 w 2116898"/>
                  <a:gd name="connsiteY2" fmla="*/ 1041886 h 1080737"/>
                  <a:gd name="connsiteX3" fmla="*/ 663879 w 2116898"/>
                  <a:gd name="connsiteY3" fmla="*/ 913494 h 1080737"/>
                  <a:gd name="connsiteX4" fmla="*/ 739036 w 2116898"/>
                  <a:gd name="connsiteY4" fmla="*/ 634790 h 1080737"/>
                  <a:gd name="connsiteX5" fmla="*/ 829849 w 2116898"/>
                  <a:gd name="connsiteY5" fmla="*/ 262141 h 1080737"/>
                  <a:gd name="connsiteX6" fmla="*/ 939452 w 2116898"/>
                  <a:gd name="connsiteY6" fmla="*/ 67987 h 1080737"/>
                  <a:gd name="connsiteX7" fmla="*/ 1017739 w 2116898"/>
                  <a:gd name="connsiteY7" fmla="*/ 14752 h 1080737"/>
                  <a:gd name="connsiteX8" fmla="*/ 1102290 w 2116898"/>
                  <a:gd name="connsiteY8" fmla="*/ 2226 h 1080737"/>
                  <a:gd name="connsiteX9" fmla="*/ 1208761 w 2116898"/>
                  <a:gd name="connsiteY9" fmla="*/ 52330 h 1080737"/>
                  <a:gd name="connsiteX10" fmla="*/ 1327758 w 2116898"/>
                  <a:gd name="connsiteY10" fmla="*/ 296587 h 1080737"/>
                  <a:gd name="connsiteX11" fmla="*/ 1509386 w 2116898"/>
                  <a:gd name="connsiteY11" fmla="*/ 838338 h 1080737"/>
                  <a:gd name="connsiteX12" fmla="*/ 1640909 w 2116898"/>
                  <a:gd name="connsiteY12" fmla="*/ 998045 h 1080737"/>
                  <a:gd name="connsiteX13" fmla="*/ 1775564 w 2116898"/>
                  <a:gd name="connsiteY13" fmla="*/ 1038755 h 1080737"/>
                  <a:gd name="connsiteX14" fmla="*/ 1885167 w 2116898"/>
                  <a:gd name="connsiteY14" fmla="*/ 998045 h 1080737"/>
                  <a:gd name="connsiteX15" fmla="*/ 1938402 w 2116898"/>
                  <a:gd name="connsiteY15" fmla="*/ 891574 h 1080737"/>
                  <a:gd name="connsiteX16" fmla="*/ 2010427 w 2116898"/>
                  <a:gd name="connsiteY16" fmla="*/ 822681 h 1080737"/>
                  <a:gd name="connsiteX17" fmla="*/ 2116898 w 2116898"/>
                  <a:gd name="connsiteY17" fmla="*/ 797629 h 1080737"/>
                  <a:gd name="connsiteX0" fmla="*/ 0 w 2116898"/>
                  <a:gd name="connsiteY0" fmla="*/ 1076333 h 1080737"/>
                  <a:gd name="connsiteX1" fmla="*/ 300624 w 2116898"/>
                  <a:gd name="connsiteY1" fmla="*/ 1076333 h 1080737"/>
                  <a:gd name="connsiteX2" fmla="*/ 513567 w 2116898"/>
                  <a:gd name="connsiteY2" fmla="*/ 1041886 h 1080737"/>
                  <a:gd name="connsiteX3" fmla="*/ 663879 w 2116898"/>
                  <a:gd name="connsiteY3" fmla="*/ 913494 h 1080737"/>
                  <a:gd name="connsiteX4" fmla="*/ 742168 w 2116898"/>
                  <a:gd name="connsiteY4" fmla="*/ 631659 h 1080737"/>
                  <a:gd name="connsiteX5" fmla="*/ 829849 w 2116898"/>
                  <a:gd name="connsiteY5" fmla="*/ 262141 h 1080737"/>
                  <a:gd name="connsiteX6" fmla="*/ 939452 w 2116898"/>
                  <a:gd name="connsiteY6" fmla="*/ 67987 h 1080737"/>
                  <a:gd name="connsiteX7" fmla="*/ 1017739 w 2116898"/>
                  <a:gd name="connsiteY7" fmla="*/ 14752 h 1080737"/>
                  <a:gd name="connsiteX8" fmla="*/ 1102290 w 2116898"/>
                  <a:gd name="connsiteY8" fmla="*/ 2226 h 1080737"/>
                  <a:gd name="connsiteX9" fmla="*/ 1208761 w 2116898"/>
                  <a:gd name="connsiteY9" fmla="*/ 52330 h 1080737"/>
                  <a:gd name="connsiteX10" fmla="*/ 1327758 w 2116898"/>
                  <a:gd name="connsiteY10" fmla="*/ 296587 h 1080737"/>
                  <a:gd name="connsiteX11" fmla="*/ 1509386 w 2116898"/>
                  <a:gd name="connsiteY11" fmla="*/ 838338 h 1080737"/>
                  <a:gd name="connsiteX12" fmla="*/ 1640909 w 2116898"/>
                  <a:gd name="connsiteY12" fmla="*/ 998045 h 1080737"/>
                  <a:gd name="connsiteX13" fmla="*/ 1775564 w 2116898"/>
                  <a:gd name="connsiteY13" fmla="*/ 1038755 h 1080737"/>
                  <a:gd name="connsiteX14" fmla="*/ 1885167 w 2116898"/>
                  <a:gd name="connsiteY14" fmla="*/ 998045 h 1080737"/>
                  <a:gd name="connsiteX15" fmla="*/ 1938402 w 2116898"/>
                  <a:gd name="connsiteY15" fmla="*/ 891574 h 1080737"/>
                  <a:gd name="connsiteX16" fmla="*/ 2010427 w 2116898"/>
                  <a:gd name="connsiteY16" fmla="*/ 822681 h 1080737"/>
                  <a:gd name="connsiteX17" fmla="*/ 2116898 w 2116898"/>
                  <a:gd name="connsiteY17" fmla="*/ 797629 h 1080737"/>
                  <a:gd name="connsiteX0" fmla="*/ 0 w 2116898"/>
                  <a:gd name="connsiteY0" fmla="*/ 1076333 h 1080737"/>
                  <a:gd name="connsiteX1" fmla="*/ 300624 w 2116898"/>
                  <a:gd name="connsiteY1" fmla="*/ 1076333 h 1080737"/>
                  <a:gd name="connsiteX2" fmla="*/ 513567 w 2116898"/>
                  <a:gd name="connsiteY2" fmla="*/ 1041886 h 1080737"/>
                  <a:gd name="connsiteX3" fmla="*/ 663879 w 2116898"/>
                  <a:gd name="connsiteY3" fmla="*/ 913494 h 1080737"/>
                  <a:gd name="connsiteX4" fmla="*/ 742168 w 2116898"/>
                  <a:gd name="connsiteY4" fmla="*/ 631659 h 1080737"/>
                  <a:gd name="connsiteX5" fmla="*/ 829849 w 2116898"/>
                  <a:gd name="connsiteY5" fmla="*/ 262141 h 1080737"/>
                  <a:gd name="connsiteX6" fmla="*/ 939452 w 2116898"/>
                  <a:gd name="connsiteY6" fmla="*/ 67987 h 1080737"/>
                  <a:gd name="connsiteX7" fmla="*/ 1017739 w 2116898"/>
                  <a:gd name="connsiteY7" fmla="*/ 14752 h 1080737"/>
                  <a:gd name="connsiteX8" fmla="*/ 1102290 w 2116898"/>
                  <a:gd name="connsiteY8" fmla="*/ 2226 h 1080737"/>
                  <a:gd name="connsiteX9" fmla="*/ 1208761 w 2116898"/>
                  <a:gd name="connsiteY9" fmla="*/ 52330 h 1080737"/>
                  <a:gd name="connsiteX10" fmla="*/ 1321495 w 2116898"/>
                  <a:gd name="connsiteY10" fmla="*/ 309114 h 1080737"/>
                  <a:gd name="connsiteX11" fmla="*/ 1509386 w 2116898"/>
                  <a:gd name="connsiteY11" fmla="*/ 838338 h 1080737"/>
                  <a:gd name="connsiteX12" fmla="*/ 1640909 w 2116898"/>
                  <a:gd name="connsiteY12" fmla="*/ 998045 h 1080737"/>
                  <a:gd name="connsiteX13" fmla="*/ 1775564 w 2116898"/>
                  <a:gd name="connsiteY13" fmla="*/ 1038755 h 1080737"/>
                  <a:gd name="connsiteX14" fmla="*/ 1885167 w 2116898"/>
                  <a:gd name="connsiteY14" fmla="*/ 998045 h 1080737"/>
                  <a:gd name="connsiteX15" fmla="*/ 1938402 w 2116898"/>
                  <a:gd name="connsiteY15" fmla="*/ 891574 h 1080737"/>
                  <a:gd name="connsiteX16" fmla="*/ 2010427 w 2116898"/>
                  <a:gd name="connsiteY16" fmla="*/ 822681 h 1080737"/>
                  <a:gd name="connsiteX17" fmla="*/ 2116898 w 2116898"/>
                  <a:gd name="connsiteY17" fmla="*/ 797629 h 1080737"/>
                  <a:gd name="connsiteX0" fmla="*/ 0 w 2116898"/>
                  <a:gd name="connsiteY0" fmla="*/ 1076996 h 1081400"/>
                  <a:gd name="connsiteX1" fmla="*/ 300624 w 2116898"/>
                  <a:gd name="connsiteY1" fmla="*/ 1076996 h 1081400"/>
                  <a:gd name="connsiteX2" fmla="*/ 513567 w 2116898"/>
                  <a:gd name="connsiteY2" fmla="*/ 1042549 h 1081400"/>
                  <a:gd name="connsiteX3" fmla="*/ 663879 w 2116898"/>
                  <a:gd name="connsiteY3" fmla="*/ 914157 h 1081400"/>
                  <a:gd name="connsiteX4" fmla="*/ 742168 w 2116898"/>
                  <a:gd name="connsiteY4" fmla="*/ 632322 h 1081400"/>
                  <a:gd name="connsiteX5" fmla="*/ 829849 w 2116898"/>
                  <a:gd name="connsiteY5" fmla="*/ 262804 h 1081400"/>
                  <a:gd name="connsiteX6" fmla="*/ 939452 w 2116898"/>
                  <a:gd name="connsiteY6" fmla="*/ 68650 h 1081400"/>
                  <a:gd name="connsiteX7" fmla="*/ 1017739 w 2116898"/>
                  <a:gd name="connsiteY7" fmla="*/ 15415 h 1081400"/>
                  <a:gd name="connsiteX8" fmla="*/ 1102290 w 2116898"/>
                  <a:gd name="connsiteY8" fmla="*/ 2889 h 1081400"/>
                  <a:gd name="connsiteX9" fmla="*/ 1189972 w 2116898"/>
                  <a:gd name="connsiteY9" fmla="*/ 62388 h 1081400"/>
                  <a:gd name="connsiteX10" fmla="*/ 1321495 w 2116898"/>
                  <a:gd name="connsiteY10" fmla="*/ 309777 h 1081400"/>
                  <a:gd name="connsiteX11" fmla="*/ 1509386 w 2116898"/>
                  <a:gd name="connsiteY11" fmla="*/ 839001 h 1081400"/>
                  <a:gd name="connsiteX12" fmla="*/ 1640909 w 2116898"/>
                  <a:gd name="connsiteY12" fmla="*/ 998708 h 1081400"/>
                  <a:gd name="connsiteX13" fmla="*/ 1775564 w 2116898"/>
                  <a:gd name="connsiteY13" fmla="*/ 1039418 h 1081400"/>
                  <a:gd name="connsiteX14" fmla="*/ 1885167 w 2116898"/>
                  <a:gd name="connsiteY14" fmla="*/ 998708 h 1081400"/>
                  <a:gd name="connsiteX15" fmla="*/ 1938402 w 2116898"/>
                  <a:gd name="connsiteY15" fmla="*/ 892237 h 1081400"/>
                  <a:gd name="connsiteX16" fmla="*/ 2010427 w 2116898"/>
                  <a:gd name="connsiteY16" fmla="*/ 823344 h 1081400"/>
                  <a:gd name="connsiteX17" fmla="*/ 2116898 w 2116898"/>
                  <a:gd name="connsiteY17" fmla="*/ 798292 h 1081400"/>
                  <a:gd name="connsiteX0" fmla="*/ 0 w 2116898"/>
                  <a:gd name="connsiteY0" fmla="*/ 1077218 h 1081622"/>
                  <a:gd name="connsiteX1" fmla="*/ 300624 w 2116898"/>
                  <a:gd name="connsiteY1" fmla="*/ 1077218 h 1081622"/>
                  <a:gd name="connsiteX2" fmla="*/ 513567 w 2116898"/>
                  <a:gd name="connsiteY2" fmla="*/ 1042771 h 1081622"/>
                  <a:gd name="connsiteX3" fmla="*/ 663879 w 2116898"/>
                  <a:gd name="connsiteY3" fmla="*/ 914379 h 1081622"/>
                  <a:gd name="connsiteX4" fmla="*/ 742168 w 2116898"/>
                  <a:gd name="connsiteY4" fmla="*/ 632544 h 1081622"/>
                  <a:gd name="connsiteX5" fmla="*/ 829849 w 2116898"/>
                  <a:gd name="connsiteY5" fmla="*/ 263026 h 1081622"/>
                  <a:gd name="connsiteX6" fmla="*/ 939452 w 2116898"/>
                  <a:gd name="connsiteY6" fmla="*/ 68872 h 1081622"/>
                  <a:gd name="connsiteX7" fmla="*/ 1017739 w 2116898"/>
                  <a:gd name="connsiteY7" fmla="*/ 15637 h 1081622"/>
                  <a:gd name="connsiteX8" fmla="*/ 1102290 w 2116898"/>
                  <a:gd name="connsiteY8" fmla="*/ 3111 h 1081622"/>
                  <a:gd name="connsiteX9" fmla="*/ 1196235 w 2116898"/>
                  <a:gd name="connsiteY9" fmla="*/ 65742 h 1081622"/>
                  <a:gd name="connsiteX10" fmla="*/ 1321495 w 2116898"/>
                  <a:gd name="connsiteY10" fmla="*/ 309999 h 1081622"/>
                  <a:gd name="connsiteX11" fmla="*/ 1509386 w 2116898"/>
                  <a:gd name="connsiteY11" fmla="*/ 839223 h 1081622"/>
                  <a:gd name="connsiteX12" fmla="*/ 1640909 w 2116898"/>
                  <a:gd name="connsiteY12" fmla="*/ 998930 h 1081622"/>
                  <a:gd name="connsiteX13" fmla="*/ 1775564 w 2116898"/>
                  <a:gd name="connsiteY13" fmla="*/ 1039640 h 1081622"/>
                  <a:gd name="connsiteX14" fmla="*/ 1885167 w 2116898"/>
                  <a:gd name="connsiteY14" fmla="*/ 998930 h 1081622"/>
                  <a:gd name="connsiteX15" fmla="*/ 1938402 w 2116898"/>
                  <a:gd name="connsiteY15" fmla="*/ 892459 h 1081622"/>
                  <a:gd name="connsiteX16" fmla="*/ 2010427 w 2116898"/>
                  <a:gd name="connsiteY16" fmla="*/ 823566 h 1081622"/>
                  <a:gd name="connsiteX17" fmla="*/ 2116898 w 2116898"/>
                  <a:gd name="connsiteY17" fmla="*/ 798514 h 1081622"/>
                  <a:gd name="connsiteX0" fmla="*/ 0 w 2116898"/>
                  <a:gd name="connsiteY0" fmla="*/ 1061645 h 1066049"/>
                  <a:gd name="connsiteX1" fmla="*/ 300624 w 2116898"/>
                  <a:gd name="connsiteY1" fmla="*/ 1061645 h 1066049"/>
                  <a:gd name="connsiteX2" fmla="*/ 513567 w 2116898"/>
                  <a:gd name="connsiteY2" fmla="*/ 1027198 h 1066049"/>
                  <a:gd name="connsiteX3" fmla="*/ 663879 w 2116898"/>
                  <a:gd name="connsiteY3" fmla="*/ 898806 h 1066049"/>
                  <a:gd name="connsiteX4" fmla="*/ 742168 w 2116898"/>
                  <a:gd name="connsiteY4" fmla="*/ 616971 h 1066049"/>
                  <a:gd name="connsiteX5" fmla="*/ 829849 w 2116898"/>
                  <a:gd name="connsiteY5" fmla="*/ 247453 h 1066049"/>
                  <a:gd name="connsiteX6" fmla="*/ 939452 w 2116898"/>
                  <a:gd name="connsiteY6" fmla="*/ 53299 h 1066049"/>
                  <a:gd name="connsiteX7" fmla="*/ 1017739 w 2116898"/>
                  <a:gd name="connsiteY7" fmla="*/ 64 h 1066049"/>
                  <a:gd name="connsiteX8" fmla="*/ 1196235 w 2116898"/>
                  <a:gd name="connsiteY8" fmla="*/ 50169 h 1066049"/>
                  <a:gd name="connsiteX9" fmla="*/ 1321495 w 2116898"/>
                  <a:gd name="connsiteY9" fmla="*/ 294426 h 1066049"/>
                  <a:gd name="connsiteX10" fmla="*/ 1509386 w 2116898"/>
                  <a:gd name="connsiteY10" fmla="*/ 823650 h 1066049"/>
                  <a:gd name="connsiteX11" fmla="*/ 1640909 w 2116898"/>
                  <a:gd name="connsiteY11" fmla="*/ 983357 h 1066049"/>
                  <a:gd name="connsiteX12" fmla="*/ 1775564 w 2116898"/>
                  <a:gd name="connsiteY12" fmla="*/ 1024067 h 1066049"/>
                  <a:gd name="connsiteX13" fmla="*/ 1885167 w 2116898"/>
                  <a:gd name="connsiteY13" fmla="*/ 983357 h 1066049"/>
                  <a:gd name="connsiteX14" fmla="*/ 1938402 w 2116898"/>
                  <a:gd name="connsiteY14" fmla="*/ 876886 h 1066049"/>
                  <a:gd name="connsiteX15" fmla="*/ 2010427 w 2116898"/>
                  <a:gd name="connsiteY15" fmla="*/ 807993 h 1066049"/>
                  <a:gd name="connsiteX16" fmla="*/ 2116898 w 2116898"/>
                  <a:gd name="connsiteY16" fmla="*/ 782941 h 1066049"/>
                  <a:gd name="connsiteX0" fmla="*/ 0 w 2116898"/>
                  <a:gd name="connsiteY0" fmla="*/ 1086641 h 1091045"/>
                  <a:gd name="connsiteX1" fmla="*/ 300624 w 2116898"/>
                  <a:gd name="connsiteY1" fmla="*/ 1086641 h 1091045"/>
                  <a:gd name="connsiteX2" fmla="*/ 513567 w 2116898"/>
                  <a:gd name="connsiteY2" fmla="*/ 1052194 h 1091045"/>
                  <a:gd name="connsiteX3" fmla="*/ 663879 w 2116898"/>
                  <a:gd name="connsiteY3" fmla="*/ 923802 h 1091045"/>
                  <a:gd name="connsiteX4" fmla="*/ 742168 w 2116898"/>
                  <a:gd name="connsiteY4" fmla="*/ 641967 h 1091045"/>
                  <a:gd name="connsiteX5" fmla="*/ 829849 w 2116898"/>
                  <a:gd name="connsiteY5" fmla="*/ 272449 h 1091045"/>
                  <a:gd name="connsiteX6" fmla="*/ 939452 w 2116898"/>
                  <a:gd name="connsiteY6" fmla="*/ 78295 h 1091045"/>
                  <a:gd name="connsiteX7" fmla="*/ 1080369 w 2116898"/>
                  <a:gd name="connsiteY7" fmla="*/ 8 h 1091045"/>
                  <a:gd name="connsiteX8" fmla="*/ 1196235 w 2116898"/>
                  <a:gd name="connsiteY8" fmla="*/ 75165 h 1091045"/>
                  <a:gd name="connsiteX9" fmla="*/ 1321495 w 2116898"/>
                  <a:gd name="connsiteY9" fmla="*/ 319422 h 1091045"/>
                  <a:gd name="connsiteX10" fmla="*/ 1509386 w 2116898"/>
                  <a:gd name="connsiteY10" fmla="*/ 848646 h 1091045"/>
                  <a:gd name="connsiteX11" fmla="*/ 1640909 w 2116898"/>
                  <a:gd name="connsiteY11" fmla="*/ 1008353 h 1091045"/>
                  <a:gd name="connsiteX12" fmla="*/ 1775564 w 2116898"/>
                  <a:gd name="connsiteY12" fmla="*/ 1049063 h 1091045"/>
                  <a:gd name="connsiteX13" fmla="*/ 1885167 w 2116898"/>
                  <a:gd name="connsiteY13" fmla="*/ 1008353 h 1091045"/>
                  <a:gd name="connsiteX14" fmla="*/ 1938402 w 2116898"/>
                  <a:gd name="connsiteY14" fmla="*/ 901882 h 1091045"/>
                  <a:gd name="connsiteX15" fmla="*/ 2010427 w 2116898"/>
                  <a:gd name="connsiteY15" fmla="*/ 832989 h 1091045"/>
                  <a:gd name="connsiteX16" fmla="*/ 2116898 w 2116898"/>
                  <a:gd name="connsiteY16" fmla="*/ 807937 h 1091045"/>
                  <a:gd name="connsiteX0" fmla="*/ 0 w 2116898"/>
                  <a:gd name="connsiteY0" fmla="*/ 1074124 h 1078528"/>
                  <a:gd name="connsiteX1" fmla="*/ 300624 w 2116898"/>
                  <a:gd name="connsiteY1" fmla="*/ 1074124 h 1078528"/>
                  <a:gd name="connsiteX2" fmla="*/ 513567 w 2116898"/>
                  <a:gd name="connsiteY2" fmla="*/ 1039677 h 1078528"/>
                  <a:gd name="connsiteX3" fmla="*/ 663879 w 2116898"/>
                  <a:gd name="connsiteY3" fmla="*/ 911285 h 1078528"/>
                  <a:gd name="connsiteX4" fmla="*/ 742168 w 2116898"/>
                  <a:gd name="connsiteY4" fmla="*/ 629450 h 1078528"/>
                  <a:gd name="connsiteX5" fmla="*/ 829849 w 2116898"/>
                  <a:gd name="connsiteY5" fmla="*/ 259932 h 1078528"/>
                  <a:gd name="connsiteX6" fmla="*/ 939452 w 2116898"/>
                  <a:gd name="connsiteY6" fmla="*/ 65778 h 1078528"/>
                  <a:gd name="connsiteX7" fmla="*/ 1092895 w 2116898"/>
                  <a:gd name="connsiteY7" fmla="*/ 17 h 1078528"/>
                  <a:gd name="connsiteX8" fmla="*/ 1196235 w 2116898"/>
                  <a:gd name="connsiteY8" fmla="*/ 62648 h 1078528"/>
                  <a:gd name="connsiteX9" fmla="*/ 1321495 w 2116898"/>
                  <a:gd name="connsiteY9" fmla="*/ 306905 h 1078528"/>
                  <a:gd name="connsiteX10" fmla="*/ 1509386 w 2116898"/>
                  <a:gd name="connsiteY10" fmla="*/ 836129 h 1078528"/>
                  <a:gd name="connsiteX11" fmla="*/ 1640909 w 2116898"/>
                  <a:gd name="connsiteY11" fmla="*/ 995836 h 1078528"/>
                  <a:gd name="connsiteX12" fmla="*/ 1775564 w 2116898"/>
                  <a:gd name="connsiteY12" fmla="*/ 1036546 h 1078528"/>
                  <a:gd name="connsiteX13" fmla="*/ 1885167 w 2116898"/>
                  <a:gd name="connsiteY13" fmla="*/ 995836 h 1078528"/>
                  <a:gd name="connsiteX14" fmla="*/ 1938402 w 2116898"/>
                  <a:gd name="connsiteY14" fmla="*/ 889365 h 1078528"/>
                  <a:gd name="connsiteX15" fmla="*/ 2010427 w 2116898"/>
                  <a:gd name="connsiteY15" fmla="*/ 820472 h 1078528"/>
                  <a:gd name="connsiteX16" fmla="*/ 2116898 w 2116898"/>
                  <a:gd name="connsiteY16" fmla="*/ 795420 h 1078528"/>
                  <a:gd name="connsiteX0" fmla="*/ 0 w 2116898"/>
                  <a:gd name="connsiteY0" fmla="*/ 1083511 h 1087915"/>
                  <a:gd name="connsiteX1" fmla="*/ 300624 w 2116898"/>
                  <a:gd name="connsiteY1" fmla="*/ 1083511 h 1087915"/>
                  <a:gd name="connsiteX2" fmla="*/ 513567 w 2116898"/>
                  <a:gd name="connsiteY2" fmla="*/ 1049064 h 1087915"/>
                  <a:gd name="connsiteX3" fmla="*/ 663879 w 2116898"/>
                  <a:gd name="connsiteY3" fmla="*/ 920672 h 1087915"/>
                  <a:gd name="connsiteX4" fmla="*/ 742168 w 2116898"/>
                  <a:gd name="connsiteY4" fmla="*/ 638837 h 1087915"/>
                  <a:gd name="connsiteX5" fmla="*/ 829849 w 2116898"/>
                  <a:gd name="connsiteY5" fmla="*/ 269319 h 1087915"/>
                  <a:gd name="connsiteX6" fmla="*/ 939452 w 2116898"/>
                  <a:gd name="connsiteY6" fmla="*/ 75165 h 1087915"/>
                  <a:gd name="connsiteX7" fmla="*/ 1089764 w 2116898"/>
                  <a:gd name="connsiteY7" fmla="*/ 10 h 1087915"/>
                  <a:gd name="connsiteX8" fmla="*/ 1196235 w 2116898"/>
                  <a:gd name="connsiteY8" fmla="*/ 72035 h 1087915"/>
                  <a:gd name="connsiteX9" fmla="*/ 1321495 w 2116898"/>
                  <a:gd name="connsiteY9" fmla="*/ 316292 h 1087915"/>
                  <a:gd name="connsiteX10" fmla="*/ 1509386 w 2116898"/>
                  <a:gd name="connsiteY10" fmla="*/ 845516 h 1087915"/>
                  <a:gd name="connsiteX11" fmla="*/ 1640909 w 2116898"/>
                  <a:gd name="connsiteY11" fmla="*/ 1005223 h 1087915"/>
                  <a:gd name="connsiteX12" fmla="*/ 1775564 w 2116898"/>
                  <a:gd name="connsiteY12" fmla="*/ 1045933 h 1087915"/>
                  <a:gd name="connsiteX13" fmla="*/ 1885167 w 2116898"/>
                  <a:gd name="connsiteY13" fmla="*/ 1005223 h 1087915"/>
                  <a:gd name="connsiteX14" fmla="*/ 1938402 w 2116898"/>
                  <a:gd name="connsiteY14" fmla="*/ 898752 h 1087915"/>
                  <a:gd name="connsiteX15" fmla="*/ 2010427 w 2116898"/>
                  <a:gd name="connsiteY15" fmla="*/ 829859 h 1087915"/>
                  <a:gd name="connsiteX16" fmla="*/ 2116898 w 2116898"/>
                  <a:gd name="connsiteY16" fmla="*/ 804807 h 1087915"/>
                  <a:gd name="connsiteX0" fmla="*/ 0 w 2116898"/>
                  <a:gd name="connsiteY0" fmla="*/ 1084558 h 1088962"/>
                  <a:gd name="connsiteX1" fmla="*/ 300624 w 2116898"/>
                  <a:gd name="connsiteY1" fmla="*/ 1084558 h 1088962"/>
                  <a:gd name="connsiteX2" fmla="*/ 513567 w 2116898"/>
                  <a:gd name="connsiteY2" fmla="*/ 1050111 h 1088962"/>
                  <a:gd name="connsiteX3" fmla="*/ 663879 w 2116898"/>
                  <a:gd name="connsiteY3" fmla="*/ 921719 h 1088962"/>
                  <a:gd name="connsiteX4" fmla="*/ 742168 w 2116898"/>
                  <a:gd name="connsiteY4" fmla="*/ 639884 h 1088962"/>
                  <a:gd name="connsiteX5" fmla="*/ 829849 w 2116898"/>
                  <a:gd name="connsiteY5" fmla="*/ 270366 h 1088962"/>
                  <a:gd name="connsiteX6" fmla="*/ 939452 w 2116898"/>
                  <a:gd name="connsiteY6" fmla="*/ 76212 h 1088962"/>
                  <a:gd name="connsiteX7" fmla="*/ 1089764 w 2116898"/>
                  <a:gd name="connsiteY7" fmla="*/ 1057 h 1088962"/>
                  <a:gd name="connsiteX8" fmla="*/ 1196235 w 2116898"/>
                  <a:gd name="connsiteY8" fmla="*/ 73082 h 1088962"/>
                  <a:gd name="connsiteX9" fmla="*/ 1321495 w 2116898"/>
                  <a:gd name="connsiteY9" fmla="*/ 317339 h 1088962"/>
                  <a:gd name="connsiteX10" fmla="*/ 1509386 w 2116898"/>
                  <a:gd name="connsiteY10" fmla="*/ 846563 h 1088962"/>
                  <a:gd name="connsiteX11" fmla="*/ 1640909 w 2116898"/>
                  <a:gd name="connsiteY11" fmla="*/ 1006270 h 1088962"/>
                  <a:gd name="connsiteX12" fmla="*/ 1775564 w 2116898"/>
                  <a:gd name="connsiteY12" fmla="*/ 1046980 h 1088962"/>
                  <a:gd name="connsiteX13" fmla="*/ 1885167 w 2116898"/>
                  <a:gd name="connsiteY13" fmla="*/ 1006270 h 1088962"/>
                  <a:gd name="connsiteX14" fmla="*/ 1938402 w 2116898"/>
                  <a:gd name="connsiteY14" fmla="*/ 899799 h 1088962"/>
                  <a:gd name="connsiteX15" fmla="*/ 2010427 w 2116898"/>
                  <a:gd name="connsiteY15" fmla="*/ 830906 h 1088962"/>
                  <a:gd name="connsiteX16" fmla="*/ 2116898 w 2116898"/>
                  <a:gd name="connsiteY16" fmla="*/ 805854 h 1088962"/>
                  <a:gd name="connsiteX0" fmla="*/ 0 w 2116898"/>
                  <a:gd name="connsiteY0" fmla="*/ 1083647 h 1088051"/>
                  <a:gd name="connsiteX1" fmla="*/ 300624 w 2116898"/>
                  <a:gd name="connsiteY1" fmla="*/ 1083647 h 1088051"/>
                  <a:gd name="connsiteX2" fmla="*/ 513567 w 2116898"/>
                  <a:gd name="connsiteY2" fmla="*/ 1049200 h 1088051"/>
                  <a:gd name="connsiteX3" fmla="*/ 663879 w 2116898"/>
                  <a:gd name="connsiteY3" fmla="*/ 920808 h 1088051"/>
                  <a:gd name="connsiteX4" fmla="*/ 742168 w 2116898"/>
                  <a:gd name="connsiteY4" fmla="*/ 638973 h 1088051"/>
                  <a:gd name="connsiteX5" fmla="*/ 829849 w 2116898"/>
                  <a:gd name="connsiteY5" fmla="*/ 269455 h 1088051"/>
                  <a:gd name="connsiteX6" fmla="*/ 939452 w 2116898"/>
                  <a:gd name="connsiteY6" fmla="*/ 75301 h 1088051"/>
                  <a:gd name="connsiteX7" fmla="*/ 1089764 w 2116898"/>
                  <a:gd name="connsiteY7" fmla="*/ 146 h 1088051"/>
                  <a:gd name="connsiteX8" fmla="*/ 1196235 w 2116898"/>
                  <a:gd name="connsiteY8" fmla="*/ 72171 h 1088051"/>
                  <a:gd name="connsiteX9" fmla="*/ 1321495 w 2116898"/>
                  <a:gd name="connsiteY9" fmla="*/ 316428 h 1088051"/>
                  <a:gd name="connsiteX10" fmla="*/ 1509386 w 2116898"/>
                  <a:gd name="connsiteY10" fmla="*/ 845652 h 1088051"/>
                  <a:gd name="connsiteX11" fmla="*/ 1640909 w 2116898"/>
                  <a:gd name="connsiteY11" fmla="*/ 1005359 h 1088051"/>
                  <a:gd name="connsiteX12" fmla="*/ 1775564 w 2116898"/>
                  <a:gd name="connsiteY12" fmla="*/ 1046069 h 1088051"/>
                  <a:gd name="connsiteX13" fmla="*/ 1885167 w 2116898"/>
                  <a:gd name="connsiteY13" fmla="*/ 1005359 h 1088051"/>
                  <a:gd name="connsiteX14" fmla="*/ 1938402 w 2116898"/>
                  <a:gd name="connsiteY14" fmla="*/ 898888 h 1088051"/>
                  <a:gd name="connsiteX15" fmla="*/ 2010427 w 2116898"/>
                  <a:gd name="connsiteY15" fmla="*/ 829995 h 1088051"/>
                  <a:gd name="connsiteX16" fmla="*/ 2116898 w 2116898"/>
                  <a:gd name="connsiteY16" fmla="*/ 804943 h 1088051"/>
                  <a:gd name="connsiteX0" fmla="*/ 0 w 2116898"/>
                  <a:gd name="connsiteY0" fmla="*/ 1083647 h 1088051"/>
                  <a:gd name="connsiteX1" fmla="*/ 300624 w 2116898"/>
                  <a:gd name="connsiteY1" fmla="*/ 1083647 h 1088051"/>
                  <a:gd name="connsiteX2" fmla="*/ 513567 w 2116898"/>
                  <a:gd name="connsiteY2" fmla="*/ 1049200 h 1088051"/>
                  <a:gd name="connsiteX3" fmla="*/ 663879 w 2116898"/>
                  <a:gd name="connsiteY3" fmla="*/ 920808 h 1088051"/>
                  <a:gd name="connsiteX4" fmla="*/ 742168 w 2116898"/>
                  <a:gd name="connsiteY4" fmla="*/ 638973 h 1088051"/>
                  <a:gd name="connsiteX5" fmla="*/ 829849 w 2116898"/>
                  <a:gd name="connsiteY5" fmla="*/ 269455 h 1088051"/>
                  <a:gd name="connsiteX6" fmla="*/ 939452 w 2116898"/>
                  <a:gd name="connsiteY6" fmla="*/ 75301 h 1088051"/>
                  <a:gd name="connsiteX7" fmla="*/ 1089764 w 2116898"/>
                  <a:gd name="connsiteY7" fmla="*/ 146 h 1088051"/>
                  <a:gd name="connsiteX8" fmla="*/ 1221287 w 2116898"/>
                  <a:gd name="connsiteY8" fmla="*/ 90960 h 1088051"/>
                  <a:gd name="connsiteX9" fmla="*/ 1321495 w 2116898"/>
                  <a:gd name="connsiteY9" fmla="*/ 316428 h 1088051"/>
                  <a:gd name="connsiteX10" fmla="*/ 1509386 w 2116898"/>
                  <a:gd name="connsiteY10" fmla="*/ 845652 h 1088051"/>
                  <a:gd name="connsiteX11" fmla="*/ 1640909 w 2116898"/>
                  <a:gd name="connsiteY11" fmla="*/ 1005359 h 1088051"/>
                  <a:gd name="connsiteX12" fmla="*/ 1775564 w 2116898"/>
                  <a:gd name="connsiteY12" fmla="*/ 1046069 h 1088051"/>
                  <a:gd name="connsiteX13" fmla="*/ 1885167 w 2116898"/>
                  <a:gd name="connsiteY13" fmla="*/ 1005359 h 1088051"/>
                  <a:gd name="connsiteX14" fmla="*/ 1938402 w 2116898"/>
                  <a:gd name="connsiteY14" fmla="*/ 898888 h 1088051"/>
                  <a:gd name="connsiteX15" fmla="*/ 2010427 w 2116898"/>
                  <a:gd name="connsiteY15" fmla="*/ 829995 h 1088051"/>
                  <a:gd name="connsiteX16" fmla="*/ 2116898 w 2116898"/>
                  <a:gd name="connsiteY16" fmla="*/ 804943 h 1088051"/>
                  <a:gd name="connsiteX0" fmla="*/ 0 w 2116898"/>
                  <a:gd name="connsiteY0" fmla="*/ 1083647 h 1088051"/>
                  <a:gd name="connsiteX1" fmla="*/ 300624 w 2116898"/>
                  <a:gd name="connsiteY1" fmla="*/ 1083647 h 1088051"/>
                  <a:gd name="connsiteX2" fmla="*/ 513567 w 2116898"/>
                  <a:gd name="connsiteY2" fmla="*/ 1049200 h 1088051"/>
                  <a:gd name="connsiteX3" fmla="*/ 663879 w 2116898"/>
                  <a:gd name="connsiteY3" fmla="*/ 920808 h 1088051"/>
                  <a:gd name="connsiteX4" fmla="*/ 742168 w 2116898"/>
                  <a:gd name="connsiteY4" fmla="*/ 638973 h 1088051"/>
                  <a:gd name="connsiteX5" fmla="*/ 829849 w 2116898"/>
                  <a:gd name="connsiteY5" fmla="*/ 269455 h 1088051"/>
                  <a:gd name="connsiteX6" fmla="*/ 939452 w 2116898"/>
                  <a:gd name="connsiteY6" fmla="*/ 75301 h 1088051"/>
                  <a:gd name="connsiteX7" fmla="*/ 1089764 w 2116898"/>
                  <a:gd name="connsiteY7" fmla="*/ 146 h 1088051"/>
                  <a:gd name="connsiteX8" fmla="*/ 1221287 w 2116898"/>
                  <a:gd name="connsiteY8" fmla="*/ 90960 h 1088051"/>
                  <a:gd name="connsiteX9" fmla="*/ 1337152 w 2116898"/>
                  <a:gd name="connsiteY9" fmla="*/ 341480 h 1088051"/>
                  <a:gd name="connsiteX10" fmla="*/ 1509386 w 2116898"/>
                  <a:gd name="connsiteY10" fmla="*/ 845652 h 1088051"/>
                  <a:gd name="connsiteX11" fmla="*/ 1640909 w 2116898"/>
                  <a:gd name="connsiteY11" fmla="*/ 1005359 h 1088051"/>
                  <a:gd name="connsiteX12" fmla="*/ 1775564 w 2116898"/>
                  <a:gd name="connsiteY12" fmla="*/ 1046069 h 1088051"/>
                  <a:gd name="connsiteX13" fmla="*/ 1885167 w 2116898"/>
                  <a:gd name="connsiteY13" fmla="*/ 1005359 h 1088051"/>
                  <a:gd name="connsiteX14" fmla="*/ 1938402 w 2116898"/>
                  <a:gd name="connsiteY14" fmla="*/ 898888 h 1088051"/>
                  <a:gd name="connsiteX15" fmla="*/ 2010427 w 2116898"/>
                  <a:gd name="connsiteY15" fmla="*/ 829995 h 1088051"/>
                  <a:gd name="connsiteX16" fmla="*/ 2116898 w 2116898"/>
                  <a:gd name="connsiteY16" fmla="*/ 804943 h 1088051"/>
                  <a:gd name="connsiteX0" fmla="*/ 0 w 2116898"/>
                  <a:gd name="connsiteY0" fmla="*/ 1083647 h 1088051"/>
                  <a:gd name="connsiteX1" fmla="*/ 300624 w 2116898"/>
                  <a:gd name="connsiteY1" fmla="*/ 1083647 h 1088051"/>
                  <a:gd name="connsiteX2" fmla="*/ 513567 w 2116898"/>
                  <a:gd name="connsiteY2" fmla="*/ 1049200 h 1088051"/>
                  <a:gd name="connsiteX3" fmla="*/ 663879 w 2116898"/>
                  <a:gd name="connsiteY3" fmla="*/ 920808 h 1088051"/>
                  <a:gd name="connsiteX4" fmla="*/ 742168 w 2116898"/>
                  <a:gd name="connsiteY4" fmla="*/ 638973 h 1088051"/>
                  <a:gd name="connsiteX5" fmla="*/ 829849 w 2116898"/>
                  <a:gd name="connsiteY5" fmla="*/ 269455 h 1088051"/>
                  <a:gd name="connsiteX6" fmla="*/ 939452 w 2116898"/>
                  <a:gd name="connsiteY6" fmla="*/ 75301 h 1088051"/>
                  <a:gd name="connsiteX7" fmla="*/ 1089764 w 2116898"/>
                  <a:gd name="connsiteY7" fmla="*/ 146 h 1088051"/>
                  <a:gd name="connsiteX8" fmla="*/ 1221287 w 2116898"/>
                  <a:gd name="connsiteY8" fmla="*/ 90960 h 1088051"/>
                  <a:gd name="connsiteX9" fmla="*/ 1337152 w 2116898"/>
                  <a:gd name="connsiteY9" fmla="*/ 354006 h 1088051"/>
                  <a:gd name="connsiteX10" fmla="*/ 1509386 w 2116898"/>
                  <a:gd name="connsiteY10" fmla="*/ 845652 h 1088051"/>
                  <a:gd name="connsiteX11" fmla="*/ 1640909 w 2116898"/>
                  <a:gd name="connsiteY11" fmla="*/ 1005359 h 1088051"/>
                  <a:gd name="connsiteX12" fmla="*/ 1775564 w 2116898"/>
                  <a:gd name="connsiteY12" fmla="*/ 1046069 h 1088051"/>
                  <a:gd name="connsiteX13" fmla="*/ 1885167 w 2116898"/>
                  <a:gd name="connsiteY13" fmla="*/ 1005359 h 1088051"/>
                  <a:gd name="connsiteX14" fmla="*/ 1938402 w 2116898"/>
                  <a:gd name="connsiteY14" fmla="*/ 898888 h 1088051"/>
                  <a:gd name="connsiteX15" fmla="*/ 2010427 w 2116898"/>
                  <a:gd name="connsiteY15" fmla="*/ 829995 h 1088051"/>
                  <a:gd name="connsiteX16" fmla="*/ 2116898 w 2116898"/>
                  <a:gd name="connsiteY16" fmla="*/ 804943 h 1088051"/>
                  <a:gd name="connsiteX0" fmla="*/ 0 w 2116898"/>
                  <a:gd name="connsiteY0" fmla="*/ 1083647 h 1088051"/>
                  <a:gd name="connsiteX1" fmla="*/ 300624 w 2116898"/>
                  <a:gd name="connsiteY1" fmla="*/ 1083647 h 1088051"/>
                  <a:gd name="connsiteX2" fmla="*/ 513567 w 2116898"/>
                  <a:gd name="connsiteY2" fmla="*/ 1049200 h 1088051"/>
                  <a:gd name="connsiteX3" fmla="*/ 663879 w 2116898"/>
                  <a:gd name="connsiteY3" fmla="*/ 920808 h 1088051"/>
                  <a:gd name="connsiteX4" fmla="*/ 742168 w 2116898"/>
                  <a:gd name="connsiteY4" fmla="*/ 638973 h 1088051"/>
                  <a:gd name="connsiteX5" fmla="*/ 829849 w 2116898"/>
                  <a:gd name="connsiteY5" fmla="*/ 269455 h 1088051"/>
                  <a:gd name="connsiteX6" fmla="*/ 939452 w 2116898"/>
                  <a:gd name="connsiteY6" fmla="*/ 75301 h 1088051"/>
                  <a:gd name="connsiteX7" fmla="*/ 1089764 w 2116898"/>
                  <a:gd name="connsiteY7" fmla="*/ 146 h 1088051"/>
                  <a:gd name="connsiteX8" fmla="*/ 1221287 w 2116898"/>
                  <a:gd name="connsiteY8" fmla="*/ 90960 h 1088051"/>
                  <a:gd name="connsiteX9" fmla="*/ 1337152 w 2116898"/>
                  <a:gd name="connsiteY9" fmla="*/ 354006 h 1088051"/>
                  <a:gd name="connsiteX10" fmla="*/ 1509386 w 2116898"/>
                  <a:gd name="connsiteY10" fmla="*/ 845652 h 1088051"/>
                  <a:gd name="connsiteX11" fmla="*/ 1644040 w 2116898"/>
                  <a:gd name="connsiteY11" fmla="*/ 1024148 h 1088051"/>
                  <a:gd name="connsiteX12" fmla="*/ 1775564 w 2116898"/>
                  <a:gd name="connsiteY12" fmla="*/ 1046069 h 1088051"/>
                  <a:gd name="connsiteX13" fmla="*/ 1885167 w 2116898"/>
                  <a:gd name="connsiteY13" fmla="*/ 1005359 h 1088051"/>
                  <a:gd name="connsiteX14" fmla="*/ 1938402 w 2116898"/>
                  <a:gd name="connsiteY14" fmla="*/ 898888 h 1088051"/>
                  <a:gd name="connsiteX15" fmla="*/ 2010427 w 2116898"/>
                  <a:gd name="connsiteY15" fmla="*/ 829995 h 1088051"/>
                  <a:gd name="connsiteX16" fmla="*/ 2116898 w 2116898"/>
                  <a:gd name="connsiteY16" fmla="*/ 804943 h 1088051"/>
                  <a:gd name="connsiteX0" fmla="*/ 0 w 2116898"/>
                  <a:gd name="connsiteY0" fmla="*/ 1083647 h 1088051"/>
                  <a:gd name="connsiteX1" fmla="*/ 300624 w 2116898"/>
                  <a:gd name="connsiteY1" fmla="*/ 1083647 h 1088051"/>
                  <a:gd name="connsiteX2" fmla="*/ 513567 w 2116898"/>
                  <a:gd name="connsiteY2" fmla="*/ 1049200 h 1088051"/>
                  <a:gd name="connsiteX3" fmla="*/ 663879 w 2116898"/>
                  <a:gd name="connsiteY3" fmla="*/ 920808 h 1088051"/>
                  <a:gd name="connsiteX4" fmla="*/ 742168 w 2116898"/>
                  <a:gd name="connsiteY4" fmla="*/ 638973 h 1088051"/>
                  <a:gd name="connsiteX5" fmla="*/ 829849 w 2116898"/>
                  <a:gd name="connsiteY5" fmla="*/ 269455 h 1088051"/>
                  <a:gd name="connsiteX6" fmla="*/ 939452 w 2116898"/>
                  <a:gd name="connsiteY6" fmla="*/ 75301 h 1088051"/>
                  <a:gd name="connsiteX7" fmla="*/ 1089764 w 2116898"/>
                  <a:gd name="connsiteY7" fmla="*/ 146 h 1088051"/>
                  <a:gd name="connsiteX8" fmla="*/ 1221287 w 2116898"/>
                  <a:gd name="connsiteY8" fmla="*/ 90960 h 1088051"/>
                  <a:gd name="connsiteX9" fmla="*/ 1337152 w 2116898"/>
                  <a:gd name="connsiteY9" fmla="*/ 354006 h 1088051"/>
                  <a:gd name="connsiteX10" fmla="*/ 1509386 w 2116898"/>
                  <a:gd name="connsiteY10" fmla="*/ 845652 h 1088051"/>
                  <a:gd name="connsiteX11" fmla="*/ 1644040 w 2116898"/>
                  <a:gd name="connsiteY11" fmla="*/ 1024148 h 1088051"/>
                  <a:gd name="connsiteX12" fmla="*/ 1781827 w 2116898"/>
                  <a:gd name="connsiteY12" fmla="*/ 1064858 h 1088051"/>
                  <a:gd name="connsiteX13" fmla="*/ 1885167 w 2116898"/>
                  <a:gd name="connsiteY13" fmla="*/ 1005359 h 1088051"/>
                  <a:gd name="connsiteX14" fmla="*/ 1938402 w 2116898"/>
                  <a:gd name="connsiteY14" fmla="*/ 898888 h 1088051"/>
                  <a:gd name="connsiteX15" fmla="*/ 2010427 w 2116898"/>
                  <a:gd name="connsiteY15" fmla="*/ 829995 h 1088051"/>
                  <a:gd name="connsiteX16" fmla="*/ 2116898 w 2116898"/>
                  <a:gd name="connsiteY16" fmla="*/ 804943 h 1088051"/>
                  <a:gd name="connsiteX0" fmla="*/ 0 w 2116898"/>
                  <a:gd name="connsiteY0" fmla="*/ 1083647 h 1088051"/>
                  <a:gd name="connsiteX1" fmla="*/ 300624 w 2116898"/>
                  <a:gd name="connsiteY1" fmla="*/ 1083647 h 1088051"/>
                  <a:gd name="connsiteX2" fmla="*/ 513567 w 2116898"/>
                  <a:gd name="connsiteY2" fmla="*/ 1049200 h 1088051"/>
                  <a:gd name="connsiteX3" fmla="*/ 663879 w 2116898"/>
                  <a:gd name="connsiteY3" fmla="*/ 920808 h 1088051"/>
                  <a:gd name="connsiteX4" fmla="*/ 742168 w 2116898"/>
                  <a:gd name="connsiteY4" fmla="*/ 638973 h 1088051"/>
                  <a:gd name="connsiteX5" fmla="*/ 829849 w 2116898"/>
                  <a:gd name="connsiteY5" fmla="*/ 269455 h 1088051"/>
                  <a:gd name="connsiteX6" fmla="*/ 939452 w 2116898"/>
                  <a:gd name="connsiteY6" fmla="*/ 75301 h 1088051"/>
                  <a:gd name="connsiteX7" fmla="*/ 1089764 w 2116898"/>
                  <a:gd name="connsiteY7" fmla="*/ 146 h 1088051"/>
                  <a:gd name="connsiteX8" fmla="*/ 1221287 w 2116898"/>
                  <a:gd name="connsiteY8" fmla="*/ 90960 h 1088051"/>
                  <a:gd name="connsiteX9" fmla="*/ 1337152 w 2116898"/>
                  <a:gd name="connsiteY9" fmla="*/ 354006 h 1088051"/>
                  <a:gd name="connsiteX10" fmla="*/ 1525044 w 2116898"/>
                  <a:gd name="connsiteY10" fmla="*/ 851915 h 1088051"/>
                  <a:gd name="connsiteX11" fmla="*/ 1644040 w 2116898"/>
                  <a:gd name="connsiteY11" fmla="*/ 1024148 h 1088051"/>
                  <a:gd name="connsiteX12" fmla="*/ 1781827 w 2116898"/>
                  <a:gd name="connsiteY12" fmla="*/ 1064858 h 1088051"/>
                  <a:gd name="connsiteX13" fmla="*/ 1885167 w 2116898"/>
                  <a:gd name="connsiteY13" fmla="*/ 1005359 h 1088051"/>
                  <a:gd name="connsiteX14" fmla="*/ 1938402 w 2116898"/>
                  <a:gd name="connsiteY14" fmla="*/ 898888 h 1088051"/>
                  <a:gd name="connsiteX15" fmla="*/ 2010427 w 2116898"/>
                  <a:gd name="connsiteY15" fmla="*/ 829995 h 1088051"/>
                  <a:gd name="connsiteX16" fmla="*/ 2116898 w 2116898"/>
                  <a:gd name="connsiteY16" fmla="*/ 804943 h 1088051"/>
                  <a:gd name="connsiteX0" fmla="*/ 0 w 2116898"/>
                  <a:gd name="connsiteY0" fmla="*/ 1083647 h 1088051"/>
                  <a:gd name="connsiteX1" fmla="*/ 300624 w 2116898"/>
                  <a:gd name="connsiteY1" fmla="*/ 1083647 h 1088051"/>
                  <a:gd name="connsiteX2" fmla="*/ 513567 w 2116898"/>
                  <a:gd name="connsiteY2" fmla="*/ 1049200 h 1088051"/>
                  <a:gd name="connsiteX3" fmla="*/ 663879 w 2116898"/>
                  <a:gd name="connsiteY3" fmla="*/ 920808 h 1088051"/>
                  <a:gd name="connsiteX4" fmla="*/ 742168 w 2116898"/>
                  <a:gd name="connsiteY4" fmla="*/ 638973 h 1088051"/>
                  <a:gd name="connsiteX5" fmla="*/ 829849 w 2116898"/>
                  <a:gd name="connsiteY5" fmla="*/ 269455 h 1088051"/>
                  <a:gd name="connsiteX6" fmla="*/ 939452 w 2116898"/>
                  <a:gd name="connsiteY6" fmla="*/ 75301 h 1088051"/>
                  <a:gd name="connsiteX7" fmla="*/ 1089764 w 2116898"/>
                  <a:gd name="connsiteY7" fmla="*/ 146 h 1088051"/>
                  <a:gd name="connsiteX8" fmla="*/ 1221287 w 2116898"/>
                  <a:gd name="connsiteY8" fmla="*/ 90960 h 1088051"/>
                  <a:gd name="connsiteX9" fmla="*/ 1337152 w 2116898"/>
                  <a:gd name="connsiteY9" fmla="*/ 354006 h 1088051"/>
                  <a:gd name="connsiteX10" fmla="*/ 1515650 w 2116898"/>
                  <a:gd name="connsiteY10" fmla="*/ 855047 h 1088051"/>
                  <a:gd name="connsiteX11" fmla="*/ 1644040 w 2116898"/>
                  <a:gd name="connsiteY11" fmla="*/ 1024148 h 1088051"/>
                  <a:gd name="connsiteX12" fmla="*/ 1781827 w 2116898"/>
                  <a:gd name="connsiteY12" fmla="*/ 1064858 h 1088051"/>
                  <a:gd name="connsiteX13" fmla="*/ 1885167 w 2116898"/>
                  <a:gd name="connsiteY13" fmla="*/ 1005359 h 1088051"/>
                  <a:gd name="connsiteX14" fmla="*/ 1938402 w 2116898"/>
                  <a:gd name="connsiteY14" fmla="*/ 898888 h 1088051"/>
                  <a:gd name="connsiteX15" fmla="*/ 2010427 w 2116898"/>
                  <a:gd name="connsiteY15" fmla="*/ 829995 h 1088051"/>
                  <a:gd name="connsiteX16" fmla="*/ 2116898 w 2116898"/>
                  <a:gd name="connsiteY16" fmla="*/ 804943 h 1088051"/>
                  <a:gd name="connsiteX0" fmla="*/ 0 w 2116898"/>
                  <a:gd name="connsiteY0" fmla="*/ 1083647 h 1088051"/>
                  <a:gd name="connsiteX1" fmla="*/ 300624 w 2116898"/>
                  <a:gd name="connsiteY1" fmla="*/ 1083647 h 1088051"/>
                  <a:gd name="connsiteX2" fmla="*/ 513567 w 2116898"/>
                  <a:gd name="connsiteY2" fmla="*/ 1049200 h 1088051"/>
                  <a:gd name="connsiteX3" fmla="*/ 663879 w 2116898"/>
                  <a:gd name="connsiteY3" fmla="*/ 920808 h 1088051"/>
                  <a:gd name="connsiteX4" fmla="*/ 742168 w 2116898"/>
                  <a:gd name="connsiteY4" fmla="*/ 638973 h 1088051"/>
                  <a:gd name="connsiteX5" fmla="*/ 829849 w 2116898"/>
                  <a:gd name="connsiteY5" fmla="*/ 269455 h 1088051"/>
                  <a:gd name="connsiteX6" fmla="*/ 939452 w 2116898"/>
                  <a:gd name="connsiteY6" fmla="*/ 75301 h 1088051"/>
                  <a:gd name="connsiteX7" fmla="*/ 1089764 w 2116898"/>
                  <a:gd name="connsiteY7" fmla="*/ 146 h 1088051"/>
                  <a:gd name="connsiteX8" fmla="*/ 1221287 w 2116898"/>
                  <a:gd name="connsiteY8" fmla="*/ 90960 h 1088051"/>
                  <a:gd name="connsiteX9" fmla="*/ 1337152 w 2116898"/>
                  <a:gd name="connsiteY9" fmla="*/ 354006 h 1088051"/>
                  <a:gd name="connsiteX10" fmla="*/ 1515650 w 2116898"/>
                  <a:gd name="connsiteY10" fmla="*/ 855047 h 1088051"/>
                  <a:gd name="connsiteX11" fmla="*/ 1653434 w 2116898"/>
                  <a:gd name="connsiteY11" fmla="*/ 1014754 h 1088051"/>
                  <a:gd name="connsiteX12" fmla="*/ 1781827 w 2116898"/>
                  <a:gd name="connsiteY12" fmla="*/ 1064858 h 1088051"/>
                  <a:gd name="connsiteX13" fmla="*/ 1885167 w 2116898"/>
                  <a:gd name="connsiteY13" fmla="*/ 1005359 h 1088051"/>
                  <a:gd name="connsiteX14" fmla="*/ 1938402 w 2116898"/>
                  <a:gd name="connsiteY14" fmla="*/ 898888 h 1088051"/>
                  <a:gd name="connsiteX15" fmla="*/ 2010427 w 2116898"/>
                  <a:gd name="connsiteY15" fmla="*/ 829995 h 1088051"/>
                  <a:gd name="connsiteX16" fmla="*/ 2116898 w 2116898"/>
                  <a:gd name="connsiteY16" fmla="*/ 804943 h 1088051"/>
                  <a:gd name="connsiteX0" fmla="*/ 0 w 2116898"/>
                  <a:gd name="connsiteY0" fmla="*/ 1083647 h 1088051"/>
                  <a:gd name="connsiteX1" fmla="*/ 300624 w 2116898"/>
                  <a:gd name="connsiteY1" fmla="*/ 1083647 h 1088051"/>
                  <a:gd name="connsiteX2" fmla="*/ 513567 w 2116898"/>
                  <a:gd name="connsiteY2" fmla="*/ 1049200 h 1088051"/>
                  <a:gd name="connsiteX3" fmla="*/ 663879 w 2116898"/>
                  <a:gd name="connsiteY3" fmla="*/ 920808 h 1088051"/>
                  <a:gd name="connsiteX4" fmla="*/ 742168 w 2116898"/>
                  <a:gd name="connsiteY4" fmla="*/ 638973 h 1088051"/>
                  <a:gd name="connsiteX5" fmla="*/ 829849 w 2116898"/>
                  <a:gd name="connsiteY5" fmla="*/ 269455 h 1088051"/>
                  <a:gd name="connsiteX6" fmla="*/ 939452 w 2116898"/>
                  <a:gd name="connsiteY6" fmla="*/ 75301 h 1088051"/>
                  <a:gd name="connsiteX7" fmla="*/ 1089764 w 2116898"/>
                  <a:gd name="connsiteY7" fmla="*/ 146 h 1088051"/>
                  <a:gd name="connsiteX8" fmla="*/ 1221287 w 2116898"/>
                  <a:gd name="connsiteY8" fmla="*/ 90960 h 1088051"/>
                  <a:gd name="connsiteX9" fmla="*/ 1337152 w 2116898"/>
                  <a:gd name="connsiteY9" fmla="*/ 354006 h 1088051"/>
                  <a:gd name="connsiteX10" fmla="*/ 1515650 w 2116898"/>
                  <a:gd name="connsiteY10" fmla="*/ 855047 h 1088051"/>
                  <a:gd name="connsiteX11" fmla="*/ 1634645 w 2116898"/>
                  <a:gd name="connsiteY11" fmla="*/ 1021017 h 1088051"/>
                  <a:gd name="connsiteX12" fmla="*/ 1781827 w 2116898"/>
                  <a:gd name="connsiteY12" fmla="*/ 1064858 h 1088051"/>
                  <a:gd name="connsiteX13" fmla="*/ 1885167 w 2116898"/>
                  <a:gd name="connsiteY13" fmla="*/ 1005359 h 1088051"/>
                  <a:gd name="connsiteX14" fmla="*/ 1938402 w 2116898"/>
                  <a:gd name="connsiteY14" fmla="*/ 898888 h 1088051"/>
                  <a:gd name="connsiteX15" fmla="*/ 2010427 w 2116898"/>
                  <a:gd name="connsiteY15" fmla="*/ 829995 h 1088051"/>
                  <a:gd name="connsiteX16" fmla="*/ 2116898 w 2116898"/>
                  <a:gd name="connsiteY16" fmla="*/ 804943 h 1088051"/>
                  <a:gd name="connsiteX0" fmla="*/ 0 w 2138818"/>
                  <a:gd name="connsiteY0" fmla="*/ 1083647 h 1088051"/>
                  <a:gd name="connsiteX1" fmla="*/ 300624 w 2138818"/>
                  <a:gd name="connsiteY1" fmla="*/ 1083647 h 1088051"/>
                  <a:gd name="connsiteX2" fmla="*/ 513567 w 2138818"/>
                  <a:gd name="connsiteY2" fmla="*/ 1049200 h 1088051"/>
                  <a:gd name="connsiteX3" fmla="*/ 663879 w 2138818"/>
                  <a:gd name="connsiteY3" fmla="*/ 920808 h 1088051"/>
                  <a:gd name="connsiteX4" fmla="*/ 742168 w 2138818"/>
                  <a:gd name="connsiteY4" fmla="*/ 638973 h 1088051"/>
                  <a:gd name="connsiteX5" fmla="*/ 829849 w 2138818"/>
                  <a:gd name="connsiteY5" fmla="*/ 269455 h 1088051"/>
                  <a:gd name="connsiteX6" fmla="*/ 939452 w 2138818"/>
                  <a:gd name="connsiteY6" fmla="*/ 75301 h 1088051"/>
                  <a:gd name="connsiteX7" fmla="*/ 1089764 w 2138818"/>
                  <a:gd name="connsiteY7" fmla="*/ 146 h 1088051"/>
                  <a:gd name="connsiteX8" fmla="*/ 1221287 w 2138818"/>
                  <a:gd name="connsiteY8" fmla="*/ 90960 h 1088051"/>
                  <a:gd name="connsiteX9" fmla="*/ 1337152 w 2138818"/>
                  <a:gd name="connsiteY9" fmla="*/ 354006 h 1088051"/>
                  <a:gd name="connsiteX10" fmla="*/ 1515650 w 2138818"/>
                  <a:gd name="connsiteY10" fmla="*/ 855047 h 1088051"/>
                  <a:gd name="connsiteX11" fmla="*/ 1634645 w 2138818"/>
                  <a:gd name="connsiteY11" fmla="*/ 1021017 h 1088051"/>
                  <a:gd name="connsiteX12" fmla="*/ 1781827 w 2138818"/>
                  <a:gd name="connsiteY12" fmla="*/ 1064858 h 1088051"/>
                  <a:gd name="connsiteX13" fmla="*/ 1885167 w 2138818"/>
                  <a:gd name="connsiteY13" fmla="*/ 1005359 h 1088051"/>
                  <a:gd name="connsiteX14" fmla="*/ 1938402 w 2138818"/>
                  <a:gd name="connsiteY14" fmla="*/ 898888 h 1088051"/>
                  <a:gd name="connsiteX15" fmla="*/ 2010427 w 2138818"/>
                  <a:gd name="connsiteY15" fmla="*/ 829995 h 1088051"/>
                  <a:gd name="connsiteX16" fmla="*/ 2138818 w 2138818"/>
                  <a:gd name="connsiteY16" fmla="*/ 823732 h 1088051"/>
                  <a:gd name="connsiteX0" fmla="*/ 0 w 2138818"/>
                  <a:gd name="connsiteY0" fmla="*/ 1083647 h 1088051"/>
                  <a:gd name="connsiteX1" fmla="*/ 300624 w 2138818"/>
                  <a:gd name="connsiteY1" fmla="*/ 1083647 h 1088051"/>
                  <a:gd name="connsiteX2" fmla="*/ 513567 w 2138818"/>
                  <a:gd name="connsiteY2" fmla="*/ 1049200 h 1088051"/>
                  <a:gd name="connsiteX3" fmla="*/ 663879 w 2138818"/>
                  <a:gd name="connsiteY3" fmla="*/ 920808 h 1088051"/>
                  <a:gd name="connsiteX4" fmla="*/ 742168 w 2138818"/>
                  <a:gd name="connsiteY4" fmla="*/ 638973 h 1088051"/>
                  <a:gd name="connsiteX5" fmla="*/ 829849 w 2138818"/>
                  <a:gd name="connsiteY5" fmla="*/ 269455 h 1088051"/>
                  <a:gd name="connsiteX6" fmla="*/ 939452 w 2138818"/>
                  <a:gd name="connsiteY6" fmla="*/ 75301 h 1088051"/>
                  <a:gd name="connsiteX7" fmla="*/ 1089764 w 2138818"/>
                  <a:gd name="connsiteY7" fmla="*/ 146 h 1088051"/>
                  <a:gd name="connsiteX8" fmla="*/ 1221287 w 2138818"/>
                  <a:gd name="connsiteY8" fmla="*/ 90960 h 1088051"/>
                  <a:gd name="connsiteX9" fmla="*/ 1337152 w 2138818"/>
                  <a:gd name="connsiteY9" fmla="*/ 354006 h 1088051"/>
                  <a:gd name="connsiteX10" fmla="*/ 1515650 w 2138818"/>
                  <a:gd name="connsiteY10" fmla="*/ 855047 h 1088051"/>
                  <a:gd name="connsiteX11" fmla="*/ 1634645 w 2138818"/>
                  <a:gd name="connsiteY11" fmla="*/ 1021017 h 1088051"/>
                  <a:gd name="connsiteX12" fmla="*/ 1781827 w 2138818"/>
                  <a:gd name="connsiteY12" fmla="*/ 1064858 h 1088051"/>
                  <a:gd name="connsiteX13" fmla="*/ 1885167 w 2138818"/>
                  <a:gd name="connsiteY13" fmla="*/ 1005359 h 1088051"/>
                  <a:gd name="connsiteX14" fmla="*/ 1938402 w 2138818"/>
                  <a:gd name="connsiteY14" fmla="*/ 898888 h 1088051"/>
                  <a:gd name="connsiteX15" fmla="*/ 2010427 w 2138818"/>
                  <a:gd name="connsiteY15" fmla="*/ 829995 h 1088051"/>
                  <a:gd name="connsiteX16" fmla="*/ 2138818 w 2138818"/>
                  <a:gd name="connsiteY16" fmla="*/ 823732 h 1088051"/>
                  <a:gd name="connsiteX0" fmla="*/ 0 w 2160738"/>
                  <a:gd name="connsiteY0" fmla="*/ 1083647 h 1088051"/>
                  <a:gd name="connsiteX1" fmla="*/ 300624 w 2160738"/>
                  <a:gd name="connsiteY1" fmla="*/ 1083647 h 1088051"/>
                  <a:gd name="connsiteX2" fmla="*/ 513567 w 2160738"/>
                  <a:gd name="connsiteY2" fmla="*/ 1049200 h 1088051"/>
                  <a:gd name="connsiteX3" fmla="*/ 663879 w 2160738"/>
                  <a:gd name="connsiteY3" fmla="*/ 920808 h 1088051"/>
                  <a:gd name="connsiteX4" fmla="*/ 742168 w 2160738"/>
                  <a:gd name="connsiteY4" fmla="*/ 638973 h 1088051"/>
                  <a:gd name="connsiteX5" fmla="*/ 829849 w 2160738"/>
                  <a:gd name="connsiteY5" fmla="*/ 269455 h 1088051"/>
                  <a:gd name="connsiteX6" fmla="*/ 939452 w 2160738"/>
                  <a:gd name="connsiteY6" fmla="*/ 75301 h 1088051"/>
                  <a:gd name="connsiteX7" fmla="*/ 1089764 w 2160738"/>
                  <a:gd name="connsiteY7" fmla="*/ 146 h 1088051"/>
                  <a:gd name="connsiteX8" fmla="*/ 1221287 w 2160738"/>
                  <a:gd name="connsiteY8" fmla="*/ 90960 h 1088051"/>
                  <a:gd name="connsiteX9" fmla="*/ 1337152 w 2160738"/>
                  <a:gd name="connsiteY9" fmla="*/ 354006 h 1088051"/>
                  <a:gd name="connsiteX10" fmla="*/ 1515650 w 2160738"/>
                  <a:gd name="connsiteY10" fmla="*/ 855047 h 1088051"/>
                  <a:gd name="connsiteX11" fmla="*/ 1634645 w 2160738"/>
                  <a:gd name="connsiteY11" fmla="*/ 1021017 h 1088051"/>
                  <a:gd name="connsiteX12" fmla="*/ 1781827 w 2160738"/>
                  <a:gd name="connsiteY12" fmla="*/ 1064858 h 1088051"/>
                  <a:gd name="connsiteX13" fmla="*/ 1885167 w 2160738"/>
                  <a:gd name="connsiteY13" fmla="*/ 1005359 h 1088051"/>
                  <a:gd name="connsiteX14" fmla="*/ 1938402 w 2160738"/>
                  <a:gd name="connsiteY14" fmla="*/ 898888 h 1088051"/>
                  <a:gd name="connsiteX15" fmla="*/ 2010427 w 2160738"/>
                  <a:gd name="connsiteY15" fmla="*/ 829995 h 1088051"/>
                  <a:gd name="connsiteX16" fmla="*/ 2160738 w 2160738"/>
                  <a:gd name="connsiteY16" fmla="*/ 826863 h 1088051"/>
                  <a:gd name="connsiteX0" fmla="*/ 0 w 2160738"/>
                  <a:gd name="connsiteY0" fmla="*/ 1083647 h 1088051"/>
                  <a:gd name="connsiteX1" fmla="*/ 300624 w 2160738"/>
                  <a:gd name="connsiteY1" fmla="*/ 1083647 h 1088051"/>
                  <a:gd name="connsiteX2" fmla="*/ 513567 w 2160738"/>
                  <a:gd name="connsiteY2" fmla="*/ 1049200 h 1088051"/>
                  <a:gd name="connsiteX3" fmla="*/ 663879 w 2160738"/>
                  <a:gd name="connsiteY3" fmla="*/ 920808 h 1088051"/>
                  <a:gd name="connsiteX4" fmla="*/ 742168 w 2160738"/>
                  <a:gd name="connsiteY4" fmla="*/ 638973 h 1088051"/>
                  <a:gd name="connsiteX5" fmla="*/ 829849 w 2160738"/>
                  <a:gd name="connsiteY5" fmla="*/ 269455 h 1088051"/>
                  <a:gd name="connsiteX6" fmla="*/ 939452 w 2160738"/>
                  <a:gd name="connsiteY6" fmla="*/ 75301 h 1088051"/>
                  <a:gd name="connsiteX7" fmla="*/ 1089764 w 2160738"/>
                  <a:gd name="connsiteY7" fmla="*/ 146 h 1088051"/>
                  <a:gd name="connsiteX8" fmla="*/ 1221287 w 2160738"/>
                  <a:gd name="connsiteY8" fmla="*/ 90960 h 1088051"/>
                  <a:gd name="connsiteX9" fmla="*/ 1337152 w 2160738"/>
                  <a:gd name="connsiteY9" fmla="*/ 354006 h 1088051"/>
                  <a:gd name="connsiteX10" fmla="*/ 1515650 w 2160738"/>
                  <a:gd name="connsiteY10" fmla="*/ 855047 h 1088051"/>
                  <a:gd name="connsiteX11" fmla="*/ 1634645 w 2160738"/>
                  <a:gd name="connsiteY11" fmla="*/ 1021017 h 1088051"/>
                  <a:gd name="connsiteX12" fmla="*/ 1781827 w 2160738"/>
                  <a:gd name="connsiteY12" fmla="*/ 1064858 h 1088051"/>
                  <a:gd name="connsiteX13" fmla="*/ 1885167 w 2160738"/>
                  <a:gd name="connsiteY13" fmla="*/ 1005359 h 1088051"/>
                  <a:gd name="connsiteX14" fmla="*/ 1938402 w 2160738"/>
                  <a:gd name="connsiteY14" fmla="*/ 898888 h 1088051"/>
                  <a:gd name="connsiteX15" fmla="*/ 2010427 w 2160738"/>
                  <a:gd name="connsiteY15" fmla="*/ 829995 h 1088051"/>
                  <a:gd name="connsiteX16" fmla="*/ 2160738 w 2160738"/>
                  <a:gd name="connsiteY16" fmla="*/ 826863 h 1088051"/>
                  <a:gd name="connsiteX0" fmla="*/ 0 w 2170132"/>
                  <a:gd name="connsiteY0" fmla="*/ 1083647 h 1088051"/>
                  <a:gd name="connsiteX1" fmla="*/ 300624 w 2170132"/>
                  <a:gd name="connsiteY1" fmla="*/ 1083647 h 1088051"/>
                  <a:gd name="connsiteX2" fmla="*/ 513567 w 2170132"/>
                  <a:gd name="connsiteY2" fmla="*/ 1049200 h 1088051"/>
                  <a:gd name="connsiteX3" fmla="*/ 663879 w 2170132"/>
                  <a:gd name="connsiteY3" fmla="*/ 920808 h 1088051"/>
                  <a:gd name="connsiteX4" fmla="*/ 742168 w 2170132"/>
                  <a:gd name="connsiteY4" fmla="*/ 638973 h 1088051"/>
                  <a:gd name="connsiteX5" fmla="*/ 829849 w 2170132"/>
                  <a:gd name="connsiteY5" fmla="*/ 269455 h 1088051"/>
                  <a:gd name="connsiteX6" fmla="*/ 939452 w 2170132"/>
                  <a:gd name="connsiteY6" fmla="*/ 75301 h 1088051"/>
                  <a:gd name="connsiteX7" fmla="*/ 1089764 w 2170132"/>
                  <a:gd name="connsiteY7" fmla="*/ 146 h 1088051"/>
                  <a:gd name="connsiteX8" fmla="*/ 1221287 w 2170132"/>
                  <a:gd name="connsiteY8" fmla="*/ 90960 h 1088051"/>
                  <a:gd name="connsiteX9" fmla="*/ 1337152 w 2170132"/>
                  <a:gd name="connsiteY9" fmla="*/ 354006 h 1088051"/>
                  <a:gd name="connsiteX10" fmla="*/ 1515650 w 2170132"/>
                  <a:gd name="connsiteY10" fmla="*/ 855047 h 1088051"/>
                  <a:gd name="connsiteX11" fmla="*/ 1634645 w 2170132"/>
                  <a:gd name="connsiteY11" fmla="*/ 1021017 h 1088051"/>
                  <a:gd name="connsiteX12" fmla="*/ 1781827 w 2170132"/>
                  <a:gd name="connsiteY12" fmla="*/ 1064858 h 1088051"/>
                  <a:gd name="connsiteX13" fmla="*/ 1885167 w 2170132"/>
                  <a:gd name="connsiteY13" fmla="*/ 1005359 h 1088051"/>
                  <a:gd name="connsiteX14" fmla="*/ 1938402 w 2170132"/>
                  <a:gd name="connsiteY14" fmla="*/ 898888 h 1088051"/>
                  <a:gd name="connsiteX15" fmla="*/ 2010427 w 2170132"/>
                  <a:gd name="connsiteY15" fmla="*/ 829995 h 1088051"/>
                  <a:gd name="connsiteX16" fmla="*/ 2170132 w 2170132"/>
                  <a:gd name="connsiteY16" fmla="*/ 817468 h 1088051"/>
                  <a:gd name="connsiteX0" fmla="*/ 0 w 2170132"/>
                  <a:gd name="connsiteY0" fmla="*/ 1083647 h 1088051"/>
                  <a:gd name="connsiteX1" fmla="*/ 300624 w 2170132"/>
                  <a:gd name="connsiteY1" fmla="*/ 1083647 h 1088051"/>
                  <a:gd name="connsiteX2" fmla="*/ 513567 w 2170132"/>
                  <a:gd name="connsiteY2" fmla="*/ 1049200 h 1088051"/>
                  <a:gd name="connsiteX3" fmla="*/ 663879 w 2170132"/>
                  <a:gd name="connsiteY3" fmla="*/ 920808 h 1088051"/>
                  <a:gd name="connsiteX4" fmla="*/ 742168 w 2170132"/>
                  <a:gd name="connsiteY4" fmla="*/ 638973 h 1088051"/>
                  <a:gd name="connsiteX5" fmla="*/ 829849 w 2170132"/>
                  <a:gd name="connsiteY5" fmla="*/ 269455 h 1088051"/>
                  <a:gd name="connsiteX6" fmla="*/ 939452 w 2170132"/>
                  <a:gd name="connsiteY6" fmla="*/ 75301 h 1088051"/>
                  <a:gd name="connsiteX7" fmla="*/ 1089764 w 2170132"/>
                  <a:gd name="connsiteY7" fmla="*/ 146 h 1088051"/>
                  <a:gd name="connsiteX8" fmla="*/ 1221287 w 2170132"/>
                  <a:gd name="connsiteY8" fmla="*/ 90960 h 1088051"/>
                  <a:gd name="connsiteX9" fmla="*/ 1337152 w 2170132"/>
                  <a:gd name="connsiteY9" fmla="*/ 354006 h 1088051"/>
                  <a:gd name="connsiteX10" fmla="*/ 1515650 w 2170132"/>
                  <a:gd name="connsiteY10" fmla="*/ 855047 h 1088051"/>
                  <a:gd name="connsiteX11" fmla="*/ 1634645 w 2170132"/>
                  <a:gd name="connsiteY11" fmla="*/ 1021017 h 1088051"/>
                  <a:gd name="connsiteX12" fmla="*/ 1781827 w 2170132"/>
                  <a:gd name="connsiteY12" fmla="*/ 1064858 h 1088051"/>
                  <a:gd name="connsiteX13" fmla="*/ 1885167 w 2170132"/>
                  <a:gd name="connsiteY13" fmla="*/ 1005359 h 1088051"/>
                  <a:gd name="connsiteX14" fmla="*/ 1938402 w 2170132"/>
                  <a:gd name="connsiteY14" fmla="*/ 898888 h 1088051"/>
                  <a:gd name="connsiteX15" fmla="*/ 2010427 w 2170132"/>
                  <a:gd name="connsiteY15" fmla="*/ 829995 h 1088051"/>
                  <a:gd name="connsiteX16" fmla="*/ 2170132 w 2170132"/>
                  <a:gd name="connsiteY16" fmla="*/ 817468 h 1088051"/>
                  <a:gd name="connsiteX0" fmla="*/ 0 w 2170132"/>
                  <a:gd name="connsiteY0" fmla="*/ 1083647 h 1088051"/>
                  <a:gd name="connsiteX1" fmla="*/ 300624 w 2170132"/>
                  <a:gd name="connsiteY1" fmla="*/ 1083647 h 1088051"/>
                  <a:gd name="connsiteX2" fmla="*/ 513567 w 2170132"/>
                  <a:gd name="connsiteY2" fmla="*/ 1049200 h 1088051"/>
                  <a:gd name="connsiteX3" fmla="*/ 663879 w 2170132"/>
                  <a:gd name="connsiteY3" fmla="*/ 920808 h 1088051"/>
                  <a:gd name="connsiteX4" fmla="*/ 742168 w 2170132"/>
                  <a:gd name="connsiteY4" fmla="*/ 638973 h 1088051"/>
                  <a:gd name="connsiteX5" fmla="*/ 829849 w 2170132"/>
                  <a:gd name="connsiteY5" fmla="*/ 269455 h 1088051"/>
                  <a:gd name="connsiteX6" fmla="*/ 939452 w 2170132"/>
                  <a:gd name="connsiteY6" fmla="*/ 75301 h 1088051"/>
                  <a:gd name="connsiteX7" fmla="*/ 1089764 w 2170132"/>
                  <a:gd name="connsiteY7" fmla="*/ 146 h 1088051"/>
                  <a:gd name="connsiteX8" fmla="*/ 1221287 w 2170132"/>
                  <a:gd name="connsiteY8" fmla="*/ 90960 h 1088051"/>
                  <a:gd name="connsiteX9" fmla="*/ 1337152 w 2170132"/>
                  <a:gd name="connsiteY9" fmla="*/ 354006 h 1088051"/>
                  <a:gd name="connsiteX10" fmla="*/ 1515650 w 2170132"/>
                  <a:gd name="connsiteY10" fmla="*/ 855047 h 1088051"/>
                  <a:gd name="connsiteX11" fmla="*/ 1634645 w 2170132"/>
                  <a:gd name="connsiteY11" fmla="*/ 1021017 h 1088051"/>
                  <a:gd name="connsiteX12" fmla="*/ 1781827 w 2170132"/>
                  <a:gd name="connsiteY12" fmla="*/ 1064858 h 1088051"/>
                  <a:gd name="connsiteX13" fmla="*/ 1894562 w 2170132"/>
                  <a:gd name="connsiteY13" fmla="*/ 980306 h 1088051"/>
                  <a:gd name="connsiteX14" fmla="*/ 1938402 w 2170132"/>
                  <a:gd name="connsiteY14" fmla="*/ 898888 h 1088051"/>
                  <a:gd name="connsiteX15" fmla="*/ 2010427 w 2170132"/>
                  <a:gd name="connsiteY15" fmla="*/ 829995 h 1088051"/>
                  <a:gd name="connsiteX16" fmla="*/ 2170132 w 2170132"/>
                  <a:gd name="connsiteY16" fmla="*/ 817468 h 1088051"/>
                  <a:gd name="connsiteX0" fmla="*/ 0 w 2170132"/>
                  <a:gd name="connsiteY0" fmla="*/ 1083647 h 1088051"/>
                  <a:gd name="connsiteX1" fmla="*/ 300624 w 2170132"/>
                  <a:gd name="connsiteY1" fmla="*/ 1083647 h 1088051"/>
                  <a:gd name="connsiteX2" fmla="*/ 513567 w 2170132"/>
                  <a:gd name="connsiteY2" fmla="*/ 1049200 h 1088051"/>
                  <a:gd name="connsiteX3" fmla="*/ 663879 w 2170132"/>
                  <a:gd name="connsiteY3" fmla="*/ 920808 h 1088051"/>
                  <a:gd name="connsiteX4" fmla="*/ 742168 w 2170132"/>
                  <a:gd name="connsiteY4" fmla="*/ 638973 h 1088051"/>
                  <a:gd name="connsiteX5" fmla="*/ 829849 w 2170132"/>
                  <a:gd name="connsiteY5" fmla="*/ 269455 h 1088051"/>
                  <a:gd name="connsiteX6" fmla="*/ 939452 w 2170132"/>
                  <a:gd name="connsiteY6" fmla="*/ 75301 h 1088051"/>
                  <a:gd name="connsiteX7" fmla="*/ 1089764 w 2170132"/>
                  <a:gd name="connsiteY7" fmla="*/ 146 h 1088051"/>
                  <a:gd name="connsiteX8" fmla="*/ 1221287 w 2170132"/>
                  <a:gd name="connsiteY8" fmla="*/ 90960 h 1088051"/>
                  <a:gd name="connsiteX9" fmla="*/ 1337152 w 2170132"/>
                  <a:gd name="connsiteY9" fmla="*/ 354006 h 1088051"/>
                  <a:gd name="connsiteX10" fmla="*/ 1515650 w 2170132"/>
                  <a:gd name="connsiteY10" fmla="*/ 855047 h 1088051"/>
                  <a:gd name="connsiteX11" fmla="*/ 1634645 w 2170132"/>
                  <a:gd name="connsiteY11" fmla="*/ 1021017 h 1088051"/>
                  <a:gd name="connsiteX12" fmla="*/ 1781827 w 2170132"/>
                  <a:gd name="connsiteY12" fmla="*/ 1064858 h 1088051"/>
                  <a:gd name="connsiteX13" fmla="*/ 1910219 w 2170132"/>
                  <a:gd name="connsiteY13" fmla="*/ 995963 h 1088051"/>
                  <a:gd name="connsiteX14" fmla="*/ 1938402 w 2170132"/>
                  <a:gd name="connsiteY14" fmla="*/ 898888 h 1088051"/>
                  <a:gd name="connsiteX15" fmla="*/ 2010427 w 2170132"/>
                  <a:gd name="connsiteY15" fmla="*/ 829995 h 1088051"/>
                  <a:gd name="connsiteX16" fmla="*/ 2170132 w 2170132"/>
                  <a:gd name="connsiteY16" fmla="*/ 817468 h 1088051"/>
                  <a:gd name="connsiteX0" fmla="*/ 0 w 2170132"/>
                  <a:gd name="connsiteY0" fmla="*/ 1083647 h 1088051"/>
                  <a:gd name="connsiteX1" fmla="*/ 300624 w 2170132"/>
                  <a:gd name="connsiteY1" fmla="*/ 1083647 h 1088051"/>
                  <a:gd name="connsiteX2" fmla="*/ 513567 w 2170132"/>
                  <a:gd name="connsiteY2" fmla="*/ 1049200 h 1088051"/>
                  <a:gd name="connsiteX3" fmla="*/ 663879 w 2170132"/>
                  <a:gd name="connsiteY3" fmla="*/ 920808 h 1088051"/>
                  <a:gd name="connsiteX4" fmla="*/ 742168 w 2170132"/>
                  <a:gd name="connsiteY4" fmla="*/ 638973 h 1088051"/>
                  <a:gd name="connsiteX5" fmla="*/ 829849 w 2170132"/>
                  <a:gd name="connsiteY5" fmla="*/ 269455 h 1088051"/>
                  <a:gd name="connsiteX6" fmla="*/ 939452 w 2170132"/>
                  <a:gd name="connsiteY6" fmla="*/ 75301 h 1088051"/>
                  <a:gd name="connsiteX7" fmla="*/ 1089764 w 2170132"/>
                  <a:gd name="connsiteY7" fmla="*/ 146 h 1088051"/>
                  <a:gd name="connsiteX8" fmla="*/ 1221287 w 2170132"/>
                  <a:gd name="connsiteY8" fmla="*/ 90960 h 1088051"/>
                  <a:gd name="connsiteX9" fmla="*/ 1337152 w 2170132"/>
                  <a:gd name="connsiteY9" fmla="*/ 354006 h 1088051"/>
                  <a:gd name="connsiteX10" fmla="*/ 1515650 w 2170132"/>
                  <a:gd name="connsiteY10" fmla="*/ 855047 h 1088051"/>
                  <a:gd name="connsiteX11" fmla="*/ 1634645 w 2170132"/>
                  <a:gd name="connsiteY11" fmla="*/ 1021017 h 1088051"/>
                  <a:gd name="connsiteX12" fmla="*/ 1781827 w 2170132"/>
                  <a:gd name="connsiteY12" fmla="*/ 1064858 h 1088051"/>
                  <a:gd name="connsiteX13" fmla="*/ 1938402 w 2170132"/>
                  <a:gd name="connsiteY13" fmla="*/ 898888 h 1088051"/>
                  <a:gd name="connsiteX14" fmla="*/ 2010427 w 2170132"/>
                  <a:gd name="connsiteY14" fmla="*/ 829995 h 1088051"/>
                  <a:gd name="connsiteX15" fmla="*/ 2170132 w 2170132"/>
                  <a:gd name="connsiteY15" fmla="*/ 817468 h 1088051"/>
                  <a:gd name="connsiteX0" fmla="*/ 0 w 2170132"/>
                  <a:gd name="connsiteY0" fmla="*/ 1083647 h 1088051"/>
                  <a:gd name="connsiteX1" fmla="*/ 300624 w 2170132"/>
                  <a:gd name="connsiteY1" fmla="*/ 1083647 h 1088051"/>
                  <a:gd name="connsiteX2" fmla="*/ 513567 w 2170132"/>
                  <a:gd name="connsiteY2" fmla="*/ 1049200 h 1088051"/>
                  <a:gd name="connsiteX3" fmla="*/ 663879 w 2170132"/>
                  <a:gd name="connsiteY3" fmla="*/ 920808 h 1088051"/>
                  <a:gd name="connsiteX4" fmla="*/ 742168 w 2170132"/>
                  <a:gd name="connsiteY4" fmla="*/ 638973 h 1088051"/>
                  <a:gd name="connsiteX5" fmla="*/ 829849 w 2170132"/>
                  <a:gd name="connsiteY5" fmla="*/ 269455 h 1088051"/>
                  <a:gd name="connsiteX6" fmla="*/ 939452 w 2170132"/>
                  <a:gd name="connsiteY6" fmla="*/ 75301 h 1088051"/>
                  <a:gd name="connsiteX7" fmla="*/ 1089764 w 2170132"/>
                  <a:gd name="connsiteY7" fmla="*/ 146 h 1088051"/>
                  <a:gd name="connsiteX8" fmla="*/ 1221287 w 2170132"/>
                  <a:gd name="connsiteY8" fmla="*/ 90960 h 1088051"/>
                  <a:gd name="connsiteX9" fmla="*/ 1337152 w 2170132"/>
                  <a:gd name="connsiteY9" fmla="*/ 354006 h 1088051"/>
                  <a:gd name="connsiteX10" fmla="*/ 1515650 w 2170132"/>
                  <a:gd name="connsiteY10" fmla="*/ 855047 h 1088051"/>
                  <a:gd name="connsiteX11" fmla="*/ 1634645 w 2170132"/>
                  <a:gd name="connsiteY11" fmla="*/ 1021017 h 1088051"/>
                  <a:gd name="connsiteX12" fmla="*/ 1781827 w 2170132"/>
                  <a:gd name="connsiteY12" fmla="*/ 1064858 h 1088051"/>
                  <a:gd name="connsiteX13" fmla="*/ 1938402 w 2170132"/>
                  <a:gd name="connsiteY13" fmla="*/ 923940 h 1088051"/>
                  <a:gd name="connsiteX14" fmla="*/ 2010427 w 2170132"/>
                  <a:gd name="connsiteY14" fmla="*/ 829995 h 1088051"/>
                  <a:gd name="connsiteX15" fmla="*/ 2170132 w 2170132"/>
                  <a:gd name="connsiteY15" fmla="*/ 817468 h 1088051"/>
                  <a:gd name="connsiteX0" fmla="*/ 0 w 2170132"/>
                  <a:gd name="connsiteY0" fmla="*/ 1083647 h 1088051"/>
                  <a:gd name="connsiteX1" fmla="*/ 300624 w 2170132"/>
                  <a:gd name="connsiteY1" fmla="*/ 1083647 h 1088051"/>
                  <a:gd name="connsiteX2" fmla="*/ 513567 w 2170132"/>
                  <a:gd name="connsiteY2" fmla="*/ 1049200 h 1088051"/>
                  <a:gd name="connsiteX3" fmla="*/ 663879 w 2170132"/>
                  <a:gd name="connsiteY3" fmla="*/ 920808 h 1088051"/>
                  <a:gd name="connsiteX4" fmla="*/ 742168 w 2170132"/>
                  <a:gd name="connsiteY4" fmla="*/ 638973 h 1088051"/>
                  <a:gd name="connsiteX5" fmla="*/ 829849 w 2170132"/>
                  <a:gd name="connsiteY5" fmla="*/ 269455 h 1088051"/>
                  <a:gd name="connsiteX6" fmla="*/ 939452 w 2170132"/>
                  <a:gd name="connsiteY6" fmla="*/ 75301 h 1088051"/>
                  <a:gd name="connsiteX7" fmla="*/ 1089764 w 2170132"/>
                  <a:gd name="connsiteY7" fmla="*/ 146 h 1088051"/>
                  <a:gd name="connsiteX8" fmla="*/ 1221287 w 2170132"/>
                  <a:gd name="connsiteY8" fmla="*/ 90960 h 1088051"/>
                  <a:gd name="connsiteX9" fmla="*/ 1337152 w 2170132"/>
                  <a:gd name="connsiteY9" fmla="*/ 354006 h 1088051"/>
                  <a:gd name="connsiteX10" fmla="*/ 1515650 w 2170132"/>
                  <a:gd name="connsiteY10" fmla="*/ 855047 h 1088051"/>
                  <a:gd name="connsiteX11" fmla="*/ 1634645 w 2170132"/>
                  <a:gd name="connsiteY11" fmla="*/ 1021017 h 1088051"/>
                  <a:gd name="connsiteX12" fmla="*/ 1781827 w 2170132"/>
                  <a:gd name="connsiteY12" fmla="*/ 1064858 h 1088051"/>
                  <a:gd name="connsiteX13" fmla="*/ 1929007 w 2170132"/>
                  <a:gd name="connsiteY13" fmla="*/ 952123 h 1088051"/>
                  <a:gd name="connsiteX14" fmla="*/ 2010427 w 2170132"/>
                  <a:gd name="connsiteY14" fmla="*/ 829995 h 1088051"/>
                  <a:gd name="connsiteX15" fmla="*/ 2170132 w 2170132"/>
                  <a:gd name="connsiteY15" fmla="*/ 817468 h 1088051"/>
                  <a:gd name="connsiteX0" fmla="*/ 0 w 2170132"/>
                  <a:gd name="connsiteY0" fmla="*/ 1083647 h 1088051"/>
                  <a:gd name="connsiteX1" fmla="*/ 300624 w 2170132"/>
                  <a:gd name="connsiteY1" fmla="*/ 1083647 h 1088051"/>
                  <a:gd name="connsiteX2" fmla="*/ 513567 w 2170132"/>
                  <a:gd name="connsiteY2" fmla="*/ 1049200 h 1088051"/>
                  <a:gd name="connsiteX3" fmla="*/ 663879 w 2170132"/>
                  <a:gd name="connsiteY3" fmla="*/ 920808 h 1088051"/>
                  <a:gd name="connsiteX4" fmla="*/ 742168 w 2170132"/>
                  <a:gd name="connsiteY4" fmla="*/ 638973 h 1088051"/>
                  <a:gd name="connsiteX5" fmla="*/ 829849 w 2170132"/>
                  <a:gd name="connsiteY5" fmla="*/ 269455 h 1088051"/>
                  <a:gd name="connsiteX6" fmla="*/ 939452 w 2170132"/>
                  <a:gd name="connsiteY6" fmla="*/ 75301 h 1088051"/>
                  <a:gd name="connsiteX7" fmla="*/ 1089764 w 2170132"/>
                  <a:gd name="connsiteY7" fmla="*/ 146 h 1088051"/>
                  <a:gd name="connsiteX8" fmla="*/ 1221287 w 2170132"/>
                  <a:gd name="connsiteY8" fmla="*/ 90960 h 1088051"/>
                  <a:gd name="connsiteX9" fmla="*/ 1337152 w 2170132"/>
                  <a:gd name="connsiteY9" fmla="*/ 354006 h 1088051"/>
                  <a:gd name="connsiteX10" fmla="*/ 1515650 w 2170132"/>
                  <a:gd name="connsiteY10" fmla="*/ 855047 h 1088051"/>
                  <a:gd name="connsiteX11" fmla="*/ 1634645 w 2170132"/>
                  <a:gd name="connsiteY11" fmla="*/ 1021017 h 1088051"/>
                  <a:gd name="connsiteX12" fmla="*/ 1781827 w 2170132"/>
                  <a:gd name="connsiteY12" fmla="*/ 1064858 h 1088051"/>
                  <a:gd name="connsiteX13" fmla="*/ 1929007 w 2170132"/>
                  <a:gd name="connsiteY13" fmla="*/ 952123 h 1088051"/>
                  <a:gd name="connsiteX14" fmla="*/ 2004164 w 2170132"/>
                  <a:gd name="connsiteY14" fmla="*/ 855047 h 1088051"/>
                  <a:gd name="connsiteX15" fmla="*/ 2170132 w 2170132"/>
                  <a:gd name="connsiteY15" fmla="*/ 817468 h 1088051"/>
                  <a:gd name="connsiteX0" fmla="*/ 0 w 2170132"/>
                  <a:gd name="connsiteY0" fmla="*/ 1083647 h 1088051"/>
                  <a:gd name="connsiteX1" fmla="*/ 300624 w 2170132"/>
                  <a:gd name="connsiteY1" fmla="*/ 1083647 h 1088051"/>
                  <a:gd name="connsiteX2" fmla="*/ 513567 w 2170132"/>
                  <a:gd name="connsiteY2" fmla="*/ 1049200 h 1088051"/>
                  <a:gd name="connsiteX3" fmla="*/ 663879 w 2170132"/>
                  <a:gd name="connsiteY3" fmla="*/ 920808 h 1088051"/>
                  <a:gd name="connsiteX4" fmla="*/ 742168 w 2170132"/>
                  <a:gd name="connsiteY4" fmla="*/ 638973 h 1088051"/>
                  <a:gd name="connsiteX5" fmla="*/ 829849 w 2170132"/>
                  <a:gd name="connsiteY5" fmla="*/ 269455 h 1088051"/>
                  <a:gd name="connsiteX6" fmla="*/ 939452 w 2170132"/>
                  <a:gd name="connsiteY6" fmla="*/ 75301 h 1088051"/>
                  <a:gd name="connsiteX7" fmla="*/ 1089764 w 2170132"/>
                  <a:gd name="connsiteY7" fmla="*/ 146 h 1088051"/>
                  <a:gd name="connsiteX8" fmla="*/ 1221287 w 2170132"/>
                  <a:gd name="connsiteY8" fmla="*/ 90960 h 1088051"/>
                  <a:gd name="connsiteX9" fmla="*/ 1337152 w 2170132"/>
                  <a:gd name="connsiteY9" fmla="*/ 354006 h 1088051"/>
                  <a:gd name="connsiteX10" fmla="*/ 1515650 w 2170132"/>
                  <a:gd name="connsiteY10" fmla="*/ 855047 h 1088051"/>
                  <a:gd name="connsiteX11" fmla="*/ 1634645 w 2170132"/>
                  <a:gd name="connsiteY11" fmla="*/ 1021017 h 1088051"/>
                  <a:gd name="connsiteX12" fmla="*/ 1781827 w 2170132"/>
                  <a:gd name="connsiteY12" fmla="*/ 1064858 h 1088051"/>
                  <a:gd name="connsiteX13" fmla="*/ 1907087 w 2170132"/>
                  <a:gd name="connsiteY13" fmla="*/ 974043 h 1088051"/>
                  <a:gd name="connsiteX14" fmla="*/ 2004164 w 2170132"/>
                  <a:gd name="connsiteY14" fmla="*/ 855047 h 1088051"/>
                  <a:gd name="connsiteX15" fmla="*/ 2170132 w 2170132"/>
                  <a:gd name="connsiteY15" fmla="*/ 817468 h 1088051"/>
                  <a:gd name="connsiteX0" fmla="*/ 0 w 2170132"/>
                  <a:gd name="connsiteY0" fmla="*/ 1083647 h 1088051"/>
                  <a:gd name="connsiteX1" fmla="*/ 300624 w 2170132"/>
                  <a:gd name="connsiteY1" fmla="*/ 1083647 h 1088051"/>
                  <a:gd name="connsiteX2" fmla="*/ 513567 w 2170132"/>
                  <a:gd name="connsiteY2" fmla="*/ 1049200 h 1088051"/>
                  <a:gd name="connsiteX3" fmla="*/ 663879 w 2170132"/>
                  <a:gd name="connsiteY3" fmla="*/ 920808 h 1088051"/>
                  <a:gd name="connsiteX4" fmla="*/ 742168 w 2170132"/>
                  <a:gd name="connsiteY4" fmla="*/ 638973 h 1088051"/>
                  <a:gd name="connsiteX5" fmla="*/ 829849 w 2170132"/>
                  <a:gd name="connsiteY5" fmla="*/ 269455 h 1088051"/>
                  <a:gd name="connsiteX6" fmla="*/ 939452 w 2170132"/>
                  <a:gd name="connsiteY6" fmla="*/ 75301 h 1088051"/>
                  <a:gd name="connsiteX7" fmla="*/ 1089764 w 2170132"/>
                  <a:gd name="connsiteY7" fmla="*/ 146 h 1088051"/>
                  <a:gd name="connsiteX8" fmla="*/ 1221287 w 2170132"/>
                  <a:gd name="connsiteY8" fmla="*/ 90960 h 1088051"/>
                  <a:gd name="connsiteX9" fmla="*/ 1337152 w 2170132"/>
                  <a:gd name="connsiteY9" fmla="*/ 354006 h 1088051"/>
                  <a:gd name="connsiteX10" fmla="*/ 1515650 w 2170132"/>
                  <a:gd name="connsiteY10" fmla="*/ 855047 h 1088051"/>
                  <a:gd name="connsiteX11" fmla="*/ 1634645 w 2170132"/>
                  <a:gd name="connsiteY11" fmla="*/ 1021017 h 1088051"/>
                  <a:gd name="connsiteX12" fmla="*/ 1756775 w 2170132"/>
                  <a:gd name="connsiteY12" fmla="*/ 1067989 h 1088051"/>
                  <a:gd name="connsiteX13" fmla="*/ 1907087 w 2170132"/>
                  <a:gd name="connsiteY13" fmla="*/ 974043 h 1088051"/>
                  <a:gd name="connsiteX14" fmla="*/ 2004164 w 2170132"/>
                  <a:gd name="connsiteY14" fmla="*/ 855047 h 1088051"/>
                  <a:gd name="connsiteX15" fmla="*/ 2170132 w 2170132"/>
                  <a:gd name="connsiteY15" fmla="*/ 817468 h 1088051"/>
                  <a:gd name="connsiteX0" fmla="*/ 0 w 2170132"/>
                  <a:gd name="connsiteY0" fmla="*/ 1083647 h 1088051"/>
                  <a:gd name="connsiteX1" fmla="*/ 300624 w 2170132"/>
                  <a:gd name="connsiteY1" fmla="*/ 1083647 h 1088051"/>
                  <a:gd name="connsiteX2" fmla="*/ 513567 w 2170132"/>
                  <a:gd name="connsiteY2" fmla="*/ 1049200 h 1088051"/>
                  <a:gd name="connsiteX3" fmla="*/ 663879 w 2170132"/>
                  <a:gd name="connsiteY3" fmla="*/ 920808 h 1088051"/>
                  <a:gd name="connsiteX4" fmla="*/ 742168 w 2170132"/>
                  <a:gd name="connsiteY4" fmla="*/ 638973 h 1088051"/>
                  <a:gd name="connsiteX5" fmla="*/ 829849 w 2170132"/>
                  <a:gd name="connsiteY5" fmla="*/ 269455 h 1088051"/>
                  <a:gd name="connsiteX6" fmla="*/ 939452 w 2170132"/>
                  <a:gd name="connsiteY6" fmla="*/ 75301 h 1088051"/>
                  <a:gd name="connsiteX7" fmla="*/ 1089764 w 2170132"/>
                  <a:gd name="connsiteY7" fmla="*/ 146 h 1088051"/>
                  <a:gd name="connsiteX8" fmla="*/ 1221287 w 2170132"/>
                  <a:gd name="connsiteY8" fmla="*/ 90960 h 1088051"/>
                  <a:gd name="connsiteX9" fmla="*/ 1337152 w 2170132"/>
                  <a:gd name="connsiteY9" fmla="*/ 354006 h 1088051"/>
                  <a:gd name="connsiteX10" fmla="*/ 1515650 w 2170132"/>
                  <a:gd name="connsiteY10" fmla="*/ 855047 h 1088051"/>
                  <a:gd name="connsiteX11" fmla="*/ 1634645 w 2170132"/>
                  <a:gd name="connsiteY11" fmla="*/ 1021017 h 1088051"/>
                  <a:gd name="connsiteX12" fmla="*/ 1756775 w 2170132"/>
                  <a:gd name="connsiteY12" fmla="*/ 1067989 h 1088051"/>
                  <a:gd name="connsiteX13" fmla="*/ 1907087 w 2170132"/>
                  <a:gd name="connsiteY13" fmla="*/ 974043 h 1088051"/>
                  <a:gd name="connsiteX14" fmla="*/ 2004164 w 2170132"/>
                  <a:gd name="connsiteY14" fmla="*/ 855047 h 1088051"/>
                  <a:gd name="connsiteX15" fmla="*/ 2170132 w 2170132"/>
                  <a:gd name="connsiteY15" fmla="*/ 817468 h 1088051"/>
                  <a:gd name="connsiteX0" fmla="*/ 0 w 2170132"/>
                  <a:gd name="connsiteY0" fmla="*/ 1083647 h 1088051"/>
                  <a:gd name="connsiteX1" fmla="*/ 300624 w 2170132"/>
                  <a:gd name="connsiteY1" fmla="*/ 1083647 h 1088051"/>
                  <a:gd name="connsiteX2" fmla="*/ 513567 w 2170132"/>
                  <a:gd name="connsiteY2" fmla="*/ 1049200 h 1088051"/>
                  <a:gd name="connsiteX3" fmla="*/ 663879 w 2170132"/>
                  <a:gd name="connsiteY3" fmla="*/ 920808 h 1088051"/>
                  <a:gd name="connsiteX4" fmla="*/ 742168 w 2170132"/>
                  <a:gd name="connsiteY4" fmla="*/ 638973 h 1088051"/>
                  <a:gd name="connsiteX5" fmla="*/ 829849 w 2170132"/>
                  <a:gd name="connsiteY5" fmla="*/ 269455 h 1088051"/>
                  <a:gd name="connsiteX6" fmla="*/ 939452 w 2170132"/>
                  <a:gd name="connsiteY6" fmla="*/ 75301 h 1088051"/>
                  <a:gd name="connsiteX7" fmla="*/ 1089764 w 2170132"/>
                  <a:gd name="connsiteY7" fmla="*/ 146 h 1088051"/>
                  <a:gd name="connsiteX8" fmla="*/ 1221287 w 2170132"/>
                  <a:gd name="connsiteY8" fmla="*/ 90960 h 1088051"/>
                  <a:gd name="connsiteX9" fmla="*/ 1337152 w 2170132"/>
                  <a:gd name="connsiteY9" fmla="*/ 354006 h 1088051"/>
                  <a:gd name="connsiteX10" fmla="*/ 1515650 w 2170132"/>
                  <a:gd name="connsiteY10" fmla="*/ 855047 h 1088051"/>
                  <a:gd name="connsiteX11" fmla="*/ 1615856 w 2170132"/>
                  <a:gd name="connsiteY11" fmla="*/ 999097 h 1088051"/>
                  <a:gd name="connsiteX12" fmla="*/ 1756775 w 2170132"/>
                  <a:gd name="connsiteY12" fmla="*/ 1067989 h 1088051"/>
                  <a:gd name="connsiteX13" fmla="*/ 1907087 w 2170132"/>
                  <a:gd name="connsiteY13" fmla="*/ 974043 h 1088051"/>
                  <a:gd name="connsiteX14" fmla="*/ 2004164 w 2170132"/>
                  <a:gd name="connsiteY14" fmla="*/ 855047 h 1088051"/>
                  <a:gd name="connsiteX15" fmla="*/ 2170132 w 2170132"/>
                  <a:gd name="connsiteY15" fmla="*/ 817468 h 1088051"/>
                  <a:gd name="connsiteX0" fmla="*/ 0 w 2170132"/>
                  <a:gd name="connsiteY0" fmla="*/ 1083647 h 1088051"/>
                  <a:gd name="connsiteX1" fmla="*/ 300624 w 2170132"/>
                  <a:gd name="connsiteY1" fmla="*/ 1083647 h 1088051"/>
                  <a:gd name="connsiteX2" fmla="*/ 513567 w 2170132"/>
                  <a:gd name="connsiteY2" fmla="*/ 1049200 h 1088051"/>
                  <a:gd name="connsiteX3" fmla="*/ 663879 w 2170132"/>
                  <a:gd name="connsiteY3" fmla="*/ 920808 h 1088051"/>
                  <a:gd name="connsiteX4" fmla="*/ 742168 w 2170132"/>
                  <a:gd name="connsiteY4" fmla="*/ 638973 h 1088051"/>
                  <a:gd name="connsiteX5" fmla="*/ 829849 w 2170132"/>
                  <a:gd name="connsiteY5" fmla="*/ 269455 h 1088051"/>
                  <a:gd name="connsiteX6" fmla="*/ 939452 w 2170132"/>
                  <a:gd name="connsiteY6" fmla="*/ 75301 h 1088051"/>
                  <a:gd name="connsiteX7" fmla="*/ 1089764 w 2170132"/>
                  <a:gd name="connsiteY7" fmla="*/ 146 h 1088051"/>
                  <a:gd name="connsiteX8" fmla="*/ 1221287 w 2170132"/>
                  <a:gd name="connsiteY8" fmla="*/ 90960 h 1088051"/>
                  <a:gd name="connsiteX9" fmla="*/ 1337152 w 2170132"/>
                  <a:gd name="connsiteY9" fmla="*/ 354006 h 1088051"/>
                  <a:gd name="connsiteX10" fmla="*/ 1478072 w 2170132"/>
                  <a:gd name="connsiteY10" fmla="*/ 732918 h 1088051"/>
                  <a:gd name="connsiteX11" fmla="*/ 1615856 w 2170132"/>
                  <a:gd name="connsiteY11" fmla="*/ 999097 h 1088051"/>
                  <a:gd name="connsiteX12" fmla="*/ 1756775 w 2170132"/>
                  <a:gd name="connsiteY12" fmla="*/ 1067989 h 1088051"/>
                  <a:gd name="connsiteX13" fmla="*/ 1907087 w 2170132"/>
                  <a:gd name="connsiteY13" fmla="*/ 974043 h 1088051"/>
                  <a:gd name="connsiteX14" fmla="*/ 2004164 w 2170132"/>
                  <a:gd name="connsiteY14" fmla="*/ 855047 h 1088051"/>
                  <a:gd name="connsiteX15" fmla="*/ 2170132 w 2170132"/>
                  <a:gd name="connsiteY15" fmla="*/ 817468 h 1088051"/>
                  <a:gd name="connsiteX0" fmla="*/ 0 w 2170132"/>
                  <a:gd name="connsiteY0" fmla="*/ 1083647 h 1088051"/>
                  <a:gd name="connsiteX1" fmla="*/ 300624 w 2170132"/>
                  <a:gd name="connsiteY1" fmla="*/ 1083647 h 1088051"/>
                  <a:gd name="connsiteX2" fmla="*/ 513567 w 2170132"/>
                  <a:gd name="connsiteY2" fmla="*/ 1049200 h 1088051"/>
                  <a:gd name="connsiteX3" fmla="*/ 663879 w 2170132"/>
                  <a:gd name="connsiteY3" fmla="*/ 920808 h 1088051"/>
                  <a:gd name="connsiteX4" fmla="*/ 742168 w 2170132"/>
                  <a:gd name="connsiteY4" fmla="*/ 638973 h 1088051"/>
                  <a:gd name="connsiteX5" fmla="*/ 829849 w 2170132"/>
                  <a:gd name="connsiteY5" fmla="*/ 269455 h 1088051"/>
                  <a:gd name="connsiteX6" fmla="*/ 939452 w 2170132"/>
                  <a:gd name="connsiteY6" fmla="*/ 75301 h 1088051"/>
                  <a:gd name="connsiteX7" fmla="*/ 1089764 w 2170132"/>
                  <a:gd name="connsiteY7" fmla="*/ 146 h 1088051"/>
                  <a:gd name="connsiteX8" fmla="*/ 1221287 w 2170132"/>
                  <a:gd name="connsiteY8" fmla="*/ 90960 h 1088051"/>
                  <a:gd name="connsiteX9" fmla="*/ 1337152 w 2170132"/>
                  <a:gd name="connsiteY9" fmla="*/ 354006 h 1088051"/>
                  <a:gd name="connsiteX10" fmla="*/ 1474940 w 2170132"/>
                  <a:gd name="connsiteY10" fmla="*/ 754838 h 1088051"/>
                  <a:gd name="connsiteX11" fmla="*/ 1615856 w 2170132"/>
                  <a:gd name="connsiteY11" fmla="*/ 999097 h 1088051"/>
                  <a:gd name="connsiteX12" fmla="*/ 1756775 w 2170132"/>
                  <a:gd name="connsiteY12" fmla="*/ 1067989 h 1088051"/>
                  <a:gd name="connsiteX13" fmla="*/ 1907087 w 2170132"/>
                  <a:gd name="connsiteY13" fmla="*/ 974043 h 1088051"/>
                  <a:gd name="connsiteX14" fmla="*/ 2004164 w 2170132"/>
                  <a:gd name="connsiteY14" fmla="*/ 855047 h 1088051"/>
                  <a:gd name="connsiteX15" fmla="*/ 2170132 w 2170132"/>
                  <a:gd name="connsiteY15" fmla="*/ 817468 h 1088051"/>
                  <a:gd name="connsiteX0" fmla="*/ 0 w 2170132"/>
                  <a:gd name="connsiteY0" fmla="*/ 1083647 h 1088051"/>
                  <a:gd name="connsiteX1" fmla="*/ 300624 w 2170132"/>
                  <a:gd name="connsiteY1" fmla="*/ 1083647 h 1088051"/>
                  <a:gd name="connsiteX2" fmla="*/ 513567 w 2170132"/>
                  <a:gd name="connsiteY2" fmla="*/ 1049200 h 1088051"/>
                  <a:gd name="connsiteX3" fmla="*/ 663879 w 2170132"/>
                  <a:gd name="connsiteY3" fmla="*/ 920808 h 1088051"/>
                  <a:gd name="connsiteX4" fmla="*/ 742168 w 2170132"/>
                  <a:gd name="connsiteY4" fmla="*/ 638973 h 1088051"/>
                  <a:gd name="connsiteX5" fmla="*/ 829849 w 2170132"/>
                  <a:gd name="connsiteY5" fmla="*/ 269455 h 1088051"/>
                  <a:gd name="connsiteX6" fmla="*/ 939452 w 2170132"/>
                  <a:gd name="connsiteY6" fmla="*/ 75301 h 1088051"/>
                  <a:gd name="connsiteX7" fmla="*/ 1089764 w 2170132"/>
                  <a:gd name="connsiteY7" fmla="*/ 146 h 1088051"/>
                  <a:gd name="connsiteX8" fmla="*/ 1221287 w 2170132"/>
                  <a:gd name="connsiteY8" fmla="*/ 90960 h 1088051"/>
                  <a:gd name="connsiteX9" fmla="*/ 1337152 w 2170132"/>
                  <a:gd name="connsiteY9" fmla="*/ 354006 h 1088051"/>
                  <a:gd name="connsiteX10" fmla="*/ 1474940 w 2170132"/>
                  <a:gd name="connsiteY10" fmla="*/ 754838 h 1088051"/>
                  <a:gd name="connsiteX11" fmla="*/ 1615856 w 2170132"/>
                  <a:gd name="connsiteY11" fmla="*/ 999097 h 1088051"/>
                  <a:gd name="connsiteX12" fmla="*/ 1784958 w 2170132"/>
                  <a:gd name="connsiteY12" fmla="*/ 1061726 h 1088051"/>
                  <a:gd name="connsiteX13" fmla="*/ 1907087 w 2170132"/>
                  <a:gd name="connsiteY13" fmla="*/ 974043 h 1088051"/>
                  <a:gd name="connsiteX14" fmla="*/ 2004164 w 2170132"/>
                  <a:gd name="connsiteY14" fmla="*/ 855047 h 1088051"/>
                  <a:gd name="connsiteX15" fmla="*/ 2170132 w 2170132"/>
                  <a:gd name="connsiteY15" fmla="*/ 817468 h 1088051"/>
                  <a:gd name="connsiteX0" fmla="*/ 0 w 2170132"/>
                  <a:gd name="connsiteY0" fmla="*/ 1083647 h 1088051"/>
                  <a:gd name="connsiteX1" fmla="*/ 300624 w 2170132"/>
                  <a:gd name="connsiteY1" fmla="*/ 1083647 h 1088051"/>
                  <a:gd name="connsiteX2" fmla="*/ 513567 w 2170132"/>
                  <a:gd name="connsiteY2" fmla="*/ 1049200 h 1088051"/>
                  <a:gd name="connsiteX3" fmla="*/ 663879 w 2170132"/>
                  <a:gd name="connsiteY3" fmla="*/ 920808 h 1088051"/>
                  <a:gd name="connsiteX4" fmla="*/ 742168 w 2170132"/>
                  <a:gd name="connsiteY4" fmla="*/ 638973 h 1088051"/>
                  <a:gd name="connsiteX5" fmla="*/ 829849 w 2170132"/>
                  <a:gd name="connsiteY5" fmla="*/ 269455 h 1088051"/>
                  <a:gd name="connsiteX6" fmla="*/ 939452 w 2170132"/>
                  <a:gd name="connsiteY6" fmla="*/ 75301 h 1088051"/>
                  <a:gd name="connsiteX7" fmla="*/ 1089764 w 2170132"/>
                  <a:gd name="connsiteY7" fmla="*/ 146 h 1088051"/>
                  <a:gd name="connsiteX8" fmla="*/ 1221287 w 2170132"/>
                  <a:gd name="connsiteY8" fmla="*/ 90960 h 1088051"/>
                  <a:gd name="connsiteX9" fmla="*/ 1337152 w 2170132"/>
                  <a:gd name="connsiteY9" fmla="*/ 354006 h 1088051"/>
                  <a:gd name="connsiteX10" fmla="*/ 1474940 w 2170132"/>
                  <a:gd name="connsiteY10" fmla="*/ 754838 h 1088051"/>
                  <a:gd name="connsiteX11" fmla="*/ 1615856 w 2170132"/>
                  <a:gd name="connsiteY11" fmla="*/ 999097 h 1088051"/>
                  <a:gd name="connsiteX12" fmla="*/ 1784958 w 2170132"/>
                  <a:gd name="connsiteY12" fmla="*/ 1061726 h 1088051"/>
                  <a:gd name="connsiteX13" fmla="*/ 1910219 w 2170132"/>
                  <a:gd name="connsiteY13" fmla="*/ 977174 h 1088051"/>
                  <a:gd name="connsiteX14" fmla="*/ 2004164 w 2170132"/>
                  <a:gd name="connsiteY14" fmla="*/ 855047 h 1088051"/>
                  <a:gd name="connsiteX15" fmla="*/ 2170132 w 2170132"/>
                  <a:gd name="connsiteY15" fmla="*/ 817468 h 1088051"/>
                  <a:gd name="connsiteX0" fmla="*/ 0 w 2170132"/>
                  <a:gd name="connsiteY0" fmla="*/ 1083647 h 1088051"/>
                  <a:gd name="connsiteX1" fmla="*/ 300624 w 2170132"/>
                  <a:gd name="connsiteY1" fmla="*/ 1083647 h 1088051"/>
                  <a:gd name="connsiteX2" fmla="*/ 513567 w 2170132"/>
                  <a:gd name="connsiteY2" fmla="*/ 1049200 h 1088051"/>
                  <a:gd name="connsiteX3" fmla="*/ 663879 w 2170132"/>
                  <a:gd name="connsiteY3" fmla="*/ 920808 h 1088051"/>
                  <a:gd name="connsiteX4" fmla="*/ 742168 w 2170132"/>
                  <a:gd name="connsiteY4" fmla="*/ 638973 h 1088051"/>
                  <a:gd name="connsiteX5" fmla="*/ 829849 w 2170132"/>
                  <a:gd name="connsiteY5" fmla="*/ 269455 h 1088051"/>
                  <a:gd name="connsiteX6" fmla="*/ 939452 w 2170132"/>
                  <a:gd name="connsiteY6" fmla="*/ 75301 h 1088051"/>
                  <a:gd name="connsiteX7" fmla="*/ 1089764 w 2170132"/>
                  <a:gd name="connsiteY7" fmla="*/ 146 h 1088051"/>
                  <a:gd name="connsiteX8" fmla="*/ 1221287 w 2170132"/>
                  <a:gd name="connsiteY8" fmla="*/ 90960 h 1088051"/>
                  <a:gd name="connsiteX9" fmla="*/ 1337152 w 2170132"/>
                  <a:gd name="connsiteY9" fmla="*/ 354006 h 1088051"/>
                  <a:gd name="connsiteX10" fmla="*/ 1474940 w 2170132"/>
                  <a:gd name="connsiteY10" fmla="*/ 754838 h 1088051"/>
                  <a:gd name="connsiteX11" fmla="*/ 1615856 w 2170132"/>
                  <a:gd name="connsiteY11" fmla="*/ 999097 h 1088051"/>
                  <a:gd name="connsiteX12" fmla="*/ 1784958 w 2170132"/>
                  <a:gd name="connsiteY12" fmla="*/ 1061726 h 1088051"/>
                  <a:gd name="connsiteX13" fmla="*/ 1910219 w 2170132"/>
                  <a:gd name="connsiteY13" fmla="*/ 977174 h 1088051"/>
                  <a:gd name="connsiteX14" fmla="*/ 1985375 w 2170132"/>
                  <a:gd name="connsiteY14" fmla="*/ 845653 h 1088051"/>
                  <a:gd name="connsiteX15" fmla="*/ 2170132 w 2170132"/>
                  <a:gd name="connsiteY15" fmla="*/ 817468 h 1088051"/>
                  <a:gd name="connsiteX0" fmla="*/ 0 w 2170132"/>
                  <a:gd name="connsiteY0" fmla="*/ 1083647 h 1088051"/>
                  <a:gd name="connsiteX1" fmla="*/ 300624 w 2170132"/>
                  <a:gd name="connsiteY1" fmla="*/ 1083647 h 1088051"/>
                  <a:gd name="connsiteX2" fmla="*/ 513567 w 2170132"/>
                  <a:gd name="connsiteY2" fmla="*/ 1049200 h 1088051"/>
                  <a:gd name="connsiteX3" fmla="*/ 663879 w 2170132"/>
                  <a:gd name="connsiteY3" fmla="*/ 920808 h 1088051"/>
                  <a:gd name="connsiteX4" fmla="*/ 742168 w 2170132"/>
                  <a:gd name="connsiteY4" fmla="*/ 638973 h 1088051"/>
                  <a:gd name="connsiteX5" fmla="*/ 829849 w 2170132"/>
                  <a:gd name="connsiteY5" fmla="*/ 269455 h 1088051"/>
                  <a:gd name="connsiteX6" fmla="*/ 939452 w 2170132"/>
                  <a:gd name="connsiteY6" fmla="*/ 75301 h 1088051"/>
                  <a:gd name="connsiteX7" fmla="*/ 1089764 w 2170132"/>
                  <a:gd name="connsiteY7" fmla="*/ 146 h 1088051"/>
                  <a:gd name="connsiteX8" fmla="*/ 1221287 w 2170132"/>
                  <a:gd name="connsiteY8" fmla="*/ 90960 h 1088051"/>
                  <a:gd name="connsiteX9" fmla="*/ 1337152 w 2170132"/>
                  <a:gd name="connsiteY9" fmla="*/ 354006 h 1088051"/>
                  <a:gd name="connsiteX10" fmla="*/ 1474940 w 2170132"/>
                  <a:gd name="connsiteY10" fmla="*/ 754838 h 1088051"/>
                  <a:gd name="connsiteX11" fmla="*/ 1615856 w 2170132"/>
                  <a:gd name="connsiteY11" fmla="*/ 999097 h 1088051"/>
                  <a:gd name="connsiteX12" fmla="*/ 1784958 w 2170132"/>
                  <a:gd name="connsiteY12" fmla="*/ 1061726 h 1088051"/>
                  <a:gd name="connsiteX13" fmla="*/ 1910219 w 2170132"/>
                  <a:gd name="connsiteY13" fmla="*/ 977174 h 1088051"/>
                  <a:gd name="connsiteX14" fmla="*/ 2013559 w 2170132"/>
                  <a:gd name="connsiteY14" fmla="*/ 851916 h 1088051"/>
                  <a:gd name="connsiteX15" fmla="*/ 2170132 w 2170132"/>
                  <a:gd name="connsiteY15" fmla="*/ 817468 h 1088051"/>
                  <a:gd name="connsiteX0" fmla="*/ 0 w 2170132"/>
                  <a:gd name="connsiteY0" fmla="*/ 1083647 h 1088051"/>
                  <a:gd name="connsiteX1" fmla="*/ 300624 w 2170132"/>
                  <a:gd name="connsiteY1" fmla="*/ 1083647 h 1088051"/>
                  <a:gd name="connsiteX2" fmla="*/ 513567 w 2170132"/>
                  <a:gd name="connsiteY2" fmla="*/ 1049200 h 1088051"/>
                  <a:gd name="connsiteX3" fmla="*/ 663879 w 2170132"/>
                  <a:gd name="connsiteY3" fmla="*/ 920808 h 1088051"/>
                  <a:gd name="connsiteX4" fmla="*/ 742168 w 2170132"/>
                  <a:gd name="connsiteY4" fmla="*/ 638973 h 1088051"/>
                  <a:gd name="connsiteX5" fmla="*/ 829849 w 2170132"/>
                  <a:gd name="connsiteY5" fmla="*/ 269455 h 1088051"/>
                  <a:gd name="connsiteX6" fmla="*/ 939452 w 2170132"/>
                  <a:gd name="connsiteY6" fmla="*/ 75301 h 1088051"/>
                  <a:gd name="connsiteX7" fmla="*/ 1089764 w 2170132"/>
                  <a:gd name="connsiteY7" fmla="*/ 146 h 1088051"/>
                  <a:gd name="connsiteX8" fmla="*/ 1221287 w 2170132"/>
                  <a:gd name="connsiteY8" fmla="*/ 90960 h 1088051"/>
                  <a:gd name="connsiteX9" fmla="*/ 1337152 w 2170132"/>
                  <a:gd name="connsiteY9" fmla="*/ 354006 h 1088051"/>
                  <a:gd name="connsiteX10" fmla="*/ 1474940 w 2170132"/>
                  <a:gd name="connsiteY10" fmla="*/ 754838 h 1088051"/>
                  <a:gd name="connsiteX11" fmla="*/ 1615856 w 2170132"/>
                  <a:gd name="connsiteY11" fmla="*/ 999097 h 1088051"/>
                  <a:gd name="connsiteX12" fmla="*/ 1784958 w 2170132"/>
                  <a:gd name="connsiteY12" fmla="*/ 1061726 h 1088051"/>
                  <a:gd name="connsiteX13" fmla="*/ 1910219 w 2170132"/>
                  <a:gd name="connsiteY13" fmla="*/ 955253 h 1088051"/>
                  <a:gd name="connsiteX14" fmla="*/ 2013559 w 2170132"/>
                  <a:gd name="connsiteY14" fmla="*/ 851916 h 1088051"/>
                  <a:gd name="connsiteX15" fmla="*/ 2170132 w 2170132"/>
                  <a:gd name="connsiteY15" fmla="*/ 817468 h 1088051"/>
                  <a:gd name="connsiteX0" fmla="*/ 0 w 2170132"/>
                  <a:gd name="connsiteY0" fmla="*/ 1083647 h 1088051"/>
                  <a:gd name="connsiteX1" fmla="*/ 300624 w 2170132"/>
                  <a:gd name="connsiteY1" fmla="*/ 1083647 h 1088051"/>
                  <a:gd name="connsiteX2" fmla="*/ 513567 w 2170132"/>
                  <a:gd name="connsiteY2" fmla="*/ 1049200 h 1088051"/>
                  <a:gd name="connsiteX3" fmla="*/ 663879 w 2170132"/>
                  <a:gd name="connsiteY3" fmla="*/ 920808 h 1088051"/>
                  <a:gd name="connsiteX4" fmla="*/ 742168 w 2170132"/>
                  <a:gd name="connsiteY4" fmla="*/ 638973 h 1088051"/>
                  <a:gd name="connsiteX5" fmla="*/ 829849 w 2170132"/>
                  <a:gd name="connsiteY5" fmla="*/ 269455 h 1088051"/>
                  <a:gd name="connsiteX6" fmla="*/ 939452 w 2170132"/>
                  <a:gd name="connsiteY6" fmla="*/ 75301 h 1088051"/>
                  <a:gd name="connsiteX7" fmla="*/ 1089764 w 2170132"/>
                  <a:gd name="connsiteY7" fmla="*/ 146 h 1088051"/>
                  <a:gd name="connsiteX8" fmla="*/ 1221287 w 2170132"/>
                  <a:gd name="connsiteY8" fmla="*/ 90960 h 1088051"/>
                  <a:gd name="connsiteX9" fmla="*/ 1337152 w 2170132"/>
                  <a:gd name="connsiteY9" fmla="*/ 354006 h 1088051"/>
                  <a:gd name="connsiteX10" fmla="*/ 1474940 w 2170132"/>
                  <a:gd name="connsiteY10" fmla="*/ 754838 h 1088051"/>
                  <a:gd name="connsiteX11" fmla="*/ 1615856 w 2170132"/>
                  <a:gd name="connsiteY11" fmla="*/ 999097 h 1088051"/>
                  <a:gd name="connsiteX12" fmla="*/ 1784958 w 2170132"/>
                  <a:gd name="connsiteY12" fmla="*/ 1061726 h 1088051"/>
                  <a:gd name="connsiteX13" fmla="*/ 1925877 w 2170132"/>
                  <a:gd name="connsiteY13" fmla="*/ 983436 h 1088051"/>
                  <a:gd name="connsiteX14" fmla="*/ 2013559 w 2170132"/>
                  <a:gd name="connsiteY14" fmla="*/ 851916 h 1088051"/>
                  <a:gd name="connsiteX15" fmla="*/ 2170132 w 2170132"/>
                  <a:gd name="connsiteY15" fmla="*/ 817468 h 1088051"/>
                  <a:gd name="connsiteX0" fmla="*/ 0 w 2170132"/>
                  <a:gd name="connsiteY0" fmla="*/ 1083647 h 1088051"/>
                  <a:gd name="connsiteX1" fmla="*/ 300624 w 2170132"/>
                  <a:gd name="connsiteY1" fmla="*/ 1083647 h 1088051"/>
                  <a:gd name="connsiteX2" fmla="*/ 513567 w 2170132"/>
                  <a:gd name="connsiteY2" fmla="*/ 1049200 h 1088051"/>
                  <a:gd name="connsiteX3" fmla="*/ 663879 w 2170132"/>
                  <a:gd name="connsiteY3" fmla="*/ 920808 h 1088051"/>
                  <a:gd name="connsiteX4" fmla="*/ 742168 w 2170132"/>
                  <a:gd name="connsiteY4" fmla="*/ 638973 h 1088051"/>
                  <a:gd name="connsiteX5" fmla="*/ 829849 w 2170132"/>
                  <a:gd name="connsiteY5" fmla="*/ 269455 h 1088051"/>
                  <a:gd name="connsiteX6" fmla="*/ 939452 w 2170132"/>
                  <a:gd name="connsiteY6" fmla="*/ 75301 h 1088051"/>
                  <a:gd name="connsiteX7" fmla="*/ 1089764 w 2170132"/>
                  <a:gd name="connsiteY7" fmla="*/ 146 h 1088051"/>
                  <a:gd name="connsiteX8" fmla="*/ 1221287 w 2170132"/>
                  <a:gd name="connsiteY8" fmla="*/ 90960 h 1088051"/>
                  <a:gd name="connsiteX9" fmla="*/ 1337152 w 2170132"/>
                  <a:gd name="connsiteY9" fmla="*/ 354006 h 1088051"/>
                  <a:gd name="connsiteX10" fmla="*/ 1474940 w 2170132"/>
                  <a:gd name="connsiteY10" fmla="*/ 754838 h 1088051"/>
                  <a:gd name="connsiteX11" fmla="*/ 1615856 w 2170132"/>
                  <a:gd name="connsiteY11" fmla="*/ 999097 h 1088051"/>
                  <a:gd name="connsiteX12" fmla="*/ 1784958 w 2170132"/>
                  <a:gd name="connsiteY12" fmla="*/ 1061726 h 1088051"/>
                  <a:gd name="connsiteX13" fmla="*/ 1916483 w 2170132"/>
                  <a:gd name="connsiteY13" fmla="*/ 964647 h 1088051"/>
                  <a:gd name="connsiteX14" fmla="*/ 2013559 w 2170132"/>
                  <a:gd name="connsiteY14" fmla="*/ 851916 h 1088051"/>
                  <a:gd name="connsiteX15" fmla="*/ 2170132 w 2170132"/>
                  <a:gd name="connsiteY15" fmla="*/ 817468 h 1088051"/>
                  <a:gd name="connsiteX0" fmla="*/ 0 w 2170132"/>
                  <a:gd name="connsiteY0" fmla="*/ 1083647 h 1088051"/>
                  <a:gd name="connsiteX1" fmla="*/ 300624 w 2170132"/>
                  <a:gd name="connsiteY1" fmla="*/ 1083647 h 1088051"/>
                  <a:gd name="connsiteX2" fmla="*/ 513567 w 2170132"/>
                  <a:gd name="connsiteY2" fmla="*/ 1049200 h 1088051"/>
                  <a:gd name="connsiteX3" fmla="*/ 663879 w 2170132"/>
                  <a:gd name="connsiteY3" fmla="*/ 920808 h 1088051"/>
                  <a:gd name="connsiteX4" fmla="*/ 742168 w 2170132"/>
                  <a:gd name="connsiteY4" fmla="*/ 638973 h 1088051"/>
                  <a:gd name="connsiteX5" fmla="*/ 829849 w 2170132"/>
                  <a:gd name="connsiteY5" fmla="*/ 269455 h 1088051"/>
                  <a:gd name="connsiteX6" fmla="*/ 939452 w 2170132"/>
                  <a:gd name="connsiteY6" fmla="*/ 75301 h 1088051"/>
                  <a:gd name="connsiteX7" fmla="*/ 1089764 w 2170132"/>
                  <a:gd name="connsiteY7" fmla="*/ 146 h 1088051"/>
                  <a:gd name="connsiteX8" fmla="*/ 1221287 w 2170132"/>
                  <a:gd name="connsiteY8" fmla="*/ 90960 h 1088051"/>
                  <a:gd name="connsiteX9" fmla="*/ 1337152 w 2170132"/>
                  <a:gd name="connsiteY9" fmla="*/ 354006 h 1088051"/>
                  <a:gd name="connsiteX10" fmla="*/ 1474940 w 2170132"/>
                  <a:gd name="connsiteY10" fmla="*/ 754838 h 1088051"/>
                  <a:gd name="connsiteX11" fmla="*/ 1615856 w 2170132"/>
                  <a:gd name="connsiteY11" fmla="*/ 999097 h 1088051"/>
                  <a:gd name="connsiteX12" fmla="*/ 1784958 w 2170132"/>
                  <a:gd name="connsiteY12" fmla="*/ 1061726 h 1088051"/>
                  <a:gd name="connsiteX13" fmla="*/ 1929009 w 2170132"/>
                  <a:gd name="connsiteY13" fmla="*/ 977173 h 1088051"/>
                  <a:gd name="connsiteX14" fmla="*/ 2013559 w 2170132"/>
                  <a:gd name="connsiteY14" fmla="*/ 851916 h 1088051"/>
                  <a:gd name="connsiteX15" fmla="*/ 2170132 w 2170132"/>
                  <a:gd name="connsiteY15" fmla="*/ 817468 h 1088051"/>
                  <a:gd name="connsiteX0" fmla="*/ 0 w 2170132"/>
                  <a:gd name="connsiteY0" fmla="*/ 1083647 h 1088051"/>
                  <a:gd name="connsiteX1" fmla="*/ 300624 w 2170132"/>
                  <a:gd name="connsiteY1" fmla="*/ 1083647 h 1088051"/>
                  <a:gd name="connsiteX2" fmla="*/ 513567 w 2170132"/>
                  <a:gd name="connsiteY2" fmla="*/ 1049200 h 1088051"/>
                  <a:gd name="connsiteX3" fmla="*/ 663879 w 2170132"/>
                  <a:gd name="connsiteY3" fmla="*/ 920808 h 1088051"/>
                  <a:gd name="connsiteX4" fmla="*/ 742168 w 2170132"/>
                  <a:gd name="connsiteY4" fmla="*/ 638973 h 1088051"/>
                  <a:gd name="connsiteX5" fmla="*/ 829849 w 2170132"/>
                  <a:gd name="connsiteY5" fmla="*/ 269455 h 1088051"/>
                  <a:gd name="connsiteX6" fmla="*/ 939452 w 2170132"/>
                  <a:gd name="connsiteY6" fmla="*/ 75301 h 1088051"/>
                  <a:gd name="connsiteX7" fmla="*/ 1089764 w 2170132"/>
                  <a:gd name="connsiteY7" fmla="*/ 146 h 1088051"/>
                  <a:gd name="connsiteX8" fmla="*/ 1221287 w 2170132"/>
                  <a:gd name="connsiteY8" fmla="*/ 90960 h 1088051"/>
                  <a:gd name="connsiteX9" fmla="*/ 1337152 w 2170132"/>
                  <a:gd name="connsiteY9" fmla="*/ 354006 h 1088051"/>
                  <a:gd name="connsiteX10" fmla="*/ 1474940 w 2170132"/>
                  <a:gd name="connsiteY10" fmla="*/ 754838 h 1088051"/>
                  <a:gd name="connsiteX11" fmla="*/ 1615856 w 2170132"/>
                  <a:gd name="connsiteY11" fmla="*/ 999097 h 1088051"/>
                  <a:gd name="connsiteX12" fmla="*/ 1784958 w 2170132"/>
                  <a:gd name="connsiteY12" fmla="*/ 1061726 h 1088051"/>
                  <a:gd name="connsiteX13" fmla="*/ 1929009 w 2170132"/>
                  <a:gd name="connsiteY13" fmla="*/ 977173 h 1088051"/>
                  <a:gd name="connsiteX14" fmla="*/ 1982244 w 2170132"/>
                  <a:gd name="connsiteY14" fmla="*/ 845653 h 1088051"/>
                  <a:gd name="connsiteX15" fmla="*/ 2170132 w 2170132"/>
                  <a:gd name="connsiteY15" fmla="*/ 817468 h 1088051"/>
                  <a:gd name="connsiteX0" fmla="*/ 0 w 2170132"/>
                  <a:gd name="connsiteY0" fmla="*/ 1083647 h 1088051"/>
                  <a:gd name="connsiteX1" fmla="*/ 300624 w 2170132"/>
                  <a:gd name="connsiteY1" fmla="*/ 1083647 h 1088051"/>
                  <a:gd name="connsiteX2" fmla="*/ 513567 w 2170132"/>
                  <a:gd name="connsiteY2" fmla="*/ 1049200 h 1088051"/>
                  <a:gd name="connsiteX3" fmla="*/ 663879 w 2170132"/>
                  <a:gd name="connsiteY3" fmla="*/ 920808 h 1088051"/>
                  <a:gd name="connsiteX4" fmla="*/ 742168 w 2170132"/>
                  <a:gd name="connsiteY4" fmla="*/ 638973 h 1088051"/>
                  <a:gd name="connsiteX5" fmla="*/ 829849 w 2170132"/>
                  <a:gd name="connsiteY5" fmla="*/ 269455 h 1088051"/>
                  <a:gd name="connsiteX6" fmla="*/ 939452 w 2170132"/>
                  <a:gd name="connsiteY6" fmla="*/ 75301 h 1088051"/>
                  <a:gd name="connsiteX7" fmla="*/ 1089764 w 2170132"/>
                  <a:gd name="connsiteY7" fmla="*/ 146 h 1088051"/>
                  <a:gd name="connsiteX8" fmla="*/ 1221287 w 2170132"/>
                  <a:gd name="connsiteY8" fmla="*/ 90960 h 1088051"/>
                  <a:gd name="connsiteX9" fmla="*/ 1337152 w 2170132"/>
                  <a:gd name="connsiteY9" fmla="*/ 354006 h 1088051"/>
                  <a:gd name="connsiteX10" fmla="*/ 1474940 w 2170132"/>
                  <a:gd name="connsiteY10" fmla="*/ 754838 h 1088051"/>
                  <a:gd name="connsiteX11" fmla="*/ 1615856 w 2170132"/>
                  <a:gd name="connsiteY11" fmla="*/ 999097 h 1088051"/>
                  <a:gd name="connsiteX12" fmla="*/ 1784958 w 2170132"/>
                  <a:gd name="connsiteY12" fmla="*/ 1061726 h 1088051"/>
                  <a:gd name="connsiteX13" fmla="*/ 1913352 w 2170132"/>
                  <a:gd name="connsiteY13" fmla="*/ 958384 h 1088051"/>
                  <a:gd name="connsiteX14" fmla="*/ 1982244 w 2170132"/>
                  <a:gd name="connsiteY14" fmla="*/ 845653 h 1088051"/>
                  <a:gd name="connsiteX15" fmla="*/ 2170132 w 2170132"/>
                  <a:gd name="connsiteY15" fmla="*/ 817468 h 1088051"/>
                  <a:gd name="connsiteX0" fmla="*/ 0 w 2170132"/>
                  <a:gd name="connsiteY0" fmla="*/ 1083647 h 1088051"/>
                  <a:gd name="connsiteX1" fmla="*/ 300624 w 2170132"/>
                  <a:gd name="connsiteY1" fmla="*/ 1083647 h 1088051"/>
                  <a:gd name="connsiteX2" fmla="*/ 513567 w 2170132"/>
                  <a:gd name="connsiteY2" fmla="*/ 1049200 h 1088051"/>
                  <a:gd name="connsiteX3" fmla="*/ 663879 w 2170132"/>
                  <a:gd name="connsiteY3" fmla="*/ 920808 h 1088051"/>
                  <a:gd name="connsiteX4" fmla="*/ 742168 w 2170132"/>
                  <a:gd name="connsiteY4" fmla="*/ 638973 h 1088051"/>
                  <a:gd name="connsiteX5" fmla="*/ 829849 w 2170132"/>
                  <a:gd name="connsiteY5" fmla="*/ 269455 h 1088051"/>
                  <a:gd name="connsiteX6" fmla="*/ 939452 w 2170132"/>
                  <a:gd name="connsiteY6" fmla="*/ 75301 h 1088051"/>
                  <a:gd name="connsiteX7" fmla="*/ 1089764 w 2170132"/>
                  <a:gd name="connsiteY7" fmla="*/ 146 h 1088051"/>
                  <a:gd name="connsiteX8" fmla="*/ 1221287 w 2170132"/>
                  <a:gd name="connsiteY8" fmla="*/ 90960 h 1088051"/>
                  <a:gd name="connsiteX9" fmla="*/ 1337152 w 2170132"/>
                  <a:gd name="connsiteY9" fmla="*/ 354006 h 1088051"/>
                  <a:gd name="connsiteX10" fmla="*/ 1474940 w 2170132"/>
                  <a:gd name="connsiteY10" fmla="*/ 754838 h 1088051"/>
                  <a:gd name="connsiteX11" fmla="*/ 1615856 w 2170132"/>
                  <a:gd name="connsiteY11" fmla="*/ 999097 h 1088051"/>
                  <a:gd name="connsiteX12" fmla="*/ 1784958 w 2170132"/>
                  <a:gd name="connsiteY12" fmla="*/ 1061726 h 1088051"/>
                  <a:gd name="connsiteX13" fmla="*/ 1913352 w 2170132"/>
                  <a:gd name="connsiteY13" fmla="*/ 958384 h 1088051"/>
                  <a:gd name="connsiteX14" fmla="*/ 2170132 w 2170132"/>
                  <a:gd name="connsiteY14" fmla="*/ 817468 h 1088051"/>
                  <a:gd name="connsiteX0" fmla="*/ 0 w 2170132"/>
                  <a:gd name="connsiteY0" fmla="*/ 1083647 h 1088051"/>
                  <a:gd name="connsiteX1" fmla="*/ 300624 w 2170132"/>
                  <a:gd name="connsiteY1" fmla="*/ 1083647 h 1088051"/>
                  <a:gd name="connsiteX2" fmla="*/ 513567 w 2170132"/>
                  <a:gd name="connsiteY2" fmla="*/ 1049200 h 1088051"/>
                  <a:gd name="connsiteX3" fmla="*/ 663879 w 2170132"/>
                  <a:gd name="connsiteY3" fmla="*/ 920808 h 1088051"/>
                  <a:gd name="connsiteX4" fmla="*/ 742168 w 2170132"/>
                  <a:gd name="connsiteY4" fmla="*/ 638973 h 1088051"/>
                  <a:gd name="connsiteX5" fmla="*/ 829849 w 2170132"/>
                  <a:gd name="connsiteY5" fmla="*/ 269455 h 1088051"/>
                  <a:gd name="connsiteX6" fmla="*/ 939452 w 2170132"/>
                  <a:gd name="connsiteY6" fmla="*/ 75301 h 1088051"/>
                  <a:gd name="connsiteX7" fmla="*/ 1089764 w 2170132"/>
                  <a:gd name="connsiteY7" fmla="*/ 146 h 1088051"/>
                  <a:gd name="connsiteX8" fmla="*/ 1221287 w 2170132"/>
                  <a:gd name="connsiteY8" fmla="*/ 90960 h 1088051"/>
                  <a:gd name="connsiteX9" fmla="*/ 1337152 w 2170132"/>
                  <a:gd name="connsiteY9" fmla="*/ 354006 h 1088051"/>
                  <a:gd name="connsiteX10" fmla="*/ 1474940 w 2170132"/>
                  <a:gd name="connsiteY10" fmla="*/ 754838 h 1088051"/>
                  <a:gd name="connsiteX11" fmla="*/ 1615856 w 2170132"/>
                  <a:gd name="connsiteY11" fmla="*/ 999097 h 1088051"/>
                  <a:gd name="connsiteX12" fmla="*/ 1784958 w 2170132"/>
                  <a:gd name="connsiteY12" fmla="*/ 1061726 h 1088051"/>
                  <a:gd name="connsiteX13" fmla="*/ 1913352 w 2170132"/>
                  <a:gd name="connsiteY13" fmla="*/ 958384 h 1088051"/>
                  <a:gd name="connsiteX14" fmla="*/ 1932139 w 2170132"/>
                  <a:gd name="connsiteY14" fmla="*/ 1002229 h 1088051"/>
                  <a:gd name="connsiteX15" fmla="*/ 2170132 w 2170132"/>
                  <a:gd name="connsiteY15" fmla="*/ 817468 h 1088051"/>
                  <a:gd name="connsiteX0" fmla="*/ 0 w 2170132"/>
                  <a:gd name="connsiteY0" fmla="*/ 1083647 h 1088051"/>
                  <a:gd name="connsiteX1" fmla="*/ 300624 w 2170132"/>
                  <a:gd name="connsiteY1" fmla="*/ 1083647 h 1088051"/>
                  <a:gd name="connsiteX2" fmla="*/ 513567 w 2170132"/>
                  <a:gd name="connsiteY2" fmla="*/ 1049200 h 1088051"/>
                  <a:gd name="connsiteX3" fmla="*/ 663879 w 2170132"/>
                  <a:gd name="connsiteY3" fmla="*/ 920808 h 1088051"/>
                  <a:gd name="connsiteX4" fmla="*/ 742168 w 2170132"/>
                  <a:gd name="connsiteY4" fmla="*/ 638973 h 1088051"/>
                  <a:gd name="connsiteX5" fmla="*/ 829849 w 2170132"/>
                  <a:gd name="connsiteY5" fmla="*/ 269455 h 1088051"/>
                  <a:gd name="connsiteX6" fmla="*/ 939452 w 2170132"/>
                  <a:gd name="connsiteY6" fmla="*/ 75301 h 1088051"/>
                  <a:gd name="connsiteX7" fmla="*/ 1089764 w 2170132"/>
                  <a:gd name="connsiteY7" fmla="*/ 146 h 1088051"/>
                  <a:gd name="connsiteX8" fmla="*/ 1221287 w 2170132"/>
                  <a:gd name="connsiteY8" fmla="*/ 90960 h 1088051"/>
                  <a:gd name="connsiteX9" fmla="*/ 1337152 w 2170132"/>
                  <a:gd name="connsiteY9" fmla="*/ 354006 h 1088051"/>
                  <a:gd name="connsiteX10" fmla="*/ 1474940 w 2170132"/>
                  <a:gd name="connsiteY10" fmla="*/ 754838 h 1088051"/>
                  <a:gd name="connsiteX11" fmla="*/ 1615856 w 2170132"/>
                  <a:gd name="connsiteY11" fmla="*/ 999097 h 1088051"/>
                  <a:gd name="connsiteX12" fmla="*/ 1784958 w 2170132"/>
                  <a:gd name="connsiteY12" fmla="*/ 1061726 h 1088051"/>
                  <a:gd name="connsiteX13" fmla="*/ 1913352 w 2170132"/>
                  <a:gd name="connsiteY13" fmla="*/ 958384 h 1088051"/>
                  <a:gd name="connsiteX14" fmla="*/ 2170132 w 2170132"/>
                  <a:gd name="connsiteY14" fmla="*/ 817468 h 1088051"/>
                  <a:gd name="connsiteX0" fmla="*/ 0 w 2170132"/>
                  <a:gd name="connsiteY0" fmla="*/ 1083647 h 1088051"/>
                  <a:gd name="connsiteX1" fmla="*/ 300624 w 2170132"/>
                  <a:gd name="connsiteY1" fmla="*/ 1083647 h 1088051"/>
                  <a:gd name="connsiteX2" fmla="*/ 513567 w 2170132"/>
                  <a:gd name="connsiteY2" fmla="*/ 1049200 h 1088051"/>
                  <a:gd name="connsiteX3" fmla="*/ 663879 w 2170132"/>
                  <a:gd name="connsiteY3" fmla="*/ 920808 h 1088051"/>
                  <a:gd name="connsiteX4" fmla="*/ 742168 w 2170132"/>
                  <a:gd name="connsiteY4" fmla="*/ 638973 h 1088051"/>
                  <a:gd name="connsiteX5" fmla="*/ 829849 w 2170132"/>
                  <a:gd name="connsiteY5" fmla="*/ 269455 h 1088051"/>
                  <a:gd name="connsiteX6" fmla="*/ 939452 w 2170132"/>
                  <a:gd name="connsiteY6" fmla="*/ 75301 h 1088051"/>
                  <a:gd name="connsiteX7" fmla="*/ 1089764 w 2170132"/>
                  <a:gd name="connsiteY7" fmla="*/ 146 h 1088051"/>
                  <a:gd name="connsiteX8" fmla="*/ 1221287 w 2170132"/>
                  <a:gd name="connsiteY8" fmla="*/ 90960 h 1088051"/>
                  <a:gd name="connsiteX9" fmla="*/ 1337152 w 2170132"/>
                  <a:gd name="connsiteY9" fmla="*/ 354006 h 1088051"/>
                  <a:gd name="connsiteX10" fmla="*/ 1474940 w 2170132"/>
                  <a:gd name="connsiteY10" fmla="*/ 754838 h 1088051"/>
                  <a:gd name="connsiteX11" fmla="*/ 1615856 w 2170132"/>
                  <a:gd name="connsiteY11" fmla="*/ 999097 h 1088051"/>
                  <a:gd name="connsiteX12" fmla="*/ 1784958 w 2170132"/>
                  <a:gd name="connsiteY12" fmla="*/ 1061726 h 1088051"/>
                  <a:gd name="connsiteX13" fmla="*/ 1891432 w 2170132"/>
                  <a:gd name="connsiteY13" fmla="*/ 1014752 h 1088051"/>
                  <a:gd name="connsiteX14" fmla="*/ 2170132 w 2170132"/>
                  <a:gd name="connsiteY14" fmla="*/ 817468 h 1088051"/>
                  <a:gd name="connsiteX0" fmla="*/ 0 w 2170132"/>
                  <a:gd name="connsiteY0" fmla="*/ 1083647 h 1088051"/>
                  <a:gd name="connsiteX1" fmla="*/ 300624 w 2170132"/>
                  <a:gd name="connsiteY1" fmla="*/ 1083647 h 1088051"/>
                  <a:gd name="connsiteX2" fmla="*/ 513567 w 2170132"/>
                  <a:gd name="connsiteY2" fmla="*/ 1049200 h 1088051"/>
                  <a:gd name="connsiteX3" fmla="*/ 663879 w 2170132"/>
                  <a:gd name="connsiteY3" fmla="*/ 920808 h 1088051"/>
                  <a:gd name="connsiteX4" fmla="*/ 742168 w 2170132"/>
                  <a:gd name="connsiteY4" fmla="*/ 638973 h 1088051"/>
                  <a:gd name="connsiteX5" fmla="*/ 829849 w 2170132"/>
                  <a:gd name="connsiteY5" fmla="*/ 269455 h 1088051"/>
                  <a:gd name="connsiteX6" fmla="*/ 939452 w 2170132"/>
                  <a:gd name="connsiteY6" fmla="*/ 75301 h 1088051"/>
                  <a:gd name="connsiteX7" fmla="*/ 1089764 w 2170132"/>
                  <a:gd name="connsiteY7" fmla="*/ 146 h 1088051"/>
                  <a:gd name="connsiteX8" fmla="*/ 1221287 w 2170132"/>
                  <a:gd name="connsiteY8" fmla="*/ 90960 h 1088051"/>
                  <a:gd name="connsiteX9" fmla="*/ 1337152 w 2170132"/>
                  <a:gd name="connsiteY9" fmla="*/ 354006 h 1088051"/>
                  <a:gd name="connsiteX10" fmla="*/ 1474940 w 2170132"/>
                  <a:gd name="connsiteY10" fmla="*/ 754838 h 1088051"/>
                  <a:gd name="connsiteX11" fmla="*/ 1615856 w 2170132"/>
                  <a:gd name="connsiteY11" fmla="*/ 999097 h 1088051"/>
                  <a:gd name="connsiteX12" fmla="*/ 1784958 w 2170132"/>
                  <a:gd name="connsiteY12" fmla="*/ 1061726 h 1088051"/>
                  <a:gd name="connsiteX13" fmla="*/ 1891432 w 2170132"/>
                  <a:gd name="connsiteY13" fmla="*/ 1014752 h 1088051"/>
                  <a:gd name="connsiteX14" fmla="*/ 2035479 w 2170132"/>
                  <a:gd name="connsiteY14" fmla="*/ 908283 h 1088051"/>
                  <a:gd name="connsiteX15" fmla="*/ 2170132 w 2170132"/>
                  <a:gd name="connsiteY15" fmla="*/ 817468 h 1088051"/>
                  <a:gd name="connsiteX0" fmla="*/ 0 w 2170132"/>
                  <a:gd name="connsiteY0" fmla="*/ 1083647 h 1088051"/>
                  <a:gd name="connsiteX1" fmla="*/ 300624 w 2170132"/>
                  <a:gd name="connsiteY1" fmla="*/ 1083647 h 1088051"/>
                  <a:gd name="connsiteX2" fmla="*/ 513567 w 2170132"/>
                  <a:gd name="connsiteY2" fmla="*/ 1049200 h 1088051"/>
                  <a:gd name="connsiteX3" fmla="*/ 663879 w 2170132"/>
                  <a:gd name="connsiteY3" fmla="*/ 920808 h 1088051"/>
                  <a:gd name="connsiteX4" fmla="*/ 742168 w 2170132"/>
                  <a:gd name="connsiteY4" fmla="*/ 638973 h 1088051"/>
                  <a:gd name="connsiteX5" fmla="*/ 829849 w 2170132"/>
                  <a:gd name="connsiteY5" fmla="*/ 269455 h 1088051"/>
                  <a:gd name="connsiteX6" fmla="*/ 939452 w 2170132"/>
                  <a:gd name="connsiteY6" fmla="*/ 75301 h 1088051"/>
                  <a:gd name="connsiteX7" fmla="*/ 1089764 w 2170132"/>
                  <a:gd name="connsiteY7" fmla="*/ 146 h 1088051"/>
                  <a:gd name="connsiteX8" fmla="*/ 1221287 w 2170132"/>
                  <a:gd name="connsiteY8" fmla="*/ 90960 h 1088051"/>
                  <a:gd name="connsiteX9" fmla="*/ 1337152 w 2170132"/>
                  <a:gd name="connsiteY9" fmla="*/ 354006 h 1088051"/>
                  <a:gd name="connsiteX10" fmla="*/ 1474940 w 2170132"/>
                  <a:gd name="connsiteY10" fmla="*/ 754838 h 1088051"/>
                  <a:gd name="connsiteX11" fmla="*/ 1615856 w 2170132"/>
                  <a:gd name="connsiteY11" fmla="*/ 999097 h 1088051"/>
                  <a:gd name="connsiteX12" fmla="*/ 1784958 w 2170132"/>
                  <a:gd name="connsiteY12" fmla="*/ 1061726 h 1088051"/>
                  <a:gd name="connsiteX13" fmla="*/ 1891432 w 2170132"/>
                  <a:gd name="connsiteY13" fmla="*/ 1014752 h 1088051"/>
                  <a:gd name="connsiteX14" fmla="*/ 1979112 w 2170132"/>
                  <a:gd name="connsiteY14" fmla="*/ 876968 h 1088051"/>
                  <a:gd name="connsiteX15" fmla="*/ 2170132 w 2170132"/>
                  <a:gd name="connsiteY15" fmla="*/ 817468 h 1088051"/>
                  <a:gd name="connsiteX0" fmla="*/ 0 w 2170132"/>
                  <a:gd name="connsiteY0" fmla="*/ 1083647 h 1088051"/>
                  <a:gd name="connsiteX1" fmla="*/ 300624 w 2170132"/>
                  <a:gd name="connsiteY1" fmla="*/ 1083647 h 1088051"/>
                  <a:gd name="connsiteX2" fmla="*/ 513567 w 2170132"/>
                  <a:gd name="connsiteY2" fmla="*/ 1049200 h 1088051"/>
                  <a:gd name="connsiteX3" fmla="*/ 663879 w 2170132"/>
                  <a:gd name="connsiteY3" fmla="*/ 920808 h 1088051"/>
                  <a:gd name="connsiteX4" fmla="*/ 742168 w 2170132"/>
                  <a:gd name="connsiteY4" fmla="*/ 638973 h 1088051"/>
                  <a:gd name="connsiteX5" fmla="*/ 829849 w 2170132"/>
                  <a:gd name="connsiteY5" fmla="*/ 269455 h 1088051"/>
                  <a:gd name="connsiteX6" fmla="*/ 939452 w 2170132"/>
                  <a:gd name="connsiteY6" fmla="*/ 75301 h 1088051"/>
                  <a:gd name="connsiteX7" fmla="*/ 1089764 w 2170132"/>
                  <a:gd name="connsiteY7" fmla="*/ 146 h 1088051"/>
                  <a:gd name="connsiteX8" fmla="*/ 1221287 w 2170132"/>
                  <a:gd name="connsiteY8" fmla="*/ 90960 h 1088051"/>
                  <a:gd name="connsiteX9" fmla="*/ 1337152 w 2170132"/>
                  <a:gd name="connsiteY9" fmla="*/ 354006 h 1088051"/>
                  <a:gd name="connsiteX10" fmla="*/ 1474940 w 2170132"/>
                  <a:gd name="connsiteY10" fmla="*/ 754838 h 1088051"/>
                  <a:gd name="connsiteX11" fmla="*/ 1615856 w 2170132"/>
                  <a:gd name="connsiteY11" fmla="*/ 999097 h 1088051"/>
                  <a:gd name="connsiteX12" fmla="*/ 1784958 w 2170132"/>
                  <a:gd name="connsiteY12" fmla="*/ 1061726 h 1088051"/>
                  <a:gd name="connsiteX13" fmla="*/ 1878906 w 2170132"/>
                  <a:gd name="connsiteY13" fmla="*/ 1005357 h 1088051"/>
                  <a:gd name="connsiteX14" fmla="*/ 1979112 w 2170132"/>
                  <a:gd name="connsiteY14" fmla="*/ 876968 h 1088051"/>
                  <a:gd name="connsiteX15" fmla="*/ 2170132 w 2170132"/>
                  <a:gd name="connsiteY15" fmla="*/ 817468 h 1088051"/>
                  <a:gd name="connsiteX0" fmla="*/ 0 w 2170132"/>
                  <a:gd name="connsiteY0" fmla="*/ 1083647 h 1088051"/>
                  <a:gd name="connsiteX1" fmla="*/ 300624 w 2170132"/>
                  <a:gd name="connsiteY1" fmla="*/ 1083647 h 1088051"/>
                  <a:gd name="connsiteX2" fmla="*/ 513567 w 2170132"/>
                  <a:gd name="connsiteY2" fmla="*/ 1049200 h 1088051"/>
                  <a:gd name="connsiteX3" fmla="*/ 663879 w 2170132"/>
                  <a:gd name="connsiteY3" fmla="*/ 920808 h 1088051"/>
                  <a:gd name="connsiteX4" fmla="*/ 742168 w 2170132"/>
                  <a:gd name="connsiteY4" fmla="*/ 638973 h 1088051"/>
                  <a:gd name="connsiteX5" fmla="*/ 829849 w 2170132"/>
                  <a:gd name="connsiteY5" fmla="*/ 269455 h 1088051"/>
                  <a:gd name="connsiteX6" fmla="*/ 939452 w 2170132"/>
                  <a:gd name="connsiteY6" fmla="*/ 75301 h 1088051"/>
                  <a:gd name="connsiteX7" fmla="*/ 1089764 w 2170132"/>
                  <a:gd name="connsiteY7" fmla="*/ 146 h 1088051"/>
                  <a:gd name="connsiteX8" fmla="*/ 1221287 w 2170132"/>
                  <a:gd name="connsiteY8" fmla="*/ 90960 h 1088051"/>
                  <a:gd name="connsiteX9" fmla="*/ 1337152 w 2170132"/>
                  <a:gd name="connsiteY9" fmla="*/ 354006 h 1088051"/>
                  <a:gd name="connsiteX10" fmla="*/ 1474940 w 2170132"/>
                  <a:gd name="connsiteY10" fmla="*/ 754838 h 1088051"/>
                  <a:gd name="connsiteX11" fmla="*/ 1615856 w 2170132"/>
                  <a:gd name="connsiteY11" fmla="*/ 999097 h 1088051"/>
                  <a:gd name="connsiteX12" fmla="*/ 1784958 w 2170132"/>
                  <a:gd name="connsiteY12" fmla="*/ 1061726 h 1088051"/>
                  <a:gd name="connsiteX13" fmla="*/ 1878906 w 2170132"/>
                  <a:gd name="connsiteY13" fmla="*/ 1005357 h 1088051"/>
                  <a:gd name="connsiteX14" fmla="*/ 1966586 w 2170132"/>
                  <a:gd name="connsiteY14" fmla="*/ 855047 h 1088051"/>
                  <a:gd name="connsiteX15" fmla="*/ 2170132 w 2170132"/>
                  <a:gd name="connsiteY15" fmla="*/ 817468 h 1088051"/>
                  <a:gd name="connsiteX0" fmla="*/ 0 w 2170132"/>
                  <a:gd name="connsiteY0" fmla="*/ 1083647 h 1088051"/>
                  <a:gd name="connsiteX1" fmla="*/ 300624 w 2170132"/>
                  <a:gd name="connsiteY1" fmla="*/ 1083647 h 1088051"/>
                  <a:gd name="connsiteX2" fmla="*/ 513567 w 2170132"/>
                  <a:gd name="connsiteY2" fmla="*/ 1049200 h 1088051"/>
                  <a:gd name="connsiteX3" fmla="*/ 663879 w 2170132"/>
                  <a:gd name="connsiteY3" fmla="*/ 920808 h 1088051"/>
                  <a:gd name="connsiteX4" fmla="*/ 742168 w 2170132"/>
                  <a:gd name="connsiteY4" fmla="*/ 638973 h 1088051"/>
                  <a:gd name="connsiteX5" fmla="*/ 829849 w 2170132"/>
                  <a:gd name="connsiteY5" fmla="*/ 269455 h 1088051"/>
                  <a:gd name="connsiteX6" fmla="*/ 939452 w 2170132"/>
                  <a:gd name="connsiteY6" fmla="*/ 75301 h 1088051"/>
                  <a:gd name="connsiteX7" fmla="*/ 1089764 w 2170132"/>
                  <a:gd name="connsiteY7" fmla="*/ 146 h 1088051"/>
                  <a:gd name="connsiteX8" fmla="*/ 1221287 w 2170132"/>
                  <a:gd name="connsiteY8" fmla="*/ 90960 h 1088051"/>
                  <a:gd name="connsiteX9" fmla="*/ 1337152 w 2170132"/>
                  <a:gd name="connsiteY9" fmla="*/ 354006 h 1088051"/>
                  <a:gd name="connsiteX10" fmla="*/ 1474940 w 2170132"/>
                  <a:gd name="connsiteY10" fmla="*/ 754838 h 1088051"/>
                  <a:gd name="connsiteX11" fmla="*/ 1615856 w 2170132"/>
                  <a:gd name="connsiteY11" fmla="*/ 999097 h 1088051"/>
                  <a:gd name="connsiteX12" fmla="*/ 1784958 w 2170132"/>
                  <a:gd name="connsiteY12" fmla="*/ 1061726 h 1088051"/>
                  <a:gd name="connsiteX13" fmla="*/ 1878906 w 2170132"/>
                  <a:gd name="connsiteY13" fmla="*/ 1005357 h 1088051"/>
                  <a:gd name="connsiteX14" fmla="*/ 1979112 w 2170132"/>
                  <a:gd name="connsiteY14" fmla="*/ 858178 h 1088051"/>
                  <a:gd name="connsiteX15" fmla="*/ 2170132 w 2170132"/>
                  <a:gd name="connsiteY15" fmla="*/ 817468 h 1088051"/>
                  <a:gd name="connsiteX0" fmla="*/ 0 w 2304787"/>
                  <a:gd name="connsiteY0" fmla="*/ 1083647 h 1088051"/>
                  <a:gd name="connsiteX1" fmla="*/ 300624 w 2304787"/>
                  <a:gd name="connsiteY1" fmla="*/ 1083647 h 1088051"/>
                  <a:gd name="connsiteX2" fmla="*/ 513567 w 2304787"/>
                  <a:gd name="connsiteY2" fmla="*/ 1049200 h 1088051"/>
                  <a:gd name="connsiteX3" fmla="*/ 663879 w 2304787"/>
                  <a:gd name="connsiteY3" fmla="*/ 920808 h 1088051"/>
                  <a:gd name="connsiteX4" fmla="*/ 742168 w 2304787"/>
                  <a:gd name="connsiteY4" fmla="*/ 638973 h 1088051"/>
                  <a:gd name="connsiteX5" fmla="*/ 829849 w 2304787"/>
                  <a:gd name="connsiteY5" fmla="*/ 269455 h 1088051"/>
                  <a:gd name="connsiteX6" fmla="*/ 939452 w 2304787"/>
                  <a:gd name="connsiteY6" fmla="*/ 75301 h 1088051"/>
                  <a:gd name="connsiteX7" fmla="*/ 1089764 w 2304787"/>
                  <a:gd name="connsiteY7" fmla="*/ 146 h 1088051"/>
                  <a:gd name="connsiteX8" fmla="*/ 1221287 w 2304787"/>
                  <a:gd name="connsiteY8" fmla="*/ 90960 h 1088051"/>
                  <a:gd name="connsiteX9" fmla="*/ 1337152 w 2304787"/>
                  <a:gd name="connsiteY9" fmla="*/ 354006 h 1088051"/>
                  <a:gd name="connsiteX10" fmla="*/ 1474940 w 2304787"/>
                  <a:gd name="connsiteY10" fmla="*/ 754838 h 1088051"/>
                  <a:gd name="connsiteX11" fmla="*/ 1615856 w 2304787"/>
                  <a:gd name="connsiteY11" fmla="*/ 999097 h 1088051"/>
                  <a:gd name="connsiteX12" fmla="*/ 1784958 w 2304787"/>
                  <a:gd name="connsiteY12" fmla="*/ 1061726 h 1088051"/>
                  <a:gd name="connsiteX13" fmla="*/ 1878906 w 2304787"/>
                  <a:gd name="connsiteY13" fmla="*/ 1005357 h 1088051"/>
                  <a:gd name="connsiteX14" fmla="*/ 1979112 w 2304787"/>
                  <a:gd name="connsiteY14" fmla="*/ 858178 h 1088051"/>
                  <a:gd name="connsiteX15" fmla="*/ 2304787 w 2304787"/>
                  <a:gd name="connsiteY15" fmla="*/ 808073 h 1088051"/>
                  <a:gd name="connsiteX0" fmla="*/ 0 w 2304787"/>
                  <a:gd name="connsiteY0" fmla="*/ 1083647 h 1088051"/>
                  <a:gd name="connsiteX1" fmla="*/ 300624 w 2304787"/>
                  <a:gd name="connsiteY1" fmla="*/ 1083647 h 1088051"/>
                  <a:gd name="connsiteX2" fmla="*/ 513567 w 2304787"/>
                  <a:gd name="connsiteY2" fmla="*/ 1049200 h 1088051"/>
                  <a:gd name="connsiteX3" fmla="*/ 663879 w 2304787"/>
                  <a:gd name="connsiteY3" fmla="*/ 920808 h 1088051"/>
                  <a:gd name="connsiteX4" fmla="*/ 742168 w 2304787"/>
                  <a:gd name="connsiteY4" fmla="*/ 638973 h 1088051"/>
                  <a:gd name="connsiteX5" fmla="*/ 829849 w 2304787"/>
                  <a:gd name="connsiteY5" fmla="*/ 269455 h 1088051"/>
                  <a:gd name="connsiteX6" fmla="*/ 939452 w 2304787"/>
                  <a:gd name="connsiteY6" fmla="*/ 75301 h 1088051"/>
                  <a:gd name="connsiteX7" fmla="*/ 1089764 w 2304787"/>
                  <a:gd name="connsiteY7" fmla="*/ 146 h 1088051"/>
                  <a:gd name="connsiteX8" fmla="*/ 1221287 w 2304787"/>
                  <a:gd name="connsiteY8" fmla="*/ 90960 h 1088051"/>
                  <a:gd name="connsiteX9" fmla="*/ 1337152 w 2304787"/>
                  <a:gd name="connsiteY9" fmla="*/ 354006 h 1088051"/>
                  <a:gd name="connsiteX10" fmla="*/ 1474940 w 2304787"/>
                  <a:gd name="connsiteY10" fmla="*/ 754838 h 1088051"/>
                  <a:gd name="connsiteX11" fmla="*/ 1615856 w 2304787"/>
                  <a:gd name="connsiteY11" fmla="*/ 999097 h 1088051"/>
                  <a:gd name="connsiteX12" fmla="*/ 1784958 w 2304787"/>
                  <a:gd name="connsiteY12" fmla="*/ 1061726 h 1088051"/>
                  <a:gd name="connsiteX13" fmla="*/ 1878906 w 2304787"/>
                  <a:gd name="connsiteY13" fmla="*/ 1005357 h 1088051"/>
                  <a:gd name="connsiteX14" fmla="*/ 1979112 w 2304787"/>
                  <a:gd name="connsiteY14" fmla="*/ 858178 h 1088051"/>
                  <a:gd name="connsiteX15" fmla="*/ 2304787 w 2304787"/>
                  <a:gd name="connsiteY15" fmla="*/ 808073 h 1088051"/>
                  <a:gd name="connsiteX0" fmla="*/ 0 w 2301655"/>
                  <a:gd name="connsiteY0" fmla="*/ 1083647 h 1088051"/>
                  <a:gd name="connsiteX1" fmla="*/ 300624 w 2301655"/>
                  <a:gd name="connsiteY1" fmla="*/ 1083647 h 1088051"/>
                  <a:gd name="connsiteX2" fmla="*/ 513567 w 2301655"/>
                  <a:gd name="connsiteY2" fmla="*/ 1049200 h 1088051"/>
                  <a:gd name="connsiteX3" fmla="*/ 663879 w 2301655"/>
                  <a:gd name="connsiteY3" fmla="*/ 920808 h 1088051"/>
                  <a:gd name="connsiteX4" fmla="*/ 742168 w 2301655"/>
                  <a:gd name="connsiteY4" fmla="*/ 638973 h 1088051"/>
                  <a:gd name="connsiteX5" fmla="*/ 829849 w 2301655"/>
                  <a:gd name="connsiteY5" fmla="*/ 269455 h 1088051"/>
                  <a:gd name="connsiteX6" fmla="*/ 939452 w 2301655"/>
                  <a:gd name="connsiteY6" fmla="*/ 75301 h 1088051"/>
                  <a:gd name="connsiteX7" fmla="*/ 1089764 w 2301655"/>
                  <a:gd name="connsiteY7" fmla="*/ 146 h 1088051"/>
                  <a:gd name="connsiteX8" fmla="*/ 1221287 w 2301655"/>
                  <a:gd name="connsiteY8" fmla="*/ 90960 h 1088051"/>
                  <a:gd name="connsiteX9" fmla="*/ 1337152 w 2301655"/>
                  <a:gd name="connsiteY9" fmla="*/ 354006 h 1088051"/>
                  <a:gd name="connsiteX10" fmla="*/ 1474940 w 2301655"/>
                  <a:gd name="connsiteY10" fmla="*/ 754838 h 1088051"/>
                  <a:gd name="connsiteX11" fmla="*/ 1615856 w 2301655"/>
                  <a:gd name="connsiteY11" fmla="*/ 999097 h 1088051"/>
                  <a:gd name="connsiteX12" fmla="*/ 1784958 w 2301655"/>
                  <a:gd name="connsiteY12" fmla="*/ 1061726 h 1088051"/>
                  <a:gd name="connsiteX13" fmla="*/ 1878906 w 2301655"/>
                  <a:gd name="connsiteY13" fmla="*/ 1005357 h 1088051"/>
                  <a:gd name="connsiteX14" fmla="*/ 1979112 w 2301655"/>
                  <a:gd name="connsiteY14" fmla="*/ 858178 h 1088051"/>
                  <a:gd name="connsiteX15" fmla="*/ 2301655 w 2301655"/>
                  <a:gd name="connsiteY15" fmla="*/ 820599 h 1088051"/>
                  <a:gd name="connsiteX0" fmla="*/ 0 w 2301655"/>
                  <a:gd name="connsiteY0" fmla="*/ 1083647 h 1088051"/>
                  <a:gd name="connsiteX1" fmla="*/ 300624 w 2301655"/>
                  <a:gd name="connsiteY1" fmla="*/ 1083647 h 1088051"/>
                  <a:gd name="connsiteX2" fmla="*/ 513567 w 2301655"/>
                  <a:gd name="connsiteY2" fmla="*/ 1049200 h 1088051"/>
                  <a:gd name="connsiteX3" fmla="*/ 663879 w 2301655"/>
                  <a:gd name="connsiteY3" fmla="*/ 920808 h 1088051"/>
                  <a:gd name="connsiteX4" fmla="*/ 742168 w 2301655"/>
                  <a:gd name="connsiteY4" fmla="*/ 638973 h 1088051"/>
                  <a:gd name="connsiteX5" fmla="*/ 829849 w 2301655"/>
                  <a:gd name="connsiteY5" fmla="*/ 269455 h 1088051"/>
                  <a:gd name="connsiteX6" fmla="*/ 939452 w 2301655"/>
                  <a:gd name="connsiteY6" fmla="*/ 75301 h 1088051"/>
                  <a:gd name="connsiteX7" fmla="*/ 1089764 w 2301655"/>
                  <a:gd name="connsiteY7" fmla="*/ 146 h 1088051"/>
                  <a:gd name="connsiteX8" fmla="*/ 1221287 w 2301655"/>
                  <a:gd name="connsiteY8" fmla="*/ 90960 h 1088051"/>
                  <a:gd name="connsiteX9" fmla="*/ 1337152 w 2301655"/>
                  <a:gd name="connsiteY9" fmla="*/ 354006 h 1088051"/>
                  <a:gd name="connsiteX10" fmla="*/ 1474940 w 2301655"/>
                  <a:gd name="connsiteY10" fmla="*/ 754838 h 1088051"/>
                  <a:gd name="connsiteX11" fmla="*/ 1615856 w 2301655"/>
                  <a:gd name="connsiteY11" fmla="*/ 999097 h 1088051"/>
                  <a:gd name="connsiteX12" fmla="*/ 1784958 w 2301655"/>
                  <a:gd name="connsiteY12" fmla="*/ 1061726 h 1088051"/>
                  <a:gd name="connsiteX13" fmla="*/ 1878906 w 2301655"/>
                  <a:gd name="connsiteY13" fmla="*/ 1005357 h 1088051"/>
                  <a:gd name="connsiteX14" fmla="*/ 1979112 w 2301655"/>
                  <a:gd name="connsiteY14" fmla="*/ 858178 h 1088051"/>
                  <a:gd name="connsiteX15" fmla="*/ 2301655 w 2301655"/>
                  <a:gd name="connsiteY15" fmla="*/ 820599 h 1088051"/>
                  <a:gd name="connsiteX0" fmla="*/ 0 w 2301655"/>
                  <a:gd name="connsiteY0" fmla="*/ 1083647 h 1088051"/>
                  <a:gd name="connsiteX1" fmla="*/ 300624 w 2301655"/>
                  <a:gd name="connsiteY1" fmla="*/ 1083647 h 1088051"/>
                  <a:gd name="connsiteX2" fmla="*/ 513567 w 2301655"/>
                  <a:gd name="connsiteY2" fmla="*/ 1049200 h 1088051"/>
                  <a:gd name="connsiteX3" fmla="*/ 663879 w 2301655"/>
                  <a:gd name="connsiteY3" fmla="*/ 920808 h 1088051"/>
                  <a:gd name="connsiteX4" fmla="*/ 742168 w 2301655"/>
                  <a:gd name="connsiteY4" fmla="*/ 638973 h 1088051"/>
                  <a:gd name="connsiteX5" fmla="*/ 829849 w 2301655"/>
                  <a:gd name="connsiteY5" fmla="*/ 269455 h 1088051"/>
                  <a:gd name="connsiteX6" fmla="*/ 939452 w 2301655"/>
                  <a:gd name="connsiteY6" fmla="*/ 75301 h 1088051"/>
                  <a:gd name="connsiteX7" fmla="*/ 1089764 w 2301655"/>
                  <a:gd name="connsiteY7" fmla="*/ 146 h 1088051"/>
                  <a:gd name="connsiteX8" fmla="*/ 1221287 w 2301655"/>
                  <a:gd name="connsiteY8" fmla="*/ 90960 h 1088051"/>
                  <a:gd name="connsiteX9" fmla="*/ 1337152 w 2301655"/>
                  <a:gd name="connsiteY9" fmla="*/ 354006 h 1088051"/>
                  <a:gd name="connsiteX10" fmla="*/ 1474940 w 2301655"/>
                  <a:gd name="connsiteY10" fmla="*/ 754838 h 1088051"/>
                  <a:gd name="connsiteX11" fmla="*/ 1615856 w 2301655"/>
                  <a:gd name="connsiteY11" fmla="*/ 999097 h 1088051"/>
                  <a:gd name="connsiteX12" fmla="*/ 1784958 w 2301655"/>
                  <a:gd name="connsiteY12" fmla="*/ 1061726 h 1088051"/>
                  <a:gd name="connsiteX13" fmla="*/ 1878906 w 2301655"/>
                  <a:gd name="connsiteY13" fmla="*/ 1005357 h 1088051"/>
                  <a:gd name="connsiteX14" fmla="*/ 1979112 w 2301655"/>
                  <a:gd name="connsiteY14" fmla="*/ 858178 h 1088051"/>
                  <a:gd name="connsiteX15" fmla="*/ 2301655 w 2301655"/>
                  <a:gd name="connsiteY15" fmla="*/ 820599 h 1088051"/>
                  <a:gd name="connsiteX0" fmla="*/ 0 w 2301655"/>
                  <a:gd name="connsiteY0" fmla="*/ 1083647 h 1088051"/>
                  <a:gd name="connsiteX1" fmla="*/ 300624 w 2301655"/>
                  <a:gd name="connsiteY1" fmla="*/ 1083647 h 1088051"/>
                  <a:gd name="connsiteX2" fmla="*/ 513567 w 2301655"/>
                  <a:gd name="connsiteY2" fmla="*/ 1049200 h 1088051"/>
                  <a:gd name="connsiteX3" fmla="*/ 663879 w 2301655"/>
                  <a:gd name="connsiteY3" fmla="*/ 920808 h 1088051"/>
                  <a:gd name="connsiteX4" fmla="*/ 742168 w 2301655"/>
                  <a:gd name="connsiteY4" fmla="*/ 638973 h 1088051"/>
                  <a:gd name="connsiteX5" fmla="*/ 829849 w 2301655"/>
                  <a:gd name="connsiteY5" fmla="*/ 269455 h 1088051"/>
                  <a:gd name="connsiteX6" fmla="*/ 939452 w 2301655"/>
                  <a:gd name="connsiteY6" fmla="*/ 75301 h 1088051"/>
                  <a:gd name="connsiteX7" fmla="*/ 1089764 w 2301655"/>
                  <a:gd name="connsiteY7" fmla="*/ 146 h 1088051"/>
                  <a:gd name="connsiteX8" fmla="*/ 1221287 w 2301655"/>
                  <a:gd name="connsiteY8" fmla="*/ 90960 h 1088051"/>
                  <a:gd name="connsiteX9" fmla="*/ 1337152 w 2301655"/>
                  <a:gd name="connsiteY9" fmla="*/ 354006 h 1088051"/>
                  <a:gd name="connsiteX10" fmla="*/ 1474940 w 2301655"/>
                  <a:gd name="connsiteY10" fmla="*/ 754838 h 1088051"/>
                  <a:gd name="connsiteX11" fmla="*/ 1615856 w 2301655"/>
                  <a:gd name="connsiteY11" fmla="*/ 999097 h 1088051"/>
                  <a:gd name="connsiteX12" fmla="*/ 1784958 w 2301655"/>
                  <a:gd name="connsiteY12" fmla="*/ 1061726 h 1088051"/>
                  <a:gd name="connsiteX13" fmla="*/ 1878906 w 2301655"/>
                  <a:gd name="connsiteY13" fmla="*/ 1005357 h 1088051"/>
                  <a:gd name="connsiteX14" fmla="*/ 1979112 w 2301655"/>
                  <a:gd name="connsiteY14" fmla="*/ 858178 h 1088051"/>
                  <a:gd name="connsiteX15" fmla="*/ 2082452 w 2301655"/>
                  <a:gd name="connsiteY15" fmla="*/ 833127 h 1088051"/>
                  <a:gd name="connsiteX16" fmla="*/ 2301655 w 2301655"/>
                  <a:gd name="connsiteY16" fmla="*/ 820599 h 1088051"/>
                  <a:gd name="connsiteX0" fmla="*/ 0 w 2301655"/>
                  <a:gd name="connsiteY0" fmla="*/ 1083647 h 1088051"/>
                  <a:gd name="connsiteX1" fmla="*/ 300624 w 2301655"/>
                  <a:gd name="connsiteY1" fmla="*/ 1083647 h 1088051"/>
                  <a:gd name="connsiteX2" fmla="*/ 513567 w 2301655"/>
                  <a:gd name="connsiteY2" fmla="*/ 1049200 h 1088051"/>
                  <a:gd name="connsiteX3" fmla="*/ 663879 w 2301655"/>
                  <a:gd name="connsiteY3" fmla="*/ 920808 h 1088051"/>
                  <a:gd name="connsiteX4" fmla="*/ 742168 w 2301655"/>
                  <a:gd name="connsiteY4" fmla="*/ 638973 h 1088051"/>
                  <a:gd name="connsiteX5" fmla="*/ 829849 w 2301655"/>
                  <a:gd name="connsiteY5" fmla="*/ 269455 h 1088051"/>
                  <a:gd name="connsiteX6" fmla="*/ 939452 w 2301655"/>
                  <a:gd name="connsiteY6" fmla="*/ 75301 h 1088051"/>
                  <a:gd name="connsiteX7" fmla="*/ 1089764 w 2301655"/>
                  <a:gd name="connsiteY7" fmla="*/ 146 h 1088051"/>
                  <a:gd name="connsiteX8" fmla="*/ 1221287 w 2301655"/>
                  <a:gd name="connsiteY8" fmla="*/ 90960 h 1088051"/>
                  <a:gd name="connsiteX9" fmla="*/ 1337152 w 2301655"/>
                  <a:gd name="connsiteY9" fmla="*/ 354006 h 1088051"/>
                  <a:gd name="connsiteX10" fmla="*/ 1474940 w 2301655"/>
                  <a:gd name="connsiteY10" fmla="*/ 754838 h 1088051"/>
                  <a:gd name="connsiteX11" fmla="*/ 1615856 w 2301655"/>
                  <a:gd name="connsiteY11" fmla="*/ 999097 h 1088051"/>
                  <a:gd name="connsiteX12" fmla="*/ 1784958 w 2301655"/>
                  <a:gd name="connsiteY12" fmla="*/ 1061726 h 1088051"/>
                  <a:gd name="connsiteX13" fmla="*/ 1878906 w 2301655"/>
                  <a:gd name="connsiteY13" fmla="*/ 1005357 h 1088051"/>
                  <a:gd name="connsiteX14" fmla="*/ 1979112 w 2301655"/>
                  <a:gd name="connsiteY14" fmla="*/ 858178 h 1088051"/>
                  <a:gd name="connsiteX15" fmla="*/ 2098109 w 2301655"/>
                  <a:gd name="connsiteY15" fmla="*/ 817469 h 1088051"/>
                  <a:gd name="connsiteX16" fmla="*/ 2301655 w 2301655"/>
                  <a:gd name="connsiteY16" fmla="*/ 820599 h 1088051"/>
                  <a:gd name="connsiteX0" fmla="*/ 0 w 2401863"/>
                  <a:gd name="connsiteY0" fmla="*/ 1083647 h 1088051"/>
                  <a:gd name="connsiteX1" fmla="*/ 300624 w 2401863"/>
                  <a:gd name="connsiteY1" fmla="*/ 1083647 h 1088051"/>
                  <a:gd name="connsiteX2" fmla="*/ 513567 w 2401863"/>
                  <a:gd name="connsiteY2" fmla="*/ 1049200 h 1088051"/>
                  <a:gd name="connsiteX3" fmla="*/ 663879 w 2401863"/>
                  <a:gd name="connsiteY3" fmla="*/ 920808 h 1088051"/>
                  <a:gd name="connsiteX4" fmla="*/ 742168 w 2401863"/>
                  <a:gd name="connsiteY4" fmla="*/ 638973 h 1088051"/>
                  <a:gd name="connsiteX5" fmla="*/ 829849 w 2401863"/>
                  <a:gd name="connsiteY5" fmla="*/ 269455 h 1088051"/>
                  <a:gd name="connsiteX6" fmla="*/ 939452 w 2401863"/>
                  <a:gd name="connsiteY6" fmla="*/ 75301 h 1088051"/>
                  <a:gd name="connsiteX7" fmla="*/ 1089764 w 2401863"/>
                  <a:gd name="connsiteY7" fmla="*/ 146 h 1088051"/>
                  <a:gd name="connsiteX8" fmla="*/ 1221287 w 2401863"/>
                  <a:gd name="connsiteY8" fmla="*/ 90960 h 1088051"/>
                  <a:gd name="connsiteX9" fmla="*/ 1337152 w 2401863"/>
                  <a:gd name="connsiteY9" fmla="*/ 354006 h 1088051"/>
                  <a:gd name="connsiteX10" fmla="*/ 1474940 w 2401863"/>
                  <a:gd name="connsiteY10" fmla="*/ 754838 h 1088051"/>
                  <a:gd name="connsiteX11" fmla="*/ 1615856 w 2401863"/>
                  <a:gd name="connsiteY11" fmla="*/ 999097 h 1088051"/>
                  <a:gd name="connsiteX12" fmla="*/ 1784958 w 2401863"/>
                  <a:gd name="connsiteY12" fmla="*/ 1061726 h 1088051"/>
                  <a:gd name="connsiteX13" fmla="*/ 1878906 w 2401863"/>
                  <a:gd name="connsiteY13" fmla="*/ 1005357 h 1088051"/>
                  <a:gd name="connsiteX14" fmla="*/ 1979112 w 2401863"/>
                  <a:gd name="connsiteY14" fmla="*/ 858178 h 1088051"/>
                  <a:gd name="connsiteX15" fmla="*/ 2098109 w 2401863"/>
                  <a:gd name="connsiteY15" fmla="*/ 817469 h 1088051"/>
                  <a:gd name="connsiteX16" fmla="*/ 2401863 w 2401863"/>
                  <a:gd name="connsiteY16" fmla="*/ 814336 h 1088051"/>
                  <a:gd name="connsiteX0" fmla="*/ 0 w 2401863"/>
                  <a:gd name="connsiteY0" fmla="*/ 1083647 h 1088051"/>
                  <a:gd name="connsiteX1" fmla="*/ 300624 w 2401863"/>
                  <a:gd name="connsiteY1" fmla="*/ 1083647 h 1088051"/>
                  <a:gd name="connsiteX2" fmla="*/ 513567 w 2401863"/>
                  <a:gd name="connsiteY2" fmla="*/ 1049200 h 1088051"/>
                  <a:gd name="connsiteX3" fmla="*/ 663879 w 2401863"/>
                  <a:gd name="connsiteY3" fmla="*/ 920808 h 1088051"/>
                  <a:gd name="connsiteX4" fmla="*/ 742168 w 2401863"/>
                  <a:gd name="connsiteY4" fmla="*/ 638973 h 1088051"/>
                  <a:gd name="connsiteX5" fmla="*/ 829849 w 2401863"/>
                  <a:gd name="connsiteY5" fmla="*/ 269455 h 1088051"/>
                  <a:gd name="connsiteX6" fmla="*/ 939452 w 2401863"/>
                  <a:gd name="connsiteY6" fmla="*/ 75301 h 1088051"/>
                  <a:gd name="connsiteX7" fmla="*/ 1089764 w 2401863"/>
                  <a:gd name="connsiteY7" fmla="*/ 146 h 1088051"/>
                  <a:gd name="connsiteX8" fmla="*/ 1221287 w 2401863"/>
                  <a:gd name="connsiteY8" fmla="*/ 90960 h 1088051"/>
                  <a:gd name="connsiteX9" fmla="*/ 1337152 w 2401863"/>
                  <a:gd name="connsiteY9" fmla="*/ 354006 h 1088051"/>
                  <a:gd name="connsiteX10" fmla="*/ 1474940 w 2401863"/>
                  <a:gd name="connsiteY10" fmla="*/ 754838 h 1088051"/>
                  <a:gd name="connsiteX11" fmla="*/ 1615856 w 2401863"/>
                  <a:gd name="connsiteY11" fmla="*/ 999097 h 1088051"/>
                  <a:gd name="connsiteX12" fmla="*/ 1784958 w 2401863"/>
                  <a:gd name="connsiteY12" fmla="*/ 1061726 h 1088051"/>
                  <a:gd name="connsiteX13" fmla="*/ 1878906 w 2401863"/>
                  <a:gd name="connsiteY13" fmla="*/ 1005357 h 1088051"/>
                  <a:gd name="connsiteX14" fmla="*/ 1979112 w 2401863"/>
                  <a:gd name="connsiteY14" fmla="*/ 858178 h 1088051"/>
                  <a:gd name="connsiteX15" fmla="*/ 2098109 w 2401863"/>
                  <a:gd name="connsiteY15" fmla="*/ 817469 h 1088051"/>
                  <a:gd name="connsiteX16" fmla="*/ 2401863 w 2401863"/>
                  <a:gd name="connsiteY16" fmla="*/ 814336 h 108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01863" h="1088051">
                    <a:moveTo>
                      <a:pt x="0" y="1083647"/>
                    </a:moveTo>
                    <a:cubicBezTo>
                      <a:pt x="101774" y="1089649"/>
                      <a:pt x="215030" y="1089388"/>
                      <a:pt x="300624" y="1083647"/>
                    </a:cubicBezTo>
                    <a:cubicBezTo>
                      <a:pt x="386218" y="1077906"/>
                      <a:pt x="453025" y="1076340"/>
                      <a:pt x="513567" y="1049200"/>
                    </a:cubicBezTo>
                    <a:cubicBezTo>
                      <a:pt x="574110" y="1022060"/>
                      <a:pt x="625779" y="989179"/>
                      <a:pt x="663879" y="920808"/>
                    </a:cubicBezTo>
                    <a:cubicBezTo>
                      <a:pt x="701979" y="852437"/>
                      <a:pt x="714506" y="747532"/>
                      <a:pt x="742168" y="638973"/>
                    </a:cubicBezTo>
                    <a:cubicBezTo>
                      <a:pt x="769830" y="530414"/>
                      <a:pt x="796968" y="363400"/>
                      <a:pt x="829849" y="269455"/>
                    </a:cubicBezTo>
                    <a:cubicBezTo>
                      <a:pt x="862730" y="175510"/>
                      <a:pt x="896133" y="120186"/>
                      <a:pt x="939452" y="75301"/>
                    </a:cubicBezTo>
                    <a:cubicBezTo>
                      <a:pt x="982771" y="30416"/>
                      <a:pt x="1042792" y="-2464"/>
                      <a:pt x="1089764" y="146"/>
                    </a:cubicBezTo>
                    <a:cubicBezTo>
                      <a:pt x="1136737" y="2756"/>
                      <a:pt x="1180056" y="31983"/>
                      <a:pt x="1221287" y="90960"/>
                    </a:cubicBezTo>
                    <a:cubicBezTo>
                      <a:pt x="1262518" y="149937"/>
                      <a:pt x="1294877" y="243360"/>
                      <a:pt x="1337152" y="354006"/>
                    </a:cubicBezTo>
                    <a:cubicBezTo>
                      <a:pt x="1379427" y="464652"/>
                      <a:pt x="1428489" y="647323"/>
                      <a:pt x="1474940" y="754838"/>
                    </a:cubicBezTo>
                    <a:cubicBezTo>
                      <a:pt x="1521391" y="862353"/>
                      <a:pt x="1564186" y="947949"/>
                      <a:pt x="1615856" y="999097"/>
                    </a:cubicBezTo>
                    <a:cubicBezTo>
                      <a:pt x="1667526" y="1050245"/>
                      <a:pt x="1741116" y="1060683"/>
                      <a:pt x="1784958" y="1061726"/>
                    </a:cubicBezTo>
                    <a:cubicBezTo>
                      <a:pt x="1828800" y="1062769"/>
                      <a:pt x="1846547" y="1039282"/>
                      <a:pt x="1878906" y="1005357"/>
                    </a:cubicBezTo>
                    <a:cubicBezTo>
                      <a:pt x="1911265" y="971432"/>
                      <a:pt x="1945188" y="886883"/>
                      <a:pt x="1979112" y="858178"/>
                    </a:cubicBezTo>
                    <a:cubicBezTo>
                      <a:pt x="2013036" y="829473"/>
                      <a:pt x="2044352" y="823732"/>
                      <a:pt x="2098109" y="817469"/>
                    </a:cubicBezTo>
                    <a:cubicBezTo>
                      <a:pt x="2151866" y="811206"/>
                      <a:pt x="2202490" y="813293"/>
                      <a:pt x="2401863" y="814336"/>
                    </a:cubicBezTo>
                  </a:path>
                </a:pathLst>
              </a:custGeom>
              <a:noFill/>
              <a:ln w="152400" cap="rnd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pic>
            <p:nvPicPr>
              <p:cNvPr id="8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4538" y="1828800"/>
                <a:ext cx="4779962" cy="1227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488" y="-355600"/>
              <a:ext cx="6540502" cy="3790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394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Chillers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20731-3B2C-4107-8664-CAD7BE973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4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Chillers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20731-3B2C-4107-8664-CAD7BE973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7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Chillers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20731-3B2C-4107-8664-CAD7BE973D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F02FE1-E1AC-4673-8289-A4A9689AFA5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352550"/>
            <a:ext cx="4038600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A6A56E5-E3E8-48F2-88A5-FA3ED303EC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48202" y="1346470"/>
            <a:ext cx="4038600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721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252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47348"/>
          </a:xfrm>
          <a:prstGeom prst="rect">
            <a:avLst/>
          </a:prstGeom>
          <a:solidFill>
            <a:srgbClr val="193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12217" y="214519"/>
            <a:ext cx="7884082" cy="321812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FontTx/>
              <a:buNone/>
              <a:defRPr sz="1300" b="0" i="0" spc="0" baseline="0">
                <a:solidFill>
                  <a:schemeClr val="bg1">
                    <a:lumMod val="85000"/>
                  </a:schemeClr>
                </a:solidFill>
                <a:latin typeface="DIN-Medium" charset="0"/>
                <a:ea typeface="DIN-Medium" charset="0"/>
                <a:cs typeface="DIN-Medium" charset="0"/>
              </a:defRPr>
            </a:lvl1pPr>
            <a:lvl2pPr marL="3429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2pPr>
            <a:lvl3pPr marL="6858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3pPr>
            <a:lvl4pPr marL="10287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4pPr>
            <a:lvl5pPr marL="13716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5pPr>
          </a:lstStyle>
          <a:p>
            <a:pPr lvl="0"/>
            <a:r>
              <a:rPr lang="en-US" dirty="0"/>
              <a:t>Optional section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14106" y="2657978"/>
            <a:ext cx="7886700" cy="1823270"/>
          </a:xfrm>
        </p:spPr>
        <p:txBody>
          <a:bodyPr>
            <a:normAutofit/>
          </a:bodyPr>
          <a:lstStyle>
            <a:lvl1pPr marL="0" indent="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None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1pPr>
            <a:lvl2pPr marL="5143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2pPr>
            <a:lvl3pPr marL="8572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3pPr>
            <a:lvl4pPr marL="12001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4pPr>
            <a:lvl5pPr marL="15430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90716" y="2233246"/>
            <a:ext cx="1149109" cy="114300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2217" y="1724024"/>
            <a:ext cx="7884082" cy="423303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900" b="0" i="0">
                <a:solidFill>
                  <a:srgbClr val="00A5DF"/>
                </a:solidFill>
                <a:latin typeface="DIN-Regular" charset="0"/>
                <a:ea typeface="DIN-Regular" charset="0"/>
                <a:cs typeface="DIN-Regular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609600" y="1126271"/>
            <a:ext cx="7886700" cy="780906"/>
          </a:xfrm>
        </p:spPr>
        <p:txBody>
          <a:bodyPr wrap="none" anchor="t">
            <a:normAutofit/>
          </a:bodyPr>
          <a:lstStyle>
            <a:lvl1pPr>
              <a:lnSpc>
                <a:spcPts val="4000"/>
              </a:lnSpc>
              <a:defRPr sz="3700" b="0" i="0" spc="-100" baseline="0">
                <a:solidFill>
                  <a:srgbClr val="19335E"/>
                </a:solidFill>
                <a:latin typeface="DIN-Medium" charset="0"/>
                <a:ea typeface="DIN-Medium" charset="0"/>
                <a:cs typeface="DIN-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645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8" userDrawn="1">
          <p15:clr>
            <a:srgbClr val="FBAE40"/>
          </p15:clr>
        </p15:guide>
        <p15:guide id="2" pos="384" userDrawn="1">
          <p15:clr>
            <a:srgbClr val="FBAE40"/>
          </p15:clr>
        </p15:guide>
        <p15:guide id="3" pos="5352" userDrawn="1">
          <p15:clr>
            <a:srgbClr val="FBAE40"/>
          </p15:clr>
        </p15:guide>
        <p15:guide id="4" orient="horz" pos="7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47348"/>
          </a:xfrm>
          <a:prstGeom prst="rect">
            <a:avLst/>
          </a:prstGeom>
          <a:solidFill>
            <a:srgbClr val="193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12216" y="214519"/>
            <a:ext cx="7884083" cy="321812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FontTx/>
              <a:buNone/>
              <a:defRPr sz="1300" b="0" i="0" spc="0" baseline="0">
                <a:solidFill>
                  <a:schemeClr val="bg1">
                    <a:lumMod val="85000"/>
                  </a:schemeClr>
                </a:solidFill>
                <a:latin typeface="DIN-Medium" charset="0"/>
                <a:ea typeface="DIN-Medium" charset="0"/>
                <a:cs typeface="DIN-Medium" charset="0"/>
              </a:defRPr>
            </a:lvl1pPr>
            <a:lvl2pPr marL="3429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2pPr>
            <a:lvl3pPr marL="6858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3pPr>
            <a:lvl4pPr marL="10287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4pPr>
            <a:lvl5pPr marL="13716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5pPr>
          </a:lstStyle>
          <a:p>
            <a:pPr lvl="0"/>
            <a:r>
              <a:rPr lang="en-US" dirty="0"/>
              <a:t>Optional section title</a:t>
            </a: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09600" y="2127250"/>
            <a:ext cx="3657600" cy="2286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DIN-Regular" charset="0"/>
                <a:ea typeface="DIN-Regular" charset="0"/>
                <a:cs typeface="DIN-Regular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609600" y="1126271"/>
            <a:ext cx="7886700" cy="780906"/>
          </a:xfrm>
        </p:spPr>
        <p:txBody>
          <a:bodyPr wrap="none" anchor="t">
            <a:normAutofit/>
          </a:bodyPr>
          <a:lstStyle>
            <a:lvl1pPr>
              <a:lnSpc>
                <a:spcPts val="4000"/>
              </a:lnSpc>
              <a:defRPr sz="3700" b="0" i="0" spc="-100" baseline="0">
                <a:solidFill>
                  <a:srgbClr val="19335E"/>
                </a:solidFill>
                <a:latin typeface="DIN-Medium" charset="0"/>
                <a:ea typeface="DIN-Medium" charset="0"/>
                <a:cs typeface="DIN-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52951" y="2127250"/>
            <a:ext cx="3943350" cy="2286000"/>
          </a:xfrm>
        </p:spPr>
        <p:txBody>
          <a:bodyPr anchor="ctr">
            <a:normAutofit/>
          </a:bodyPr>
          <a:lstStyle>
            <a:lvl1pPr marL="0" indent="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None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1pPr>
            <a:lvl2pPr marL="342900" indent="0" algn="l" fontAlgn="t">
              <a:lnSpc>
                <a:spcPts val="1400"/>
              </a:lnSpc>
              <a:buClr>
                <a:schemeClr val="tx1"/>
              </a:buClr>
              <a:buSzPct val="100000"/>
              <a:buFontTx/>
              <a:buNone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2pPr>
            <a:lvl3pPr marL="685800" indent="0" algn="l" fontAlgn="t">
              <a:lnSpc>
                <a:spcPts val="1400"/>
              </a:lnSpc>
              <a:buClr>
                <a:schemeClr val="tx1"/>
              </a:buClr>
              <a:buSzPct val="100000"/>
              <a:buFontTx/>
              <a:buNone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3pPr>
            <a:lvl4pPr marL="1028700" indent="0" algn="l" fontAlgn="t">
              <a:lnSpc>
                <a:spcPts val="1400"/>
              </a:lnSpc>
              <a:buClr>
                <a:schemeClr val="tx1"/>
              </a:buClr>
              <a:buSzPct val="100000"/>
              <a:buFontTx/>
              <a:buNone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4pPr>
            <a:lvl5pPr marL="1371600" indent="0" algn="l" fontAlgn="t">
              <a:lnSpc>
                <a:spcPts val="1400"/>
              </a:lnSpc>
              <a:buClr>
                <a:schemeClr val="tx1"/>
              </a:buClr>
              <a:buSzPct val="100000"/>
              <a:buFontTx/>
              <a:buNone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708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93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932308" y="3353537"/>
            <a:ext cx="6464931" cy="321812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FontTx/>
              <a:buNone/>
              <a:defRPr sz="1300" b="0" i="0" spc="0" baseline="0">
                <a:solidFill>
                  <a:schemeClr val="bg1"/>
                </a:solidFill>
                <a:latin typeface="DIN-Medium" charset="0"/>
                <a:ea typeface="DIN-Medium" charset="0"/>
                <a:cs typeface="DIN-Medium" charset="0"/>
              </a:defRPr>
            </a:lvl1pPr>
            <a:lvl2pPr marL="3429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2pPr>
            <a:lvl3pPr marL="6858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3pPr>
            <a:lvl4pPr marL="10287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4pPr>
            <a:lvl5pPr marL="13716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5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 hasCustomPrompt="1"/>
          </p:nvPr>
        </p:nvSpPr>
        <p:spPr>
          <a:xfrm>
            <a:off x="1932309" y="2558346"/>
            <a:ext cx="6464931" cy="679812"/>
          </a:xfrm>
        </p:spPr>
        <p:txBody>
          <a:bodyPr anchor="t">
            <a:noAutofit/>
          </a:bodyPr>
          <a:lstStyle>
            <a:lvl1pPr>
              <a:defRPr sz="4400" b="0" i="0" spc="-100" baseline="0">
                <a:solidFill>
                  <a:schemeClr val="bg1"/>
                </a:solidFill>
                <a:latin typeface="DIN-Medium" charset="0"/>
                <a:ea typeface="DIN-Medium" charset="0"/>
                <a:cs typeface="DIN-Medium" charset="0"/>
              </a:defRPr>
            </a:lvl1pPr>
          </a:lstStyle>
          <a:p>
            <a:r>
              <a:rPr lang="en-US" dirty="0"/>
              <a:t>SECTION DIVIDER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338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90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12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47348"/>
          </a:xfrm>
          <a:prstGeom prst="rect">
            <a:avLst/>
          </a:prstGeom>
          <a:solidFill>
            <a:srgbClr val="193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600560" y="1191643"/>
            <a:ext cx="6858000" cy="1075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sz="3700" dirty="0">
              <a:solidFill>
                <a:srgbClr val="19335E"/>
              </a:solidFill>
              <a:latin typeface="DIN-Medium" charset="0"/>
              <a:ea typeface="DIN-Medium" charset="0"/>
              <a:cs typeface="DIN-Medium" charset="0"/>
            </a:endParaRP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12216" y="214519"/>
            <a:ext cx="7884083" cy="321812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FontTx/>
              <a:buNone/>
              <a:defRPr sz="1300" b="0" i="0" spc="0" baseline="0">
                <a:solidFill>
                  <a:schemeClr val="bg1">
                    <a:lumMod val="85000"/>
                  </a:schemeClr>
                </a:solidFill>
                <a:latin typeface="DIN-Medium" charset="0"/>
                <a:ea typeface="DIN-Medium" charset="0"/>
                <a:cs typeface="DIN-Medium" charset="0"/>
              </a:defRPr>
            </a:lvl1pPr>
            <a:lvl2pPr marL="3429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2pPr>
            <a:lvl3pPr marL="6858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3pPr>
            <a:lvl4pPr marL="10287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4pPr>
            <a:lvl5pPr marL="13716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5pPr>
          </a:lstStyle>
          <a:p>
            <a:pPr lvl="0"/>
            <a:r>
              <a:rPr lang="en-US" dirty="0"/>
              <a:t>Optional section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2216" y="2759348"/>
            <a:ext cx="2355102" cy="345802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900" b="0" i="0">
                <a:solidFill>
                  <a:srgbClr val="00A5DF"/>
                </a:solidFill>
                <a:latin typeface="DIN-Regular" charset="0"/>
                <a:ea typeface="DIN-Regular" charset="0"/>
                <a:cs typeface="DIN-Regular" charset="0"/>
              </a:defRPr>
            </a:lvl1pPr>
          </a:lstStyle>
          <a:p>
            <a:pPr lvl="0"/>
            <a:r>
              <a:rPr lang="en-US" dirty="0"/>
              <a:t>Point one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14106" y="3105150"/>
            <a:ext cx="2353212" cy="1649730"/>
          </a:xfrm>
        </p:spPr>
        <p:txBody>
          <a:bodyPr>
            <a:normAutofit/>
          </a:bodyPr>
          <a:lstStyle>
            <a:lvl1pPr marL="0" indent="0" algn="l" fontAlgn="t">
              <a:lnSpc>
                <a:spcPts val="1800"/>
              </a:lnSpc>
              <a:buClr>
                <a:schemeClr val="tx1"/>
              </a:buClr>
              <a:buSzPct val="100000"/>
              <a:buFont typeface="Arial" charset="0"/>
              <a:buNone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1pPr>
            <a:lvl2pPr marL="5143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2pPr>
            <a:lvl3pPr marL="8572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3pPr>
            <a:lvl4pPr marL="12001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4pPr>
            <a:lvl5pPr marL="15430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467100" y="2759349"/>
            <a:ext cx="2355102" cy="345802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900" b="0" i="0">
                <a:solidFill>
                  <a:srgbClr val="00A5DF"/>
                </a:solidFill>
                <a:latin typeface="DIN-Regular" charset="0"/>
                <a:ea typeface="DIN-Regular" charset="0"/>
                <a:cs typeface="DIN-Regular" charset="0"/>
              </a:defRPr>
            </a:lvl1pPr>
          </a:lstStyle>
          <a:p>
            <a:pPr lvl="0"/>
            <a:r>
              <a:rPr lang="en-US" dirty="0"/>
              <a:t>Point two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324600" y="2759349"/>
            <a:ext cx="2355102" cy="345802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900" b="0" i="0">
                <a:solidFill>
                  <a:srgbClr val="00A5DF"/>
                </a:solidFill>
                <a:latin typeface="DIN-Regular" charset="0"/>
                <a:ea typeface="DIN-Regular" charset="0"/>
                <a:cs typeface="DIN-Regular" charset="0"/>
              </a:defRPr>
            </a:lvl1pPr>
          </a:lstStyle>
          <a:p>
            <a:pPr lvl="0"/>
            <a:r>
              <a:rPr lang="en-US" dirty="0"/>
              <a:t>Point Three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467100" y="3105150"/>
            <a:ext cx="2353212" cy="1649730"/>
          </a:xfrm>
        </p:spPr>
        <p:txBody>
          <a:bodyPr>
            <a:normAutofit/>
          </a:bodyPr>
          <a:lstStyle>
            <a:lvl1pPr marL="0" indent="0" algn="l" fontAlgn="t">
              <a:lnSpc>
                <a:spcPts val="1800"/>
              </a:lnSpc>
              <a:buClr>
                <a:schemeClr val="tx1"/>
              </a:buClr>
              <a:buSzPct val="100000"/>
              <a:buFont typeface="Arial" charset="0"/>
              <a:buNone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1pPr>
            <a:lvl2pPr marL="5143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2pPr>
            <a:lvl3pPr marL="8572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3pPr>
            <a:lvl4pPr marL="12001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4pPr>
            <a:lvl5pPr marL="15430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326490" y="3105150"/>
            <a:ext cx="2353212" cy="1649730"/>
          </a:xfrm>
        </p:spPr>
        <p:txBody>
          <a:bodyPr>
            <a:normAutofit/>
          </a:bodyPr>
          <a:lstStyle>
            <a:lvl1pPr marL="0" indent="0" algn="l" fontAlgn="t">
              <a:lnSpc>
                <a:spcPts val="1800"/>
              </a:lnSpc>
              <a:buClr>
                <a:schemeClr val="tx1"/>
              </a:buClr>
              <a:buSzPct val="100000"/>
              <a:buFont typeface="Arial" charset="0"/>
              <a:buNone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1pPr>
            <a:lvl2pPr marL="5143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2pPr>
            <a:lvl3pPr marL="8572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3pPr>
            <a:lvl4pPr marL="12001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4pPr>
            <a:lvl5pPr marL="15430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609600" y="2266950"/>
            <a:ext cx="492125" cy="4921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="0" i="0" spc="0">
                <a:latin typeface="DIN-Light" charset="0"/>
                <a:ea typeface="DIN-Light" charset="0"/>
                <a:cs typeface="DIN-Light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3467100" y="2266950"/>
            <a:ext cx="492125" cy="4921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="0" i="0" spc="0">
                <a:latin typeface="DIN-Light" charset="0"/>
                <a:ea typeface="DIN-Light" charset="0"/>
                <a:cs typeface="DIN-Light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6324600" y="2261944"/>
            <a:ext cx="492125" cy="4921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="0" i="0" spc="0">
                <a:latin typeface="DIN-Light" charset="0"/>
                <a:ea typeface="DIN-Light" charset="0"/>
                <a:cs typeface="DIN-Light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itle 16"/>
          <p:cNvSpPr>
            <a:spLocks noGrp="1"/>
          </p:cNvSpPr>
          <p:nvPr>
            <p:ph type="title"/>
          </p:nvPr>
        </p:nvSpPr>
        <p:spPr>
          <a:xfrm>
            <a:off x="609600" y="1126271"/>
            <a:ext cx="7886700" cy="780906"/>
          </a:xfrm>
        </p:spPr>
        <p:txBody>
          <a:bodyPr wrap="none" anchor="t">
            <a:normAutofit/>
          </a:bodyPr>
          <a:lstStyle>
            <a:lvl1pPr>
              <a:lnSpc>
                <a:spcPts val="4000"/>
              </a:lnSpc>
              <a:defRPr sz="3700" b="0" i="0" spc="-100" baseline="0">
                <a:solidFill>
                  <a:srgbClr val="19335E"/>
                </a:solidFill>
                <a:latin typeface="DIN-Medium" charset="0"/>
                <a:ea typeface="DIN-Medium" charset="0"/>
                <a:cs typeface="DIN-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53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8" userDrawn="1">
          <p15:clr>
            <a:srgbClr val="FBAE40"/>
          </p15:clr>
        </p15:guide>
        <p15:guide id="2" pos="384" userDrawn="1">
          <p15:clr>
            <a:srgbClr val="FBAE40"/>
          </p15:clr>
        </p15:guide>
        <p15:guide id="3" pos="2184" userDrawn="1">
          <p15:clr>
            <a:srgbClr val="FBAE40"/>
          </p15:clr>
        </p15:guide>
        <p15:guide id="4" pos="3984" userDrawn="1">
          <p15:clr>
            <a:srgbClr val="FBAE40"/>
          </p15:clr>
        </p15:guide>
        <p15:guide id="5" orient="horz" pos="7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3783106"/>
          </a:xfrm>
          <a:prstGeom prst="rect">
            <a:avLst/>
          </a:prstGeom>
          <a:solidFill>
            <a:srgbClr val="193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783106"/>
            <a:ext cx="9144000" cy="98610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61365" y="4831976"/>
            <a:ext cx="8821269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00" b="0" i="0" dirty="0">
                <a:solidFill>
                  <a:schemeClr val="accent3"/>
                </a:solidFill>
                <a:latin typeface="DIN-Regular" charset="0"/>
                <a:ea typeface="DIN-Regular" charset="0"/>
                <a:cs typeface="DIN-Regular" charset="0"/>
              </a:rPr>
              <a:t>"PG&amp;E" refers to Pacific Gas and Electric Company, a subsidiary of PG&amp;E Corporation. ©2017 Pacific Gas and Electric Company. All rights reserved. These offerings are funded by California utility customers and administered by PG&amp;E under the auspices of the California Public Utilities Commission.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60" y="4126730"/>
            <a:ext cx="2298192" cy="542544"/>
          </a:xfrm>
          <a:prstGeom prst="rect">
            <a:avLst/>
          </a:prstGeom>
        </p:spPr>
      </p:pic>
      <p:sp>
        <p:nvSpPr>
          <p:cNvPr id="11" name="Title 16"/>
          <p:cNvSpPr>
            <a:spLocks noGrp="1"/>
          </p:cNvSpPr>
          <p:nvPr>
            <p:ph type="title" hasCustomPrompt="1"/>
          </p:nvPr>
        </p:nvSpPr>
        <p:spPr>
          <a:xfrm>
            <a:off x="609600" y="2812693"/>
            <a:ext cx="7886700" cy="679812"/>
          </a:xfrm>
        </p:spPr>
        <p:txBody>
          <a:bodyPr anchor="t">
            <a:noAutofit/>
          </a:bodyPr>
          <a:lstStyle>
            <a:lvl1pPr>
              <a:defRPr sz="4400" b="0" i="0" spc="-100" baseline="0">
                <a:solidFill>
                  <a:schemeClr val="bg1"/>
                </a:solidFill>
                <a:latin typeface="DIN-Medium" charset="0"/>
                <a:ea typeface="DIN-Medium" charset="0"/>
                <a:cs typeface="DIN-Medium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9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03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Chillers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20731-3B2C-4107-8664-CAD7BE973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4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FFC000"/>
                </a:solidFill>
              </a:defRPr>
            </a:lvl2pPr>
            <a:lvl3pPr>
              <a:defRPr>
                <a:solidFill>
                  <a:srgbClr val="FFC000"/>
                </a:solidFill>
              </a:defRPr>
            </a:lvl3pPr>
            <a:lvl4pPr>
              <a:defRPr>
                <a:solidFill>
                  <a:srgbClr val="FFC000"/>
                </a:solidFill>
              </a:defRPr>
            </a:lvl4pPr>
            <a:lvl5pPr>
              <a:defRPr>
                <a:solidFill>
                  <a:srgbClr val="FFC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Chillers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20731-3B2C-4107-8664-CAD7BE973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Chillers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20731-3B2C-4107-8664-CAD7BE973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7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Chillers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8481C-A053-2648-8F3F-AB5E5B5CD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2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2" r:id="rId4"/>
    <p:sldLayoutId id="2147483674" r:id="rId5"/>
    <p:sldLayoutId id="2147483675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4972050"/>
            <a:ext cx="60960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small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Chillers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972050"/>
            <a:ext cx="15240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cap="small" baseline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9320731-3B2C-4107-8664-CAD7BE973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5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3" r:id="rId2"/>
    <p:sldLayoutId id="2147483717" r:id="rId3"/>
    <p:sldLayoutId id="2147483747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350838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2pPr>
      <a:lvl3pPr marL="688975" indent="-342900" algn="l" defTabSz="914400" rtl="0" eaLnBrk="1" latinLnBrk="0" hangingPunct="1">
        <a:spcBef>
          <a:spcPct val="20000"/>
        </a:spcBef>
        <a:buFont typeface="Calibri" pitchFamily="34" charset="0"/>
        <a:buChar char="‒"/>
        <a:defRPr sz="2400" kern="120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3pPr>
      <a:lvl4pPr marL="1033463" indent="-347663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4pPr>
      <a:lvl5pPr marL="1312863" indent="-287338" algn="l" defTabSz="914400" rtl="0" eaLnBrk="1" latinLnBrk="0" hangingPunct="1">
        <a:spcBef>
          <a:spcPct val="20000"/>
        </a:spcBef>
        <a:buFont typeface="Calibri" pitchFamily="34" charset="0"/>
        <a:buChar char="‒"/>
        <a:defRPr sz="2000" kern="120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4972050"/>
            <a:ext cx="60960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small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Chillers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972050"/>
            <a:ext cx="15240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cap="small" baseline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9320731-3B2C-4107-8664-CAD7BE973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5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6" r:id="rId2"/>
    <p:sldLayoutId id="2147483755" r:id="rId3"/>
    <p:sldLayoutId id="2147483757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350838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C000"/>
          </a:solidFill>
          <a:latin typeface="Arial" pitchFamily="34" charset="0"/>
          <a:ea typeface="+mn-ea"/>
          <a:cs typeface="Arial" pitchFamily="34" charset="0"/>
        </a:defRPr>
      </a:lvl2pPr>
      <a:lvl3pPr marL="688975" indent="-342900" algn="l" defTabSz="914400" rtl="0" eaLnBrk="1" latinLnBrk="0" hangingPunct="1">
        <a:spcBef>
          <a:spcPct val="20000"/>
        </a:spcBef>
        <a:buFont typeface="Calibri" pitchFamily="34" charset="0"/>
        <a:buChar char="‒"/>
        <a:defRPr sz="2400" kern="1200">
          <a:solidFill>
            <a:srgbClr val="FFC000"/>
          </a:solidFill>
          <a:latin typeface="Arial" pitchFamily="34" charset="0"/>
          <a:ea typeface="+mn-ea"/>
          <a:cs typeface="Arial" pitchFamily="34" charset="0"/>
        </a:defRPr>
      </a:lvl3pPr>
      <a:lvl4pPr marL="1033463" indent="-347663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C000"/>
          </a:solidFill>
          <a:latin typeface="Arial" pitchFamily="34" charset="0"/>
          <a:ea typeface="+mn-ea"/>
          <a:cs typeface="Arial" pitchFamily="34" charset="0"/>
        </a:defRPr>
      </a:lvl4pPr>
      <a:lvl5pPr marL="1312863" indent="-287338" algn="l" defTabSz="914400" rtl="0" eaLnBrk="1" latinLnBrk="0" hangingPunct="1">
        <a:spcBef>
          <a:spcPct val="20000"/>
        </a:spcBef>
        <a:buFont typeface="Calibri" pitchFamily="34" charset="0"/>
        <a:buChar char="‒"/>
        <a:defRPr sz="2000" kern="1200">
          <a:solidFill>
            <a:srgbClr val="FFC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61011"/>
            <a:ext cx="7886700" cy="1010739"/>
          </a:xfrm>
        </p:spPr>
        <p:txBody>
          <a:bodyPr/>
          <a:lstStyle/>
          <a:p>
            <a:r>
              <a:rPr lang="en-US" sz="3200" dirty="0"/>
              <a:t>Existing Building Commissioning Workshop:</a:t>
            </a:r>
            <a:br>
              <a:rPr lang="en-US" sz="3200" dirty="0"/>
            </a:br>
            <a:r>
              <a:rPr lang="en-US" sz="3200" dirty="0"/>
              <a:t>Series 16, Session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0560" y="2788920"/>
            <a:ext cx="7895740" cy="59686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DIN-Regular" charset="0"/>
                <a:ea typeface="DIN-Regular" charset="0"/>
                <a:cs typeface="DIN-Regular" charset="0"/>
              </a:rPr>
              <a:t>Scavenger Hunt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E771E-B144-4F1F-8425-F2F38DD81F44}"/>
              </a:ext>
            </a:extLst>
          </p:cNvPr>
          <p:cNvSpPr txBox="1">
            <a:spLocks/>
          </p:cNvSpPr>
          <p:nvPr/>
        </p:nvSpPr>
        <p:spPr>
          <a:xfrm>
            <a:off x="4023361" y="4283393"/>
            <a:ext cx="5069713" cy="274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ts val="1800"/>
              </a:lnSpc>
              <a:spcBef>
                <a:spcPts val="750"/>
              </a:spcBef>
              <a:buFontTx/>
              <a:buNone/>
              <a:defRPr sz="1900" b="0" i="0" spc="0" baseline="0">
                <a:solidFill>
                  <a:schemeClr val="bg1"/>
                </a:solidFill>
                <a:latin typeface="DIN-Regular" charset="0"/>
                <a:ea typeface="DIN-Regular" charset="0"/>
                <a:cs typeface="DIN-Regular" charset="0"/>
              </a:defRPr>
            </a:lvl1pPr>
            <a:lvl2pPr indent="0">
              <a:lnSpc>
                <a:spcPts val="1800"/>
              </a:lnSpc>
              <a:spcBef>
                <a:spcPts val="375"/>
              </a:spcBef>
              <a:buFontTx/>
              <a:buNone/>
              <a:defRPr sz="1300" baseline="0">
                <a:latin typeface="din" charset="0"/>
              </a:defRPr>
            </a:lvl2pPr>
            <a:lvl3pPr indent="0">
              <a:lnSpc>
                <a:spcPts val="1800"/>
              </a:lnSpc>
              <a:spcBef>
                <a:spcPts val="375"/>
              </a:spcBef>
              <a:buFontTx/>
              <a:buNone/>
              <a:defRPr sz="1300" baseline="0">
                <a:latin typeface="din" charset="0"/>
              </a:defRPr>
            </a:lvl3pPr>
            <a:lvl4pPr indent="0">
              <a:lnSpc>
                <a:spcPts val="1800"/>
              </a:lnSpc>
              <a:spcBef>
                <a:spcPts val="375"/>
              </a:spcBef>
              <a:buFontTx/>
              <a:buNone/>
              <a:defRPr sz="1300" baseline="0">
                <a:latin typeface="din" charset="0"/>
              </a:defRPr>
            </a:lvl4pPr>
            <a:lvl5pPr indent="0">
              <a:lnSpc>
                <a:spcPts val="1800"/>
              </a:lnSpc>
              <a:spcBef>
                <a:spcPts val="375"/>
              </a:spcBef>
              <a:buFontTx/>
              <a:buNone/>
              <a:defRPr sz="1300" baseline="0">
                <a:latin typeface="din" charset="0"/>
              </a:defRPr>
            </a:lvl5pPr>
            <a:lvl6pPr marL="18859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600" dirty="0"/>
              <a:t>David Sellers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5B8F32-AB11-43F0-9C04-3038869DAAE2}"/>
              </a:ext>
            </a:extLst>
          </p:cNvPr>
          <p:cNvSpPr txBox="1">
            <a:spLocks/>
          </p:cNvSpPr>
          <p:nvPr/>
        </p:nvSpPr>
        <p:spPr>
          <a:xfrm>
            <a:off x="4023361" y="4583430"/>
            <a:ext cx="5069713" cy="274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750"/>
              </a:spcBef>
              <a:buFontTx/>
              <a:buNone/>
              <a:defRPr sz="1300" b="0" i="0" kern="1200" spc="0" baseline="0">
                <a:solidFill>
                  <a:schemeClr val="bg1"/>
                </a:solidFill>
                <a:latin typeface="DIN-Medium" charset="0"/>
                <a:ea typeface="DIN-Medium" charset="0"/>
                <a:cs typeface="DIN-Medium" charset="0"/>
              </a:defRPr>
            </a:lvl1pPr>
            <a:lvl2pPr marL="342900" indent="0" algn="l" defTabSz="685800" rtl="0" eaLnBrk="1" latinLnBrk="0" hangingPunct="1">
              <a:lnSpc>
                <a:spcPts val="1800"/>
              </a:lnSpc>
              <a:spcBef>
                <a:spcPts val="375"/>
              </a:spcBef>
              <a:buFontTx/>
              <a:buNone/>
              <a:defRPr sz="1300" kern="1200" baseline="0">
                <a:solidFill>
                  <a:schemeClr val="tx1"/>
                </a:solidFill>
                <a:latin typeface="din" charset="0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ts val="1800"/>
              </a:lnSpc>
              <a:spcBef>
                <a:spcPts val="375"/>
              </a:spcBef>
              <a:buFontTx/>
              <a:buNone/>
              <a:defRPr sz="1300" kern="1200" baseline="0">
                <a:solidFill>
                  <a:schemeClr val="tx1"/>
                </a:solidFill>
                <a:latin typeface="din" charset="0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ts val="1800"/>
              </a:lnSpc>
              <a:spcBef>
                <a:spcPts val="375"/>
              </a:spcBef>
              <a:buFontTx/>
              <a:buNone/>
              <a:defRPr sz="1300" kern="1200" baseline="0">
                <a:solidFill>
                  <a:schemeClr val="tx1"/>
                </a:solidFill>
                <a:latin typeface="din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ts val="1800"/>
              </a:lnSpc>
              <a:spcBef>
                <a:spcPts val="375"/>
              </a:spcBef>
              <a:buFontTx/>
              <a:buNone/>
              <a:defRPr sz="1300" kern="1200" baseline="0">
                <a:solidFill>
                  <a:schemeClr val="tx1"/>
                </a:solidFill>
                <a:latin typeface="din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Senior Engineer, Facility Dynamics Engineering</a:t>
            </a:r>
            <a:endParaRPr lang="en-US" sz="160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8BDA432-CF83-4DDE-9D39-CFB6DC090FB6}"/>
              </a:ext>
            </a:extLst>
          </p:cNvPr>
          <p:cNvSpPr txBox="1">
            <a:spLocks/>
          </p:cNvSpPr>
          <p:nvPr/>
        </p:nvSpPr>
        <p:spPr>
          <a:xfrm>
            <a:off x="4023360" y="4009073"/>
            <a:ext cx="5069713" cy="274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ts val="1800"/>
              </a:lnSpc>
              <a:spcBef>
                <a:spcPts val="750"/>
              </a:spcBef>
              <a:buFontTx/>
              <a:buNone/>
              <a:defRPr sz="1900" b="0" i="0" spc="0" baseline="0">
                <a:solidFill>
                  <a:schemeClr val="bg1"/>
                </a:solidFill>
                <a:latin typeface="DIN-Regular" charset="0"/>
                <a:ea typeface="DIN-Regular" charset="0"/>
                <a:cs typeface="DIN-Regular" charset="0"/>
              </a:defRPr>
            </a:lvl1pPr>
            <a:lvl2pPr indent="0">
              <a:lnSpc>
                <a:spcPts val="1800"/>
              </a:lnSpc>
              <a:spcBef>
                <a:spcPts val="375"/>
              </a:spcBef>
              <a:buFontTx/>
              <a:buNone/>
              <a:defRPr sz="1300" baseline="0">
                <a:latin typeface="din" charset="0"/>
              </a:defRPr>
            </a:lvl2pPr>
            <a:lvl3pPr indent="0">
              <a:lnSpc>
                <a:spcPts val="1800"/>
              </a:lnSpc>
              <a:spcBef>
                <a:spcPts val="375"/>
              </a:spcBef>
              <a:buFontTx/>
              <a:buNone/>
              <a:defRPr sz="1300" baseline="0">
                <a:latin typeface="din" charset="0"/>
              </a:defRPr>
            </a:lvl3pPr>
            <a:lvl4pPr indent="0">
              <a:lnSpc>
                <a:spcPts val="1800"/>
              </a:lnSpc>
              <a:spcBef>
                <a:spcPts val="375"/>
              </a:spcBef>
              <a:buFontTx/>
              <a:buNone/>
              <a:defRPr sz="1300" baseline="0">
                <a:latin typeface="din" charset="0"/>
              </a:defRPr>
            </a:lvl4pPr>
            <a:lvl5pPr indent="0">
              <a:lnSpc>
                <a:spcPts val="1800"/>
              </a:lnSpc>
              <a:spcBef>
                <a:spcPts val="375"/>
              </a:spcBef>
              <a:buFontTx/>
              <a:buNone/>
              <a:defRPr sz="1300" baseline="0">
                <a:latin typeface="din" charset="0"/>
              </a:defRPr>
            </a:lvl5pPr>
            <a:lvl6pPr marL="18859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600" dirty="0"/>
              <a:t>Presented By:</a:t>
            </a:r>
          </a:p>
          <a:p>
            <a:endParaRPr lang="en-US" sz="1600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1AB56837-7EED-4D01-90BB-82727B480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047" y="3958357"/>
            <a:ext cx="1476530" cy="68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4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A459C1-02C2-4340-BC73-86BEE4E91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840" y="123994"/>
            <a:ext cx="6462320" cy="4895512"/>
          </a:xfrm>
          <a:prstGeom prst="rect">
            <a:avLst/>
          </a:prstGeom>
        </p:spPr>
      </p:pic>
      <p:sp>
        <p:nvSpPr>
          <p:cNvPr id="337" name="TextBox 336"/>
          <p:cNvSpPr txBox="1"/>
          <p:nvPr/>
        </p:nvSpPr>
        <p:spPr>
          <a:xfrm>
            <a:off x="-2086533" y="-2185205"/>
            <a:ext cx="1463720" cy="3000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FF0000"/>
                </a:solidFill>
              </a:rPr>
              <a:t>Condenser</a:t>
            </a:r>
          </a:p>
        </p:txBody>
      </p:sp>
      <p:sp>
        <p:nvSpPr>
          <p:cNvPr id="347" name="TextBox 346"/>
          <p:cNvSpPr txBox="1"/>
          <p:nvPr/>
        </p:nvSpPr>
        <p:spPr>
          <a:xfrm>
            <a:off x="9924736" y="115032"/>
            <a:ext cx="953834" cy="300082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FF9900"/>
                </a:solidFill>
              </a:rPr>
              <a:t>Receiver</a:t>
            </a:r>
          </a:p>
        </p:txBody>
      </p:sp>
      <p:sp>
        <p:nvSpPr>
          <p:cNvPr id="348" name="TextBox 347"/>
          <p:cNvSpPr txBox="1"/>
          <p:nvPr/>
        </p:nvSpPr>
        <p:spPr>
          <a:xfrm>
            <a:off x="-3247751" y="-1104472"/>
            <a:ext cx="2263417" cy="30008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z="1350" dirty="0"/>
              <a:t>Liquid Line Solenoid Valve</a:t>
            </a:r>
          </a:p>
        </p:txBody>
      </p:sp>
      <p:sp>
        <p:nvSpPr>
          <p:cNvPr id="349" name="TextBox 348"/>
          <p:cNvSpPr txBox="1"/>
          <p:nvPr/>
        </p:nvSpPr>
        <p:spPr>
          <a:xfrm>
            <a:off x="-2825600" y="-715890"/>
            <a:ext cx="1538219" cy="300082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accent3"/>
                </a:solidFill>
              </a:rPr>
              <a:t>Expansion Valve</a:t>
            </a:r>
          </a:p>
        </p:txBody>
      </p:sp>
      <p:sp>
        <p:nvSpPr>
          <p:cNvPr id="8" name="Freeform 7"/>
          <p:cNvSpPr/>
          <p:nvPr/>
        </p:nvSpPr>
        <p:spPr>
          <a:xfrm>
            <a:off x="-619943" y="-2049286"/>
            <a:ext cx="566834" cy="138084"/>
          </a:xfrm>
          <a:custGeom>
            <a:avLst/>
            <a:gdLst>
              <a:gd name="connsiteX0" fmla="*/ 0 w 755779"/>
              <a:gd name="connsiteY0" fmla="*/ 16161 h 184112"/>
              <a:gd name="connsiteX1" fmla="*/ 326571 w 755779"/>
              <a:gd name="connsiteY1" fmla="*/ 16161 h 184112"/>
              <a:gd name="connsiteX2" fmla="*/ 755779 w 755779"/>
              <a:gd name="connsiteY2" fmla="*/ 184112 h 18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5779" h="184112">
                <a:moveTo>
                  <a:pt x="0" y="16161"/>
                </a:moveTo>
                <a:cubicBezTo>
                  <a:pt x="100304" y="2165"/>
                  <a:pt x="200608" y="-11831"/>
                  <a:pt x="326571" y="16161"/>
                </a:cubicBezTo>
                <a:cubicBezTo>
                  <a:pt x="452534" y="44153"/>
                  <a:pt x="604156" y="114132"/>
                  <a:pt x="755779" y="184112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reeform 8"/>
          <p:cNvSpPr/>
          <p:nvPr/>
        </p:nvSpPr>
        <p:spPr>
          <a:xfrm>
            <a:off x="9811993" y="394987"/>
            <a:ext cx="292099" cy="405882"/>
          </a:xfrm>
          <a:custGeom>
            <a:avLst/>
            <a:gdLst>
              <a:gd name="connsiteX0" fmla="*/ 363894 w 389465"/>
              <a:gd name="connsiteY0" fmla="*/ 0 h 541176"/>
              <a:gd name="connsiteX1" fmla="*/ 382556 w 389465"/>
              <a:gd name="connsiteY1" fmla="*/ 307910 h 541176"/>
              <a:gd name="connsiteX2" fmla="*/ 261258 w 389465"/>
              <a:gd name="connsiteY2" fmla="*/ 494523 h 541176"/>
              <a:gd name="connsiteX3" fmla="*/ 0 w 389465"/>
              <a:gd name="connsiteY3" fmla="*/ 541176 h 54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465" h="541176">
                <a:moveTo>
                  <a:pt x="363894" y="0"/>
                </a:moveTo>
                <a:cubicBezTo>
                  <a:pt x="381778" y="112745"/>
                  <a:pt x="399662" y="225490"/>
                  <a:pt x="382556" y="307910"/>
                </a:cubicBezTo>
                <a:cubicBezTo>
                  <a:pt x="365450" y="390331"/>
                  <a:pt x="325017" y="455645"/>
                  <a:pt x="261258" y="494523"/>
                </a:cubicBezTo>
                <a:cubicBezTo>
                  <a:pt x="197499" y="533401"/>
                  <a:pt x="98749" y="537288"/>
                  <a:pt x="0" y="541176"/>
                </a:cubicBezTo>
              </a:path>
            </a:pathLst>
          </a:custGeom>
          <a:noFill/>
          <a:ln w="38100">
            <a:solidFill>
              <a:srgbClr val="FF9900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reeform 11"/>
          <p:cNvSpPr/>
          <p:nvPr/>
        </p:nvSpPr>
        <p:spPr>
          <a:xfrm>
            <a:off x="-985193" y="-985225"/>
            <a:ext cx="867747" cy="441836"/>
          </a:xfrm>
          <a:custGeom>
            <a:avLst/>
            <a:gdLst>
              <a:gd name="connsiteX0" fmla="*/ 0 w 1156996"/>
              <a:gd name="connsiteY0" fmla="*/ 38607 h 589114"/>
              <a:gd name="connsiteX1" fmla="*/ 326572 w 1156996"/>
              <a:gd name="connsiteY1" fmla="*/ 38607 h 589114"/>
              <a:gd name="connsiteX2" fmla="*/ 793102 w 1156996"/>
              <a:gd name="connsiteY2" fmla="*/ 439824 h 589114"/>
              <a:gd name="connsiteX3" fmla="*/ 1156996 w 1156996"/>
              <a:gd name="connsiteY3" fmla="*/ 589114 h 58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996" h="589114">
                <a:moveTo>
                  <a:pt x="0" y="38607"/>
                </a:moveTo>
                <a:cubicBezTo>
                  <a:pt x="97194" y="5172"/>
                  <a:pt x="194388" y="-28263"/>
                  <a:pt x="326572" y="38607"/>
                </a:cubicBezTo>
                <a:cubicBezTo>
                  <a:pt x="458756" y="105477"/>
                  <a:pt x="654698" y="348073"/>
                  <a:pt x="793102" y="439824"/>
                </a:cubicBezTo>
                <a:cubicBezTo>
                  <a:pt x="931506" y="531575"/>
                  <a:pt x="1044251" y="560344"/>
                  <a:pt x="1156996" y="589114"/>
                </a:cubicBezTo>
              </a:path>
            </a:pathLst>
          </a:custGeom>
          <a:noFill/>
          <a:ln w="38100">
            <a:solidFill>
              <a:schemeClr val="bg1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reeform 13"/>
          <p:cNvSpPr/>
          <p:nvPr/>
        </p:nvSpPr>
        <p:spPr>
          <a:xfrm>
            <a:off x="-1293104" y="-599410"/>
            <a:ext cx="503853" cy="181985"/>
          </a:xfrm>
          <a:custGeom>
            <a:avLst/>
            <a:gdLst>
              <a:gd name="connsiteX0" fmla="*/ 0 w 671804"/>
              <a:gd name="connsiteY0" fmla="*/ 28043 h 242647"/>
              <a:gd name="connsiteX1" fmla="*/ 438539 w 671804"/>
              <a:gd name="connsiteY1" fmla="*/ 18712 h 242647"/>
              <a:gd name="connsiteX2" fmla="*/ 671804 w 671804"/>
              <a:gd name="connsiteY2" fmla="*/ 242647 h 2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804" h="242647">
                <a:moveTo>
                  <a:pt x="0" y="28043"/>
                </a:moveTo>
                <a:cubicBezTo>
                  <a:pt x="163286" y="5494"/>
                  <a:pt x="326572" y="-17055"/>
                  <a:pt x="438539" y="18712"/>
                </a:cubicBezTo>
                <a:cubicBezTo>
                  <a:pt x="550506" y="54479"/>
                  <a:pt x="671804" y="242647"/>
                  <a:pt x="671804" y="242647"/>
                </a:cubicBezTo>
              </a:path>
            </a:pathLst>
          </a:custGeom>
          <a:noFill/>
          <a:ln w="38100">
            <a:solidFill>
              <a:schemeClr val="accent3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1" name="TextBox 350"/>
          <p:cNvSpPr txBox="1"/>
          <p:nvPr/>
        </p:nvSpPr>
        <p:spPr>
          <a:xfrm>
            <a:off x="-2058277" y="6582899"/>
            <a:ext cx="1101466" cy="300082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2"/>
                </a:solidFill>
              </a:rPr>
              <a:t>Evaporator</a:t>
            </a:r>
          </a:p>
        </p:txBody>
      </p:sp>
      <p:sp>
        <p:nvSpPr>
          <p:cNvPr id="15" name="Freeform 14"/>
          <p:cNvSpPr/>
          <p:nvPr/>
        </p:nvSpPr>
        <p:spPr>
          <a:xfrm>
            <a:off x="-963686" y="6248744"/>
            <a:ext cx="569263" cy="491624"/>
          </a:xfrm>
          <a:custGeom>
            <a:avLst/>
            <a:gdLst>
              <a:gd name="connsiteX0" fmla="*/ 0 w 759017"/>
              <a:gd name="connsiteY0" fmla="*/ 643812 h 655498"/>
              <a:gd name="connsiteX1" fmla="*/ 345233 w 759017"/>
              <a:gd name="connsiteY1" fmla="*/ 615820 h 655498"/>
              <a:gd name="connsiteX2" fmla="*/ 709127 w 759017"/>
              <a:gd name="connsiteY2" fmla="*/ 317240 h 655498"/>
              <a:gd name="connsiteX3" fmla="*/ 746449 w 759017"/>
              <a:gd name="connsiteY3" fmla="*/ 0 h 65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9017" h="655498">
                <a:moveTo>
                  <a:pt x="0" y="643812"/>
                </a:moveTo>
                <a:cubicBezTo>
                  <a:pt x="113522" y="657030"/>
                  <a:pt x="227045" y="670249"/>
                  <a:pt x="345233" y="615820"/>
                </a:cubicBezTo>
                <a:cubicBezTo>
                  <a:pt x="463421" y="561391"/>
                  <a:pt x="642258" y="419877"/>
                  <a:pt x="709127" y="317240"/>
                </a:cubicBezTo>
                <a:cubicBezTo>
                  <a:pt x="775996" y="214603"/>
                  <a:pt x="761222" y="107301"/>
                  <a:pt x="746449" y="0"/>
                </a:cubicBezTo>
              </a:path>
            </a:pathLst>
          </a:custGeom>
          <a:noFill/>
          <a:ln w="38100">
            <a:solidFill>
              <a:schemeClr val="bg2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3" name="TextBox 392"/>
          <p:cNvSpPr txBox="1"/>
          <p:nvPr/>
        </p:nvSpPr>
        <p:spPr>
          <a:xfrm>
            <a:off x="3275092" y="4719424"/>
            <a:ext cx="1305626" cy="30008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Compressor</a:t>
            </a:r>
          </a:p>
        </p:txBody>
      </p:sp>
      <p:sp>
        <p:nvSpPr>
          <p:cNvPr id="16" name="Freeform 15"/>
          <p:cNvSpPr/>
          <p:nvPr/>
        </p:nvSpPr>
        <p:spPr>
          <a:xfrm flipV="1">
            <a:off x="4575562" y="4692068"/>
            <a:ext cx="629816" cy="174320"/>
          </a:xfrm>
          <a:custGeom>
            <a:avLst/>
            <a:gdLst>
              <a:gd name="connsiteX0" fmla="*/ 0 w 839755"/>
              <a:gd name="connsiteY0" fmla="*/ 27154 h 232427"/>
              <a:gd name="connsiteX1" fmla="*/ 391885 w 839755"/>
              <a:gd name="connsiteY1" fmla="*/ 17823 h 232427"/>
              <a:gd name="connsiteX2" fmla="*/ 839755 w 839755"/>
              <a:gd name="connsiteY2" fmla="*/ 232427 h 232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9755" h="232427">
                <a:moveTo>
                  <a:pt x="0" y="27154"/>
                </a:moveTo>
                <a:cubicBezTo>
                  <a:pt x="125963" y="5382"/>
                  <a:pt x="251926" y="-16389"/>
                  <a:pt x="391885" y="17823"/>
                </a:cubicBezTo>
                <a:cubicBezTo>
                  <a:pt x="531844" y="52035"/>
                  <a:pt x="685799" y="142231"/>
                  <a:pt x="839755" y="232427"/>
                </a:cubicBezTo>
              </a:path>
            </a:pathLst>
          </a:custGeom>
          <a:noFill/>
          <a:ln w="38100">
            <a:solidFill>
              <a:schemeClr val="bg1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20731-3B2C-4107-8664-CAD7BE973DC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52" name="Picture 251">
            <a:extLst>
              <a:ext uri="{FF2B5EF4-FFF2-40B4-BE49-F238E27FC236}">
                <a16:creationId xmlns:a16="http://schemas.microsoft.com/office/drawing/2014/main" id="{EBE2C644-F63A-4B8E-B42E-BBC46C788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25600" y="2994970"/>
            <a:ext cx="2431177" cy="182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CFF86-FC0B-44F0-8D06-F8C5E5F3B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4411" y="1761939"/>
            <a:ext cx="2431177" cy="182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A9E0A9-07E5-4F97-AB07-E733F05D4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411" y="-2244608"/>
            <a:ext cx="2431177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51F763-B6E2-4F99-BC7F-D719459B68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25600" y="319730"/>
            <a:ext cx="243117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1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A459C1-02C2-4340-BC73-86BEE4E91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840" y="123994"/>
            <a:ext cx="6462320" cy="4895512"/>
          </a:xfrm>
          <a:prstGeom prst="rect">
            <a:avLst/>
          </a:prstGeom>
        </p:spPr>
      </p:pic>
      <p:sp>
        <p:nvSpPr>
          <p:cNvPr id="337" name="TextBox 336"/>
          <p:cNvSpPr txBox="1"/>
          <p:nvPr/>
        </p:nvSpPr>
        <p:spPr>
          <a:xfrm>
            <a:off x="1340840" y="650828"/>
            <a:ext cx="1463720" cy="3000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FF0000"/>
                </a:solidFill>
              </a:rPr>
              <a:t>Condenser</a:t>
            </a:r>
          </a:p>
        </p:txBody>
      </p:sp>
      <p:sp>
        <p:nvSpPr>
          <p:cNvPr id="347" name="TextBox 346"/>
          <p:cNvSpPr txBox="1"/>
          <p:nvPr/>
        </p:nvSpPr>
        <p:spPr>
          <a:xfrm>
            <a:off x="9924736" y="115032"/>
            <a:ext cx="953834" cy="300082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FF9900"/>
                </a:solidFill>
              </a:rPr>
              <a:t>Receiver</a:t>
            </a:r>
          </a:p>
        </p:txBody>
      </p:sp>
      <p:sp>
        <p:nvSpPr>
          <p:cNvPr id="348" name="TextBox 347"/>
          <p:cNvSpPr txBox="1"/>
          <p:nvPr/>
        </p:nvSpPr>
        <p:spPr>
          <a:xfrm>
            <a:off x="-3247751" y="-1104472"/>
            <a:ext cx="2263417" cy="30008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z="1350" dirty="0"/>
              <a:t>Liquid Line Solenoid Valve</a:t>
            </a:r>
          </a:p>
        </p:txBody>
      </p:sp>
      <p:sp>
        <p:nvSpPr>
          <p:cNvPr id="349" name="TextBox 348"/>
          <p:cNvSpPr txBox="1"/>
          <p:nvPr/>
        </p:nvSpPr>
        <p:spPr>
          <a:xfrm>
            <a:off x="-2825600" y="-715890"/>
            <a:ext cx="1538219" cy="300082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accent3"/>
                </a:solidFill>
              </a:rPr>
              <a:t>Expansion Valve</a:t>
            </a:r>
          </a:p>
        </p:txBody>
      </p:sp>
      <p:sp>
        <p:nvSpPr>
          <p:cNvPr id="8" name="Freeform 7"/>
          <p:cNvSpPr/>
          <p:nvPr/>
        </p:nvSpPr>
        <p:spPr>
          <a:xfrm>
            <a:off x="2807430" y="786747"/>
            <a:ext cx="566834" cy="138084"/>
          </a:xfrm>
          <a:custGeom>
            <a:avLst/>
            <a:gdLst>
              <a:gd name="connsiteX0" fmla="*/ 0 w 755779"/>
              <a:gd name="connsiteY0" fmla="*/ 16161 h 184112"/>
              <a:gd name="connsiteX1" fmla="*/ 326571 w 755779"/>
              <a:gd name="connsiteY1" fmla="*/ 16161 h 184112"/>
              <a:gd name="connsiteX2" fmla="*/ 755779 w 755779"/>
              <a:gd name="connsiteY2" fmla="*/ 184112 h 18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5779" h="184112">
                <a:moveTo>
                  <a:pt x="0" y="16161"/>
                </a:moveTo>
                <a:cubicBezTo>
                  <a:pt x="100304" y="2165"/>
                  <a:pt x="200608" y="-11831"/>
                  <a:pt x="326571" y="16161"/>
                </a:cubicBezTo>
                <a:cubicBezTo>
                  <a:pt x="452534" y="44153"/>
                  <a:pt x="604156" y="114132"/>
                  <a:pt x="755779" y="184112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reeform 8"/>
          <p:cNvSpPr/>
          <p:nvPr/>
        </p:nvSpPr>
        <p:spPr>
          <a:xfrm>
            <a:off x="9811993" y="394987"/>
            <a:ext cx="292099" cy="405882"/>
          </a:xfrm>
          <a:custGeom>
            <a:avLst/>
            <a:gdLst>
              <a:gd name="connsiteX0" fmla="*/ 363894 w 389465"/>
              <a:gd name="connsiteY0" fmla="*/ 0 h 541176"/>
              <a:gd name="connsiteX1" fmla="*/ 382556 w 389465"/>
              <a:gd name="connsiteY1" fmla="*/ 307910 h 541176"/>
              <a:gd name="connsiteX2" fmla="*/ 261258 w 389465"/>
              <a:gd name="connsiteY2" fmla="*/ 494523 h 541176"/>
              <a:gd name="connsiteX3" fmla="*/ 0 w 389465"/>
              <a:gd name="connsiteY3" fmla="*/ 541176 h 54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465" h="541176">
                <a:moveTo>
                  <a:pt x="363894" y="0"/>
                </a:moveTo>
                <a:cubicBezTo>
                  <a:pt x="381778" y="112745"/>
                  <a:pt x="399662" y="225490"/>
                  <a:pt x="382556" y="307910"/>
                </a:cubicBezTo>
                <a:cubicBezTo>
                  <a:pt x="365450" y="390331"/>
                  <a:pt x="325017" y="455645"/>
                  <a:pt x="261258" y="494523"/>
                </a:cubicBezTo>
                <a:cubicBezTo>
                  <a:pt x="197499" y="533401"/>
                  <a:pt x="98749" y="537288"/>
                  <a:pt x="0" y="541176"/>
                </a:cubicBezTo>
              </a:path>
            </a:pathLst>
          </a:custGeom>
          <a:noFill/>
          <a:ln w="38100">
            <a:solidFill>
              <a:srgbClr val="FF9900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reeform 11"/>
          <p:cNvSpPr/>
          <p:nvPr/>
        </p:nvSpPr>
        <p:spPr>
          <a:xfrm>
            <a:off x="-985193" y="-985225"/>
            <a:ext cx="867747" cy="441836"/>
          </a:xfrm>
          <a:custGeom>
            <a:avLst/>
            <a:gdLst>
              <a:gd name="connsiteX0" fmla="*/ 0 w 1156996"/>
              <a:gd name="connsiteY0" fmla="*/ 38607 h 589114"/>
              <a:gd name="connsiteX1" fmla="*/ 326572 w 1156996"/>
              <a:gd name="connsiteY1" fmla="*/ 38607 h 589114"/>
              <a:gd name="connsiteX2" fmla="*/ 793102 w 1156996"/>
              <a:gd name="connsiteY2" fmla="*/ 439824 h 589114"/>
              <a:gd name="connsiteX3" fmla="*/ 1156996 w 1156996"/>
              <a:gd name="connsiteY3" fmla="*/ 589114 h 58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996" h="589114">
                <a:moveTo>
                  <a:pt x="0" y="38607"/>
                </a:moveTo>
                <a:cubicBezTo>
                  <a:pt x="97194" y="5172"/>
                  <a:pt x="194388" y="-28263"/>
                  <a:pt x="326572" y="38607"/>
                </a:cubicBezTo>
                <a:cubicBezTo>
                  <a:pt x="458756" y="105477"/>
                  <a:pt x="654698" y="348073"/>
                  <a:pt x="793102" y="439824"/>
                </a:cubicBezTo>
                <a:cubicBezTo>
                  <a:pt x="931506" y="531575"/>
                  <a:pt x="1044251" y="560344"/>
                  <a:pt x="1156996" y="589114"/>
                </a:cubicBezTo>
              </a:path>
            </a:pathLst>
          </a:custGeom>
          <a:noFill/>
          <a:ln w="38100">
            <a:solidFill>
              <a:schemeClr val="bg1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reeform 13"/>
          <p:cNvSpPr/>
          <p:nvPr/>
        </p:nvSpPr>
        <p:spPr>
          <a:xfrm>
            <a:off x="-1293104" y="-599410"/>
            <a:ext cx="503853" cy="181985"/>
          </a:xfrm>
          <a:custGeom>
            <a:avLst/>
            <a:gdLst>
              <a:gd name="connsiteX0" fmla="*/ 0 w 671804"/>
              <a:gd name="connsiteY0" fmla="*/ 28043 h 242647"/>
              <a:gd name="connsiteX1" fmla="*/ 438539 w 671804"/>
              <a:gd name="connsiteY1" fmla="*/ 18712 h 242647"/>
              <a:gd name="connsiteX2" fmla="*/ 671804 w 671804"/>
              <a:gd name="connsiteY2" fmla="*/ 242647 h 2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804" h="242647">
                <a:moveTo>
                  <a:pt x="0" y="28043"/>
                </a:moveTo>
                <a:cubicBezTo>
                  <a:pt x="163286" y="5494"/>
                  <a:pt x="326572" y="-17055"/>
                  <a:pt x="438539" y="18712"/>
                </a:cubicBezTo>
                <a:cubicBezTo>
                  <a:pt x="550506" y="54479"/>
                  <a:pt x="671804" y="242647"/>
                  <a:pt x="671804" y="242647"/>
                </a:cubicBezTo>
              </a:path>
            </a:pathLst>
          </a:custGeom>
          <a:noFill/>
          <a:ln w="38100">
            <a:solidFill>
              <a:schemeClr val="accent3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1" name="TextBox 350"/>
          <p:cNvSpPr txBox="1"/>
          <p:nvPr/>
        </p:nvSpPr>
        <p:spPr>
          <a:xfrm>
            <a:off x="-2058277" y="6582899"/>
            <a:ext cx="1101466" cy="300082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2"/>
                </a:solidFill>
              </a:rPr>
              <a:t>Evaporator</a:t>
            </a:r>
          </a:p>
        </p:txBody>
      </p:sp>
      <p:sp>
        <p:nvSpPr>
          <p:cNvPr id="15" name="Freeform 14"/>
          <p:cNvSpPr/>
          <p:nvPr/>
        </p:nvSpPr>
        <p:spPr>
          <a:xfrm>
            <a:off x="-963686" y="6248744"/>
            <a:ext cx="569263" cy="491624"/>
          </a:xfrm>
          <a:custGeom>
            <a:avLst/>
            <a:gdLst>
              <a:gd name="connsiteX0" fmla="*/ 0 w 759017"/>
              <a:gd name="connsiteY0" fmla="*/ 643812 h 655498"/>
              <a:gd name="connsiteX1" fmla="*/ 345233 w 759017"/>
              <a:gd name="connsiteY1" fmla="*/ 615820 h 655498"/>
              <a:gd name="connsiteX2" fmla="*/ 709127 w 759017"/>
              <a:gd name="connsiteY2" fmla="*/ 317240 h 655498"/>
              <a:gd name="connsiteX3" fmla="*/ 746449 w 759017"/>
              <a:gd name="connsiteY3" fmla="*/ 0 h 65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9017" h="655498">
                <a:moveTo>
                  <a:pt x="0" y="643812"/>
                </a:moveTo>
                <a:cubicBezTo>
                  <a:pt x="113522" y="657030"/>
                  <a:pt x="227045" y="670249"/>
                  <a:pt x="345233" y="615820"/>
                </a:cubicBezTo>
                <a:cubicBezTo>
                  <a:pt x="463421" y="561391"/>
                  <a:pt x="642258" y="419877"/>
                  <a:pt x="709127" y="317240"/>
                </a:cubicBezTo>
                <a:cubicBezTo>
                  <a:pt x="775996" y="214603"/>
                  <a:pt x="761222" y="107301"/>
                  <a:pt x="746449" y="0"/>
                </a:cubicBezTo>
              </a:path>
            </a:pathLst>
          </a:custGeom>
          <a:noFill/>
          <a:ln w="38100">
            <a:solidFill>
              <a:schemeClr val="bg2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3" name="TextBox 392"/>
          <p:cNvSpPr txBox="1"/>
          <p:nvPr/>
        </p:nvSpPr>
        <p:spPr>
          <a:xfrm>
            <a:off x="3275092" y="5838361"/>
            <a:ext cx="1305626" cy="30008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Compressor</a:t>
            </a:r>
          </a:p>
        </p:txBody>
      </p:sp>
      <p:sp>
        <p:nvSpPr>
          <p:cNvPr id="16" name="Freeform 15"/>
          <p:cNvSpPr/>
          <p:nvPr/>
        </p:nvSpPr>
        <p:spPr>
          <a:xfrm flipV="1">
            <a:off x="4575562" y="5811005"/>
            <a:ext cx="629816" cy="174320"/>
          </a:xfrm>
          <a:custGeom>
            <a:avLst/>
            <a:gdLst>
              <a:gd name="connsiteX0" fmla="*/ 0 w 839755"/>
              <a:gd name="connsiteY0" fmla="*/ 27154 h 232427"/>
              <a:gd name="connsiteX1" fmla="*/ 391885 w 839755"/>
              <a:gd name="connsiteY1" fmla="*/ 17823 h 232427"/>
              <a:gd name="connsiteX2" fmla="*/ 839755 w 839755"/>
              <a:gd name="connsiteY2" fmla="*/ 232427 h 232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9755" h="232427">
                <a:moveTo>
                  <a:pt x="0" y="27154"/>
                </a:moveTo>
                <a:cubicBezTo>
                  <a:pt x="125963" y="5382"/>
                  <a:pt x="251926" y="-16389"/>
                  <a:pt x="391885" y="17823"/>
                </a:cubicBezTo>
                <a:cubicBezTo>
                  <a:pt x="531844" y="52035"/>
                  <a:pt x="685799" y="142231"/>
                  <a:pt x="839755" y="232427"/>
                </a:cubicBezTo>
              </a:path>
            </a:pathLst>
          </a:custGeom>
          <a:noFill/>
          <a:ln w="38100">
            <a:solidFill>
              <a:schemeClr val="bg1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20731-3B2C-4107-8664-CAD7BE973DC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52" name="Picture 251">
            <a:extLst>
              <a:ext uri="{FF2B5EF4-FFF2-40B4-BE49-F238E27FC236}">
                <a16:creationId xmlns:a16="http://schemas.microsoft.com/office/drawing/2014/main" id="{EBE2C644-F63A-4B8E-B42E-BBC46C788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25600" y="2994970"/>
            <a:ext cx="2431177" cy="182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CFF86-FC0B-44F0-8D06-F8C5E5F3B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0274" y="1761939"/>
            <a:ext cx="2431177" cy="182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A9E0A9-07E5-4F97-AB07-E733F05D4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253" y="1187368"/>
            <a:ext cx="2431177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51F763-B6E2-4F99-BC7F-D719459B68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25600" y="319730"/>
            <a:ext cx="243117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31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A459C1-02C2-4340-BC73-86BEE4E91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840" y="123994"/>
            <a:ext cx="6462320" cy="4895512"/>
          </a:xfrm>
          <a:prstGeom prst="rect">
            <a:avLst/>
          </a:prstGeom>
        </p:spPr>
      </p:pic>
      <p:sp>
        <p:nvSpPr>
          <p:cNvPr id="337" name="TextBox 336"/>
          <p:cNvSpPr txBox="1"/>
          <p:nvPr/>
        </p:nvSpPr>
        <p:spPr>
          <a:xfrm>
            <a:off x="1340840" y="650828"/>
            <a:ext cx="1463720" cy="3000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FF0000"/>
                </a:solidFill>
              </a:rPr>
              <a:t>Condenser</a:t>
            </a:r>
          </a:p>
        </p:txBody>
      </p:sp>
      <p:sp>
        <p:nvSpPr>
          <p:cNvPr id="347" name="TextBox 346"/>
          <p:cNvSpPr txBox="1"/>
          <p:nvPr/>
        </p:nvSpPr>
        <p:spPr>
          <a:xfrm>
            <a:off x="6110726" y="1761939"/>
            <a:ext cx="953834" cy="300082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FF9900"/>
                </a:solidFill>
              </a:rPr>
              <a:t>Receiver</a:t>
            </a:r>
          </a:p>
        </p:txBody>
      </p:sp>
      <p:sp>
        <p:nvSpPr>
          <p:cNvPr id="348" name="TextBox 347"/>
          <p:cNvSpPr txBox="1"/>
          <p:nvPr/>
        </p:nvSpPr>
        <p:spPr>
          <a:xfrm>
            <a:off x="-3247751" y="-1104472"/>
            <a:ext cx="2263417" cy="30008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z="1350" dirty="0"/>
              <a:t>Liquid Line Solenoid Valve</a:t>
            </a:r>
          </a:p>
        </p:txBody>
      </p:sp>
      <p:sp>
        <p:nvSpPr>
          <p:cNvPr id="349" name="TextBox 348"/>
          <p:cNvSpPr txBox="1"/>
          <p:nvPr/>
        </p:nvSpPr>
        <p:spPr>
          <a:xfrm>
            <a:off x="-2825600" y="-715890"/>
            <a:ext cx="1538219" cy="300082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accent3"/>
                </a:solidFill>
              </a:rPr>
              <a:t>Expansion Valve</a:t>
            </a:r>
          </a:p>
        </p:txBody>
      </p:sp>
      <p:sp>
        <p:nvSpPr>
          <p:cNvPr id="8" name="Freeform 7"/>
          <p:cNvSpPr/>
          <p:nvPr/>
        </p:nvSpPr>
        <p:spPr>
          <a:xfrm>
            <a:off x="2807430" y="786747"/>
            <a:ext cx="566834" cy="138084"/>
          </a:xfrm>
          <a:custGeom>
            <a:avLst/>
            <a:gdLst>
              <a:gd name="connsiteX0" fmla="*/ 0 w 755779"/>
              <a:gd name="connsiteY0" fmla="*/ 16161 h 184112"/>
              <a:gd name="connsiteX1" fmla="*/ 326571 w 755779"/>
              <a:gd name="connsiteY1" fmla="*/ 16161 h 184112"/>
              <a:gd name="connsiteX2" fmla="*/ 755779 w 755779"/>
              <a:gd name="connsiteY2" fmla="*/ 184112 h 18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5779" h="184112">
                <a:moveTo>
                  <a:pt x="0" y="16161"/>
                </a:moveTo>
                <a:cubicBezTo>
                  <a:pt x="100304" y="2165"/>
                  <a:pt x="200608" y="-11831"/>
                  <a:pt x="326571" y="16161"/>
                </a:cubicBezTo>
                <a:cubicBezTo>
                  <a:pt x="452534" y="44153"/>
                  <a:pt x="604156" y="114132"/>
                  <a:pt x="755779" y="184112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reeform 8"/>
          <p:cNvSpPr/>
          <p:nvPr/>
        </p:nvSpPr>
        <p:spPr>
          <a:xfrm>
            <a:off x="5997983" y="2041894"/>
            <a:ext cx="292099" cy="405882"/>
          </a:xfrm>
          <a:custGeom>
            <a:avLst/>
            <a:gdLst>
              <a:gd name="connsiteX0" fmla="*/ 363894 w 389465"/>
              <a:gd name="connsiteY0" fmla="*/ 0 h 541176"/>
              <a:gd name="connsiteX1" fmla="*/ 382556 w 389465"/>
              <a:gd name="connsiteY1" fmla="*/ 307910 h 541176"/>
              <a:gd name="connsiteX2" fmla="*/ 261258 w 389465"/>
              <a:gd name="connsiteY2" fmla="*/ 494523 h 541176"/>
              <a:gd name="connsiteX3" fmla="*/ 0 w 389465"/>
              <a:gd name="connsiteY3" fmla="*/ 541176 h 54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465" h="541176">
                <a:moveTo>
                  <a:pt x="363894" y="0"/>
                </a:moveTo>
                <a:cubicBezTo>
                  <a:pt x="381778" y="112745"/>
                  <a:pt x="399662" y="225490"/>
                  <a:pt x="382556" y="307910"/>
                </a:cubicBezTo>
                <a:cubicBezTo>
                  <a:pt x="365450" y="390331"/>
                  <a:pt x="325017" y="455645"/>
                  <a:pt x="261258" y="494523"/>
                </a:cubicBezTo>
                <a:cubicBezTo>
                  <a:pt x="197499" y="533401"/>
                  <a:pt x="98749" y="537288"/>
                  <a:pt x="0" y="541176"/>
                </a:cubicBezTo>
              </a:path>
            </a:pathLst>
          </a:custGeom>
          <a:noFill/>
          <a:ln w="38100">
            <a:solidFill>
              <a:srgbClr val="FF9900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reeform 11"/>
          <p:cNvSpPr/>
          <p:nvPr/>
        </p:nvSpPr>
        <p:spPr>
          <a:xfrm>
            <a:off x="-985193" y="-985225"/>
            <a:ext cx="867747" cy="441836"/>
          </a:xfrm>
          <a:custGeom>
            <a:avLst/>
            <a:gdLst>
              <a:gd name="connsiteX0" fmla="*/ 0 w 1156996"/>
              <a:gd name="connsiteY0" fmla="*/ 38607 h 589114"/>
              <a:gd name="connsiteX1" fmla="*/ 326572 w 1156996"/>
              <a:gd name="connsiteY1" fmla="*/ 38607 h 589114"/>
              <a:gd name="connsiteX2" fmla="*/ 793102 w 1156996"/>
              <a:gd name="connsiteY2" fmla="*/ 439824 h 589114"/>
              <a:gd name="connsiteX3" fmla="*/ 1156996 w 1156996"/>
              <a:gd name="connsiteY3" fmla="*/ 589114 h 58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996" h="589114">
                <a:moveTo>
                  <a:pt x="0" y="38607"/>
                </a:moveTo>
                <a:cubicBezTo>
                  <a:pt x="97194" y="5172"/>
                  <a:pt x="194388" y="-28263"/>
                  <a:pt x="326572" y="38607"/>
                </a:cubicBezTo>
                <a:cubicBezTo>
                  <a:pt x="458756" y="105477"/>
                  <a:pt x="654698" y="348073"/>
                  <a:pt x="793102" y="439824"/>
                </a:cubicBezTo>
                <a:cubicBezTo>
                  <a:pt x="931506" y="531575"/>
                  <a:pt x="1044251" y="560344"/>
                  <a:pt x="1156996" y="589114"/>
                </a:cubicBezTo>
              </a:path>
            </a:pathLst>
          </a:custGeom>
          <a:noFill/>
          <a:ln w="38100">
            <a:solidFill>
              <a:schemeClr val="bg1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reeform 13"/>
          <p:cNvSpPr/>
          <p:nvPr/>
        </p:nvSpPr>
        <p:spPr>
          <a:xfrm>
            <a:off x="-1293104" y="-599410"/>
            <a:ext cx="503853" cy="181985"/>
          </a:xfrm>
          <a:custGeom>
            <a:avLst/>
            <a:gdLst>
              <a:gd name="connsiteX0" fmla="*/ 0 w 671804"/>
              <a:gd name="connsiteY0" fmla="*/ 28043 h 242647"/>
              <a:gd name="connsiteX1" fmla="*/ 438539 w 671804"/>
              <a:gd name="connsiteY1" fmla="*/ 18712 h 242647"/>
              <a:gd name="connsiteX2" fmla="*/ 671804 w 671804"/>
              <a:gd name="connsiteY2" fmla="*/ 242647 h 2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804" h="242647">
                <a:moveTo>
                  <a:pt x="0" y="28043"/>
                </a:moveTo>
                <a:cubicBezTo>
                  <a:pt x="163286" y="5494"/>
                  <a:pt x="326572" y="-17055"/>
                  <a:pt x="438539" y="18712"/>
                </a:cubicBezTo>
                <a:cubicBezTo>
                  <a:pt x="550506" y="54479"/>
                  <a:pt x="671804" y="242647"/>
                  <a:pt x="671804" y="242647"/>
                </a:cubicBezTo>
              </a:path>
            </a:pathLst>
          </a:custGeom>
          <a:noFill/>
          <a:ln w="38100">
            <a:solidFill>
              <a:schemeClr val="accent3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1" name="TextBox 350"/>
          <p:cNvSpPr txBox="1"/>
          <p:nvPr/>
        </p:nvSpPr>
        <p:spPr>
          <a:xfrm>
            <a:off x="-2058277" y="6582899"/>
            <a:ext cx="1101466" cy="300082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2"/>
                </a:solidFill>
              </a:rPr>
              <a:t>Evaporator</a:t>
            </a:r>
          </a:p>
        </p:txBody>
      </p:sp>
      <p:sp>
        <p:nvSpPr>
          <p:cNvPr id="15" name="Freeform 14"/>
          <p:cNvSpPr/>
          <p:nvPr/>
        </p:nvSpPr>
        <p:spPr>
          <a:xfrm>
            <a:off x="-963686" y="6248744"/>
            <a:ext cx="569263" cy="491624"/>
          </a:xfrm>
          <a:custGeom>
            <a:avLst/>
            <a:gdLst>
              <a:gd name="connsiteX0" fmla="*/ 0 w 759017"/>
              <a:gd name="connsiteY0" fmla="*/ 643812 h 655498"/>
              <a:gd name="connsiteX1" fmla="*/ 345233 w 759017"/>
              <a:gd name="connsiteY1" fmla="*/ 615820 h 655498"/>
              <a:gd name="connsiteX2" fmla="*/ 709127 w 759017"/>
              <a:gd name="connsiteY2" fmla="*/ 317240 h 655498"/>
              <a:gd name="connsiteX3" fmla="*/ 746449 w 759017"/>
              <a:gd name="connsiteY3" fmla="*/ 0 h 65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9017" h="655498">
                <a:moveTo>
                  <a:pt x="0" y="643812"/>
                </a:moveTo>
                <a:cubicBezTo>
                  <a:pt x="113522" y="657030"/>
                  <a:pt x="227045" y="670249"/>
                  <a:pt x="345233" y="615820"/>
                </a:cubicBezTo>
                <a:cubicBezTo>
                  <a:pt x="463421" y="561391"/>
                  <a:pt x="642258" y="419877"/>
                  <a:pt x="709127" y="317240"/>
                </a:cubicBezTo>
                <a:cubicBezTo>
                  <a:pt x="775996" y="214603"/>
                  <a:pt x="761222" y="107301"/>
                  <a:pt x="746449" y="0"/>
                </a:cubicBezTo>
              </a:path>
            </a:pathLst>
          </a:custGeom>
          <a:noFill/>
          <a:ln w="38100">
            <a:solidFill>
              <a:schemeClr val="bg2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3" name="TextBox 392"/>
          <p:cNvSpPr txBox="1"/>
          <p:nvPr/>
        </p:nvSpPr>
        <p:spPr>
          <a:xfrm>
            <a:off x="3275092" y="5838361"/>
            <a:ext cx="1305626" cy="30008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Compressor</a:t>
            </a:r>
          </a:p>
        </p:txBody>
      </p:sp>
      <p:sp>
        <p:nvSpPr>
          <p:cNvPr id="16" name="Freeform 15"/>
          <p:cNvSpPr/>
          <p:nvPr/>
        </p:nvSpPr>
        <p:spPr>
          <a:xfrm flipV="1">
            <a:off x="4575562" y="5811005"/>
            <a:ext cx="629816" cy="174320"/>
          </a:xfrm>
          <a:custGeom>
            <a:avLst/>
            <a:gdLst>
              <a:gd name="connsiteX0" fmla="*/ 0 w 839755"/>
              <a:gd name="connsiteY0" fmla="*/ 27154 h 232427"/>
              <a:gd name="connsiteX1" fmla="*/ 391885 w 839755"/>
              <a:gd name="connsiteY1" fmla="*/ 17823 h 232427"/>
              <a:gd name="connsiteX2" fmla="*/ 839755 w 839755"/>
              <a:gd name="connsiteY2" fmla="*/ 232427 h 232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9755" h="232427">
                <a:moveTo>
                  <a:pt x="0" y="27154"/>
                </a:moveTo>
                <a:cubicBezTo>
                  <a:pt x="125963" y="5382"/>
                  <a:pt x="251926" y="-16389"/>
                  <a:pt x="391885" y="17823"/>
                </a:cubicBezTo>
                <a:cubicBezTo>
                  <a:pt x="531844" y="52035"/>
                  <a:pt x="685799" y="142231"/>
                  <a:pt x="839755" y="232427"/>
                </a:cubicBezTo>
              </a:path>
            </a:pathLst>
          </a:custGeom>
          <a:noFill/>
          <a:ln w="38100">
            <a:solidFill>
              <a:schemeClr val="bg1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20731-3B2C-4107-8664-CAD7BE973DC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52" name="Picture 251">
            <a:extLst>
              <a:ext uri="{FF2B5EF4-FFF2-40B4-BE49-F238E27FC236}">
                <a16:creationId xmlns:a16="http://schemas.microsoft.com/office/drawing/2014/main" id="{EBE2C644-F63A-4B8E-B42E-BBC46C788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25600" y="2994970"/>
            <a:ext cx="2431177" cy="182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CFF86-FC0B-44F0-8D06-F8C5E5F3B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0274" y="1761939"/>
            <a:ext cx="2431177" cy="182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A9E0A9-07E5-4F97-AB07-E733F05D4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253" y="1187368"/>
            <a:ext cx="2431177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51F763-B6E2-4F99-BC7F-D719459B68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25600" y="319730"/>
            <a:ext cx="243117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4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A459C1-02C2-4340-BC73-86BEE4E91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840" y="123994"/>
            <a:ext cx="6462320" cy="4895512"/>
          </a:xfrm>
          <a:prstGeom prst="rect">
            <a:avLst/>
          </a:prstGeom>
        </p:spPr>
      </p:pic>
      <p:sp>
        <p:nvSpPr>
          <p:cNvPr id="337" name="TextBox 336"/>
          <p:cNvSpPr txBox="1"/>
          <p:nvPr/>
        </p:nvSpPr>
        <p:spPr>
          <a:xfrm>
            <a:off x="1340840" y="-2908729"/>
            <a:ext cx="1463720" cy="3000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FF0000"/>
                </a:solidFill>
              </a:rPr>
              <a:t>Condenser</a:t>
            </a:r>
          </a:p>
        </p:txBody>
      </p:sp>
      <p:sp>
        <p:nvSpPr>
          <p:cNvPr id="347" name="TextBox 346"/>
          <p:cNvSpPr txBox="1"/>
          <p:nvPr/>
        </p:nvSpPr>
        <p:spPr>
          <a:xfrm>
            <a:off x="9400274" y="-1135266"/>
            <a:ext cx="953834" cy="300082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FF9900"/>
                </a:solidFill>
              </a:rPr>
              <a:t>Receiver</a:t>
            </a:r>
          </a:p>
        </p:txBody>
      </p:sp>
      <p:sp>
        <p:nvSpPr>
          <p:cNvPr id="348" name="TextBox 347"/>
          <p:cNvSpPr txBox="1"/>
          <p:nvPr/>
        </p:nvSpPr>
        <p:spPr>
          <a:xfrm>
            <a:off x="1672851" y="2421709"/>
            <a:ext cx="2263417" cy="30008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z="1350" dirty="0"/>
              <a:t>Liquid Line Solenoid Valve</a:t>
            </a:r>
          </a:p>
        </p:txBody>
      </p:sp>
      <p:sp>
        <p:nvSpPr>
          <p:cNvPr id="349" name="TextBox 348"/>
          <p:cNvSpPr txBox="1"/>
          <p:nvPr/>
        </p:nvSpPr>
        <p:spPr>
          <a:xfrm>
            <a:off x="-2825600" y="-715890"/>
            <a:ext cx="1538219" cy="300082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accent3"/>
                </a:solidFill>
              </a:rPr>
              <a:t>Expansion Valve</a:t>
            </a:r>
          </a:p>
        </p:txBody>
      </p:sp>
      <p:sp>
        <p:nvSpPr>
          <p:cNvPr id="8" name="Freeform 7"/>
          <p:cNvSpPr/>
          <p:nvPr/>
        </p:nvSpPr>
        <p:spPr>
          <a:xfrm>
            <a:off x="2807430" y="-2772810"/>
            <a:ext cx="566834" cy="138084"/>
          </a:xfrm>
          <a:custGeom>
            <a:avLst/>
            <a:gdLst>
              <a:gd name="connsiteX0" fmla="*/ 0 w 755779"/>
              <a:gd name="connsiteY0" fmla="*/ 16161 h 184112"/>
              <a:gd name="connsiteX1" fmla="*/ 326571 w 755779"/>
              <a:gd name="connsiteY1" fmla="*/ 16161 h 184112"/>
              <a:gd name="connsiteX2" fmla="*/ 755779 w 755779"/>
              <a:gd name="connsiteY2" fmla="*/ 184112 h 18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5779" h="184112">
                <a:moveTo>
                  <a:pt x="0" y="16161"/>
                </a:moveTo>
                <a:cubicBezTo>
                  <a:pt x="100304" y="2165"/>
                  <a:pt x="200608" y="-11831"/>
                  <a:pt x="326571" y="16161"/>
                </a:cubicBezTo>
                <a:cubicBezTo>
                  <a:pt x="452534" y="44153"/>
                  <a:pt x="604156" y="114132"/>
                  <a:pt x="755779" y="184112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reeform 8"/>
          <p:cNvSpPr/>
          <p:nvPr/>
        </p:nvSpPr>
        <p:spPr>
          <a:xfrm>
            <a:off x="9287531" y="-855311"/>
            <a:ext cx="292099" cy="405882"/>
          </a:xfrm>
          <a:custGeom>
            <a:avLst/>
            <a:gdLst>
              <a:gd name="connsiteX0" fmla="*/ 363894 w 389465"/>
              <a:gd name="connsiteY0" fmla="*/ 0 h 541176"/>
              <a:gd name="connsiteX1" fmla="*/ 382556 w 389465"/>
              <a:gd name="connsiteY1" fmla="*/ 307910 h 541176"/>
              <a:gd name="connsiteX2" fmla="*/ 261258 w 389465"/>
              <a:gd name="connsiteY2" fmla="*/ 494523 h 541176"/>
              <a:gd name="connsiteX3" fmla="*/ 0 w 389465"/>
              <a:gd name="connsiteY3" fmla="*/ 541176 h 54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465" h="541176">
                <a:moveTo>
                  <a:pt x="363894" y="0"/>
                </a:moveTo>
                <a:cubicBezTo>
                  <a:pt x="381778" y="112745"/>
                  <a:pt x="399662" y="225490"/>
                  <a:pt x="382556" y="307910"/>
                </a:cubicBezTo>
                <a:cubicBezTo>
                  <a:pt x="365450" y="390331"/>
                  <a:pt x="325017" y="455645"/>
                  <a:pt x="261258" y="494523"/>
                </a:cubicBezTo>
                <a:cubicBezTo>
                  <a:pt x="197499" y="533401"/>
                  <a:pt x="98749" y="537288"/>
                  <a:pt x="0" y="541176"/>
                </a:cubicBezTo>
              </a:path>
            </a:pathLst>
          </a:custGeom>
          <a:noFill/>
          <a:ln w="38100">
            <a:solidFill>
              <a:srgbClr val="FF9900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reeform 11"/>
          <p:cNvSpPr/>
          <p:nvPr/>
        </p:nvSpPr>
        <p:spPr>
          <a:xfrm>
            <a:off x="3935409" y="2540956"/>
            <a:ext cx="867747" cy="441836"/>
          </a:xfrm>
          <a:custGeom>
            <a:avLst/>
            <a:gdLst>
              <a:gd name="connsiteX0" fmla="*/ 0 w 1156996"/>
              <a:gd name="connsiteY0" fmla="*/ 38607 h 589114"/>
              <a:gd name="connsiteX1" fmla="*/ 326572 w 1156996"/>
              <a:gd name="connsiteY1" fmla="*/ 38607 h 589114"/>
              <a:gd name="connsiteX2" fmla="*/ 793102 w 1156996"/>
              <a:gd name="connsiteY2" fmla="*/ 439824 h 589114"/>
              <a:gd name="connsiteX3" fmla="*/ 1156996 w 1156996"/>
              <a:gd name="connsiteY3" fmla="*/ 589114 h 58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996" h="589114">
                <a:moveTo>
                  <a:pt x="0" y="38607"/>
                </a:moveTo>
                <a:cubicBezTo>
                  <a:pt x="97194" y="5172"/>
                  <a:pt x="194388" y="-28263"/>
                  <a:pt x="326572" y="38607"/>
                </a:cubicBezTo>
                <a:cubicBezTo>
                  <a:pt x="458756" y="105477"/>
                  <a:pt x="654698" y="348073"/>
                  <a:pt x="793102" y="439824"/>
                </a:cubicBezTo>
                <a:cubicBezTo>
                  <a:pt x="931506" y="531575"/>
                  <a:pt x="1044251" y="560344"/>
                  <a:pt x="1156996" y="589114"/>
                </a:cubicBezTo>
              </a:path>
            </a:pathLst>
          </a:custGeom>
          <a:noFill/>
          <a:ln w="38100">
            <a:solidFill>
              <a:schemeClr val="bg1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reeform 13"/>
          <p:cNvSpPr/>
          <p:nvPr/>
        </p:nvSpPr>
        <p:spPr>
          <a:xfrm>
            <a:off x="-1293104" y="-599410"/>
            <a:ext cx="503853" cy="181985"/>
          </a:xfrm>
          <a:custGeom>
            <a:avLst/>
            <a:gdLst>
              <a:gd name="connsiteX0" fmla="*/ 0 w 671804"/>
              <a:gd name="connsiteY0" fmla="*/ 28043 h 242647"/>
              <a:gd name="connsiteX1" fmla="*/ 438539 w 671804"/>
              <a:gd name="connsiteY1" fmla="*/ 18712 h 242647"/>
              <a:gd name="connsiteX2" fmla="*/ 671804 w 671804"/>
              <a:gd name="connsiteY2" fmla="*/ 242647 h 2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804" h="242647">
                <a:moveTo>
                  <a:pt x="0" y="28043"/>
                </a:moveTo>
                <a:cubicBezTo>
                  <a:pt x="163286" y="5494"/>
                  <a:pt x="326572" y="-17055"/>
                  <a:pt x="438539" y="18712"/>
                </a:cubicBezTo>
                <a:cubicBezTo>
                  <a:pt x="550506" y="54479"/>
                  <a:pt x="671804" y="242647"/>
                  <a:pt x="671804" y="242647"/>
                </a:cubicBezTo>
              </a:path>
            </a:pathLst>
          </a:custGeom>
          <a:noFill/>
          <a:ln w="38100">
            <a:solidFill>
              <a:schemeClr val="accent3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1" name="TextBox 350"/>
          <p:cNvSpPr txBox="1"/>
          <p:nvPr/>
        </p:nvSpPr>
        <p:spPr>
          <a:xfrm>
            <a:off x="-2058277" y="6582899"/>
            <a:ext cx="1101466" cy="300082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2"/>
                </a:solidFill>
              </a:rPr>
              <a:t>Evaporator</a:t>
            </a:r>
          </a:p>
        </p:txBody>
      </p:sp>
      <p:sp>
        <p:nvSpPr>
          <p:cNvPr id="15" name="Freeform 14"/>
          <p:cNvSpPr/>
          <p:nvPr/>
        </p:nvSpPr>
        <p:spPr>
          <a:xfrm>
            <a:off x="-963686" y="6248744"/>
            <a:ext cx="569263" cy="491624"/>
          </a:xfrm>
          <a:custGeom>
            <a:avLst/>
            <a:gdLst>
              <a:gd name="connsiteX0" fmla="*/ 0 w 759017"/>
              <a:gd name="connsiteY0" fmla="*/ 643812 h 655498"/>
              <a:gd name="connsiteX1" fmla="*/ 345233 w 759017"/>
              <a:gd name="connsiteY1" fmla="*/ 615820 h 655498"/>
              <a:gd name="connsiteX2" fmla="*/ 709127 w 759017"/>
              <a:gd name="connsiteY2" fmla="*/ 317240 h 655498"/>
              <a:gd name="connsiteX3" fmla="*/ 746449 w 759017"/>
              <a:gd name="connsiteY3" fmla="*/ 0 h 65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9017" h="655498">
                <a:moveTo>
                  <a:pt x="0" y="643812"/>
                </a:moveTo>
                <a:cubicBezTo>
                  <a:pt x="113522" y="657030"/>
                  <a:pt x="227045" y="670249"/>
                  <a:pt x="345233" y="615820"/>
                </a:cubicBezTo>
                <a:cubicBezTo>
                  <a:pt x="463421" y="561391"/>
                  <a:pt x="642258" y="419877"/>
                  <a:pt x="709127" y="317240"/>
                </a:cubicBezTo>
                <a:cubicBezTo>
                  <a:pt x="775996" y="214603"/>
                  <a:pt x="761222" y="107301"/>
                  <a:pt x="746449" y="0"/>
                </a:cubicBezTo>
              </a:path>
            </a:pathLst>
          </a:custGeom>
          <a:noFill/>
          <a:ln w="38100">
            <a:solidFill>
              <a:schemeClr val="bg2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3" name="TextBox 392"/>
          <p:cNvSpPr txBox="1"/>
          <p:nvPr/>
        </p:nvSpPr>
        <p:spPr>
          <a:xfrm>
            <a:off x="3275092" y="5838361"/>
            <a:ext cx="1305626" cy="30008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Compressor</a:t>
            </a:r>
          </a:p>
        </p:txBody>
      </p:sp>
      <p:sp>
        <p:nvSpPr>
          <p:cNvPr id="16" name="Freeform 15"/>
          <p:cNvSpPr/>
          <p:nvPr/>
        </p:nvSpPr>
        <p:spPr>
          <a:xfrm flipV="1">
            <a:off x="4575562" y="5811005"/>
            <a:ext cx="629816" cy="174320"/>
          </a:xfrm>
          <a:custGeom>
            <a:avLst/>
            <a:gdLst>
              <a:gd name="connsiteX0" fmla="*/ 0 w 839755"/>
              <a:gd name="connsiteY0" fmla="*/ 27154 h 232427"/>
              <a:gd name="connsiteX1" fmla="*/ 391885 w 839755"/>
              <a:gd name="connsiteY1" fmla="*/ 17823 h 232427"/>
              <a:gd name="connsiteX2" fmla="*/ 839755 w 839755"/>
              <a:gd name="connsiteY2" fmla="*/ 232427 h 232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9755" h="232427">
                <a:moveTo>
                  <a:pt x="0" y="27154"/>
                </a:moveTo>
                <a:cubicBezTo>
                  <a:pt x="125963" y="5382"/>
                  <a:pt x="251926" y="-16389"/>
                  <a:pt x="391885" y="17823"/>
                </a:cubicBezTo>
                <a:cubicBezTo>
                  <a:pt x="531844" y="52035"/>
                  <a:pt x="685799" y="142231"/>
                  <a:pt x="839755" y="232427"/>
                </a:cubicBezTo>
              </a:path>
            </a:pathLst>
          </a:custGeom>
          <a:noFill/>
          <a:ln w="38100">
            <a:solidFill>
              <a:schemeClr val="bg1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20731-3B2C-4107-8664-CAD7BE973DC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52" name="Picture 251">
            <a:extLst>
              <a:ext uri="{FF2B5EF4-FFF2-40B4-BE49-F238E27FC236}">
                <a16:creationId xmlns:a16="http://schemas.microsoft.com/office/drawing/2014/main" id="{EBE2C644-F63A-4B8E-B42E-BBC46C788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25600" y="2994970"/>
            <a:ext cx="2431177" cy="182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CFF86-FC0B-44F0-8D06-F8C5E5F3B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0274" y="1761939"/>
            <a:ext cx="2431177" cy="182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A9E0A9-07E5-4F97-AB07-E733F05D4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253" y="-2372189"/>
            <a:ext cx="2431177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51F763-B6E2-4F99-BC7F-D719459B68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25600" y="319730"/>
            <a:ext cx="243117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A459C1-02C2-4340-BC73-86BEE4E91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840" y="123994"/>
            <a:ext cx="6462320" cy="4895512"/>
          </a:xfrm>
          <a:prstGeom prst="rect">
            <a:avLst/>
          </a:prstGeom>
        </p:spPr>
      </p:pic>
      <p:sp>
        <p:nvSpPr>
          <p:cNvPr id="337" name="TextBox 336"/>
          <p:cNvSpPr txBox="1"/>
          <p:nvPr/>
        </p:nvSpPr>
        <p:spPr>
          <a:xfrm>
            <a:off x="1340840" y="-2908729"/>
            <a:ext cx="1463720" cy="3000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FF0000"/>
                </a:solidFill>
              </a:rPr>
              <a:t>Condenser</a:t>
            </a:r>
          </a:p>
        </p:txBody>
      </p:sp>
      <p:sp>
        <p:nvSpPr>
          <p:cNvPr id="347" name="TextBox 346"/>
          <p:cNvSpPr txBox="1"/>
          <p:nvPr/>
        </p:nvSpPr>
        <p:spPr>
          <a:xfrm>
            <a:off x="9400274" y="-1135266"/>
            <a:ext cx="953834" cy="300082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FF9900"/>
                </a:solidFill>
              </a:rPr>
              <a:t>Receiver</a:t>
            </a:r>
          </a:p>
        </p:txBody>
      </p:sp>
      <p:sp>
        <p:nvSpPr>
          <p:cNvPr id="348" name="TextBox 347"/>
          <p:cNvSpPr txBox="1"/>
          <p:nvPr/>
        </p:nvSpPr>
        <p:spPr>
          <a:xfrm>
            <a:off x="1672851" y="2421709"/>
            <a:ext cx="2263417" cy="30008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z="1350" dirty="0"/>
              <a:t>Liquid Line Solenoid Valve</a:t>
            </a:r>
          </a:p>
        </p:txBody>
      </p:sp>
      <p:sp>
        <p:nvSpPr>
          <p:cNvPr id="349" name="TextBox 348"/>
          <p:cNvSpPr txBox="1"/>
          <p:nvPr/>
        </p:nvSpPr>
        <p:spPr>
          <a:xfrm>
            <a:off x="2035450" y="2894748"/>
            <a:ext cx="1538219" cy="300082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accent3"/>
                </a:solidFill>
              </a:rPr>
              <a:t>Expansion Valve</a:t>
            </a:r>
          </a:p>
        </p:txBody>
      </p:sp>
      <p:sp>
        <p:nvSpPr>
          <p:cNvPr id="8" name="Freeform 7"/>
          <p:cNvSpPr/>
          <p:nvPr/>
        </p:nvSpPr>
        <p:spPr>
          <a:xfrm>
            <a:off x="2807430" y="-2772810"/>
            <a:ext cx="566834" cy="138084"/>
          </a:xfrm>
          <a:custGeom>
            <a:avLst/>
            <a:gdLst>
              <a:gd name="connsiteX0" fmla="*/ 0 w 755779"/>
              <a:gd name="connsiteY0" fmla="*/ 16161 h 184112"/>
              <a:gd name="connsiteX1" fmla="*/ 326571 w 755779"/>
              <a:gd name="connsiteY1" fmla="*/ 16161 h 184112"/>
              <a:gd name="connsiteX2" fmla="*/ 755779 w 755779"/>
              <a:gd name="connsiteY2" fmla="*/ 184112 h 18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5779" h="184112">
                <a:moveTo>
                  <a:pt x="0" y="16161"/>
                </a:moveTo>
                <a:cubicBezTo>
                  <a:pt x="100304" y="2165"/>
                  <a:pt x="200608" y="-11831"/>
                  <a:pt x="326571" y="16161"/>
                </a:cubicBezTo>
                <a:cubicBezTo>
                  <a:pt x="452534" y="44153"/>
                  <a:pt x="604156" y="114132"/>
                  <a:pt x="755779" y="184112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reeform 8"/>
          <p:cNvSpPr/>
          <p:nvPr/>
        </p:nvSpPr>
        <p:spPr>
          <a:xfrm>
            <a:off x="9287531" y="-855311"/>
            <a:ext cx="292099" cy="405882"/>
          </a:xfrm>
          <a:custGeom>
            <a:avLst/>
            <a:gdLst>
              <a:gd name="connsiteX0" fmla="*/ 363894 w 389465"/>
              <a:gd name="connsiteY0" fmla="*/ 0 h 541176"/>
              <a:gd name="connsiteX1" fmla="*/ 382556 w 389465"/>
              <a:gd name="connsiteY1" fmla="*/ 307910 h 541176"/>
              <a:gd name="connsiteX2" fmla="*/ 261258 w 389465"/>
              <a:gd name="connsiteY2" fmla="*/ 494523 h 541176"/>
              <a:gd name="connsiteX3" fmla="*/ 0 w 389465"/>
              <a:gd name="connsiteY3" fmla="*/ 541176 h 54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465" h="541176">
                <a:moveTo>
                  <a:pt x="363894" y="0"/>
                </a:moveTo>
                <a:cubicBezTo>
                  <a:pt x="381778" y="112745"/>
                  <a:pt x="399662" y="225490"/>
                  <a:pt x="382556" y="307910"/>
                </a:cubicBezTo>
                <a:cubicBezTo>
                  <a:pt x="365450" y="390331"/>
                  <a:pt x="325017" y="455645"/>
                  <a:pt x="261258" y="494523"/>
                </a:cubicBezTo>
                <a:cubicBezTo>
                  <a:pt x="197499" y="533401"/>
                  <a:pt x="98749" y="537288"/>
                  <a:pt x="0" y="541176"/>
                </a:cubicBezTo>
              </a:path>
            </a:pathLst>
          </a:custGeom>
          <a:noFill/>
          <a:ln w="38100">
            <a:solidFill>
              <a:srgbClr val="FF9900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reeform 11"/>
          <p:cNvSpPr/>
          <p:nvPr/>
        </p:nvSpPr>
        <p:spPr>
          <a:xfrm>
            <a:off x="3935409" y="2540956"/>
            <a:ext cx="867747" cy="441836"/>
          </a:xfrm>
          <a:custGeom>
            <a:avLst/>
            <a:gdLst>
              <a:gd name="connsiteX0" fmla="*/ 0 w 1156996"/>
              <a:gd name="connsiteY0" fmla="*/ 38607 h 589114"/>
              <a:gd name="connsiteX1" fmla="*/ 326572 w 1156996"/>
              <a:gd name="connsiteY1" fmla="*/ 38607 h 589114"/>
              <a:gd name="connsiteX2" fmla="*/ 793102 w 1156996"/>
              <a:gd name="connsiteY2" fmla="*/ 439824 h 589114"/>
              <a:gd name="connsiteX3" fmla="*/ 1156996 w 1156996"/>
              <a:gd name="connsiteY3" fmla="*/ 589114 h 58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996" h="589114">
                <a:moveTo>
                  <a:pt x="0" y="38607"/>
                </a:moveTo>
                <a:cubicBezTo>
                  <a:pt x="97194" y="5172"/>
                  <a:pt x="194388" y="-28263"/>
                  <a:pt x="326572" y="38607"/>
                </a:cubicBezTo>
                <a:cubicBezTo>
                  <a:pt x="458756" y="105477"/>
                  <a:pt x="654698" y="348073"/>
                  <a:pt x="793102" y="439824"/>
                </a:cubicBezTo>
                <a:cubicBezTo>
                  <a:pt x="931506" y="531575"/>
                  <a:pt x="1044251" y="560344"/>
                  <a:pt x="1156996" y="589114"/>
                </a:cubicBezTo>
              </a:path>
            </a:pathLst>
          </a:custGeom>
          <a:noFill/>
          <a:ln w="38100">
            <a:solidFill>
              <a:schemeClr val="bg1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reeform 13"/>
          <p:cNvSpPr/>
          <p:nvPr/>
        </p:nvSpPr>
        <p:spPr>
          <a:xfrm>
            <a:off x="3567946" y="3011228"/>
            <a:ext cx="503853" cy="181985"/>
          </a:xfrm>
          <a:custGeom>
            <a:avLst/>
            <a:gdLst>
              <a:gd name="connsiteX0" fmla="*/ 0 w 671804"/>
              <a:gd name="connsiteY0" fmla="*/ 28043 h 242647"/>
              <a:gd name="connsiteX1" fmla="*/ 438539 w 671804"/>
              <a:gd name="connsiteY1" fmla="*/ 18712 h 242647"/>
              <a:gd name="connsiteX2" fmla="*/ 671804 w 671804"/>
              <a:gd name="connsiteY2" fmla="*/ 242647 h 2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804" h="242647">
                <a:moveTo>
                  <a:pt x="0" y="28043"/>
                </a:moveTo>
                <a:cubicBezTo>
                  <a:pt x="163286" y="5494"/>
                  <a:pt x="326572" y="-17055"/>
                  <a:pt x="438539" y="18712"/>
                </a:cubicBezTo>
                <a:cubicBezTo>
                  <a:pt x="550506" y="54479"/>
                  <a:pt x="671804" y="242647"/>
                  <a:pt x="671804" y="242647"/>
                </a:cubicBezTo>
              </a:path>
            </a:pathLst>
          </a:custGeom>
          <a:noFill/>
          <a:ln w="38100">
            <a:solidFill>
              <a:schemeClr val="accent3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1" name="TextBox 350"/>
          <p:cNvSpPr txBox="1"/>
          <p:nvPr/>
        </p:nvSpPr>
        <p:spPr>
          <a:xfrm>
            <a:off x="-2058277" y="6582899"/>
            <a:ext cx="1101466" cy="300082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2"/>
                </a:solidFill>
              </a:rPr>
              <a:t>Evaporator</a:t>
            </a:r>
          </a:p>
        </p:txBody>
      </p:sp>
      <p:sp>
        <p:nvSpPr>
          <p:cNvPr id="15" name="Freeform 14"/>
          <p:cNvSpPr/>
          <p:nvPr/>
        </p:nvSpPr>
        <p:spPr>
          <a:xfrm>
            <a:off x="-963686" y="6248744"/>
            <a:ext cx="569263" cy="491624"/>
          </a:xfrm>
          <a:custGeom>
            <a:avLst/>
            <a:gdLst>
              <a:gd name="connsiteX0" fmla="*/ 0 w 759017"/>
              <a:gd name="connsiteY0" fmla="*/ 643812 h 655498"/>
              <a:gd name="connsiteX1" fmla="*/ 345233 w 759017"/>
              <a:gd name="connsiteY1" fmla="*/ 615820 h 655498"/>
              <a:gd name="connsiteX2" fmla="*/ 709127 w 759017"/>
              <a:gd name="connsiteY2" fmla="*/ 317240 h 655498"/>
              <a:gd name="connsiteX3" fmla="*/ 746449 w 759017"/>
              <a:gd name="connsiteY3" fmla="*/ 0 h 65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9017" h="655498">
                <a:moveTo>
                  <a:pt x="0" y="643812"/>
                </a:moveTo>
                <a:cubicBezTo>
                  <a:pt x="113522" y="657030"/>
                  <a:pt x="227045" y="670249"/>
                  <a:pt x="345233" y="615820"/>
                </a:cubicBezTo>
                <a:cubicBezTo>
                  <a:pt x="463421" y="561391"/>
                  <a:pt x="642258" y="419877"/>
                  <a:pt x="709127" y="317240"/>
                </a:cubicBezTo>
                <a:cubicBezTo>
                  <a:pt x="775996" y="214603"/>
                  <a:pt x="761222" y="107301"/>
                  <a:pt x="746449" y="0"/>
                </a:cubicBezTo>
              </a:path>
            </a:pathLst>
          </a:custGeom>
          <a:noFill/>
          <a:ln w="38100">
            <a:solidFill>
              <a:schemeClr val="bg2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3" name="TextBox 392"/>
          <p:cNvSpPr txBox="1"/>
          <p:nvPr/>
        </p:nvSpPr>
        <p:spPr>
          <a:xfrm>
            <a:off x="3275092" y="5838361"/>
            <a:ext cx="1305626" cy="30008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Compressor</a:t>
            </a:r>
          </a:p>
        </p:txBody>
      </p:sp>
      <p:sp>
        <p:nvSpPr>
          <p:cNvPr id="16" name="Freeform 15"/>
          <p:cNvSpPr/>
          <p:nvPr/>
        </p:nvSpPr>
        <p:spPr>
          <a:xfrm flipV="1">
            <a:off x="4575562" y="5811005"/>
            <a:ext cx="629816" cy="174320"/>
          </a:xfrm>
          <a:custGeom>
            <a:avLst/>
            <a:gdLst>
              <a:gd name="connsiteX0" fmla="*/ 0 w 839755"/>
              <a:gd name="connsiteY0" fmla="*/ 27154 h 232427"/>
              <a:gd name="connsiteX1" fmla="*/ 391885 w 839755"/>
              <a:gd name="connsiteY1" fmla="*/ 17823 h 232427"/>
              <a:gd name="connsiteX2" fmla="*/ 839755 w 839755"/>
              <a:gd name="connsiteY2" fmla="*/ 232427 h 232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9755" h="232427">
                <a:moveTo>
                  <a:pt x="0" y="27154"/>
                </a:moveTo>
                <a:cubicBezTo>
                  <a:pt x="125963" y="5382"/>
                  <a:pt x="251926" y="-16389"/>
                  <a:pt x="391885" y="17823"/>
                </a:cubicBezTo>
                <a:cubicBezTo>
                  <a:pt x="531844" y="52035"/>
                  <a:pt x="685799" y="142231"/>
                  <a:pt x="839755" y="232427"/>
                </a:cubicBezTo>
              </a:path>
            </a:pathLst>
          </a:custGeom>
          <a:noFill/>
          <a:ln w="38100">
            <a:solidFill>
              <a:schemeClr val="bg1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20731-3B2C-4107-8664-CAD7BE973DC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52" name="Picture 251">
            <a:extLst>
              <a:ext uri="{FF2B5EF4-FFF2-40B4-BE49-F238E27FC236}">
                <a16:creationId xmlns:a16="http://schemas.microsoft.com/office/drawing/2014/main" id="{EBE2C644-F63A-4B8E-B42E-BBC46C788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25600" y="2994970"/>
            <a:ext cx="2431177" cy="182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CFF86-FC0B-44F0-8D06-F8C5E5F3B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0274" y="1761939"/>
            <a:ext cx="2431177" cy="182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A9E0A9-07E5-4F97-AB07-E733F05D4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253" y="-2372189"/>
            <a:ext cx="2431177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51F763-B6E2-4F99-BC7F-D719459B68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253" y="386531"/>
            <a:ext cx="243117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82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Sellers\Documents\Technical Pictures\CTAC\Chiller\DSCF3589 - End 11-29-06 - copi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85900" y="4236803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A Water Cooled Centrifugal Chiller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20731-3B2C-4107-8664-CAD7BE973DC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7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Sellers\Documents\Technical Pictures\CTAC\Chiller\DSCF3589 - End 11-29-06 - copi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3000" y="4236803"/>
            <a:ext cx="68580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Same Cycle, Larger, Centrifugal vs. Screw Compressor, Water vs. Air Cooled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20731-3B2C-4107-8664-CAD7BE973DC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1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itle 249"/>
          <p:cNvSpPr>
            <a:spLocks noGrp="1"/>
          </p:cNvSpPr>
          <p:nvPr>
            <p:ph type="title"/>
          </p:nvPr>
        </p:nvSpPr>
        <p:spPr>
          <a:xfrm>
            <a:off x="4572000" y="4442033"/>
            <a:ext cx="3314701" cy="703800"/>
          </a:xfrm>
        </p:spPr>
        <p:txBody>
          <a:bodyPr>
            <a:normAutofit/>
          </a:bodyPr>
          <a:lstStyle/>
          <a:p>
            <a:pPr algn="r"/>
            <a:r>
              <a:rPr lang="en-US" sz="1800" dirty="0"/>
              <a:t>A Typical Water Cooled Vapor Compression Cycle Chiller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20731-3B2C-4107-8664-CAD7BE973DC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2AA5D0-3348-441B-B2C9-01375111D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596" y="312121"/>
            <a:ext cx="6464808" cy="451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7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Try Your Hand At Identifying the Parts (Answers Follow)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20731-3B2C-4107-8664-CAD7BE973DC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2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Sellers\Documents\Technical Pictures\CTAC\Chiller\DSCF3589 - End 11-29-06 - copi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85900" y="4236803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A Water Cooled Centrifugal Chiller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20317" y="2717027"/>
            <a:ext cx="11675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4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6563" y="3179442"/>
            <a:ext cx="11675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6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0441" y="2902443"/>
            <a:ext cx="11675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5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88246" y="1112072"/>
            <a:ext cx="11675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1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04457" y="1293056"/>
            <a:ext cx="7077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2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7881" y="1925204"/>
            <a:ext cx="7077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9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36563" y="1408550"/>
            <a:ext cx="8113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7 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39808" y="1030289"/>
            <a:ext cx="8113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8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28900" y="2087002"/>
            <a:ext cx="1186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3 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20731-3B2C-4107-8664-CAD7BE973DC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7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arge, table&#10;&#10;Description automatically generated">
            <a:extLst>
              <a:ext uri="{FF2B5EF4-FFF2-40B4-BE49-F238E27FC236}">
                <a16:creationId xmlns:a16="http://schemas.microsoft.com/office/drawing/2014/main" id="{BD349D01-F1CE-49A0-B504-DA89013D2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7493"/>
            <a:ext cx="9144000" cy="423600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CF5B0C1-0049-4047-A5A3-09DF07B69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sz="2400" dirty="0"/>
              <a:t>Scoping a Condenser Water System </a:t>
            </a:r>
            <a:br>
              <a:rPr lang="en-US" sz="1800" dirty="0"/>
            </a:br>
            <a:r>
              <a:rPr lang="en-US" sz="1800" dirty="0"/>
              <a:t>CW System v11 SUV8 </a:t>
            </a:r>
            <a:r>
              <a:rPr lang="en-US" sz="1800" dirty="0" err="1"/>
              <a:t>NCV.skp</a:t>
            </a: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8AEF24-66BC-4D77-BEDC-CD6434E4BB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20731-3B2C-4107-8664-CAD7BE973DC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2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CF5B0C1-0049-4047-A5A3-09DF07B69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sz="2400" dirty="0"/>
              <a:t>Scoping a Bigger Condenser Water System </a:t>
            </a:r>
            <a:br>
              <a:rPr lang="en-US" sz="1800" dirty="0"/>
            </a:br>
            <a:r>
              <a:rPr lang="en-US" sz="1800" dirty="0"/>
              <a:t>Mechanical Space v2 SUv8.skp and Cooling Towers v9 SUv8.skp</a:t>
            </a:r>
            <a:endParaRPr lang="en-US" sz="2400" dirty="0"/>
          </a:p>
        </p:txBody>
      </p:sp>
      <p:pic>
        <p:nvPicPr>
          <p:cNvPr id="5" name="Picture 4" descr="A close up of a box&#10;&#10;Description automatically generated">
            <a:extLst>
              <a:ext uri="{FF2B5EF4-FFF2-40B4-BE49-F238E27FC236}">
                <a16:creationId xmlns:a16="http://schemas.microsoft.com/office/drawing/2014/main" id="{169F9C20-A025-43A6-946E-05A79049F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085670"/>
            <a:ext cx="4114800" cy="1906203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BE3CD4-D071-427F-AF04-347DA06FF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971550"/>
            <a:ext cx="4114800" cy="1906203"/>
          </a:xfrm>
          <a:prstGeom prst="rect">
            <a:avLst/>
          </a:prstGeom>
        </p:spPr>
      </p:pic>
      <p:pic>
        <p:nvPicPr>
          <p:cNvPr id="10" name="Picture 9" descr="A picture containing toy, box&#10;&#10;Description automatically generated">
            <a:extLst>
              <a:ext uri="{FF2B5EF4-FFF2-40B4-BE49-F238E27FC236}">
                <a16:creationId xmlns:a16="http://schemas.microsoft.com/office/drawing/2014/main" id="{F5872B4F-81E1-4234-9F5E-9A9C6CDF3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971550"/>
            <a:ext cx="4114800" cy="190620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1D0C0E-1052-43DF-9C9E-DCEDEA90FC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20731-3B2C-4107-8664-CAD7BE973DC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6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2AE52-0F99-4B31-BF6B-AEB03E7FF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the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9BC31-639F-43DD-B947-3CBD1A2B6F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20731-3B2C-4107-8664-CAD7BE973DC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588D4-4A63-49F3-B34D-789862F9A9E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What type of cooling tower is it?  Choices are:</a:t>
            </a:r>
          </a:p>
          <a:p>
            <a:pPr marL="693738" lvl="1"/>
            <a:r>
              <a:rPr lang="en-US" sz="1800" dirty="0"/>
              <a:t>Forced draft</a:t>
            </a:r>
          </a:p>
          <a:p>
            <a:pPr marL="693738" lvl="1"/>
            <a:r>
              <a:rPr lang="en-US" sz="1800" dirty="0"/>
              <a:t>Hybrid</a:t>
            </a:r>
          </a:p>
          <a:p>
            <a:pPr marL="693738" lvl="1"/>
            <a:r>
              <a:rPr lang="en-US" sz="1800" dirty="0"/>
              <a:t>Cross flow</a:t>
            </a:r>
          </a:p>
          <a:p>
            <a:pPr marL="693738" lvl="1"/>
            <a:r>
              <a:rPr lang="en-US" sz="1800" dirty="0"/>
              <a:t>Dry cooler</a:t>
            </a:r>
          </a:p>
          <a:p>
            <a:pPr marL="693738" lvl="1"/>
            <a:r>
              <a:rPr lang="en-US" sz="1800" dirty="0"/>
              <a:t>Counter flow</a:t>
            </a:r>
          </a:p>
          <a:p>
            <a:pPr marL="693738" lvl="1"/>
            <a:r>
              <a:rPr lang="en-US" sz="1800" dirty="0"/>
              <a:t>Natural Draft</a:t>
            </a:r>
          </a:p>
          <a:p>
            <a:pPr marL="693738" lvl="1"/>
            <a:r>
              <a:rPr lang="en-US" sz="1800" dirty="0"/>
              <a:t>Induced draft</a:t>
            </a:r>
          </a:p>
          <a:p>
            <a:pPr algn="r"/>
            <a:r>
              <a:rPr lang="en-US" sz="1800" i="1" dirty="0"/>
              <a:t>More than one descriptor may apply</a:t>
            </a:r>
          </a:p>
        </p:txBody>
      </p:sp>
    </p:spTree>
    <p:extLst>
      <p:ext uri="{BB962C8B-B14F-4D97-AF65-F5344CB8AC3E}">
        <p14:creationId xmlns:p14="http://schemas.microsoft.com/office/powerpoint/2010/main" val="9287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E1679-6538-4936-A871-0C6F48333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Things to Contemplate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23BE07-DCF6-4D0B-B7C2-B552FD10C3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20731-3B2C-4107-8664-CAD7BE973DC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46466-2A07-4368-92EB-46BF3524C38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063229"/>
            <a:ext cx="4038600" cy="402920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/>
              <a:t>What is the nominal chiller tonnage?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What is the blue box on the cooling tower and why is it required?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What type of drive system does the cooling tower have?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What type of cooling tower is this (forced draft, counter flow, etc.)?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Is there a reason the control system input wiring is segregated from the level control wiring?</a:t>
            </a:r>
          </a:p>
          <a:p>
            <a:endParaRPr lang="en-US" sz="1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53D228-F4D6-4DB6-9466-F4AB070388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48202" y="1057149"/>
            <a:ext cx="4038600" cy="402920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sz="1800" dirty="0"/>
              <a:t>Does the piping configuration for the cooling tower cells have the potential to impact their performance?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1800" dirty="0"/>
              <a:t>Is the system off or is the system running but the tower fans are off because they are cycling due to the system being at low load?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1800" dirty="0"/>
              <a:t>Is there a minimum speed you would not allow the tower fans to drop below?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1800" dirty="0"/>
              <a:t>Is it better to run one fan up and then the other or run both fans up together?</a:t>
            </a:r>
          </a:p>
        </p:txBody>
      </p:sp>
    </p:spTree>
    <p:extLst>
      <p:ext uri="{BB962C8B-B14F-4D97-AF65-F5344CB8AC3E}">
        <p14:creationId xmlns:p14="http://schemas.microsoft.com/office/powerpoint/2010/main" val="77854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E1679-6538-4936-A871-0C6F48333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Pumps and Chillers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46466-2A07-4368-92EB-46BF3524C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/>
              <a:t>How many pumps and chillers are there in the system?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Will the pumps interact?</a:t>
            </a:r>
          </a:p>
          <a:p>
            <a:pPr marL="808038" lvl="1" indent="-457200">
              <a:buFont typeface="+mj-lt"/>
              <a:buAutoNum type="alphaLcPeriod"/>
            </a:pPr>
            <a:r>
              <a:rPr lang="en-US" sz="1800" dirty="0"/>
              <a:t>Is there an energy savings opportunity associated with pump interaction? </a:t>
            </a:r>
          </a:p>
          <a:p>
            <a:pPr marL="808038" lvl="1" indent="-457200">
              <a:buFont typeface="+mj-lt"/>
              <a:buAutoNum type="alphaLcPeriod"/>
            </a:pPr>
            <a:r>
              <a:rPr lang="en-US" sz="1800" dirty="0"/>
              <a:t>Is there an energy savings opportunity associated with the Griswold valve?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23BE07-DCF6-4D0B-B7C2-B552FD10C3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20731-3B2C-4107-8664-CAD7BE973DC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1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E1679-6538-4936-A871-0C6F48333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Well is Water Being Distributed?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23BE07-DCF6-4D0B-B7C2-B552FD10C3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20731-3B2C-4107-8664-CAD7BE973DC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46466-2A07-4368-92EB-46BF3524C38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063229"/>
            <a:ext cx="4038600" cy="402920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/>
              <a:t>There is an important but subtle detail about how the settling well is fabricated;  what is it?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What is the potential problem with different cold basin water levels?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What specific physical mechanisms are involved to uniformly distribute flow over the cooling tower fill?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What happens to tower performance if the fill is not uniformly wet?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53D228-F4D6-4DB6-9466-F4AB070388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48202" y="1057149"/>
            <a:ext cx="4038600" cy="402920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sz="1800" dirty="0"/>
              <a:t>Are there other issues associated with not getting the fill uniformly wet?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1800" dirty="0"/>
              <a:t>From a tower fan energy standpoint, what would be the best way to stage the tower fans?</a:t>
            </a:r>
          </a:p>
        </p:txBody>
      </p:sp>
    </p:spTree>
    <p:extLst>
      <p:ext uri="{BB962C8B-B14F-4D97-AF65-F5344CB8AC3E}">
        <p14:creationId xmlns:p14="http://schemas.microsoft.com/office/powerpoint/2010/main" val="326133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E1679-6538-4936-A871-0C6F48333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a Look at the Level Control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23BE07-DCF6-4D0B-B7C2-B552FD10C3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20731-3B2C-4107-8664-CAD7BE973DC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46466-2A07-4368-92EB-46BF3524C38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063229"/>
            <a:ext cx="4038600" cy="402920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/>
              <a:t>How does the level control system work?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Does the system do more than control the water level?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Is there a problem with the control system currently?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What are the functions of the different terminal types in the control panel?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How much does the Warrick control relay cost?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53D228-F4D6-4DB6-9466-F4AB070388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48202" y="1057149"/>
            <a:ext cx="4038600" cy="402920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sz="1800" dirty="0"/>
              <a:t>Why did Ellis seal the electrode fitting conduit entry with caulk?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1800" dirty="0"/>
              <a:t>How would you figure out the maximum fuse rating you could safely install in the fuse holders?</a:t>
            </a:r>
          </a:p>
        </p:txBody>
      </p:sp>
    </p:spTree>
    <p:extLst>
      <p:ext uri="{BB962C8B-B14F-4D97-AF65-F5344CB8AC3E}">
        <p14:creationId xmlns:p14="http://schemas.microsoft.com/office/powerpoint/2010/main" val="200902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5127F-6576-4829-A58B-DED777DAC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Purpose of the Control Valve Associated with the Condenser Water Piping?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C1D4E-33B0-496C-B36C-CCF151742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/>
              <a:t>Do you think the valve is properly sized?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Is there a difference between locating the valve where it is vs.:</a:t>
            </a:r>
          </a:p>
          <a:p>
            <a:pPr marL="606029" lvl="1">
              <a:buFont typeface="+mj-lt"/>
              <a:buAutoNum type="alphaLcPeriod"/>
            </a:pPr>
            <a:r>
              <a:rPr lang="en-US" sz="1800" dirty="0"/>
              <a:t>Outside at the tower basin</a:t>
            </a:r>
          </a:p>
          <a:p>
            <a:pPr marL="606029" lvl="1">
              <a:buFont typeface="+mj-lt"/>
              <a:buAutoNum type="alphaLcPeriod"/>
            </a:pPr>
            <a:r>
              <a:rPr lang="en-US" sz="1800" dirty="0"/>
              <a:t>Down by the chiller</a:t>
            </a:r>
          </a:p>
          <a:p>
            <a:pPr marL="606029" lvl="1">
              <a:buFont typeface="+mj-lt"/>
              <a:buAutoNum type="alphaLcPeriod"/>
            </a:pPr>
            <a:r>
              <a:rPr lang="en-US" sz="1800" dirty="0"/>
              <a:t>Across the pipes but above the level of the cold basin and directly tied to the CW supply 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325BC-1E62-44AA-AA12-E667FBE7AC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20731-3B2C-4107-8664-CAD7BE973DC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6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CF5B0C1-0049-4047-A5A3-09DF07B69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sz="2400" dirty="0"/>
              <a:t>Scoping an Economizer</a:t>
            </a:r>
            <a:br>
              <a:rPr lang="en-US" sz="1800" dirty="0"/>
            </a:br>
            <a:r>
              <a:rPr lang="fr-FR" sz="1800" dirty="0"/>
              <a:t>Le Conte Annex AHU SUV8 v11 </a:t>
            </a:r>
            <a:r>
              <a:rPr lang="fr-FR" sz="1800" dirty="0" err="1"/>
              <a:t>NCG.skp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EBB7F6-E650-48E1-B39B-C6A42C880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8038"/>
            <a:ext cx="9144000" cy="41554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2FFBF-D106-4D8D-A47E-00C6AF48E5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20731-3B2C-4107-8664-CAD7BE973DC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6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55788-DF16-4240-ABA4-329E75BF5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Goal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80CC9-7CBF-4C36-9B35-649033DB8E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20731-3B2C-4107-8664-CAD7BE973DC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3421A-B226-4EFC-9662-31047038362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Go get a copy of the economizer evaluation checklist from the Commissioning Resources website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the checklist to evaluate the economizer</a:t>
            </a:r>
          </a:p>
          <a:p>
            <a:pPr marL="808038" lvl="1" indent="-457200">
              <a:buFont typeface="+mj-lt"/>
              <a:buAutoNum type="alphaLcPeriod"/>
            </a:pPr>
            <a:r>
              <a:rPr lang="en-US" dirty="0"/>
              <a:t>Make a list of the issues and opportunities you identify</a:t>
            </a:r>
          </a:p>
          <a:p>
            <a:pPr marL="808038" lvl="1" indent="-457200">
              <a:buFont typeface="+mj-lt"/>
              <a:buAutoNum type="alphaLcPeriod"/>
            </a:pPr>
            <a:r>
              <a:rPr lang="en-US" dirty="0"/>
              <a:t>Be prepared to share your results with the class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BD6D727-AD4C-4933-8FDB-9FEEDB63009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648199" y="1352550"/>
            <a:ext cx="436098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2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2AE52-0F99-4B31-BF6B-AEB03E7FF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the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9BC31-639F-43DD-B947-3CBD1A2B6F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20731-3B2C-4107-8664-CAD7BE973DC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588D4-4A63-49F3-B34D-789862F9A9E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What type of cooling tower is it?  Choices are:</a:t>
            </a:r>
          </a:p>
          <a:p>
            <a:pPr marL="693738" lvl="1"/>
            <a:r>
              <a:rPr lang="en-US" sz="1800" dirty="0"/>
              <a:t>Forced draft</a:t>
            </a:r>
          </a:p>
          <a:p>
            <a:pPr marL="693738" lvl="1"/>
            <a:r>
              <a:rPr lang="en-US" sz="1800" dirty="0"/>
              <a:t>Hybrid</a:t>
            </a:r>
          </a:p>
          <a:p>
            <a:pPr marL="693738" lvl="1"/>
            <a:r>
              <a:rPr lang="en-US" sz="1800" dirty="0"/>
              <a:t>Cross flow</a:t>
            </a:r>
          </a:p>
          <a:p>
            <a:pPr marL="693738" lvl="1"/>
            <a:r>
              <a:rPr lang="en-US" sz="1800" dirty="0"/>
              <a:t>Dry cooler</a:t>
            </a:r>
          </a:p>
          <a:p>
            <a:pPr marL="693738" lvl="1"/>
            <a:r>
              <a:rPr lang="en-US" sz="1800" dirty="0"/>
              <a:t>Counter flow</a:t>
            </a:r>
          </a:p>
          <a:p>
            <a:pPr marL="693738" lvl="1"/>
            <a:r>
              <a:rPr lang="en-US" sz="1800" dirty="0"/>
              <a:t>Natural Draft</a:t>
            </a:r>
          </a:p>
          <a:p>
            <a:pPr marL="693738" lvl="1"/>
            <a:r>
              <a:rPr lang="en-US" sz="1800" dirty="0"/>
              <a:t>Induced draft</a:t>
            </a:r>
          </a:p>
          <a:p>
            <a:pPr algn="r"/>
            <a:r>
              <a:rPr lang="en-US" sz="1800" i="1" dirty="0"/>
              <a:t>More than one descriptor may apply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2E74FEB-239B-4249-8F1B-3267305EC65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issues and opportunities do you see?</a:t>
            </a:r>
          </a:p>
        </p:txBody>
      </p:sp>
    </p:spTree>
    <p:extLst>
      <p:ext uri="{BB962C8B-B14F-4D97-AF65-F5344CB8AC3E}">
        <p14:creationId xmlns:p14="http://schemas.microsoft.com/office/powerpoint/2010/main" val="62413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Vapor Compression Refrigeration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An application of saturated system and phase change principles and concepts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20731-3B2C-4107-8664-CAD7BE973DC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8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233" y="0"/>
            <a:ext cx="684553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20731-3B2C-4107-8664-CAD7BE973DC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1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858" y="0"/>
            <a:ext cx="6844284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151014" y="1922731"/>
            <a:ext cx="1812956" cy="400050"/>
          </a:xfrm>
          <a:prstGeom prst="rightArrow">
            <a:avLst/>
          </a:prstGeom>
          <a:gradFill flip="none" rotWithShape="1">
            <a:gsLst>
              <a:gs pos="0">
                <a:srgbClr val="0000FF">
                  <a:alpha val="75000"/>
                </a:srgbClr>
              </a:gs>
              <a:gs pos="100000">
                <a:srgbClr val="00B0F0">
                  <a:alpha val="75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Evaporation</a:t>
            </a:r>
          </a:p>
        </p:txBody>
      </p:sp>
      <p:sp>
        <p:nvSpPr>
          <p:cNvPr id="7" name="Right Arrow 6"/>
          <p:cNvSpPr/>
          <p:nvPr/>
        </p:nvSpPr>
        <p:spPr>
          <a:xfrm rot="17681992">
            <a:off x="5742591" y="1514649"/>
            <a:ext cx="912512" cy="400050"/>
          </a:xfrm>
          <a:prstGeom prst="rightArrow">
            <a:avLst/>
          </a:prstGeom>
          <a:gradFill flip="none" rotWithShape="1">
            <a:gsLst>
              <a:gs pos="0">
                <a:srgbClr val="00B0F0">
                  <a:alpha val="75000"/>
                </a:srgbClr>
              </a:gs>
              <a:gs pos="100000">
                <a:srgbClr val="FF0000">
                  <a:alpha val="75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Compression</a:t>
            </a:r>
          </a:p>
        </p:txBody>
      </p:sp>
      <p:sp>
        <p:nvSpPr>
          <p:cNvPr id="8" name="Right Arrow 7"/>
          <p:cNvSpPr/>
          <p:nvPr/>
        </p:nvSpPr>
        <p:spPr>
          <a:xfrm flipH="1">
            <a:off x="4151014" y="1086416"/>
            <a:ext cx="2233943" cy="400050"/>
          </a:xfrm>
          <a:prstGeom prst="rightArrow">
            <a:avLst/>
          </a:prstGeom>
          <a:gradFill flip="none" rotWithShape="1">
            <a:gsLst>
              <a:gs pos="0">
                <a:srgbClr val="FF0000">
                  <a:alpha val="75000"/>
                </a:srgbClr>
              </a:gs>
              <a:gs pos="100000">
                <a:srgbClr val="FF9900">
                  <a:alpha val="74902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Condensation</a:t>
            </a:r>
          </a:p>
        </p:txBody>
      </p:sp>
      <p:sp>
        <p:nvSpPr>
          <p:cNvPr id="9" name="Right Arrow 8"/>
          <p:cNvSpPr/>
          <p:nvPr/>
        </p:nvSpPr>
        <p:spPr>
          <a:xfrm rot="5400000">
            <a:off x="3705698" y="1497784"/>
            <a:ext cx="849894" cy="400050"/>
          </a:xfrm>
          <a:prstGeom prst="rightArrow">
            <a:avLst/>
          </a:prstGeom>
          <a:gradFill flip="none" rotWithShape="1">
            <a:gsLst>
              <a:gs pos="0">
                <a:srgbClr val="FF9900">
                  <a:alpha val="74902"/>
                </a:srgbClr>
              </a:gs>
              <a:gs pos="100000">
                <a:srgbClr val="0000FF">
                  <a:alpha val="74902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Expansion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20731-3B2C-4107-8664-CAD7BE973DC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6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Title 400"/>
          <p:cNvSpPr>
            <a:spLocks noGrp="1"/>
          </p:cNvSpPr>
          <p:nvPr>
            <p:ph type="title"/>
          </p:nvPr>
        </p:nvSpPr>
        <p:spPr>
          <a:xfrm>
            <a:off x="457200" y="205979"/>
            <a:ext cx="3017520" cy="1748790"/>
          </a:xfrm>
        </p:spPr>
        <p:txBody>
          <a:bodyPr>
            <a:noAutofit/>
          </a:bodyPr>
          <a:lstStyle/>
          <a:p>
            <a:r>
              <a:rPr lang="en-US" dirty="0"/>
              <a:t>An Air Cooled Vapor Compression Cycle Chiller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20731-3B2C-4107-8664-CAD7BE973DC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5C4AE0-7C01-41C6-B1A7-72AA927A6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596" y="123579"/>
            <a:ext cx="6464808" cy="48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9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extBox 336"/>
          <p:cNvSpPr txBox="1"/>
          <p:nvPr/>
        </p:nvSpPr>
        <p:spPr>
          <a:xfrm>
            <a:off x="1362919" y="649728"/>
            <a:ext cx="1463720" cy="3000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FF0000"/>
                </a:solidFill>
              </a:rPr>
              <a:t>Condenser</a:t>
            </a:r>
          </a:p>
        </p:txBody>
      </p:sp>
      <p:sp>
        <p:nvSpPr>
          <p:cNvPr id="347" name="TextBox 346"/>
          <p:cNvSpPr txBox="1"/>
          <p:nvPr/>
        </p:nvSpPr>
        <p:spPr>
          <a:xfrm>
            <a:off x="6084335" y="1756451"/>
            <a:ext cx="953834" cy="300082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FF9900"/>
                </a:solidFill>
              </a:rPr>
              <a:t>Receiver</a:t>
            </a:r>
          </a:p>
        </p:txBody>
      </p:sp>
      <p:sp>
        <p:nvSpPr>
          <p:cNvPr id="348" name="TextBox 347"/>
          <p:cNvSpPr txBox="1"/>
          <p:nvPr/>
        </p:nvSpPr>
        <p:spPr>
          <a:xfrm>
            <a:off x="1672628" y="2406052"/>
            <a:ext cx="2263417" cy="30008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z="1350" dirty="0"/>
              <a:t>Liquid Line Solenoid Valve</a:t>
            </a:r>
          </a:p>
        </p:txBody>
      </p:sp>
      <p:sp>
        <p:nvSpPr>
          <p:cNvPr id="349" name="TextBox 348"/>
          <p:cNvSpPr txBox="1"/>
          <p:nvPr/>
        </p:nvSpPr>
        <p:spPr>
          <a:xfrm>
            <a:off x="2094779" y="2794634"/>
            <a:ext cx="1538219" cy="300082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accent3"/>
                </a:solidFill>
              </a:rPr>
              <a:t>Expansion Valve</a:t>
            </a:r>
          </a:p>
        </p:txBody>
      </p:sp>
      <p:sp>
        <p:nvSpPr>
          <p:cNvPr id="8" name="Freeform 7"/>
          <p:cNvSpPr/>
          <p:nvPr/>
        </p:nvSpPr>
        <p:spPr>
          <a:xfrm>
            <a:off x="2829509" y="785647"/>
            <a:ext cx="566834" cy="138084"/>
          </a:xfrm>
          <a:custGeom>
            <a:avLst/>
            <a:gdLst>
              <a:gd name="connsiteX0" fmla="*/ 0 w 755779"/>
              <a:gd name="connsiteY0" fmla="*/ 16161 h 184112"/>
              <a:gd name="connsiteX1" fmla="*/ 326571 w 755779"/>
              <a:gd name="connsiteY1" fmla="*/ 16161 h 184112"/>
              <a:gd name="connsiteX2" fmla="*/ 755779 w 755779"/>
              <a:gd name="connsiteY2" fmla="*/ 184112 h 18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5779" h="184112">
                <a:moveTo>
                  <a:pt x="0" y="16161"/>
                </a:moveTo>
                <a:cubicBezTo>
                  <a:pt x="100304" y="2165"/>
                  <a:pt x="200608" y="-11831"/>
                  <a:pt x="326571" y="16161"/>
                </a:cubicBezTo>
                <a:cubicBezTo>
                  <a:pt x="452534" y="44153"/>
                  <a:pt x="604156" y="114132"/>
                  <a:pt x="755779" y="184112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reeform 8"/>
          <p:cNvSpPr/>
          <p:nvPr/>
        </p:nvSpPr>
        <p:spPr>
          <a:xfrm>
            <a:off x="5971592" y="2036406"/>
            <a:ext cx="292099" cy="405882"/>
          </a:xfrm>
          <a:custGeom>
            <a:avLst/>
            <a:gdLst>
              <a:gd name="connsiteX0" fmla="*/ 363894 w 389465"/>
              <a:gd name="connsiteY0" fmla="*/ 0 h 541176"/>
              <a:gd name="connsiteX1" fmla="*/ 382556 w 389465"/>
              <a:gd name="connsiteY1" fmla="*/ 307910 h 541176"/>
              <a:gd name="connsiteX2" fmla="*/ 261258 w 389465"/>
              <a:gd name="connsiteY2" fmla="*/ 494523 h 541176"/>
              <a:gd name="connsiteX3" fmla="*/ 0 w 389465"/>
              <a:gd name="connsiteY3" fmla="*/ 541176 h 54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465" h="541176">
                <a:moveTo>
                  <a:pt x="363894" y="0"/>
                </a:moveTo>
                <a:cubicBezTo>
                  <a:pt x="381778" y="112745"/>
                  <a:pt x="399662" y="225490"/>
                  <a:pt x="382556" y="307910"/>
                </a:cubicBezTo>
                <a:cubicBezTo>
                  <a:pt x="365450" y="390331"/>
                  <a:pt x="325017" y="455645"/>
                  <a:pt x="261258" y="494523"/>
                </a:cubicBezTo>
                <a:cubicBezTo>
                  <a:pt x="197499" y="533401"/>
                  <a:pt x="98749" y="537288"/>
                  <a:pt x="0" y="541176"/>
                </a:cubicBezTo>
              </a:path>
            </a:pathLst>
          </a:custGeom>
          <a:noFill/>
          <a:ln w="38100">
            <a:solidFill>
              <a:srgbClr val="FF9900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reeform 11"/>
          <p:cNvSpPr/>
          <p:nvPr/>
        </p:nvSpPr>
        <p:spPr>
          <a:xfrm>
            <a:off x="3935186" y="2525299"/>
            <a:ext cx="867747" cy="441836"/>
          </a:xfrm>
          <a:custGeom>
            <a:avLst/>
            <a:gdLst>
              <a:gd name="connsiteX0" fmla="*/ 0 w 1156996"/>
              <a:gd name="connsiteY0" fmla="*/ 38607 h 589114"/>
              <a:gd name="connsiteX1" fmla="*/ 326572 w 1156996"/>
              <a:gd name="connsiteY1" fmla="*/ 38607 h 589114"/>
              <a:gd name="connsiteX2" fmla="*/ 793102 w 1156996"/>
              <a:gd name="connsiteY2" fmla="*/ 439824 h 589114"/>
              <a:gd name="connsiteX3" fmla="*/ 1156996 w 1156996"/>
              <a:gd name="connsiteY3" fmla="*/ 589114 h 58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996" h="589114">
                <a:moveTo>
                  <a:pt x="0" y="38607"/>
                </a:moveTo>
                <a:cubicBezTo>
                  <a:pt x="97194" y="5172"/>
                  <a:pt x="194388" y="-28263"/>
                  <a:pt x="326572" y="38607"/>
                </a:cubicBezTo>
                <a:cubicBezTo>
                  <a:pt x="458756" y="105477"/>
                  <a:pt x="654698" y="348073"/>
                  <a:pt x="793102" y="439824"/>
                </a:cubicBezTo>
                <a:cubicBezTo>
                  <a:pt x="931506" y="531575"/>
                  <a:pt x="1044251" y="560344"/>
                  <a:pt x="1156996" y="589114"/>
                </a:cubicBezTo>
              </a:path>
            </a:pathLst>
          </a:custGeom>
          <a:noFill/>
          <a:ln w="38100">
            <a:solidFill>
              <a:schemeClr val="bg1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reeform 13"/>
          <p:cNvSpPr/>
          <p:nvPr/>
        </p:nvSpPr>
        <p:spPr>
          <a:xfrm>
            <a:off x="3627275" y="2911114"/>
            <a:ext cx="503853" cy="181985"/>
          </a:xfrm>
          <a:custGeom>
            <a:avLst/>
            <a:gdLst>
              <a:gd name="connsiteX0" fmla="*/ 0 w 671804"/>
              <a:gd name="connsiteY0" fmla="*/ 28043 h 242647"/>
              <a:gd name="connsiteX1" fmla="*/ 438539 w 671804"/>
              <a:gd name="connsiteY1" fmla="*/ 18712 h 242647"/>
              <a:gd name="connsiteX2" fmla="*/ 671804 w 671804"/>
              <a:gd name="connsiteY2" fmla="*/ 242647 h 2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804" h="242647">
                <a:moveTo>
                  <a:pt x="0" y="28043"/>
                </a:moveTo>
                <a:cubicBezTo>
                  <a:pt x="163286" y="5494"/>
                  <a:pt x="326572" y="-17055"/>
                  <a:pt x="438539" y="18712"/>
                </a:cubicBezTo>
                <a:cubicBezTo>
                  <a:pt x="550506" y="54479"/>
                  <a:pt x="671804" y="242647"/>
                  <a:pt x="671804" y="242647"/>
                </a:cubicBezTo>
              </a:path>
            </a:pathLst>
          </a:custGeom>
          <a:noFill/>
          <a:ln w="38100">
            <a:solidFill>
              <a:schemeClr val="accent3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1" name="TextBox 350"/>
          <p:cNvSpPr txBox="1"/>
          <p:nvPr/>
        </p:nvSpPr>
        <p:spPr>
          <a:xfrm>
            <a:off x="1238062" y="4637900"/>
            <a:ext cx="1101466" cy="300082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2"/>
                </a:solidFill>
              </a:rPr>
              <a:t>Evaporator</a:t>
            </a:r>
          </a:p>
        </p:txBody>
      </p:sp>
      <p:sp>
        <p:nvSpPr>
          <p:cNvPr id="15" name="Freeform 14"/>
          <p:cNvSpPr/>
          <p:nvPr/>
        </p:nvSpPr>
        <p:spPr>
          <a:xfrm>
            <a:off x="2332653" y="4303745"/>
            <a:ext cx="569263" cy="491624"/>
          </a:xfrm>
          <a:custGeom>
            <a:avLst/>
            <a:gdLst>
              <a:gd name="connsiteX0" fmla="*/ 0 w 759017"/>
              <a:gd name="connsiteY0" fmla="*/ 643812 h 655498"/>
              <a:gd name="connsiteX1" fmla="*/ 345233 w 759017"/>
              <a:gd name="connsiteY1" fmla="*/ 615820 h 655498"/>
              <a:gd name="connsiteX2" fmla="*/ 709127 w 759017"/>
              <a:gd name="connsiteY2" fmla="*/ 317240 h 655498"/>
              <a:gd name="connsiteX3" fmla="*/ 746449 w 759017"/>
              <a:gd name="connsiteY3" fmla="*/ 0 h 65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9017" h="655498">
                <a:moveTo>
                  <a:pt x="0" y="643812"/>
                </a:moveTo>
                <a:cubicBezTo>
                  <a:pt x="113522" y="657030"/>
                  <a:pt x="227045" y="670249"/>
                  <a:pt x="345233" y="615820"/>
                </a:cubicBezTo>
                <a:cubicBezTo>
                  <a:pt x="463421" y="561391"/>
                  <a:pt x="642258" y="419877"/>
                  <a:pt x="709127" y="317240"/>
                </a:cubicBezTo>
                <a:cubicBezTo>
                  <a:pt x="775996" y="214603"/>
                  <a:pt x="761222" y="107301"/>
                  <a:pt x="746449" y="0"/>
                </a:cubicBezTo>
              </a:path>
            </a:pathLst>
          </a:custGeom>
          <a:noFill/>
          <a:ln w="38100">
            <a:solidFill>
              <a:schemeClr val="bg2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3" name="TextBox 392"/>
          <p:cNvSpPr txBox="1"/>
          <p:nvPr/>
        </p:nvSpPr>
        <p:spPr>
          <a:xfrm>
            <a:off x="3275092" y="4656869"/>
            <a:ext cx="1305626" cy="30008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Compressor</a:t>
            </a:r>
          </a:p>
        </p:txBody>
      </p:sp>
      <p:sp>
        <p:nvSpPr>
          <p:cNvPr id="16" name="Freeform 15"/>
          <p:cNvSpPr/>
          <p:nvPr/>
        </p:nvSpPr>
        <p:spPr>
          <a:xfrm flipV="1">
            <a:off x="4575562" y="4629513"/>
            <a:ext cx="629816" cy="174320"/>
          </a:xfrm>
          <a:custGeom>
            <a:avLst/>
            <a:gdLst>
              <a:gd name="connsiteX0" fmla="*/ 0 w 839755"/>
              <a:gd name="connsiteY0" fmla="*/ 27154 h 232427"/>
              <a:gd name="connsiteX1" fmla="*/ 391885 w 839755"/>
              <a:gd name="connsiteY1" fmla="*/ 17823 h 232427"/>
              <a:gd name="connsiteX2" fmla="*/ 839755 w 839755"/>
              <a:gd name="connsiteY2" fmla="*/ 232427 h 232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9755" h="232427">
                <a:moveTo>
                  <a:pt x="0" y="27154"/>
                </a:moveTo>
                <a:cubicBezTo>
                  <a:pt x="125963" y="5382"/>
                  <a:pt x="251926" y="-16389"/>
                  <a:pt x="391885" y="17823"/>
                </a:cubicBezTo>
                <a:cubicBezTo>
                  <a:pt x="531844" y="52035"/>
                  <a:pt x="685799" y="142231"/>
                  <a:pt x="839755" y="232427"/>
                </a:cubicBezTo>
              </a:path>
            </a:pathLst>
          </a:custGeom>
          <a:noFill/>
          <a:ln w="38100">
            <a:solidFill>
              <a:schemeClr val="bg1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20731-3B2C-4107-8664-CAD7BE973DC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52" name="Picture 251">
            <a:extLst>
              <a:ext uri="{FF2B5EF4-FFF2-40B4-BE49-F238E27FC236}">
                <a16:creationId xmlns:a16="http://schemas.microsoft.com/office/drawing/2014/main" id="{EBE2C644-F63A-4B8E-B42E-BBC46C788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11913" y="2878771"/>
            <a:ext cx="2431177" cy="182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CFF86-FC0B-44F0-8D06-F8C5E5F3B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8360" y="2134918"/>
            <a:ext cx="2431177" cy="182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A9E0A9-07E5-4F97-AB07-E733F05D4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11" y="-2244608"/>
            <a:ext cx="2431177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51F763-B6E2-4F99-BC7F-D719459B6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25600" y="319730"/>
            <a:ext cx="2431177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A459C1-02C2-4340-BC73-86BEE4E91D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0840" y="123994"/>
            <a:ext cx="6462320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5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" grpId="0" animBg="1"/>
      <p:bldP spid="347" grpId="0" animBg="1"/>
      <p:bldP spid="348" grpId="0" animBg="1"/>
      <p:bldP spid="349" grpId="0" animBg="1"/>
      <p:bldP spid="8" grpId="0" animBg="1"/>
      <p:bldP spid="9" grpId="0" animBg="1"/>
      <p:bldP spid="12" grpId="0" animBg="1"/>
      <p:bldP spid="14" grpId="0" animBg="1"/>
      <p:bldP spid="351" grpId="0" animBg="1"/>
      <p:bldP spid="15" grpId="0" animBg="1"/>
      <p:bldP spid="39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A459C1-02C2-4340-BC73-86BEE4E91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840" y="123994"/>
            <a:ext cx="6462320" cy="4895512"/>
          </a:xfrm>
          <a:prstGeom prst="rect">
            <a:avLst/>
          </a:prstGeom>
        </p:spPr>
      </p:pic>
      <p:sp>
        <p:nvSpPr>
          <p:cNvPr id="337" name="TextBox 336"/>
          <p:cNvSpPr txBox="1"/>
          <p:nvPr/>
        </p:nvSpPr>
        <p:spPr>
          <a:xfrm>
            <a:off x="-2086533" y="-2185205"/>
            <a:ext cx="1463720" cy="3000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FF0000"/>
                </a:solidFill>
              </a:rPr>
              <a:t>Condenser</a:t>
            </a:r>
          </a:p>
        </p:txBody>
      </p:sp>
      <p:sp>
        <p:nvSpPr>
          <p:cNvPr id="347" name="TextBox 346"/>
          <p:cNvSpPr txBox="1"/>
          <p:nvPr/>
        </p:nvSpPr>
        <p:spPr>
          <a:xfrm>
            <a:off x="9924736" y="115032"/>
            <a:ext cx="953834" cy="300082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FF9900"/>
                </a:solidFill>
              </a:rPr>
              <a:t>Receiver</a:t>
            </a:r>
          </a:p>
        </p:txBody>
      </p:sp>
      <p:sp>
        <p:nvSpPr>
          <p:cNvPr id="348" name="TextBox 347"/>
          <p:cNvSpPr txBox="1"/>
          <p:nvPr/>
        </p:nvSpPr>
        <p:spPr>
          <a:xfrm>
            <a:off x="-3247751" y="-1104472"/>
            <a:ext cx="2263417" cy="30008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z="1350" dirty="0"/>
              <a:t>Liquid Line Solenoid Valve</a:t>
            </a:r>
          </a:p>
        </p:txBody>
      </p:sp>
      <p:sp>
        <p:nvSpPr>
          <p:cNvPr id="349" name="TextBox 348"/>
          <p:cNvSpPr txBox="1"/>
          <p:nvPr/>
        </p:nvSpPr>
        <p:spPr>
          <a:xfrm>
            <a:off x="-2825600" y="-715890"/>
            <a:ext cx="1538219" cy="300082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accent3"/>
                </a:solidFill>
              </a:rPr>
              <a:t>Expansion Valve</a:t>
            </a:r>
          </a:p>
        </p:txBody>
      </p:sp>
      <p:sp>
        <p:nvSpPr>
          <p:cNvPr id="8" name="Freeform 7"/>
          <p:cNvSpPr/>
          <p:nvPr/>
        </p:nvSpPr>
        <p:spPr>
          <a:xfrm>
            <a:off x="-619943" y="-2049286"/>
            <a:ext cx="566834" cy="138084"/>
          </a:xfrm>
          <a:custGeom>
            <a:avLst/>
            <a:gdLst>
              <a:gd name="connsiteX0" fmla="*/ 0 w 755779"/>
              <a:gd name="connsiteY0" fmla="*/ 16161 h 184112"/>
              <a:gd name="connsiteX1" fmla="*/ 326571 w 755779"/>
              <a:gd name="connsiteY1" fmla="*/ 16161 h 184112"/>
              <a:gd name="connsiteX2" fmla="*/ 755779 w 755779"/>
              <a:gd name="connsiteY2" fmla="*/ 184112 h 18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5779" h="184112">
                <a:moveTo>
                  <a:pt x="0" y="16161"/>
                </a:moveTo>
                <a:cubicBezTo>
                  <a:pt x="100304" y="2165"/>
                  <a:pt x="200608" y="-11831"/>
                  <a:pt x="326571" y="16161"/>
                </a:cubicBezTo>
                <a:cubicBezTo>
                  <a:pt x="452534" y="44153"/>
                  <a:pt x="604156" y="114132"/>
                  <a:pt x="755779" y="184112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reeform 8"/>
          <p:cNvSpPr/>
          <p:nvPr/>
        </p:nvSpPr>
        <p:spPr>
          <a:xfrm>
            <a:off x="9811993" y="394987"/>
            <a:ext cx="292099" cy="405882"/>
          </a:xfrm>
          <a:custGeom>
            <a:avLst/>
            <a:gdLst>
              <a:gd name="connsiteX0" fmla="*/ 363894 w 389465"/>
              <a:gd name="connsiteY0" fmla="*/ 0 h 541176"/>
              <a:gd name="connsiteX1" fmla="*/ 382556 w 389465"/>
              <a:gd name="connsiteY1" fmla="*/ 307910 h 541176"/>
              <a:gd name="connsiteX2" fmla="*/ 261258 w 389465"/>
              <a:gd name="connsiteY2" fmla="*/ 494523 h 541176"/>
              <a:gd name="connsiteX3" fmla="*/ 0 w 389465"/>
              <a:gd name="connsiteY3" fmla="*/ 541176 h 54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465" h="541176">
                <a:moveTo>
                  <a:pt x="363894" y="0"/>
                </a:moveTo>
                <a:cubicBezTo>
                  <a:pt x="381778" y="112745"/>
                  <a:pt x="399662" y="225490"/>
                  <a:pt x="382556" y="307910"/>
                </a:cubicBezTo>
                <a:cubicBezTo>
                  <a:pt x="365450" y="390331"/>
                  <a:pt x="325017" y="455645"/>
                  <a:pt x="261258" y="494523"/>
                </a:cubicBezTo>
                <a:cubicBezTo>
                  <a:pt x="197499" y="533401"/>
                  <a:pt x="98749" y="537288"/>
                  <a:pt x="0" y="541176"/>
                </a:cubicBezTo>
              </a:path>
            </a:pathLst>
          </a:custGeom>
          <a:noFill/>
          <a:ln w="38100">
            <a:solidFill>
              <a:srgbClr val="FF9900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reeform 11"/>
          <p:cNvSpPr/>
          <p:nvPr/>
        </p:nvSpPr>
        <p:spPr>
          <a:xfrm>
            <a:off x="-985193" y="-985225"/>
            <a:ext cx="867747" cy="441836"/>
          </a:xfrm>
          <a:custGeom>
            <a:avLst/>
            <a:gdLst>
              <a:gd name="connsiteX0" fmla="*/ 0 w 1156996"/>
              <a:gd name="connsiteY0" fmla="*/ 38607 h 589114"/>
              <a:gd name="connsiteX1" fmla="*/ 326572 w 1156996"/>
              <a:gd name="connsiteY1" fmla="*/ 38607 h 589114"/>
              <a:gd name="connsiteX2" fmla="*/ 793102 w 1156996"/>
              <a:gd name="connsiteY2" fmla="*/ 439824 h 589114"/>
              <a:gd name="connsiteX3" fmla="*/ 1156996 w 1156996"/>
              <a:gd name="connsiteY3" fmla="*/ 589114 h 58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996" h="589114">
                <a:moveTo>
                  <a:pt x="0" y="38607"/>
                </a:moveTo>
                <a:cubicBezTo>
                  <a:pt x="97194" y="5172"/>
                  <a:pt x="194388" y="-28263"/>
                  <a:pt x="326572" y="38607"/>
                </a:cubicBezTo>
                <a:cubicBezTo>
                  <a:pt x="458756" y="105477"/>
                  <a:pt x="654698" y="348073"/>
                  <a:pt x="793102" y="439824"/>
                </a:cubicBezTo>
                <a:cubicBezTo>
                  <a:pt x="931506" y="531575"/>
                  <a:pt x="1044251" y="560344"/>
                  <a:pt x="1156996" y="589114"/>
                </a:cubicBezTo>
              </a:path>
            </a:pathLst>
          </a:custGeom>
          <a:noFill/>
          <a:ln w="38100">
            <a:solidFill>
              <a:schemeClr val="bg1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reeform 13"/>
          <p:cNvSpPr/>
          <p:nvPr/>
        </p:nvSpPr>
        <p:spPr>
          <a:xfrm>
            <a:off x="-1293104" y="-599410"/>
            <a:ext cx="503853" cy="181985"/>
          </a:xfrm>
          <a:custGeom>
            <a:avLst/>
            <a:gdLst>
              <a:gd name="connsiteX0" fmla="*/ 0 w 671804"/>
              <a:gd name="connsiteY0" fmla="*/ 28043 h 242647"/>
              <a:gd name="connsiteX1" fmla="*/ 438539 w 671804"/>
              <a:gd name="connsiteY1" fmla="*/ 18712 h 242647"/>
              <a:gd name="connsiteX2" fmla="*/ 671804 w 671804"/>
              <a:gd name="connsiteY2" fmla="*/ 242647 h 2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804" h="242647">
                <a:moveTo>
                  <a:pt x="0" y="28043"/>
                </a:moveTo>
                <a:cubicBezTo>
                  <a:pt x="163286" y="5494"/>
                  <a:pt x="326572" y="-17055"/>
                  <a:pt x="438539" y="18712"/>
                </a:cubicBezTo>
                <a:cubicBezTo>
                  <a:pt x="550506" y="54479"/>
                  <a:pt x="671804" y="242647"/>
                  <a:pt x="671804" y="242647"/>
                </a:cubicBezTo>
              </a:path>
            </a:pathLst>
          </a:custGeom>
          <a:noFill/>
          <a:ln w="38100">
            <a:solidFill>
              <a:schemeClr val="accent3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1" name="TextBox 350"/>
          <p:cNvSpPr txBox="1"/>
          <p:nvPr/>
        </p:nvSpPr>
        <p:spPr>
          <a:xfrm>
            <a:off x="1238062" y="4637900"/>
            <a:ext cx="1101466" cy="300082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2"/>
                </a:solidFill>
              </a:rPr>
              <a:t>Evaporator</a:t>
            </a:r>
          </a:p>
        </p:txBody>
      </p:sp>
      <p:sp>
        <p:nvSpPr>
          <p:cNvPr id="15" name="Freeform 14"/>
          <p:cNvSpPr/>
          <p:nvPr/>
        </p:nvSpPr>
        <p:spPr>
          <a:xfrm>
            <a:off x="2332653" y="4303745"/>
            <a:ext cx="569263" cy="491624"/>
          </a:xfrm>
          <a:custGeom>
            <a:avLst/>
            <a:gdLst>
              <a:gd name="connsiteX0" fmla="*/ 0 w 759017"/>
              <a:gd name="connsiteY0" fmla="*/ 643812 h 655498"/>
              <a:gd name="connsiteX1" fmla="*/ 345233 w 759017"/>
              <a:gd name="connsiteY1" fmla="*/ 615820 h 655498"/>
              <a:gd name="connsiteX2" fmla="*/ 709127 w 759017"/>
              <a:gd name="connsiteY2" fmla="*/ 317240 h 655498"/>
              <a:gd name="connsiteX3" fmla="*/ 746449 w 759017"/>
              <a:gd name="connsiteY3" fmla="*/ 0 h 65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9017" h="655498">
                <a:moveTo>
                  <a:pt x="0" y="643812"/>
                </a:moveTo>
                <a:cubicBezTo>
                  <a:pt x="113522" y="657030"/>
                  <a:pt x="227045" y="670249"/>
                  <a:pt x="345233" y="615820"/>
                </a:cubicBezTo>
                <a:cubicBezTo>
                  <a:pt x="463421" y="561391"/>
                  <a:pt x="642258" y="419877"/>
                  <a:pt x="709127" y="317240"/>
                </a:cubicBezTo>
                <a:cubicBezTo>
                  <a:pt x="775996" y="214603"/>
                  <a:pt x="761222" y="107301"/>
                  <a:pt x="746449" y="0"/>
                </a:cubicBezTo>
              </a:path>
            </a:pathLst>
          </a:custGeom>
          <a:noFill/>
          <a:ln w="38100">
            <a:solidFill>
              <a:schemeClr val="bg2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3" name="TextBox 392"/>
          <p:cNvSpPr txBox="1"/>
          <p:nvPr/>
        </p:nvSpPr>
        <p:spPr>
          <a:xfrm>
            <a:off x="3275092" y="5992374"/>
            <a:ext cx="1305626" cy="30008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Compressor</a:t>
            </a:r>
          </a:p>
        </p:txBody>
      </p:sp>
      <p:sp>
        <p:nvSpPr>
          <p:cNvPr id="16" name="Freeform 15"/>
          <p:cNvSpPr/>
          <p:nvPr/>
        </p:nvSpPr>
        <p:spPr>
          <a:xfrm flipV="1">
            <a:off x="4575562" y="5965018"/>
            <a:ext cx="629816" cy="174320"/>
          </a:xfrm>
          <a:custGeom>
            <a:avLst/>
            <a:gdLst>
              <a:gd name="connsiteX0" fmla="*/ 0 w 839755"/>
              <a:gd name="connsiteY0" fmla="*/ 27154 h 232427"/>
              <a:gd name="connsiteX1" fmla="*/ 391885 w 839755"/>
              <a:gd name="connsiteY1" fmla="*/ 17823 h 232427"/>
              <a:gd name="connsiteX2" fmla="*/ 839755 w 839755"/>
              <a:gd name="connsiteY2" fmla="*/ 232427 h 232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9755" h="232427">
                <a:moveTo>
                  <a:pt x="0" y="27154"/>
                </a:moveTo>
                <a:cubicBezTo>
                  <a:pt x="125963" y="5382"/>
                  <a:pt x="251926" y="-16389"/>
                  <a:pt x="391885" y="17823"/>
                </a:cubicBezTo>
                <a:cubicBezTo>
                  <a:pt x="531844" y="52035"/>
                  <a:pt x="685799" y="142231"/>
                  <a:pt x="839755" y="232427"/>
                </a:cubicBezTo>
              </a:path>
            </a:pathLst>
          </a:custGeom>
          <a:noFill/>
          <a:ln w="38100">
            <a:solidFill>
              <a:schemeClr val="bg1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20731-3B2C-4107-8664-CAD7BE973DC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52" name="Picture 251">
            <a:extLst>
              <a:ext uri="{FF2B5EF4-FFF2-40B4-BE49-F238E27FC236}">
                <a16:creationId xmlns:a16="http://schemas.microsoft.com/office/drawing/2014/main" id="{EBE2C644-F63A-4B8E-B42E-BBC46C788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39" y="1049971"/>
            <a:ext cx="2431177" cy="182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CFF86-FC0B-44F0-8D06-F8C5E5F3B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8360" y="2134918"/>
            <a:ext cx="2431177" cy="182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A9E0A9-07E5-4F97-AB07-E733F05D4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411" y="-2244608"/>
            <a:ext cx="2431177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51F763-B6E2-4F99-BC7F-D719459B68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25600" y="319730"/>
            <a:ext cx="243117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04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012-07-11 FDE Black">
  <a:themeElements>
    <a:clrScheme name="FDE Black Background v1">
      <a:dk1>
        <a:sysClr val="windowText" lastClr="000000"/>
      </a:dk1>
      <a:lt1>
        <a:sysClr val="window" lastClr="FFFFFF"/>
      </a:lt1>
      <a:dk2>
        <a:srgbClr val="008FFF"/>
      </a:dk2>
      <a:lt2>
        <a:srgbClr val="0082AA"/>
      </a:lt2>
      <a:accent1>
        <a:srgbClr val="008FFF"/>
      </a:accent1>
      <a:accent2>
        <a:srgbClr val="FFFFFF"/>
      </a:accent2>
      <a:accent3>
        <a:srgbClr val="00B050"/>
      </a:accent3>
      <a:accent4>
        <a:srgbClr val="F50000"/>
      </a:accent4>
      <a:accent5>
        <a:srgbClr val="FF00FF"/>
      </a:accent5>
      <a:accent6>
        <a:srgbClr val="000000"/>
      </a:accent6>
      <a:hlink>
        <a:srgbClr val="00B0F0"/>
      </a:hlink>
      <a:folHlink>
        <a:srgbClr val="FF00FF"/>
      </a:folHlink>
    </a:clrScheme>
    <a:fontScheme name="Aria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012-07-11 FDE Black">
  <a:themeElements>
    <a:clrScheme name="FDE Black Background v1">
      <a:dk1>
        <a:sysClr val="windowText" lastClr="000000"/>
      </a:dk1>
      <a:lt1>
        <a:sysClr val="window" lastClr="FFFFFF"/>
      </a:lt1>
      <a:dk2>
        <a:srgbClr val="008FFF"/>
      </a:dk2>
      <a:lt2>
        <a:srgbClr val="0082AA"/>
      </a:lt2>
      <a:accent1>
        <a:srgbClr val="008FFF"/>
      </a:accent1>
      <a:accent2>
        <a:srgbClr val="FFFFFF"/>
      </a:accent2>
      <a:accent3>
        <a:srgbClr val="00B050"/>
      </a:accent3>
      <a:accent4>
        <a:srgbClr val="F50000"/>
      </a:accent4>
      <a:accent5>
        <a:srgbClr val="FF00FF"/>
      </a:accent5>
      <a:accent6>
        <a:srgbClr val="000000"/>
      </a:accent6>
      <a:hlink>
        <a:srgbClr val="00B0F0"/>
      </a:hlink>
      <a:folHlink>
        <a:srgbClr val="FF00FF"/>
      </a:folHlink>
    </a:clrScheme>
    <a:fontScheme name="Aria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WET PowerPoint Template</Template>
  <TotalTime>3612</TotalTime>
  <Words>819</Words>
  <Application>Microsoft Office PowerPoint</Application>
  <PresentationFormat>On-screen Show (16:9)</PresentationFormat>
  <Paragraphs>161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din</vt:lpstr>
      <vt:lpstr>DIN-Light</vt:lpstr>
      <vt:lpstr>DIN-Medium</vt:lpstr>
      <vt:lpstr>DIN-Regular</vt:lpstr>
      <vt:lpstr>Office Theme</vt:lpstr>
      <vt:lpstr>2012-07-11 FDE Black</vt:lpstr>
      <vt:lpstr>2012-07-11 FDE Black</vt:lpstr>
      <vt:lpstr>Existing Building Commissioning Workshop: Series 16, Session 1</vt:lpstr>
      <vt:lpstr>Scoping a Condenser Water System  CW System v11 SUV8 NCV.skp</vt:lpstr>
      <vt:lpstr>Explore the Model</vt:lpstr>
      <vt:lpstr>Vapor Compression Refrigeration Machines</vt:lpstr>
      <vt:lpstr>PowerPoint Presentation</vt:lpstr>
      <vt:lpstr>PowerPoint Presentation</vt:lpstr>
      <vt:lpstr>An Air Cooled Vapor Compression Cycle Chiller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Water Cooled Centrifugal Chiller</vt:lpstr>
      <vt:lpstr>Same Cycle, Larger, Centrifugal vs. Screw Compressor, Water vs. Air Cooled</vt:lpstr>
      <vt:lpstr>A Typical Water Cooled Vapor Compression Cycle Chiller</vt:lpstr>
      <vt:lpstr>Try Your Hand At Identifying the Parts (Answers Follow)</vt:lpstr>
      <vt:lpstr>A Water Cooled Centrifugal Chiller</vt:lpstr>
      <vt:lpstr>Scoping a Bigger Condenser Water System  Mechanical Space v2 SUv8.skp and Cooling Towers v9 SUv8.skp</vt:lpstr>
      <vt:lpstr>Explore the Model</vt:lpstr>
      <vt:lpstr>A Few Things to Contemplate</vt:lpstr>
      <vt:lpstr>Pumps and Chillers</vt:lpstr>
      <vt:lpstr>How Well is Water Being Distributed?</vt:lpstr>
      <vt:lpstr>Taking a Look at the Level Control System</vt:lpstr>
      <vt:lpstr>What is the Purpose of the Control Valve Associated with the Condenser Water Piping?</vt:lpstr>
      <vt:lpstr>Scoping an Economizer Le Conte Annex AHU SUV8 v11 NCG.skp</vt:lpstr>
      <vt:lpstr>Your Goal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Stroupe, Ryan</dc:creator>
  <cp:lastModifiedBy>David Sellers</cp:lastModifiedBy>
  <cp:revision>32</cp:revision>
  <dcterms:created xsi:type="dcterms:W3CDTF">2019-02-04T22:06:06Z</dcterms:created>
  <dcterms:modified xsi:type="dcterms:W3CDTF">2020-06-25T18:01:17Z</dcterms:modified>
</cp:coreProperties>
</file>