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16"/>
  </p:notesMasterIdLst>
  <p:sldIdLst>
    <p:sldId id="257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3" r:id="rId13"/>
    <p:sldId id="432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660"/>
  </p:normalViewPr>
  <p:slideViewPr>
    <p:cSldViewPr>
      <p:cViewPr varScale="1">
        <p:scale>
          <a:sx n="110" d="100"/>
          <a:sy n="110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5611-0B72-4EF8-B834-CECCE9F68D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4035-6BA7-4DA7-BDF7-B853DFE7B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0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B8BA-6ABF-464D-91A7-C14D415D49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25525" y="1819275"/>
            <a:ext cx="6807200" cy="3094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3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A100"/>
                </a:solidFill>
              </a:defRPr>
            </a:lvl2pPr>
            <a:lvl3pPr>
              <a:defRPr>
                <a:solidFill>
                  <a:srgbClr val="FFA100"/>
                </a:solidFill>
              </a:defRPr>
            </a:lvl3pPr>
            <a:lvl4pPr>
              <a:defRPr>
                <a:solidFill>
                  <a:srgbClr val="FFA100"/>
                </a:solidFill>
              </a:defRPr>
            </a:lvl4pPr>
            <a:lvl5pPr>
              <a:defRPr>
                <a:solidFill>
                  <a:srgbClr val="FFA1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2"/>
          <a:stretch/>
        </p:blipFill>
        <p:spPr bwMode="auto">
          <a:xfrm>
            <a:off x="10062627" y="419100"/>
            <a:ext cx="1710273" cy="143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843" y="237849"/>
            <a:ext cx="2637833" cy="175187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15" y="3866148"/>
            <a:ext cx="3380549" cy="2158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10662"/>
          <a:stretch/>
        </p:blipFill>
        <p:spPr>
          <a:xfrm>
            <a:off x="10045700" y="4030246"/>
            <a:ext cx="1841498" cy="16339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B8BA-6ABF-464D-91A7-C14D415D49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83400" cy="25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Fans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" b="5423"/>
          <a:stretch/>
        </p:blipFill>
        <p:spPr>
          <a:xfrm>
            <a:off x="8345106" y="1995467"/>
            <a:ext cx="3432899" cy="1995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629400"/>
            <a:ext cx="812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Fans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629400"/>
            <a:ext cx="20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350838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2pPr>
      <a:lvl3pPr marL="688975" indent="-342900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3pPr>
      <a:lvl4pPr marL="1033463" indent="-3476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4pPr>
      <a:lvl5pPr marL="1312863" indent="-287338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48147" y="3648808"/>
            <a:ext cx="6179127" cy="25409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dirty="0"/>
              <a:t>10 June 2020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748147" y="1472200"/>
            <a:ext cx="7862453" cy="1803779"/>
          </a:xfrm>
          <a:prstGeom prst="rect">
            <a:avLst/>
          </a:prstGeom>
        </p:spPr>
        <p:txBody>
          <a:bodyPr/>
          <a:lstStyle/>
          <a:p>
            <a:r>
              <a:rPr lang="en-US" sz="60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RCx Academy </a:t>
            </a:r>
            <a:br>
              <a:rPr lang="en-US" sz="60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Week 6</a:t>
            </a:r>
            <a:br>
              <a:rPr lang="en-US" sz="42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Hours Challenge</a:t>
            </a:r>
            <a:endParaRPr lang="en-US" sz="4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Reheat Coil</a:t>
            </a:r>
          </a:p>
        </p:txBody>
      </p:sp>
      <p:pic>
        <p:nvPicPr>
          <p:cNvPr id="16" name="Picture 15" descr="A picture containing tower&#10;&#10;Description automatically generated">
            <a:extLst>
              <a:ext uri="{FF2B5EF4-FFF2-40B4-BE49-F238E27FC236}">
                <a16:creationId xmlns:a16="http://schemas.microsoft.com/office/drawing/2014/main" id="{9AE83F36-11AC-454B-AF47-01C1781F6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710B16-05A3-46B4-8E0B-BE202323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VSD</a:t>
            </a:r>
          </a:p>
        </p:txBody>
      </p:sp>
      <p:pic>
        <p:nvPicPr>
          <p:cNvPr id="24" name="Picture 23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6403E6CF-3097-4C2C-A8F3-31A9F9E0A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VSD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3CD2C2B-7EAA-4687-8C64-94094EA8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A28D1-4576-4E05-8BED-8171F0E8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Zone Level Scheduling Option for the Ball Room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F4865-9082-4258-9FD6-6394B0A9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images that follow and what you have learned consider how you might go about implementing zone level scheduling for the Ball Room AHU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could it be accomplished?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modifications would need to be made to the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would energy be saved?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control system modifications would be required?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would the new operating conditions impact the economizer?</a:t>
            </a:r>
          </a:p>
        </p:txBody>
      </p:sp>
    </p:spTree>
    <p:extLst>
      <p:ext uri="{BB962C8B-B14F-4D97-AF65-F5344CB8AC3E}">
        <p14:creationId xmlns:p14="http://schemas.microsoft.com/office/powerpoint/2010/main" val="17746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pic>
        <p:nvPicPr>
          <p:cNvPr id="14" name="Picture 13" descr="A close up of a monitor&#10;&#10;Description automatically generated">
            <a:extLst>
              <a:ext uri="{FF2B5EF4-FFF2-40B4-BE49-F238E27FC236}">
                <a16:creationId xmlns:a16="http://schemas.microsoft.com/office/drawing/2014/main" id="{717B23BE-766F-48F9-9A2D-6396E26F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AHU Overview</a:t>
            </a:r>
          </a:p>
        </p:txBody>
      </p:sp>
      <p:pic>
        <p:nvPicPr>
          <p:cNvPr id="12" name="Picture 11" descr="A picture containing map&#10;&#10;Description automatically generated">
            <a:extLst>
              <a:ext uri="{FF2B5EF4-FFF2-40B4-BE49-F238E27FC236}">
                <a16:creationId xmlns:a16="http://schemas.microsoft.com/office/drawing/2014/main" id="{047EE209-14AE-4C3B-BCC6-ECD59C19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10" name="Picture 9" descr="A map of a building&#10;&#10;Description automatically generated">
            <a:extLst>
              <a:ext uri="{FF2B5EF4-FFF2-40B4-BE49-F238E27FC236}">
                <a16:creationId xmlns:a16="http://schemas.microsoft.com/office/drawing/2014/main" id="{8B59D722-8674-4A69-807C-0C7D360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Room Overview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B792866A-70A4-4144-9034-01D1AEEC7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Ball Room</a:t>
            </a:r>
          </a:p>
        </p:txBody>
      </p:sp>
      <p:pic>
        <p:nvPicPr>
          <p:cNvPr id="8" name="Picture 7" descr="A picture containing bed, table, drawing&#10;&#10;Description automatically generated">
            <a:extLst>
              <a:ext uri="{FF2B5EF4-FFF2-40B4-BE49-F238E27FC236}">
                <a16:creationId xmlns:a16="http://schemas.microsoft.com/office/drawing/2014/main" id="{0B654686-2FCA-43D3-ABA2-322FD23B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Reheat Coil</a:t>
            </a:r>
          </a:p>
        </p:txBody>
      </p:sp>
      <p:pic>
        <p:nvPicPr>
          <p:cNvPr id="20" name="Picture 19" descr="A picture containing table&#10;&#10;Description automatically generated">
            <a:extLst>
              <a:ext uri="{FF2B5EF4-FFF2-40B4-BE49-F238E27FC236}">
                <a16:creationId xmlns:a16="http://schemas.microsoft.com/office/drawing/2014/main" id="{6D75DF80-26A6-49E4-9C77-53EB69C78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0D947-3CCC-4494-964C-DE89BCBD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Reheat Coil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6DB7674-A5F8-41A7-BA9A-694D1E2FF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1"/>
            <a:ext cx="12192000" cy="5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2-07-11 FDE Black">
  <a:themeElements>
    <a:clrScheme name="FDE Primary 2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B05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6898</TotalTime>
  <Words>114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Custom Design</vt:lpstr>
      <vt:lpstr>2012-07-11 FDE Black</vt:lpstr>
      <vt:lpstr>2020 RCx Academy  Week 6 Office Hours Challenge</vt:lpstr>
      <vt:lpstr>Consider the Zone Level Scheduling Option for the Ball Room</vt:lpstr>
      <vt:lpstr>System Diagram</vt:lpstr>
      <vt:lpstr>AHU Overview</vt:lpstr>
      <vt:lpstr>System Overview</vt:lpstr>
      <vt:lpstr>Ball Room Overview</vt:lpstr>
      <vt:lpstr>Inside the Ball Room</vt:lpstr>
      <vt:lpstr>Typical Reheat Coil</vt:lpstr>
      <vt:lpstr>Typical Reheat Coil</vt:lpstr>
      <vt:lpstr>Typical Reheat Coil</vt:lpstr>
      <vt:lpstr>VSD</vt:lpstr>
      <vt:lpstr>VSD</vt:lpstr>
      <vt:lpstr>VSD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RCx Academy  Week 2 Loads and Processes</dc:title>
  <dc:creator>David Sellers</dc:creator>
  <cp:lastModifiedBy>David Sellers</cp:lastModifiedBy>
  <cp:revision>91</cp:revision>
  <dcterms:created xsi:type="dcterms:W3CDTF">2020-05-12T14:34:36Z</dcterms:created>
  <dcterms:modified xsi:type="dcterms:W3CDTF">2020-06-17T22:10:36Z</dcterms:modified>
</cp:coreProperties>
</file>