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88" r:id="rId2"/>
    <p:sldMasterId id="2147483800" r:id="rId3"/>
    <p:sldMasterId id="2147483648" r:id="rId4"/>
    <p:sldMasterId id="2147483831" r:id="rId5"/>
  </p:sldMasterIdLst>
  <p:notesMasterIdLst>
    <p:notesMasterId r:id="rId16"/>
  </p:notesMasterIdLst>
  <p:sldIdLst>
    <p:sldId id="261" r:id="rId6"/>
    <p:sldId id="262" r:id="rId7"/>
    <p:sldId id="263" r:id="rId8"/>
    <p:sldId id="264" r:id="rId9"/>
    <p:sldId id="265" r:id="rId10"/>
    <p:sldId id="266" r:id="rId11"/>
    <p:sldId id="257" r:id="rId12"/>
    <p:sldId id="259" r:id="rId13"/>
    <p:sldId id="260"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100"/>
    <a:srgbClr val="CD9C03"/>
    <a:srgbClr val="DE4F3F"/>
    <a:srgbClr val="193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60"/>
  </p:normalViewPr>
  <p:slideViewPr>
    <p:cSldViewPr>
      <p:cViewPr varScale="1">
        <p:scale>
          <a:sx n="103" d="100"/>
          <a:sy n="103"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02579-0187-45B6-A27C-D11BF0A7A6B0}"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8CFEC-4974-472D-8197-518F041127F0}" type="slidenum">
              <a:rPr lang="en-US" smtClean="0"/>
              <a:t>‹#›</a:t>
            </a:fld>
            <a:endParaRPr lang="en-US"/>
          </a:p>
        </p:txBody>
      </p:sp>
    </p:spTree>
    <p:extLst>
      <p:ext uri="{BB962C8B-B14F-4D97-AF65-F5344CB8AC3E}">
        <p14:creationId xmlns:p14="http://schemas.microsoft.com/office/powerpoint/2010/main" val="374915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9</a:t>
            </a:fld>
            <a:endParaRPr lang="en-US"/>
          </a:p>
        </p:txBody>
      </p:sp>
    </p:spTree>
    <p:extLst>
      <p:ext uri="{BB962C8B-B14F-4D97-AF65-F5344CB8AC3E}">
        <p14:creationId xmlns:p14="http://schemas.microsoft.com/office/powerpoint/2010/main" val="251783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5.xml"/><Relationship Id="rId5" Type="http://schemas.microsoft.com/office/2007/relationships/hdphoto" Target="../media/hdphoto2.wdp"/><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5.xml"/><Relationship Id="rId5" Type="http://schemas.microsoft.com/office/2007/relationships/hdphoto" Target="../media/hdphoto2.wdp"/><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av8rdas.wordpress.com/" TargetMode="External"/><Relationship Id="rId7" Type="http://schemas.microsoft.com/office/2007/relationships/hdphoto" Target="../media/hdphoto1.wdp"/><Relationship Id="rId2" Type="http://schemas.openxmlformats.org/officeDocument/2006/relationships/hyperlink" Target="http://www.facilitydynamics.com/" TargetMode="External"/><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hyperlink" Target="mailto:Dsellers@FacilityDynamics.com" TargetMode="External"/><Relationship Id="rId4" Type="http://schemas.openxmlformats.org/officeDocument/2006/relationships/hyperlink" Target="https://www.av8rdas.com/" TargetMode="External"/><Relationship Id="rId9"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4F2FFEF-B7A2-61D0-2C48-C392C842B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944" y="-215900"/>
            <a:ext cx="8093308" cy="3776472"/>
          </a:xfrm>
          <a:prstGeom prst="rect">
            <a:avLst/>
          </a:prstGeom>
        </p:spPr>
      </p:pic>
      <p:sp>
        <p:nvSpPr>
          <p:cNvPr id="2" name="Title 1"/>
          <p:cNvSpPr>
            <a:spLocks noGrp="1"/>
          </p:cNvSpPr>
          <p:nvPr>
            <p:ph type="ctrTitle" hasCustomPrompt="1"/>
          </p:nvPr>
        </p:nvSpPr>
        <p:spPr>
          <a:xfrm>
            <a:off x="825008" y="3770376"/>
            <a:ext cx="10363200" cy="801624"/>
          </a:xfrm>
        </p:spPr>
        <p:txBody>
          <a:bodyPr>
            <a:noAutofit/>
          </a:bodyPr>
          <a:lstStyle>
            <a:lvl1pPr>
              <a:defRPr sz="5300" b="1" baseline="0">
                <a:solidFill>
                  <a:schemeClr val="tx1"/>
                </a:solidFill>
              </a:defRPr>
            </a:lvl1pPr>
          </a:lstStyle>
          <a:p>
            <a:r>
              <a:rPr lang="en-US" dirty="0"/>
              <a:t>Click to edit Title</a:t>
            </a:r>
          </a:p>
        </p:txBody>
      </p:sp>
      <p:sp>
        <p:nvSpPr>
          <p:cNvPr id="8" name="Text Placeholder 7"/>
          <p:cNvSpPr>
            <a:spLocks noGrp="1"/>
          </p:cNvSpPr>
          <p:nvPr>
            <p:ph type="body" sz="quarter" idx="10" hasCustomPrompt="1"/>
          </p:nvPr>
        </p:nvSpPr>
        <p:spPr>
          <a:xfrm>
            <a:off x="820944" y="4572000"/>
            <a:ext cx="10363200" cy="685800"/>
          </a:xfrm>
        </p:spPr>
        <p:txBody>
          <a:bodyPr>
            <a:normAutofit/>
          </a:bodyPr>
          <a:lstStyle>
            <a:lvl1pPr marL="0" indent="0">
              <a:buNone/>
              <a:defRPr sz="3300" b="0" baseline="0">
                <a:solidFill>
                  <a:schemeClr val="tx1"/>
                </a:solidFill>
              </a:defRPr>
            </a:lvl1pPr>
          </a:lstStyle>
          <a:p>
            <a:pPr lvl="0"/>
            <a:r>
              <a:rPr lang="en-US" dirty="0"/>
              <a:t>Click to edit Subtitle</a:t>
            </a:r>
          </a:p>
        </p:txBody>
      </p:sp>
      <p:sp>
        <p:nvSpPr>
          <p:cNvPr id="12" name="TextBox 11"/>
          <p:cNvSpPr txBox="1"/>
          <p:nvPr/>
        </p:nvSpPr>
        <p:spPr>
          <a:xfrm>
            <a:off x="5364480" y="5307568"/>
            <a:ext cx="2743200" cy="369332"/>
          </a:xfrm>
          <a:prstGeom prst="rect">
            <a:avLst/>
          </a:prstGeom>
          <a:noFill/>
        </p:spPr>
        <p:txBody>
          <a:bodyPr wrap="square" rtlCol="0">
            <a:spAutoFit/>
          </a:bodyPr>
          <a:lstStyle/>
          <a:p>
            <a:r>
              <a:rPr lang="en-US" sz="1800" b="1" dirty="0">
                <a:solidFill>
                  <a:schemeClr val="tx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5364481" y="5711190"/>
            <a:ext cx="6759617" cy="365760"/>
          </a:xfrm>
        </p:spPr>
        <p:txBody>
          <a:bodyPr>
            <a:noAutofit/>
          </a:bodyPr>
          <a:lstStyle>
            <a:lvl1pPr>
              <a:defRPr sz="1800" baseline="0">
                <a:solidFill>
                  <a:schemeClr val="tx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5364481" y="6111240"/>
            <a:ext cx="6759617" cy="365760"/>
          </a:xfrm>
        </p:spPr>
        <p:txBody>
          <a:bodyPr>
            <a:noAutofit/>
          </a:bodyPr>
          <a:lstStyle>
            <a:lvl1pPr>
              <a:defRPr sz="1800" baseline="0">
                <a:solidFill>
                  <a:schemeClr val="tx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5364481" y="6492240"/>
            <a:ext cx="6759617" cy="365760"/>
          </a:xfrm>
        </p:spPr>
        <p:txBody>
          <a:bodyPr>
            <a:noAutofit/>
          </a:bodyPr>
          <a:lstStyle>
            <a:lvl1pPr>
              <a:defRPr sz="1800" baseline="0">
                <a:solidFill>
                  <a:schemeClr val="tx1"/>
                </a:solidFill>
              </a:defRPr>
            </a:lvl1pPr>
          </a:lstStyle>
          <a:p>
            <a:pPr lvl="0"/>
            <a:r>
              <a:rPr lang="en-US" dirty="0"/>
              <a:t>Click to edit Presentation Date</a:t>
            </a:r>
          </a:p>
        </p:txBody>
      </p:sp>
    </p:spTree>
    <p:extLst>
      <p:ext uri="{BB962C8B-B14F-4D97-AF65-F5344CB8AC3E}">
        <p14:creationId xmlns:p14="http://schemas.microsoft.com/office/powerpoint/2010/main" val="2692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No Logo Section Seperator">
    <p:bg>
      <p:bgPr>
        <a:gradFill flip="none" rotWithShape="1">
          <a:gsLst>
            <a:gs pos="16000">
              <a:schemeClr val="tx1"/>
            </a:gs>
            <a:gs pos="85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bg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153399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_Rotated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89D2-328C-418A-8A2F-1671FF4F7561}"/>
              </a:ext>
            </a:extLst>
          </p:cNvPr>
          <p:cNvSpPr>
            <a:spLocks noGrp="1"/>
          </p:cNvSpPr>
          <p:nvPr>
            <p:ph type="title"/>
          </p:nvPr>
        </p:nvSpPr>
        <p:spPr>
          <a:xfrm rot="16200000">
            <a:off x="-2766218" y="2766217"/>
            <a:ext cx="6858001"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56AAA4F-3CA9-49B0-ABCA-46E24C83C72C}"/>
              </a:ext>
            </a:extLst>
          </p:cNvPr>
          <p:cNvSpPr>
            <a:spLocks noGrp="1"/>
          </p:cNvSpPr>
          <p:nvPr>
            <p:ph idx="1"/>
          </p:nvPr>
        </p:nvSpPr>
        <p:spPr>
          <a:xfrm>
            <a:off x="1524050" y="214604"/>
            <a:ext cx="10424046" cy="6231883"/>
          </a:xfrm>
        </p:spPr>
        <p:txBody>
          <a:bodyPr/>
          <a:lstStyle>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EECF5A2-38D3-497F-B869-2168533AB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C92B-EF93-48F5-ABA5-83008C9898A5}"/>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195370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21C1-0796-4FF5-B943-C53D47176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300B1-8DB9-4AC9-8898-AF606DFE8DC0}"/>
              </a:ext>
            </a:extLst>
          </p:cNvPr>
          <p:cNvSpPr>
            <a:spLocks noGrp="1"/>
          </p:cNvSpPr>
          <p:nvPr>
            <p:ph sz="half" idx="1"/>
          </p:nvPr>
        </p:nvSpPr>
        <p:spPr>
          <a:xfrm>
            <a:off x="838200" y="1825625"/>
            <a:ext cx="5181600" cy="4351338"/>
          </a:xfrm>
        </p:spPr>
        <p:txBody>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9491716-F3D2-4AB3-8E10-3B7B71509B3D}"/>
              </a:ext>
            </a:extLst>
          </p:cNvPr>
          <p:cNvSpPr>
            <a:spLocks noGrp="1"/>
          </p:cNvSpPr>
          <p:nvPr>
            <p:ph sz="half" idx="2"/>
          </p:nvPr>
        </p:nvSpPr>
        <p:spPr>
          <a:xfrm>
            <a:off x="6172200" y="1825625"/>
            <a:ext cx="5181600" cy="4351338"/>
          </a:xfrm>
        </p:spPr>
        <p:txBody>
          <a:bodyPr vert="horz" lIns="91440" tIns="45720" rIns="91440" bIns="45720" rtlCol="0">
            <a:normAutofit/>
          </a:bodyPr>
          <a:lstStyle>
            <a:lvl1pPr>
              <a:defRPr lang="en-US" sz="2400" smtClean="0"/>
            </a:lvl1pPr>
            <a:lvl2pPr>
              <a:defRPr lang="en-US" sz="2000" smtClean="0"/>
            </a:lvl2pPr>
            <a:lvl3pPr>
              <a:defRPr lang="en-US" smtClean="0"/>
            </a:lvl3pPr>
            <a:lvl4pPr>
              <a:defRPr lang="en-US" sz="2000" smtClean="0"/>
            </a:lvl4pPr>
            <a:lvl5pPr>
              <a:defRPr lang="en-US"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E63FB0C-173D-4F60-9ED6-7629BA1A2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42630-46C5-48EB-B4B5-EE7C6D75C21D}"/>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336242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4EEF-B154-4A2F-A1CE-442BA7081F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DE8F5-CA2D-438C-AFA5-D9BAF6B9AD67}"/>
              </a:ext>
            </a:extLst>
          </p:cNvPr>
          <p:cNvSpPr>
            <a:spLocks noGrp="1"/>
          </p:cNvSpPr>
          <p:nvPr>
            <p:ph type="body" idx="1"/>
          </p:nvPr>
        </p:nvSpPr>
        <p:spPr>
          <a:xfrm>
            <a:off x="839788" y="1681163"/>
            <a:ext cx="5157787"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7DACE0-285B-4682-B0A3-E3FC4933FE6E}"/>
              </a:ext>
            </a:extLst>
          </p:cNvPr>
          <p:cNvSpPr>
            <a:spLocks noGrp="1"/>
          </p:cNvSpPr>
          <p:nvPr>
            <p:ph sz="half" idx="2"/>
          </p:nvPr>
        </p:nvSpPr>
        <p:spPr>
          <a:xfrm>
            <a:off x="839788" y="2505075"/>
            <a:ext cx="5157787" cy="3684588"/>
          </a:xfrm>
        </p:spPr>
        <p:txBody>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537BF88-0237-4133-84DE-1E788FD729D3}"/>
              </a:ext>
            </a:extLst>
          </p:cNvPr>
          <p:cNvSpPr>
            <a:spLocks noGrp="1"/>
          </p:cNvSpPr>
          <p:nvPr>
            <p:ph type="body" sz="quarter" idx="3"/>
          </p:nvPr>
        </p:nvSpPr>
        <p:spPr>
          <a:xfrm>
            <a:off x="6172200" y="1681163"/>
            <a:ext cx="5183188" cy="823912"/>
          </a:xfrm>
        </p:spPr>
        <p:txBody>
          <a:bodyPr vert="horz" lIns="91440" tIns="45720" rIns="91440" bIns="45720" rtlCol="0" anchor="t" anchorCtr="0">
            <a:noAutofit/>
          </a:bodyPr>
          <a:lstStyle>
            <a:lvl1pPr>
              <a:defRPr lang="en-US" b="0" smtClean="0"/>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E680F777-42F0-47BB-9E54-2E23FE1C90A9}"/>
              </a:ext>
            </a:extLst>
          </p:cNvPr>
          <p:cNvSpPr>
            <a:spLocks noGrp="1"/>
          </p:cNvSpPr>
          <p:nvPr>
            <p:ph sz="quarter" idx="4"/>
          </p:nvPr>
        </p:nvSpPr>
        <p:spPr>
          <a:xfrm>
            <a:off x="6172200" y="2505075"/>
            <a:ext cx="5183188" cy="3684588"/>
          </a:xfrm>
        </p:spPr>
        <p:txBody>
          <a:bodyPr vert="horz" lIns="91440" tIns="45720" rIns="91440" bIns="45720" rtlCol="0">
            <a:normAutofit/>
          </a:bodyPr>
          <a:lstStyle>
            <a:lvl1pPr>
              <a:defRPr lang="en-US" sz="2400" smtClean="0"/>
            </a:lvl1pPr>
            <a:lvl2pPr>
              <a:defRPr lang="en-US" sz="2000" smtClean="0"/>
            </a:lvl2pPr>
            <a:lvl3pPr>
              <a:defRPr lang="en-US" smtClean="0"/>
            </a:lvl3pPr>
            <a:lvl4pPr>
              <a:defRPr lang="en-US" sz="2000" smtClean="0"/>
            </a:lvl4pPr>
            <a:lvl5pPr>
              <a:defRPr lang="en-US"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AAD8E3C-5CDC-4CFF-9825-9ADE7B384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FF7F80-468E-44B8-81BE-E5B4F1D95E30}"/>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282627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43A2-FD11-47F4-ADD5-BEBACBB154D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B941A91-9ADF-43EE-BD35-A6B948CC46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B6F596-36CA-4694-9208-FAE5970C6C9B}"/>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15520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493904-4071-41AA-9690-13B84A358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43297A-27F9-4F72-A5F7-F7EC7E9685FF}"/>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21718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835152" y="1828801"/>
            <a:ext cx="10515600" cy="5029199"/>
          </a:xfrm>
        </p:spPr>
        <p:txBody>
          <a:bodyPr/>
          <a:lstStyle>
            <a:lvl1pPr marL="0" indent="0">
              <a:buNone/>
              <a:defRPr sz="3200">
                <a:solidFill>
                  <a:schemeClr val="accent5"/>
                </a:solidFill>
              </a:defRPr>
            </a:lvl1pPr>
            <a:lvl2pPr>
              <a:defRPr sz="2933">
                <a:solidFill>
                  <a:srgbClr val="00B050"/>
                </a:solidFill>
              </a:defRPr>
            </a:lvl2pPr>
            <a:lvl3pPr>
              <a:defRPr sz="2933">
                <a:solidFill>
                  <a:srgbClr val="00B050"/>
                </a:solidFill>
              </a:defRPr>
            </a:lvl3pPr>
            <a:lvl4pPr>
              <a:defRPr sz="2933">
                <a:solidFill>
                  <a:srgbClr val="00B050"/>
                </a:solidFill>
              </a:defRPr>
            </a:lvl4pPr>
            <a:lvl5pPr>
              <a:defRPr sz="2933">
                <a:solidFill>
                  <a:srgbClr val="00B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Definitions and Useful Equations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85460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C Title Slide">
    <p:bg>
      <p:bgPr>
        <a:solidFill>
          <a:srgbClr val="19335E"/>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60" y="4892024"/>
            <a:ext cx="1177857" cy="121955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739392"/>
          </a:xfrm>
          <a:prstGeom prst="rect">
            <a:avLst/>
          </a:prstGeom>
        </p:spPr>
      </p:pic>
      <p:sp>
        <p:nvSpPr>
          <p:cNvPr id="2" name="Title 1">
            <a:extLst>
              <a:ext uri="{FF2B5EF4-FFF2-40B4-BE49-F238E27FC236}">
                <a16:creationId xmlns:a16="http://schemas.microsoft.com/office/drawing/2014/main" id="{4F086852-116B-6C45-7FC2-B5CCD4BD7566}"/>
              </a:ext>
            </a:extLst>
          </p:cNvPr>
          <p:cNvSpPr>
            <a:spLocks noGrp="1"/>
          </p:cNvSpPr>
          <p:nvPr>
            <p:ph type="ctrTitle" hasCustomPrompt="1"/>
          </p:nvPr>
        </p:nvSpPr>
        <p:spPr>
          <a:xfrm>
            <a:off x="613724" y="2514610"/>
            <a:ext cx="10363200" cy="801624"/>
          </a:xfrm>
          <a:ln>
            <a:noFill/>
          </a:ln>
        </p:spPr>
        <p:txBody>
          <a:bodyPr>
            <a:noAutofit/>
          </a:bodyPr>
          <a:lstStyle>
            <a:lvl1pPr>
              <a:defRPr sz="5300" b="0" baseline="0">
                <a:solidFill>
                  <a:schemeClr val="bg1"/>
                </a:solidFill>
              </a:defRPr>
            </a:lvl1pPr>
          </a:lstStyle>
          <a:p>
            <a:r>
              <a:rPr lang="en-US" dirty="0"/>
              <a:t>Click to edit Title</a:t>
            </a:r>
          </a:p>
        </p:txBody>
      </p:sp>
      <p:sp>
        <p:nvSpPr>
          <p:cNvPr id="4" name="Text Placeholder 7">
            <a:extLst>
              <a:ext uri="{FF2B5EF4-FFF2-40B4-BE49-F238E27FC236}">
                <a16:creationId xmlns:a16="http://schemas.microsoft.com/office/drawing/2014/main" id="{EB704634-6798-822A-034B-FD070CB4E656}"/>
              </a:ext>
            </a:extLst>
          </p:cNvPr>
          <p:cNvSpPr>
            <a:spLocks noGrp="1"/>
          </p:cNvSpPr>
          <p:nvPr>
            <p:ph type="body" sz="quarter" idx="10" hasCustomPrompt="1"/>
          </p:nvPr>
        </p:nvSpPr>
        <p:spPr>
          <a:xfrm>
            <a:off x="609660" y="3749029"/>
            <a:ext cx="10363200" cy="685800"/>
          </a:xfrm>
          <a:ln>
            <a:noFill/>
          </a:ln>
        </p:spPr>
        <p:txBody>
          <a:bodyPr>
            <a:normAutofit/>
          </a:bodyPr>
          <a:lstStyle>
            <a:lvl1pPr marL="0" indent="0">
              <a:buNone/>
              <a:defRPr sz="3300" b="0" baseline="0">
                <a:solidFill>
                  <a:schemeClr val="bg1"/>
                </a:solidFill>
              </a:defRPr>
            </a:lvl1pPr>
          </a:lstStyle>
          <a:p>
            <a:pPr lvl="0"/>
            <a:r>
              <a:rPr lang="en-US" dirty="0"/>
              <a:t>Click to edit Subtitle</a:t>
            </a:r>
          </a:p>
        </p:txBody>
      </p:sp>
      <p:sp>
        <p:nvSpPr>
          <p:cNvPr id="5" name="TextBox 4">
            <a:extLst>
              <a:ext uri="{FF2B5EF4-FFF2-40B4-BE49-F238E27FC236}">
                <a16:creationId xmlns:a16="http://schemas.microsoft.com/office/drawing/2014/main" id="{D00B36C4-968C-216D-AE90-1DC96CD8423B}"/>
              </a:ext>
            </a:extLst>
          </p:cNvPr>
          <p:cNvSpPr txBox="1"/>
          <p:nvPr userDrawn="1"/>
        </p:nvSpPr>
        <p:spPr>
          <a:xfrm>
            <a:off x="5364480" y="4892024"/>
            <a:ext cx="2743200" cy="461665"/>
          </a:xfrm>
          <a:prstGeom prst="rect">
            <a:avLst/>
          </a:prstGeom>
          <a:noFill/>
        </p:spPr>
        <p:txBody>
          <a:bodyPr wrap="square" rtlCol="0">
            <a:spAutoFit/>
          </a:bodyPr>
          <a:lstStyle/>
          <a:p>
            <a:r>
              <a:rPr lang="en-US" sz="2400" b="1" dirty="0">
                <a:solidFill>
                  <a:schemeClr val="bg1"/>
                </a:solidFill>
                <a:latin typeface="DIN-Regular"/>
                <a:cs typeface="Arial" pitchFamily="34" charset="0"/>
              </a:rPr>
              <a:t>Presented By:</a:t>
            </a:r>
          </a:p>
        </p:txBody>
      </p:sp>
      <p:sp>
        <p:nvSpPr>
          <p:cNvPr id="6" name="Text Placeholder 13">
            <a:extLst>
              <a:ext uri="{FF2B5EF4-FFF2-40B4-BE49-F238E27FC236}">
                <a16:creationId xmlns:a16="http://schemas.microsoft.com/office/drawing/2014/main" id="{97301E88-5474-6455-08F2-BA22C17D772C}"/>
              </a:ext>
            </a:extLst>
          </p:cNvPr>
          <p:cNvSpPr>
            <a:spLocks noGrp="1"/>
          </p:cNvSpPr>
          <p:nvPr>
            <p:ph type="body" sz="quarter" idx="12" hasCustomPrompt="1"/>
          </p:nvPr>
        </p:nvSpPr>
        <p:spPr>
          <a:xfrm>
            <a:off x="5364481" y="5489366"/>
            <a:ext cx="6759617" cy="365760"/>
          </a:xfrm>
        </p:spPr>
        <p:txBody>
          <a:bodyPr>
            <a:noAutofit/>
          </a:bodyPr>
          <a:lstStyle>
            <a:lvl1pPr>
              <a:defRPr sz="2400" baseline="0">
                <a:solidFill>
                  <a:schemeClr val="bg1"/>
                </a:solidFill>
              </a:defRPr>
            </a:lvl1pPr>
          </a:lstStyle>
          <a:p>
            <a:pPr lvl="0"/>
            <a:r>
              <a:rPr lang="en-US" dirty="0"/>
              <a:t>Click to edit Presenter Name</a:t>
            </a:r>
          </a:p>
        </p:txBody>
      </p:sp>
      <p:sp>
        <p:nvSpPr>
          <p:cNvPr id="7" name="Text Placeholder 13">
            <a:extLst>
              <a:ext uri="{FF2B5EF4-FFF2-40B4-BE49-F238E27FC236}">
                <a16:creationId xmlns:a16="http://schemas.microsoft.com/office/drawing/2014/main" id="{97A7319D-0914-D002-46AD-B8DC1D9BAEFB}"/>
              </a:ext>
            </a:extLst>
          </p:cNvPr>
          <p:cNvSpPr>
            <a:spLocks noGrp="1"/>
          </p:cNvSpPr>
          <p:nvPr>
            <p:ph type="body" sz="quarter" idx="13" hasCustomPrompt="1"/>
          </p:nvPr>
        </p:nvSpPr>
        <p:spPr>
          <a:xfrm>
            <a:off x="5364481" y="5990803"/>
            <a:ext cx="6759617" cy="365760"/>
          </a:xfrm>
        </p:spPr>
        <p:txBody>
          <a:bodyPr>
            <a:noAutofit/>
          </a:bodyPr>
          <a:lstStyle>
            <a:lvl1pPr>
              <a:defRPr sz="2400" baseline="0">
                <a:solidFill>
                  <a:schemeClr val="bg1"/>
                </a:solidFill>
              </a:defRPr>
            </a:lvl1pPr>
          </a:lstStyle>
          <a:p>
            <a:pPr lvl="0"/>
            <a:r>
              <a:rPr lang="en-US" dirty="0"/>
              <a:t>Click to edit Presenter Title</a:t>
            </a:r>
          </a:p>
        </p:txBody>
      </p:sp>
      <p:sp>
        <p:nvSpPr>
          <p:cNvPr id="11" name="Text Placeholder 13">
            <a:extLst>
              <a:ext uri="{FF2B5EF4-FFF2-40B4-BE49-F238E27FC236}">
                <a16:creationId xmlns:a16="http://schemas.microsoft.com/office/drawing/2014/main" id="{0D161C89-7401-5DE2-FBF2-4DAEB5303E9F}"/>
              </a:ext>
            </a:extLst>
          </p:cNvPr>
          <p:cNvSpPr>
            <a:spLocks noGrp="1"/>
          </p:cNvSpPr>
          <p:nvPr>
            <p:ph type="body" sz="quarter" idx="15" hasCustomPrompt="1"/>
          </p:nvPr>
        </p:nvSpPr>
        <p:spPr>
          <a:xfrm>
            <a:off x="5364481" y="6492240"/>
            <a:ext cx="6759617" cy="365760"/>
          </a:xfrm>
        </p:spPr>
        <p:txBody>
          <a:bodyPr>
            <a:noAutofit/>
          </a:bodyPr>
          <a:lstStyle>
            <a:lvl1pPr>
              <a:defRPr sz="2400" baseline="0">
                <a:solidFill>
                  <a:schemeClr val="bg1"/>
                </a:solidFill>
              </a:defRPr>
            </a:lvl1pPr>
          </a:lstStyle>
          <a:p>
            <a:pPr lvl="0"/>
            <a:r>
              <a:rPr lang="en-US" dirty="0"/>
              <a:t>Click to edit Presentation Date</a:t>
            </a:r>
          </a:p>
        </p:txBody>
      </p:sp>
      <p:pic>
        <p:nvPicPr>
          <p:cNvPr id="15" name="Picture 14">
            <a:extLst>
              <a:ext uri="{FF2B5EF4-FFF2-40B4-BE49-F238E27FC236}">
                <a16:creationId xmlns:a16="http://schemas.microsoft.com/office/drawing/2014/main" id="{67E80947-9C83-5D90-E96A-A77A291F94F5}"/>
              </a:ext>
            </a:extLst>
          </p:cNvPr>
          <p:cNvPicPr>
            <a:picLocks noChangeAspect="1"/>
          </p:cNvPicPr>
          <p:nvPr userDrawn="1"/>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315475" y="4735524"/>
            <a:ext cx="2981103" cy="1507684"/>
          </a:xfrm>
          <a:prstGeom prst="rect">
            <a:avLst/>
          </a:prstGeom>
        </p:spPr>
      </p:pic>
    </p:spTree>
    <p:extLst>
      <p:ext uri="{BB962C8B-B14F-4D97-AF65-F5344CB8AC3E}">
        <p14:creationId xmlns:p14="http://schemas.microsoft.com/office/powerpoint/2010/main" val="305811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04">
          <p15:clr>
            <a:srgbClr val="FBAE40"/>
          </p15:clr>
        </p15:guide>
        <p15:guide id="2" pos="512">
          <p15:clr>
            <a:srgbClr val="FBAE40"/>
          </p15:clr>
        </p15:guide>
        <p15:guide id="3" pos="71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053" y="5257596"/>
            <a:ext cx="918464" cy="95097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739392"/>
          </a:xfrm>
          <a:prstGeom prst="rect">
            <a:avLst/>
          </a:prstGeom>
        </p:spPr>
      </p:pic>
      <p:sp>
        <p:nvSpPr>
          <p:cNvPr id="2" name="Title 1">
            <a:extLst>
              <a:ext uri="{FF2B5EF4-FFF2-40B4-BE49-F238E27FC236}">
                <a16:creationId xmlns:a16="http://schemas.microsoft.com/office/drawing/2014/main" id="{071AFC0A-B96C-191E-0FD2-760BB85C3DE1}"/>
              </a:ext>
            </a:extLst>
          </p:cNvPr>
          <p:cNvSpPr>
            <a:spLocks noGrp="1"/>
          </p:cNvSpPr>
          <p:nvPr>
            <p:ph type="title"/>
          </p:nvPr>
        </p:nvSpPr>
        <p:spPr>
          <a:xfrm>
            <a:off x="840773" y="2215873"/>
            <a:ext cx="11046427" cy="679812"/>
          </a:xfrm>
        </p:spPr>
        <p:txBody>
          <a:bodyPr/>
          <a:lstStyle/>
          <a:p>
            <a:r>
              <a:rPr lang="en-US" sz="4000" dirty="0"/>
              <a:t>Welcome to this pre-recorded event </a:t>
            </a:r>
          </a:p>
        </p:txBody>
      </p:sp>
      <p:sp>
        <p:nvSpPr>
          <p:cNvPr id="4" name="Text Placeholder 2">
            <a:extLst>
              <a:ext uri="{FF2B5EF4-FFF2-40B4-BE49-F238E27FC236}">
                <a16:creationId xmlns:a16="http://schemas.microsoft.com/office/drawing/2014/main" id="{F36C7920-8A0E-AA5D-67A0-D0C1241CCC5C}"/>
              </a:ext>
            </a:extLst>
          </p:cNvPr>
          <p:cNvSpPr txBox="1">
            <a:spLocks/>
          </p:cNvSpPr>
          <p:nvPr userDrawn="1"/>
        </p:nvSpPr>
        <p:spPr>
          <a:xfrm>
            <a:off x="840772" y="3505200"/>
            <a:ext cx="11046427" cy="1613409"/>
          </a:xfrm>
          <a:prstGeom prst="rect">
            <a:avLst/>
          </a:prstGeom>
        </p:spPr>
        <p:txBody>
          <a:bodyPr vert="horz" lIns="91440" tIns="45720" rIns="91440" bIns="45720" rtlCol="0">
            <a:noAutofit/>
          </a:bodyPr>
          <a:lstStyle>
            <a:lvl1pPr marL="0" indent="0" algn="l" defTabSz="685800" rtl="0" eaLnBrk="1" latinLnBrk="0" hangingPunct="1">
              <a:lnSpc>
                <a:spcPts val="1800"/>
              </a:lnSpc>
              <a:spcBef>
                <a:spcPts val="750"/>
              </a:spcBef>
              <a:buFontTx/>
              <a:buNone/>
              <a:defRPr sz="1300" b="0" i="0" kern="1200" spc="0" baseline="0">
                <a:solidFill>
                  <a:schemeClr val="bg1"/>
                </a:solidFill>
                <a:latin typeface="DIN-Medium" charset="0"/>
                <a:ea typeface="DIN-Medium" charset="0"/>
                <a:cs typeface="DIN-Medium" charset="0"/>
              </a:defRPr>
            </a:lvl1pPr>
            <a:lvl2pPr marL="3429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2pPr>
            <a:lvl3pPr marL="6858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3pPr>
            <a:lvl4pPr marL="10287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4pPr>
            <a:lvl5pPr marL="13716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2400"/>
              </a:spcAft>
            </a:pPr>
            <a:r>
              <a:rPr lang="en-US" sz="2800" dirty="0">
                <a:latin typeface="Calibri" panose="020F0502020204030204" pitchFamily="34" charset="0"/>
                <a:cs typeface="Calibri" panose="020F0502020204030204" pitchFamily="34" charset="0"/>
              </a:rPr>
              <a:t>Instructor: David Sellers;  Senior Engineer; Facility Dynamics Engineering </a:t>
            </a:r>
          </a:p>
          <a:p>
            <a:pPr>
              <a:spcBef>
                <a:spcPts val="0"/>
              </a:spcBef>
              <a:spcAft>
                <a:spcPts val="2400"/>
              </a:spcAft>
            </a:pPr>
            <a:r>
              <a:rPr lang="en-US" sz="2800" dirty="0">
                <a:latin typeface="Calibri" panose="020F0502020204030204" pitchFamily="34" charset="0"/>
                <a:cs typeface="Calibri" panose="020F0502020204030204" pitchFamily="34" charset="0"/>
              </a:rPr>
              <a:t>Class title:  Psych Chart Applications</a:t>
            </a:r>
          </a:p>
          <a:p>
            <a:pPr>
              <a:spcBef>
                <a:spcPts val="0"/>
              </a:spcBef>
              <a:spcAft>
                <a:spcPts val="2400"/>
              </a:spcAft>
            </a:pPr>
            <a:endParaRPr lang="en-US" sz="2800" dirty="0">
              <a:latin typeface="Calibri" panose="020F0502020204030204" pitchFamily="34" charset="0"/>
              <a:ea typeface="DIN-Regular" charset="0"/>
              <a:cs typeface="Calibri" panose="020F0502020204030204" pitchFamily="34" charset="0"/>
            </a:endParaRPr>
          </a:p>
          <a:p>
            <a:pPr>
              <a:spcBef>
                <a:spcPts val="0"/>
              </a:spcBef>
              <a:spcAft>
                <a:spcPts val="2400"/>
              </a:spcAft>
            </a:pPr>
            <a:endParaRPr lang="en-US" sz="2800" dirty="0">
              <a:latin typeface="Calibri" panose="020F0502020204030204" pitchFamily="34" charset="0"/>
              <a:ea typeface="DIN-Regular" charset="0"/>
              <a:cs typeface="Calibri" panose="020F0502020204030204" pitchFamily="34" charset="0"/>
            </a:endParaRPr>
          </a:p>
          <a:p>
            <a:pPr>
              <a:spcBef>
                <a:spcPts val="0"/>
              </a:spcBef>
              <a:spcAft>
                <a:spcPts val="2400"/>
              </a:spcAft>
            </a:pPr>
            <a:endParaRPr lang="en-US" sz="2800" dirty="0">
              <a:latin typeface="Calibri" panose="020F0502020204030204" pitchFamily="34" charset="0"/>
              <a:ea typeface="DIN-Regular" charset="0"/>
              <a:cs typeface="Calibri" panose="020F0502020204030204" pitchFamily="34" charset="0"/>
            </a:endParaRPr>
          </a:p>
          <a:p>
            <a:pPr>
              <a:spcBef>
                <a:spcPts val="0"/>
              </a:spcBef>
              <a:spcAft>
                <a:spcPts val="2400"/>
              </a:spcAft>
            </a:pPr>
            <a:endParaRPr lang="en-US" sz="2800" dirty="0">
              <a:latin typeface="Calibri" panose="020F0502020204030204" pitchFamily="34" charset="0"/>
              <a:ea typeface="DIN-Regular" charset="0"/>
              <a:cs typeface="Calibri" panose="020F0502020204030204" pitchFamily="34" charset="0"/>
            </a:endParaRPr>
          </a:p>
        </p:txBody>
      </p:sp>
      <p:sp>
        <p:nvSpPr>
          <p:cNvPr id="5" name="TextBox 4">
            <a:extLst>
              <a:ext uri="{FF2B5EF4-FFF2-40B4-BE49-F238E27FC236}">
                <a16:creationId xmlns:a16="http://schemas.microsoft.com/office/drawing/2014/main" id="{B99E9DA9-A156-18EA-7465-3DB403CBEAC0}"/>
              </a:ext>
            </a:extLst>
          </p:cNvPr>
          <p:cNvSpPr txBox="1"/>
          <p:nvPr userDrawn="1"/>
        </p:nvSpPr>
        <p:spPr>
          <a:xfrm>
            <a:off x="1905000" y="5257596"/>
            <a:ext cx="7848600" cy="923330"/>
          </a:xfrm>
          <a:prstGeom prst="rect">
            <a:avLst/>
          </a:prstGeom>
          <a:noFill/>
        </p:spPr>
        <p:txBody>
          <a:bodyPr wrap="square" rtlCol="0">
            <a:spAutoFit/>
          </a:bodyPr>
          <a:lstStyle/>
          <a:p>
            <a:r>
              <a:rPr lang="en-US" sz="1800" dirty="0">
                <a:solidFill>
                  <a:schemeClr val="bg1"/>
                </a:solidFill>
                <a:latin typeface="Calibri" panose="020F0502020204030204" pitchFamily="34" charset="0"/>
                <a:cs typeface="Calibri" panose="020F0502020204030204" pitchFamily="34" charset="0"/>
              </a:rPr>
              <a:t>Previously recorded sessions may have offered Continuing Education Units (CEUs). These CEUs may not be applicable for pre-recorded eLearning. If you have questions about CEUs, contact us at EnergyCenters@pge.com</a:t>
            </a:r>
          </a:p>
        </p:txBody>
      </p:sp>
      <p:pic>
        <p:nvPicPr>
          <p:cNvPr id="7" name="Picture 6">
            <a:extLst>
              <a:ext uri="{FF2B5EF4-FFF2-40B4-BE49-F238E27FC236}">
                <a16:creationId xmlns:a16="http://schemas.microsoft.com/office/drawing/2014/main" id="{8DD8D894-92E8-53B1-99CA-3B557229F17E}"/>
              </a:ext>
            </a:extLst>
          </p:cNvPr>
          <p:cNvPicPr>
            <a:picLocks noChangeAspect="1"/>
          </p:cNvPicPr>
          <p:nvPr userDrawn="1"/>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753600" y="5141192"/>
            <a:ext cx="2285999" cy="1156138"/>
          </a:xfrm>
          <a:prstGeom prst="rect">
            <a:avLst/>
          </a:prstGeom>
        </p:spPr>
      </p:pic>
    </p:spTree>
    <p:extLst>
      <p:ext uri="{BB962C8B-B14F-4D97-AF65-F5344CB8AC3E}">
        <p14:creationId xmlns:p14="http://schemas.microsoft.com/office/powerpoint/2010/main" val="225218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8">
          <p15:clr>
            <a:srgbClr val="FBAE40"/>
          </p15:clr>
        </p15:guide>
        <p15:guide id="2" pos="384">
          <p15:clr>
            <a:srgbClr val="FBAE40"/>
          </p15:clr>
        </p15:guide>
        <p15:guide id="3" pos="53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divider Option 1">
    <p:bg>
      <p:bgPr>
        <a:solidFill>
          <a:srgbClr val="19335E"/>
        </a:solidFill>
        <a:effectLst/>
      </p:bgPr>
    </p:bg>
    <p:spTree>
      <p:nvGrpSpPr>
        <p:cNvPr id="1" name=""/>
        <p:cNvGrpSpPr/>
        <p:nvPr/>
      </p:nvGrpSpPr>
      <p:grpSpPr>
        <a:xfrm>
          <a:off x="0" y="0"/>
          <a:ext cx="0" cy="0"/>
          <a:chOff x="0" y="0"/>
          <a:chExt cx="0" cy="0"/>
        </a:xfrm>
      </p:grpSpPr>
      <p:sp>
        <p:nvSpPr>
          <p:cNvPr id="8" name="Text Placeholder 15"/>
          <p:cNvSpPr>
            <a:spLocks noGrp="1"/>
          </p:cNvSpPr>
          <p:nvPr>
            <p:ph type="body" sz="quarter" idx="13"/>
          </p:nvPr>
        </p:nvSpPr>
        <p:spPr>
          <a:xfrm>
            <a:off x="2576411" y="4471383"/>
            <a:ext cx="8619908" cy="429083"/>
          </a:xfrm>
        </p:spPr>
        <p:txBody>
          <a:bodyPr>
            <a:normAutofit/>
          </a:bodyPr>
          <a:lstStyle>
            <a:lvl1pPr marL="0" indent="0">
              <a:lnSpc>
                <a:spcPts val="2400"/>
              </a:lnSpc>
              <a:buFontTx/>
              <a:buNone/>
              <a:defRPr sz="3200" b="0" i="0" spc="0" baseline="0">
                <a:solidFill>
                  <a:schemeClr val="bg1"/>
                </a:solidFill>
                <a:latin typeface="DIN-Medium" charset="0"/>
                <a:ea typeface="DIN-Medium" charset="0"/>
                <a:cs typeface="DIN-Medium" charset="0"/>
              </a:defRPr>
            </a:lvl1pPr>
            <a:lvl2pPr marL="457189" indent="0">
              <a:lnSpc>
                <a:spcPts val="2400"/>
              </a:lnSpc>
              <a:buFontTx/>
              <a:buNone/>
              <a:defRPr sz="1733" baseline="0">
                <a:solidFill>
                  <a:schemeClr val="tx1"/>
                </a:solidFill>
                <a:latin typeface="din" charset="0"/>
              </a:defRPr>
            </a:lvl2pPr>
            <a:lvl3pPr marL="914377" indent="0">
              <a:lnSpc>
                <a:spcPts val="2400"/>
              </a:lnSpc>
              <a:buFontTx/>
              <a:buNone/>
              <a:defRPr sz="1733" baseline="0">
                <a:solidFill>
                  <a:schemeClr val="tx1"/>
                </a:solidFill>
                <a:latin typeface="din" charset="0"/>
              </a:defRPr>
            </a:lvl3pPr>
            <a:lvl4pPr marL="1371566" indent="0">
              <a:lnSpc>
                <a:spcPts val="2400"/>
              </a:lnSpc>
              <a:buFontTx/>
              <a:buNone/>
              <a:defRPr sz="1733" baseline="0">
                <a:solidFill>
                  <a:schemeClr val="tx1"/>
                </a:solidFill>
                <a:latin typeface="din" charset="0"/>
              </a:defRPr>
            </a:lvl4pPr>
            <a:lvl5pPr marL="1828754" indent="0">
              <a:lnSpc>
                <a:spcPts val="2400"/>
              </a:lnSpc>
              <a:buFontTx/>
              <a:buNone/>
              <a:defRPr sz="1733" baseline="0">
                <a:solidFill>
                  <a:schemeClr val="tx1"/>
                </a:solidFill>
                <a:latin typeface="din" charset="0"/>
              </a:defRPr>
            </a:lvl5pPr>
          </a:lstStyle>
          <a:p>
            <a:pPr lvl="0"/>
            <a:endParaRPr lang="en-US" dirty="0"/>
          </a:p>
        </p:txBody>
      </p:sp>
      <p:sp>
        <p:nvSpPr>
          <p:cNvPr id="9" name="Title 16"/>
          <p:cNvSpPr>
            <a:spLocks noGrp="1"/>
          </p:cNvSpPr>
          <p:nvPr>
            <p:ph type="title"/>
          </p:nvPr>
        </p:nvSpPr>
        <p:spPr>
          <a:xfrm>
            <a:off x="2576413" y="3411128"/>
            <a:ext cx="8619908" cy="906416"/>
          </a:xfrm>
        </p:spPr>
        <p:txBody>
          <a:bodyPr anchor="t">
            <a:noAutofit/>
          </a:bodyPr>
          <a:lstStyle>
            <a:lvl1pPr>
              <a:defRPr sz="5867" b="0" i="0" spc="-133" baseline="0">
                <a:solidFill>
                  <a:schemeClr val="bg1"/>
                </a:solidFill>
                <a:latin typeface="DIN-Medium" charset="0"/>
                <a:ea typeface="DIN-Medium" charset="0"/>
                <a:cs typeface="DIN-Medium" charset="0"/>
              </a:defRPr>
            </a:lvl1pPr>
          </a:lstStyle>
          <a:p>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737847" cy="6858000"/>
          </a:xfrm>
          <a:prstGeom prst="rect">
            <a:avLst/>
          </a:prstGeom>
        </p:spPr>
      </p:pic>
    </p:spTree>
    <p:extLst>
      <p:ext uri="{BB962C8B-B14F-4D97-AF65-F5344CB8AC3E}">
        <p14:creationId xmlns:p14="http://schemas.microsoft.com/office/powerpoint/2010/main" val="80540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1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DE Section Seperator">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4F2FFEF-B7A2-61D0-2C48-C392C842B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944" y="-215900"/>
            <a:ext cx="8093308" cy="3776472"/>
          </a:xfrm>
          <a:prstGeom prst="rect">
            <a:avLst/>
          </a:prstGeom>
        </p:spPr>
      </p:pic>
      <p:sp>
        <p:nvSpPr>
          <p:cNvPr id="3" name="Title 1">
            <a:extLst>
              <a:ext uri="{FF2B5EF4-FFF2-40B4-BE49-F238E27FC236}">
                <a16:creationId xmlns:a16="http://schemas.microsoft.com/office/drawing/2014/main" id="{CAE89A30-6DD0-AA85-EA00-FDF7D64CB631}"/>
              </a:ext>
            </a:extLst>
          </p:cNvPr>
          <p:cNvSpPr>
            <a:spLocks noGrp="1"/>
          </p:cNvSpPr>
          <p:nvPr>
            <p:ph type="ctrTitle" hasCustomPrompt="1"/>
          </p:nvPr>
        </p:nvSpPr>
        <p:spPr>
          <a:xfrm>
            <a:off x="962790" y="3669201"/>
            <a:ext cx="5133209" cy="1757783"/>
          </a:xfrm>
        </p:spPr>
        <p:txBody>
          <a:bodyPr>
            <a:noAutofit/>
          </a:bodyPr>
          <a:lstStyle>
            <a:lvl1pPr>
              <a:defRPr sz="5300" b="1" baseline="0">
                <a:solidFill>
                  <a:schemeClr val="tx1"/>
                </a:solidFill>
              </a:defRPr>
            </a:lvl1pPr>
          </a:lstStyle>
          <a:p>
            <a:r>
              <a:rPr lang="en-US" dirty="0"/>
              <a:t>Click to edit Title</a:t>
            </a:r>
          </a:p>
        </p:txBody>
      </p:sp>
      <p:sp>
        <p:nvSpPr>
          <p:cNvPr id="4" name="Picture Placeholder 5">
            <a:extLst>
              <a:ext uri="{FF2B5EF4-FFF2-40B4-BE49-F238E27FC236}">
                <a16:creationId xmlns:a16="http://schemas.microsoft.com/office/drawing/2014/main" id="{30982E59-68ED-1671-6EA1-D847A92CF02D}"/>
              </a:ext>
            </a:extLst>
          </p:cNvPr>
          <p:cNvSpPr>
            <a:spLocks noGrp="1"/>
          </p:cNvSpPr>
          <p:nvPr>
            <p:ph type="pic" sz="quarter" idx="10"/>
          </p:nvPr>
        </p:nvSpPr>
        <p:spPr>
          <a:xfrm>
            <a:off x="6461125" y="3668713"/>
            <a:ext cx="5578475" cy="2960687"/>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4317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Option 2">
    <p:bg>
      <p:bgPr>
        <a:solidFill>
          <a:srgbClr val="19335E"/>
        </a:solidFill>
        <a:effectLst/>
      </p:bgPr>
    </p:bg>
    <p:spTree>
      <p:nvGrpSpPr>
        <p:cNvPr id="1" name=""/>
        <p:cNvGrpSpPr/>
        <p:nvPr/>
      </p:nvGrpSpPr>
      <p:grpSpPr>
        <a:xfrm>
          <a:off x="0" y="0"/>
          <a:ext cx="0" cy="0"/>
          <a:chOff x="0" y="0"/>
          <a:chExt cx="0" cy="0"/>
        </a:xfrm>
      </p:grpSpPr>
      <p:sp>
        <p:nvSpPr>
          <p:cNvPr id="8" name="Text Placeholder 15"/>
          <p:cNvSpPr>
            <a:spLocks noGrp="1"/>
          </p:cNvSpPr>
          <p:nvPr>
            <p:ph type="body" sz="quarter" idx="13"/>
          </p:nvPr>
        </p:nvSpPr>
        <p:spPr>
          <a:xfrm>
            <a:off x="2576411" y="1691659"/>
            <a:ext cx="8619908" cy="640073"/>
          </a:xfrm>
        </p:spPr>
        <p:txBody>
          <a:bodyPr anchor="t" anchorCtr="0">
            <a:normAutofit/>
          </a:bodyPr>
          <a:lstStyle>
            <a:lvl1pPr marL="0" indent="0">
              <a:lnSpc>
                <a:spcPts val="2400"/>
              </a:lnSpc>
              <a:buFontTx/>
              <a:buNone/>
              <a:defRPr sz="3200" b="0" i="0" spc="0" baseline="0">
                <a:solidFill>
                  <a:schemeClr val="bg1"/>
                </a:solidFill>
                <a:latin typeface="DIN-Medium" charset="0"/>
                <a:ea typeface="DIN-Medium" charset="0"/>
                <a:cs typeface="DIN-Medium" charset="0"/>
              </a:defRPr>
            </a:lvl1pPr>
            <a:lvl2pPr marL="457189" indent="0">
              <a:lnSpc>
                <a:spcPts val="2400"/>
              </a:lnSpc>
              <a:buFontTx/>
              <a:buNone/>
              <a:defRPr sz="1733" baseline="0">
                <a:solidFill>
                  <a:schemeClr val="tx1"/>
                </a:solidFill>
                <a:latin typeface="din" charset="0"/>
              </a:defRPr>
            </a:lvl2pPr>
            <a:lvl3pPr marL="914377" indent="0">
              <a:lnSpc>
                <a:spcPts val="2400"/>
              </a:lnSpc>
              <a:buFontTx/>
              <a:buNone/>
              <a:defRPr sz="1733" baseline="0">
                <a:solidFill>
                  <a:schemeClr val="tx1"/>
                </a:solidFill>
                <a:latin typeface="din" charset="0"/>
              </a:defRPr>
            </a:lvl3pPr>
            <a:lvl4pPr marL="1371566" indent="0">
              <a:lnSpc>
                <a:spcPts val="2400"/>
              </a:lnSpc>
              <a:buFontTx/>
              <a:buNone/>
              <a:defRPr sz="1733" baseline="0">
                <a:solidFill>
                  <a:schemeClr val="tx1"/>
                </a:solidFill>
                <a:latin typeface="din" charset="0"/>
              </a:defRPr>
            </a:lvl4pPr>
            <a:lvl5pPr marL="1828754" indent="0">
              <a:lnSpc>
                <a:spcPts val="2400"/>
              </a:lnSpc>
              <a:buFontTx/>
              <a:buNone/>
              <a:defRPr sz="1733" baseline="0">
                <a:solidFill>
                  <a:schemeClr val="tx1"/>
                </a:solidFill>
                <a:latin typeface="din" charset="0"/>
              </a:defRPr>
            </a:lvl5pPr>
          </a:lstStyle>
          <a:p>
            <a:pPr lvl="0"/>
            <a:endParaRPr lang="en-US" dirty="0"/>
          </a:p>
        </p:txBody>
      </p:sp>
      <p:sp>
        <p:nvSpPr>
          <p:cNvPr id="9" name="Title 16"/>
          <p:cNvSpPr>
            <a:spLocks noGrp="1"/>
          </p:cNvSpPr>
          <p:nvPr>
            <p:ph type="title"/>
          </p:nvPr>
        </p:nvSpPr>
        <p:spPr>
          <a:xfrm>
            <a:off x="2576413" y="411513"/>
            <a:ext cx="8619908" cy="906416"/>
          </a:xfrm>
        </p:spPr>
        <p:txBody>
          <a:bodyPr anchor="t">
            <a:noAutofit/>
          </a:bodyPr>
          <a:lstStyle>
            <a:lvl1pPr>
              <a:defRPr sz="5867" b="0" i="0" spc="-133" baseline="0">
                <a:solidFill>
                  <a:schemeClr val="bg1"/>
                </a:solidFill>
                <a:latin typeface="DIN-Medium" charset="0"/>
                <a:ea typeface="DIN-Medium" charset="0"/>
                <a:cs typeface="DIN-Medium" charset="0"/>
              </a:defRPr>
            </a:lvl1pPr>
          </a:lstStyle>
          <a:p>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737847" cy="6858000"/>
          </a:xfrm>
          <a:prstGeom prst="rect">
            <a:avLst/>
          </a:prstGeom>
        </p:spPr>
      </p:pic>
      <p:sp>
        <p:nvSpPr>
          <p:cNvPr id="2" name="Picture Placeholder 5">
            <a:extLst>
              <a:ext uri="{FF2B5EF4-FFF2-40B4-BE49-F238E27FC236}">
                <a16:creationId xmlns:a16="http://schemas.microsoft.com/office/drawing/2014/main" id="{F0949A52-506E-6D51-25CC-74C52F597706}"/>
              </a:ext>
            </a:extLst>
          </p:cNvPr>
          <p:cNvSpPr>
            <a:spLocks noGrp="1"/>
          </p:cNvSpPr>
          <p:nvPr>
            <p:ph type="pic" sz="quarter" idx="10"/>
          </p:nvPr>
        </p:nvSpPr>
        <p:spPr>
          <a:xfrm>
            <a:off x="2576410" y="2514609"/>
            <a:ext cx="8619907" cy="3874761"/>
          </a:xfrm>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142285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12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C Section Divder Option 3">
    <p:bg>
      <p:bgPr>
        <a:solidFill>
          <a:srgbClr val="19335E"/>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739392"/>
          </a:xfrm>
          <a:prstGeom prst="rect">
            <a:avLst/>
          </a:prstGeom>
        </p:spPr>
      </p:pic>
      <p:sp>
        <p:nvSpPr>
          <p:cNvPr id="2" name="Title 1">
            <a:extLst>
              <a:ext uri="{FF2B5EF4-FFF2-40B4-BE49-F238E27FC236}">
                <a16:creationId xmlns:a16="http://schemas.microsoft.com/office/drawing/2014/main" id="{4F086852-116B-6C45-7FC2-B5CCD4BD7566}"/>
              </a:ext>
            </a:extLst>
          </p:cNvPr>
          <p:cNvSpPr>
            <a:spLocks noGrp="1"/>
          </p:cNvSpPr>
          <p:nvPr>
            <p:ph type="ctrTitle" hasCustomPrompt="1"/>
          </p:nvPr>
        </p:nvSpPr>
        <p:spPr>
          <a:xfrm>
            <a:off x="613724" y="2514610"/>
            <a:ext cx="5482276" cy="1828780"/>
          </a:xfrm>
          <a:ln>
            <a:noFill/>
          </a:ln>
        </p:spPr>
        <p:txBody>
          <a:bodyPr anchor="t" anchorCtr="0">
            <a:noAutofit/>
          </a:bodyPr>
          <a:lstStyle>
            <a:lvl1pPr>
              <a:defRPr sz="5300" b="0" baseline="0">
                <a:solidFill>
                  <a:schemeClr val="bg1"/>
                </a:solidFill>
              </a:defRPr>
            </a:lvl1pPr>
          </a:lstStyle>
          <a:p>
            <a:r>
              <a:rPr lang="en-US" dirty="0"/>
              <a:t>Click to edit Title</a:t>
            </a:r>
          </a:p>
        </p:txBody>
      </p:sp>
      <p:sp>
        <p:nvSpPr>
          <p:cNvPr id="8" name="Picture Placeholder 5">
            <a:extLst>
              <a:ext uri="{FF2B5EF4-FFF2-40B4-BE49-F238E27FC236}">
                <a16:creationId xmlns:a16="http://schemas.microsoft.com/office/drawing/2014/main" id="{2D6F2E5C-AA96-DFCF-829F-1709C6AE146B}"/>
              </a:ext>
            </a:extLst>
          </p:cNvPr>
          <p:cNvSpPr>
            <a:spLocks noGrp="1"/>
          </p:cNvSpPr>
          <p:nvPr>
            <p:ph type="pic" sz="quarter" idx="10"/>
          </p:nvPr>
        </p:nvSpPr>
        <p:spPr>
          <a:xfrm>
            <a:off x="6461126" y="2514611"/>
            <a:ext cx="5578410" cy="4114790"/>
          </a:xfrm>
        </p:spPr>
        <p:txBody>
          <a:bodyPr/>
          <a:lstStyle>
            <a:lvl1pPr marL="0" indent="0">
              <a:buNone/>
              <a:defRPr>
                <a:solidFill>
                  <a:schemeClr val="bg1"/>
                </a:solidFill>
              </a:defRPr>
            </a:lvl1pPr>
          </a:lstStyle>
          <a:p>
            <a:endParaRPr lang="en-US"/>
          </a:p>
        </p:txBody>
      </p:sp>
      <p:sp>
        <p:nvSpPr>
          <p:cNvPr id="4" name="Text Placeholder 15">
            <a:extLst>
              <a:ext uri="{FF2B5EF4-FFF2-40B4-BE49-F238E27FC236}">
                <a16:creationId xmlns:a16="http://schemas.microsoft.com/office/drawing/2014/main" id="{DB8A54D5-6E43-A454-655E-6EE3517ECD44}"/>
              </a:ext>
            </a:extLst>
          </p:cNvPr>
          <p:cNvSpPr>
            <a:spLocks noGrp="1"/>
          </p:cNvSpPr>
          <p:nvPr>
            <p:ph type="body" sz="quarter" idx="13"/>
          </p:nvPr>
        </p:nvSpPr>
        <p:spPr>
          <a:xfrm>
            <a:off x="630423" y="4535414"/>
            <a:ext cx="5482276" cy="539488"/>
          </a:xfrm>
        </p:spPr>
        <p:txBody>
          <a:bodyPr>
            <a:normAutofit/>
          </a:bodyPr>
          <a:lstStyle>
            <a:lvl1pPr marL="0" indent="0">
              <a:lnSpc>
                <a:spcPts val="2400"/>
              </a:lnSpc>
              <a:buFontTx/>
              <a:buNone/>
              <a:defRPr sz="3200" b="0" i="0" spc="0" baseline="0">
                <a:solidFill>
                  <a:schemeClr val="bg1"/>
                </a:solidFill>
                <a:latin typeface="DIN-Medium" charset="0"/>
                <a:ea typeface="DIN-Medium" charset="0"/>
                <a:cs typeface="DIN-Medium" charset="0"/>
              </a:defRPr>
            </a:lvl1pPr>
            <a:lvl2pPr marL="457189" indent="0">
              <a:lnSpc>
                <a:spcPts val="2400"/>
              </a:lnSpc>
              <a:buFontTx/>
              <a:buNone/>
              <a:defRPr sz="1733" baseline="0">
                <a:solidFill>
                  <a:schemeClr val="tx1"/>
                </a:solidFill>
                <a:latin typeface="din" charset="0"/>
              </a:defRPr>
            </a:lvl2pPr>
            <a:lvl3pPr marL="914377" indent="0">
              <a:lnSpc>
                <a:spcPts val="2400"/>
              </a:lnSpc>
              <a:buFontTx/>
              <a:buNone/>
              <a:defRPr sz="1733" baseline="0">
                <a:solidFill>
                  <a:schemeClr val="tx1"/>
                </a:solidFill>
                <a:latin typeface="din" charset="0"/>
              </a:defRPr>
            </a:lvl3pPr>
            <a:lvl4pPr marL="1371566" indent="0">
              <a:lnSpc>
                <a:spcPts val="2400"/>
              </a:lnSpc>
              <a:buFontTx/>
              <a:buNone/>
              <a:defRPr sz="1733" baseline="0">
                <a:solidFill>
                  <a:schemeClr val="tx1"/>
                </a:solidFill>
                <a:latin typeface="din" charset="0"/>
              </a:defRPr>
            </a:lvl4pPr>
            <a:lvl5pPr marL="1828754" indent="0">
              <a:lnSpc>
                <a:spcPts val="2400"/>
              </a:lnSpc>
              <a:buFontTx/>
              <a:buNone/>
              <a:defRPr sz="1733" baseline="0">
                <a:solidFill>
                  <a:schemeClr val="tx1"/>
                </a:solidFill>
                <a:latin typeface="din" charset="0"/>
              </a:defRPr>
            </a:lvl5pPr>
          </a:lstStyle>
          <a:p>
            <a:pPr lvl="0"/>
            <a:endParaRPr lang="en-US" dirty="0"/>
          </a:p>
        </p:txBody>
      </p:sp>
    </p:spTree>
    <p:extLst>
      <p:ext uri="{BB962C8B-B14F-4D97-AF65-F5344CB8AC3E}">
        <p14:creationId xmlns:p14="http://schemas.microsoft.com/office/powerpoint/2010/main" val="17823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04">
          <p15:clr>
            <a:srgbClr val="FBAE40"/>
          </p15:clr>
        </p15:guide>
        <p15:guide id="2" pos="512">
          <p15:clr>
            <a:srgbClr val="FBAE40"/>
          </p15:clr>
        </p15:guide>
        <p15:guide id="3" pos="71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863131"/>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7"/>
          <p:cNvSpPr>
            <a:spLocks noGrp="1"/>
          </p:cNvSpPr>
          <p:nvPr>
            <p:ph type="body" sz="quarter" idx="15"/>
          </p:nvPr>
        </p:nvSpPr>
        <p:spPr>
          <a:xfrm>
            <a:off x="818808" y="2180344"/>
            <a:ext cx="10515600" cy="4499856"/>
          </a:xfrm>
        </p:spPr>
        <p:txBody>
          <a:bodyPr vert="horz" lIns="91440" tIns="45720" rIns="91440" bIns="45720" rtlCol="0" anchor="t">
            <a:normAutofit/>
          </a:bodyPr>
          <a:lstStyle>
            <a:lvl1pPr>
              <a:defRPr lang="en-US" sz="3200" b="0" i="0">
                <a:solidFill>
                  <a:srgbClr val="00A5DF"/>
                </a:solidFill>
                <a:latin typeface="DIN-Regular" charset="0"/>
                <a:ea typeface="DIN-Regular" charset="0"/>
                <a:cs typeface="DIN-Regular" charset="0"/>
              </a:defRPr>
            </a:lvl1pPr>
            <a:lvl2pPr>
              <a:defRPr lang="en-US" sz="3200"/>
            </a:lvl2pPr>
            <a:lvl3pPr>
              <a:defRPr lang="en-US" sz="3200"/>
            </a:lvl3pPr>
            <a:lvl4pPr>
              <a:defRPr lang="en-US" sz="3200"/>
            </a:lvl4pPr>
            <a:lvl5pPr>
              <a:defRPr lang="en-US" sz="3200" dirty="0"/>
            </a:lvl5pPr>
          </a:lstStyle>
          <a:p>
            <a:pPr marL="0" lvl="0" indent="0">
              <a:buFontTx/>
              <a:buNone/>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6"/>
          <p:cNvSpPr>
            <a:spLocks noGrp="1"/>
          </p:cNvSpPr>
          <p:nvPr>
            <p:ph type="title"/>
          </p:nvPr>
        </p:nvSpPr>
        <p:spPr>
          <a:xfrm>
            <a:off x="812800" y="1001133"/>
            <a:ext cx="10515600" cy="1041208"/>
          </a:xfrm>
        </p:spPr>
        <p:txBody>
          <a:bodyPr wrap="none" anchor="t">
            <a:normAutofit/>
          </a:bodyPr>
          <a:lstStyle>
            <a:lvl1pPr>
              <a:lnSpc>
                <a:spcPts val="5333"/>
              </a:lnSpc>
              <a:defRPr sz="4933" b="0" i="0" spc="-133" baseline="0">
                <a:solidFill>
                  <a:srgbClr val="19335E"/>
                </a:solidFill>
                <a:latin typeface="DIN-Medium" charset="0"/>
                <a:ea typeface="DIN-Medium" charset="0"/>
                <a:cs typeface="DIN-Medium" charset="0"/>
              </a:defRPr>
            </a:lvl1pPr>
          </a:lstStyle>
          <a:p>
            <a:r>
              <a:rPr lang="en-US"/>
              <a:t>Click to edit Master title style</a:t>
            </a:r>
            <a:endParaRPr lang="en-US" dirty="0"/>
          </a:p>
        </p:txBody>
      </p:sp>
    </p:spTree>
    <p:extLst>
      <p:ext uri="{BB962C8B-B14F-4D97-AF65-F5344CB8AC3E}">
        <p14:creationId xmlns:p14="http://schemas.microsoft.com/office/powerpoint/2010/main" val="22104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4">
          <p15:clr>
            <a:srgbClr val="FBAE40"/>
          </p15:clr>
        </p15:guide>
        <p15:guide id="2" pos="512">
          <p15:clr>
            <a:srgbClr val="FBAE40"/>
          </p15:clr>
        </p15:guide>
        <p15:guide id="3" pos="7136">
          <p15:clr>
            <a:srgbClr val="FBAE40"/>
          </p15:clr>
        </p15:guide>
        <p15:guide id="4" orient="horz" pos="6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863131"/>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5"/>
          <p:cNvSpPr>
            <a:spLocks noGrp="1"/>
          </p:cNvSpPr>
          <p:nvPr>
            <p:ph type="body" sz="quarter" idx="13" hasCustomPrompt="1"/>
          </p:nvPr>
        </p:nvSpPr>
        <p:spPr>
          <a:xfrm>
            <a:off x="816290" y="286025"/>
            <a:ext cx="10512109" cy="429083"/>
          </a:xfrm>
        </p:spPr>
        <p:txBody>
          <a:bodyPr>
            <a:normAutofit/>
          </a:bodyPr>
          <a:lstStyle>
            <a:lvl1pPr marL="0" indent="0">
              <a:lnSpc>
                <a:spcPts val="2400"/>
              </a:lnSpc>
              <a:buFontTx/>
              <a:buNone/>
              <a:defRPr sz="1733" b="0" i="0" spc="0" baseline="0">
                <a:solidFill>
                  <a:schemeClr val="bg1">
                    <a:lumMod val="85000"/>
                  </a:schemeClr>
                </a:solidFill>
                <a:latin typeface="DIN-Medium" charset="0"/>
                <a:ea typeface="DIN-Medium" charset="0"/>
                <a:cs typeface="DIN-Medium" charset="0"/>
              </a:defRPr>
            </a:lvl1pPr>
            <a:lvl2pPr marL="457189" indent="0">
              <a:lnSpc>
                <a:spcPts val="2400"/>
              </a:lnSpc>
              <a:buFontTx/>
              <a:buNone/>
              <a:defRPr sz="1733" baseline="0">
                <a:solidFill>
                  <a:schemeClr val="tx1"/>
                </a:solidFill>
                <a:latin typeface="din" charset="0"/>
              </a:defRPr>
            </a:lvl2pPr>
            <a:lvl3pPr marL="914377" indent="0">
              <a:lnSpc>
                <a:spcPts val="2400"/>
              </a:lnSpc>
              <a:buFontTx/>
              <a:buNone/>
              <a:defRPr sz="1733" baseline="0">
                <a:solidFill>
                  <a:schemeClr val="tx1"/>
                </a:solidFill>
                <a:latin typeface="din" charset="0"/>
              </a:defRPr>
            </a:lvl3pPr>
            <a:lvl4pPr marL="1371566" indent="0">
              <a:lnSpc>
                <a:spcPts val="2400"/>
              </a:lnSpc>
              <a:buFontTx/>
              <a:buNone/>
              <a:defRPr sz="1733" baseline="0">
                <a:solidFill>
                  <a:schemeClr val="tx1"/>
                </a:solidFill>
                <a:latin typeface="din" charset="0"/>
              </a:defRPr>
            </a:lvl4pPr>
            <a:lvl5pPr marL="1828754" indent="0">
              <a:lnSpc>
                <a:spcPts val="2400"/>
              </a:lnSpc>
              <a:buFontTx/>
              <a:buNone/>
              <a:defRPr sz="1733" baseline="0">
                <a:solidFill>
                  <a:schemeClr val="tx1"/>
                </a:solidFill>
                <a:latin typeface="din" charset="0"/>
              </a:defRPr>
            </a:lvl5pPr>
          </a:lstStyle>
          <a:p>
            <a:pPr lvl="0"/>
            <a:r>
              <a:rPr lang="en-US" dirty="0"/>
              <a:t>Optional section title</a:t>
            </a:r>
          </a:p>
        </p:txBody>
      </p:sp>
      <p:sp>
        <p:nvSpPr>
          <p:cNvPr id="10" name="Text Placeholder 7"/>
          <p:cNvSpPr>
            <a:spLocks noGrp="1"/>
          </p:cNvSpPr>
          <p:nvPr>
            <p:ph type="body" sz="quarter" idx="15"/>
          </p:nvPr>
        </p:nvSpPr>
        <p:spPr>
          <a:xfrm>
            <a:off x="818808" y="3543971"/>
            <a:ext cx="10515600" cy="2431027"/>
          </a:xfrm>
        </p:spPr>
        <p:txBody>
          <a:bodyPr>
            <a:normAutofit/>
          </a:bodyPr>
          <a:lstStyle>
            <a:lvl1pPr marL="0" indent="0" algn="l" fontAlgn="t">
              <a:lnSpc>
                <a:spcPts val="1867"/>
              </a:lnSpc>
              <a:buClr>
                <a:schemeClr val="tx1"/>
              </a:buClr>
              <a:buSzPct val="100000"/>
              <a:buFont typeface="Arial" charset="0"/>
              <a:buNone/>
              <a:defRPr sz="1733" b="0" i="0">
                <a:solidFill>
                  <a:schemeClr val="tx1"/>
                </a:solidFill>
                <a:latin typeface="DIN-Regular" charset="0"/>
                <a:ea typeface="DIN-Regular" charset="0"/>
                <a:cs typeface="DIN-Regular" charset="0"/>
              </a:defRPr>
            </a:lvl1pPr>
            <a:lvl2pPr marL="685783"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2pPr>
            <a:lvl3pPr marL="1142971"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3pPr>
            <a:lvl4pPr marL="1600160"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4pPr>
            <a:lvl5pPr marL="2057349"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20956" y="2977661"/>
            <a:ext cx="1532145" cy="15240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4"/>
          <p:cNvSpPr>
            <a:spLocks noGrp="1"/>
          </p:cNvSpPr>
          <p:nvPr>
            <p:ph type="body" sz="quarter" idx="14"/>
          </p:nvPr>
        </p:nvSpPr>
        <p:spPr>
          <a:xfrm>
            <a:off x="816290" y="2298699"/>
            <a:ext cx="10512109" cy="564404"/>
          </a:xfrm>
        </p:spPr>
        <p:txBody>
          <a:bodyPr anchor="t">
            <a:normAutofit/>
          </a:bodyPr>
          <a:lstStyle>
            <a:lvl1pPr marL="0" indent="0">
              <a:buFontTx/>
              <a:buNone/>
              <a:defRPr sz="2533" b="0" i="0">
                <a:solidFill>
                  <a:srgbClr val="00A5DF"/>
                </a:solidFill>
                <a:latin typeface="DIN-Regular" charset="0"/>
                <a:ea typeface="DIN-Regular" charset="0"/>
                <a:cs typeface="DIN-Regular" charset="0"/>
              </a:defRPr>
            </a:lvl1pPr>
          </a:lstStyle>
          <a:p>
            <a:pPr lvl="0"/>
            <a:r>
              <a:rPr lang="en-US"/>
              <a:t>Edit Master text styles</a:t>
            </a:r>
          </a:p>
        </p:txBody>
      </p:sp>
      <p:sp>
        <p:nvSpPr>
          <p:cNvPr id="14" name="Title 16"/>
          <p:cNvSpPr>
            <a:spLocks noGrp="1"/>
          </p:cNvSpPr>
          <p:nvPr>
            <p:ph type="title"/>
          </p:nvPr>
        </p:nvSpPr>
        <p:spPr>
          <a:xfrm>
            <a:off x="812800" y="1501695"/>
            <a:ext cx="10515600" cy="1041208"/>
          </a:xfrm>
        </p:spPr>
        <p:txBody>
          <a:bodyPr wrap="none" anchor="t">
            <a:normAutofit/>
          </a:bodyPr>
          <a:lstStyle>
            <a:lvl1pPr>
              <a:lnSpc>
                <a:spcPts val="5333"/>
              </a:lnSpc>
              <a:defRPr sz="4933" b="0" i="0" spc="-133" baseline="0">
                <a:solidFill>
                  <a:srgbClr val="19335E"/>
                </a:solidFill>
                <a:latin typeface="DIN-Medium" charset="0"/>
                <a:ea typeface="DIN-Medium" charset="0"/>
                <a:cs typeface="DIN-Medium" charset="0"/>
              </a:defRPr>
            </a:lvl1pPr>
          </a:lstStyle>
          <a:p>
            <a:r>
              <a:rPr lang="en-US"/>
              <a:t>Click to edit Master title style</a:t>
            </a:r>
            <a:endParaRPr lang="en-US" dirty="0"/>
          </a:p>
        </p:txBody>
      </p:sp>
    </p:spTree>
    <p:extLst>
      <p:ext uri="{BB962C8B-B14F-4D97-AF65-F5344CB8AC3E}">
        <p14:creationId xmlns:p14="http://schemas.microsoft.com/office/powerpoint/2010/main" val="33070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68">
          <p15:clr>
            <a:srgbClr val="FBAE40"/>
          </p15:clr>
        </p15:guide>
        <p15:guide id="2" pos="384">
          <p15:clr>
            <a:srgbClr val="FBAE40"/>
          </p15:clr>
        </p15:guide>
        <p15:guide id="3" pos="5352">
          <p15:clr>
            <a:srgbClr val="FBAE40"/>
          </p15:clr>
        </p15:guide>
        <p15:guide id="4" orient="horz" pos="70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863131"/>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15"/>
          <p:cNvSpPr>
            <a:spLocks noGrp="1"/>
          </p:cNvSpPr>
          <p:nvPr>
            <p:ph type="body" sz="quarter" idx="13" hasCustomPrompt="1"/>
          </p:nvPr>
        </p:nvSpPr>
        <p:spPr>
          <a:xfrm>
            <a:off x="816289" y="286025"/>
            <a:ext cx="10512111" cy="429083"/>
          </a:xfrm>
        </p:spPr>
        <p:txBody>
          <a:bodyPr>
            <a:normAutofit/>
          </a:bodyPr>
          <a:lstStyle>
            <a:lvl1pPr marL="0" indent="0">
              <a:lnSpc>
                <a:spcPts val="2400"/>
              </a:lnSpc>
              <a:buFontTx/>
              <a:buNone/>
              <a:defRPr sz="1733" b="0" i="0" spc="0" baseline="0">
                <a:solidFill>
                  <a:schemeClr val="bg1">
                    <a:lumMod val="85000"/>
                  </a:schemeClr>
                </a:solidFill>
                <a:latin typeface="DIN-Medium" charset="0"/>
                <a:ea typeface="DIN-Medium" charset="0"/>
                <a:cs typeface="DIN-Medium" charset="0"/>
              </a:defRPr>
            </a:lvl1pPr>
            <a:lvl2pPr marL="457189" indent="0">
              <a:lnSpc>
                <a:spcPts val="2400"/>
              </a:lnSpc>
              <a:buFontTx/>
              <a:buNone/>
              <a:defRPr sz="1733" baseline="0">
                <a:solidFill>
                  <a:schemeClr val="tx1"/>
                </a:solidFill>
                <a:latin typeface="din" charset="0"/>
              </a:defRPr>
            </a:lvl2pPr>
            <a:lvl3pPr marL="914377" indent="0">
              <a:lnSpc>
                <a:spcPts val="2400"/>
              </a:lnSpc>
              <a:buFontTx/>
              <a:buNone/>
              <a:defRPr sz="1733" baseline="0">
                <a:solidFill>
                  <a:schemeClr val="tx1"/>
                </a:solidFill>
                <a:latin typeface="din" charset="0"/>
              </a:defRPr>
            </a:lvl3pPr>
            <a:lvl4pPr marL="1371566" indent="0">
              <a:lnSpc>
                <a:spcPts val="2400"/>
              </a:lnSpc>
              <a:buFontTx/>
              <a:buNone/>
              <a:defRPr sz="1733" baseline="0">
                <a:solidFill>
                  <a:schemeClr val="tx1"/>
                </a:solidFill>
                <a:latin typeface="din" charset="0"/>
              </a:defRPr>
            </a:lvl4pPr>
            <a:lvl5pPr marL="1828754" indent="0">
              <a:lnSpc>
                <a:spcPts val="2400"/>
              </a:lnSpc>
              <a:buFontTx/>
              <a:buNone/>
              <a:defRPr sz="1733" baseline="0">
                <a:solidFill>
                  <a:schemeClr val="tx1"/>
                </a:solidFill>
                <a:latin typeface="din" charset="0"/>
              </a:defRPr>
            </a:lvl5pPr>
          </a:lstStyle>
          <a:p>
            <a:pPr lvl="0"/>
            <a:r>
              <a:rPr lang="en-US" dirty="0"/>
              <a:t>Optional section title</a:t>
            </a:r>
          </a:p>
        </p:txBody>
      </p:sp>
      <p:sp>
        <p:nvSpPr>
          <p:cNvPr id="8" name="Picture Placeholder 11"/>
          <p:cNvSpPr>
            <a:spLocks noGrp="1"/>
          </p:cNvSpPr>
          <p:nvPr>
            <p:ph type="pic" sz="quarter" idx="10"/>
          </p:nvPr>
        </p:nvSpPr>
        <p:spPr>
          <a:xfrm>
            <a:off x="812800" y="2836333"/>
            <a:ext cx="4876800" cy="3048000"/>
          </a:xfrm>
        </p:spPr>
        <p:txBody>
          <a:bodyPr>
            <a:normAutofit/>
          </a:bodyPr>
          <a:lstStyle>
            <a:lvl1pPr marL="0" indent="0">
              <a:buFontTx/>
              <a:buNone/>
              <a:defRPr sz="1867" b="0" i="0">
                <a:latin typeface="DIN-Regular" charset="0"/>
                <a:ea typeface="DIN-Regular" charset="0"/>
                <a:cs typeface="DIN-Regular"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US" dirty="0"/>
          </a:p>
        </p:txBody>
      </p:sp>
      <p:sp>
        <p:nvSpPr>
          <p:cNvPr id="9" name="Title 16"/>
          <p:cNvSpPr>
            <a:spLocks noGrp="1"/>
          </p:cNvSpPr>
          <p:nvPr>
            <p:ph type="title"/>
          </p:nvPr>
        </p:nvSpPr>
        <p:spPr>
          <a:xfrm>
            <a:off x="812800" y="1501695"/>
            <a:ext cx="10515600" cy="1041208"/>
          </a:xfrm>
        </p:spPr>
        <p:txBody>
          <a:bodyPr wrap="none" anchor="t">
            <a:normAutofit/>
          </a:bodyPr>
          <a:lstStyle>
            <a:lvl1pPr>
              <a:lnSpc>
                <a:spcPts val="5333"/>
              </a:lnSpc>
              <a:defRPr sz="4933" b="0" i="0" spc="-133" baseline="0">
                <a:solidFill>
                  <a:srgbClr val="19335E"/>
                </a:solidFill>
                <a:latin typeface="DIN-Medium" charset="0"/>
                <a:ea typeface="DIN-Medium" charset="0"/>
                <a:cs typeface="DIN-Medium" charset="0"/>
              </a:defRPr>
            </a:lvl1pPr>
          </a:lstStyle>
          <a:p>
            <a:r>
              <a:rPr lang="en-US"/>
              <a:t>Click to edit Master title style</a:t>
            </a:r>
            <a:endParaRPr lang="en-US" dirty="0"/>
          </a:p>
        </p:txBody>
      </p:sp>
      <p:sp>
        <p:nvSpPr>
          <p:cNvPr id="10" name="Text Placeholder 7"/>
          <p:cNvSpPr>
            <a:spLocks noGrp="1"/>
          </p:cNvSpPr>
          <p:nvPr>
            <p:ph type="body" sz="quarter" idx="15"/>
          </p:nvPr>
        </p:nvSpPr>
        <p:spPr>
          <a:xfrm>
            <a:off x="6070601" y="2836333"/>
            <a:ext cx="5257800" cy="3048000"/>
          </a:xfrm>
        </p:spPr>
        <p:txBody>
          <a:bodyPr anchor="ctr">
            <a:normAutofit/>
          </a:bodyPr>
          <a:lstStyle>
            <a:lvl1pPr marL="0" indent="0" algn="l" fontAlgn="t">
              <a:lnSpc>
                <a:spcPts val="1867"/>
              </a:lnSpc>
              <a:buClr>
                <a:schemeClr val="tx1"/>
              </a:buClr>
              <a:buSzPct val="100000"/>
              <a:buFont typeface="Arial" charset="0"/>
              <a:buNone/>
              <a:defRPr sz="1733" b="0" i="0">
                <a:solidFill>
                  <a:schemeClr val="tx1"/>
                </a:solidFill>
                <a:latin typeface="DIN-Regular" charset="0"/>
                <a:ea typeface="DIN-Regular" charset="0"/>
                <a:cs typeface="DIN-Regular" charset="0"/>
              </a:defRPr>
            </a:lvl1pPr>
            <a:lvl2pPr marL="457189" indent="0" algn="l" fontAlgn="t">
              <a:lnSpc>
                <a:spcPts val="1867"/>
              </a:lnSpc>
              <a:buClr>
                <a:schemeClr val="tx1"/>
              </a:buClr>
              <a:buSzPct val="100000"/>
              <a:buFontTx/>
              <a:buNone/>
              <a:defRPr sz="1733" b="0" i="0">
                <a:solidFill>
                  <a:schemeClr val="tx1"/>
                </a:solidFill>
                <a:latin typeface="DIN-Regular" charset="0"/>
                <a:ea typeface="DIN-Regular" charset="0"/>
                <a:cs typeface="DIN-Regular" charset="0"/>
              </a:defRPr>
            </a:lvl2pPr>
            <a:lvl3pPr marL="914377" indent="0" algn="l" fontAlgn="t">
              <a:lnSpc>
                <a:spcPts val="1867"/>
              </a:lnSpc>
              <a:buClr>
                <a:schemeClr val="tx1"/>
              </a:buClr>
              <a:buSzPct val="100000"/>
              <a:buFontTx/>
              <a:buNone/>
              <a:defRPr sz="1733" b="0" i="0">
                <a:solidFill>
                  <a:schemeClr val="tx1"/>
                </a:solidFill>
                <a:latin typeface="DIN-Regular" charset="0"/>
                <a:ea typeface="DIN-Regular" charset="0"/>
                <a:cs typeface="DIN-Regular" charset="0"/>
              </a:defRPr>
            </a:lvl3pPr>
            <a:lvl4pPr marL="1371566" indent="0" algn="l" fontAlgn="t">
              <a:lnSpc>
                <a:spcPts val="1867"/>
              </a:lnSpc>
              <a:buClr>
                <a:schemeClr val="tx1"/>
              </a:buClr>
              <a:buSzPct val="100000"/>
              <a:buFontTx/>
              <a:buNone/>
              <a:defRPr sz="1733" b="0" i="0">
                <a:solidFill>
                  <a:schemeClr val="tx1"/>
                </a:solidFill>
                <a:latin typeface="DIN-Regular" charset="0"/>
                <a:ea typeface="DIN-Regular" charset="0"/>
                <a:cs typeface="DIN-Regular" charset="0"/>
              </a:defRPr>
            </a:lvl4pPr>
            <a:lvl5pPr marL="1828754" indent="0" algn="l" fontAlgn="t">
              <a:lnSpc>
                <a:spcPts val="1867"/>
              </a:lnSpc>
              <a:buClr>
                <a:schemeClr val="tx1"/>
              </a:buClr>
              <a:buSzPct val="100000"/>
              <a:buFontTx/>
              <a:buNone/>
              <a:defRPr sz="1733" b="0" i="0">
                <a:solidFill>
                  <a:schemeClr val="tx1"/>
                </a:solidFill>
                <a:latin typeface="DIN-Regular" charset="0"/>
                <a:ea typeface="DIN-Regular" charset="0"/>
                <a:cs typeface="DIN-Regular" charset="0"/>
              </a:defRPr>
            </a:lvl5pPr>
          </a:lstStyle>
          <a:p>
            <a:pPr lvl="0"/>
            <a:r>
              <a:rPr lang="en-US"/>
              <a:t>Edit Master text styles</a:t>
            </a:r>
          </a:p>
        </p:txBody>
      </p:sp>
    </p:spTree>
    <p:extLst>
      <p:ext uri="{BB962C8B-B14F-4D97-AF65-F5344CB8AC3E}">
        <p14:creationId xmlns:p14="http://schemas.microsoft.com/office/powerpoint/2010/main" val="324761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s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863131"/>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Subtitle 2"/>
          <p:cNvSpPr txBox="1">
            <a:spLocks/>
          </p:cNvSpPr>
          <p:nvPr userDrawn="1"/>
        </p:nvSpPr>
        <p:spPr>
          <a:xfrm>
            <a:off x="800747" y="1588858"/>
            <a:ext cx="9144000" cy="1433743"/>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endParaRPr lang="en-US" sz="4933" dirty="0">
              <a:solidFill>
                <a:srgbClr val="19335E"/>
              </a:solidFill>
              <a:latin typeface="DIN-Medium" charset="0"/>
              <a:ea typeface="DIN-Medium" charset="0"/>
              <a:cs typeface="DIN-Medium" charset="0"/>
            </a:endParaRPr>
          </a:p>
        </p:txBody>
      </p:sp>
      <p:sp>
        <p:nvSpPr>
          <p:cNvPr id="8" name="Text Placeholder 15"/>
          <p:cNvSpPr>
            <a:spLocks noGrp="1"/>
          </p:cNvSpPr>
          <p:nvPr>
            <p:ph type="body" sz="quarter" idx="13" hasCustomPrompt="1"/>
          </p:nvPr>
        </p:nvSpPr>
        <p:spPr>
          <a:xfrm>
            <a:off x="816289" y="286025"/>
            <a:ext cx="10512111" cy="429083"/>
          </a:xfrm>
        </p:spPr>
        <p:txBody>
          <a:bodyPr>
            <a:normAutofit/>
          </a:bodyPr>
          <a:lstStyle>
            <a:lvl1pPr marL="0" indent="0">
              <a:lnSpc>
                <a:spcPts val="2400"/>
              </a:lnSpc>
              <a:buFontTx/>
              <a:buNone/>
              <a:defRPr sz="1733" b="0" i="0" spc="0" baseline="0">
                <a:solidFill>
                  <a:schemeClr val="bg1">
                    <a:lumMod val="85000"/>
                  </a:schemeClr>
                </a:solidFill>
                <a:latin typeface="DIN-Medium" charset="0"/>
                <a:ea typeface="DIN-Medium" charset="0"/>
                <a:cs typeface="DIN-Medium" charset="0"/>
              </a:defRPr>
            </a:lvl1pPr>
            <a:lvl2pPr marL="457189" indent="0">
              <a:lnSpc>
                <a:spcPts val="2400"/>
              </a:lnSpc>
              <a:buFontTx/>
              <a:buNone/>
              <a:defRPr sz="1733" baseline="0">
                <a:solidFill>
                  <a:schemeClr val="tx1"/>
                </a:solidFill>
                <a:latin typeface="din" charset="0"/>
              </a:defRPr>
            </a:lvl2pPr>
            <a:lvl3pPr marL="914377" indent="0">
              <a:lnSpc>
                <a:spcPts val="2400"/>
              </a:lnSpc>
              <a:buFontTx/>
              <a:buNone/>
              <a:defRPr sz="1733" baseline="0">
                <a:solidFill>
                  <a:schemeClr val="tx1"/>
                </a:solidFill>
                <a:latin typeface="din" charset="0"/>
              </a:defRPr>
            </a:lvl3pPr>
            <a:lvl4pPr marL="1371566" indent="0">
              <a:lnSpc>
                <a:spcPts val="2400"/>
              </a:lnSpc>
              <a:buFontTx/>
              <a:buNone/>
              <a:defRPr sz="1733" baseline="0">
                <a:solidFill>
                  <a:schemeClr val="tx1"/>
                </a:solidFill>
                <a:latin typeface="din" charset="0"/>
              </a:defRPr>
            </a:lvl4pPr>
            <a:lvl5pPr marL="1828754" indent="0">
              <a:lnSpc>
                <a:spcPts val="2400"/>
              </a:lnSpc>
              <a:buFontTx/>
              <a:buNone/>
              <a:defRPr sz="1733" baseline="0">
                <a:solidFill>
                  <a:schemeClr val="tx1"/>
                </a:solidFill>
                <a:latin typeface="din" charset="0"/>
              </a:defRPr>
            </a:lvl5pPr>
          </a:lstStyle>
          <a:p>
            <a:pPr lvl="0"/>
            <a:r>
              <a:rPr lang="en-US" dirty="0"/>
              <a:t>Optional section title</a:t>
            </a:r>
          </a:p>
        </p:txBody>
      </p:sp>
      <p:sp>
        <p:nvSpPr>
          <p:cNvPr id="9" name="Text Placeholder 4"/>
          <p:cNvSpPr>
            <a:spLocks noGrp="1"/>
          </p:cNvSpPr>
          <p:nvPr>
            <p:ph type="body" sz="quarter" idx="14" hasCustomPrompt="1"/>
          </p:nvPr>
        </p:nvSpPr>
        <p:spPr>
          <a:xfrm>
            <a:off x="816288" y="3679131"/>
            <a:ext cx="3140136" cy="461069"/>
          </a:xfrm>
        </p:spPr>
        <p:txBody>
          <a:bodyPr anchor="t">
            <a:normAutofit/>
          </a:bodyPr>
          <a:lstStyle>
            <a:lvl1pPr marL="0" indent="0">
              <a:buFontTx/>
              <a:buNone/>
              <a:defRPr sz="2533" b="0" i="0">
                <a:solidFill>
                  <a:srgbClr val="00A5DF"/>
                </a:solidFill>
                <a:latin typeface="DIN-Regular" charset="0"/>
                <a:ea typeface="DIN-Regular" charset="0"/>
                <a:cs typeface="DIN-Regular" charset="0"/>
              </a:defRPr>
            </a:lvl1pPr>
          </a:lstStyle>
          <a:p>
            <a:pPr lvl="0"/>
            <a:r>
              <a:rPr lang="en-US" dirty="0"/>
              <a:t>Point one</a:t>
            </a:r>
          </a:p>
        </p:txBody>
      </p:sp>
      <p:sp>
        <p:nvSpPr>
          <p:cNvPr id="10" name="Text Placeholder 7"/>
          <p:cNvSpPr>
            <a:spLocks noGrp="1"/>
          </p:cNvSpPr>
          <p:nvPr>
            <p:ph type="body" sz="quarter" idx="15"/>
          </p:nvPr>
        </p:nvSpPr>
        <p:spPr>
          <a:xfrm>
            <a:off x="818808" y="4140200"/>
            <a:ext cx="3137616" cy="2199640"/>
          </a:xfrm>
        </p:spPr>
        <p:txBody>
          <a:bodyPr>
            <a:normAutofit/>
          </a:bodyPr>
          <a:lstStyle>
            <a:lvl1pPr marL="0" indent="0" algn="l" fontAlgn="t">
              <a:lnSpc>
                <a:spcPts val="2400"/>
              </a:lnSpc>
              <a:buClr>
                <a:schemeClr val="tx1"/>
              </a:buClr>
              <a:buSzPct val="100000"/>
              <a:buFont typeface="Arial" charset="0"/>
              <a:buNone/>
              <a:defRPr sz="1733" b="0" i="0">
                <a:solidFill>
                  <a:schemeClr val="tx1"/>
                </a:solidFill>
                <a:latin typeface="DIN-Regular" charset="0"/>
                <a:ea typeface="DIN-Regular" charset="0"/>
                <a:cs typeface="DIN-Regular" charset="0"/>
              </a:defRPr>
            </a:lvl1pPr>
            <a:lvl2pPr marL="685783"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2pPr>
            <a:lvl3pPr marL="1142971"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3pPr>
            <a:lvl4pPr marL="1600160"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4pPr>
            <a:lvl5pPr marL="2057349"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5pPr>
          </a:lstStyle>
          <a:p>
            <a:pPr lvl="0"/>
            <a:r>
              <a:rPr lang="en-US"/>
              <a:t>Edit Master text styles</a:t>
            </a:r>
          </a:p>
        </p:txBody>
      </p:sp>
      <p:sp>
        <p:nvSpPr>
          <p:cNvPr id="11" name="Text Placeholder 4"/>
          <p:cNvSpPr>
            <a:spLocks noGrp="1"/>
          </p:cNvSpPr>
          <p:nvPr>
            <p:ph type="body" sz="quarter" idx="16" hasCustomPrompt="1"/>
          </p:nvPr>
        </p:nvSpPr>
        <p:spPr>
          <a:xfrm>
            <a:off x="4622800" y="3679132"/>
            <a:ext cx="3140136" cy="461069"/>
          </a:xfrm>
        </p:spPr>
        <p:txBody>
          <a:bodyPr anchor="t">
            <a:normAutofit/>
          </a:bodyPr>
          <a:lstStyle>
            <a:lvl1pPr marL="0" indent="0">
              <a:buFontTx/>
              <a:buNone/>
              <a:defRPr sz="2533" b="0" i="0">
                <a:solidFill>
                  <a:srgbClr val="00A5DF"/>
                </a:solidFill>
                <a:latin typeface="DIN-Regular" charset="0"/>
                <a:ea typeface="DIN-Regular" charset="0"/>
                <a:cs typeface="DIN-Regular" charset="0"/>
              </a:defRPr>
            </a:lvl1pPr>
          </a:lstStyle>
          <a:p>
            <a:pPr lvl="0"/>
            <a:r>
              <a:rPr lang="en-US" dirty="0"/>
              <a:t>Point two</a:t>
            </a:r>
          </a:p>
        </p:txBody>
      </p:sp>
      <p:sp>
        <p:nvSpPr>
          <p:cNvPr id="12" name="Text Placeholder 4"/>
          <p:cNvSpPr>
            <a:spLocks noGrp="1"/>
          </p:cNvSpPr>
          <p:nvPr>
            <p:ph type="body" sz="quarter" idx="17" hasCustomPrompt="1"/>
          </p:nvPr>
        </p:nvSpPr>
        <p:spPr>
          <a:xfrm>
            <a:off x="8432800" y="3679132"/>
            <a:ext cx="3140136" cy="461069"/>
          </a:xfrm>
        </p:spPr>
        <p:txBody>
          <a:bodyPr anchor="t">
            <a:normAutofit/>
          </a:bodyPr>
          <a:lstStyle>
            <a:lvl1pPr marL="0" indent="0">
              <a:buFontTx/>
              <a:buNone/>
              <a:defRPr sz="2533" b="0" i="0">
                <a:solidFill>
                  <a:srgbClr val="00A5DF"/>
                </a:solidFill>
                <a:latin typeface="DIN-Regular" charset="0"/>
                <a:ea typeface="DIN-Regular" charset="0"/>
                <a:cs typeface="DIN-Regular" charset="0"/>
              </a:defRPr>
            </a:lvl1pPr>
          </a:lstStyle>
          <a:p>
            <a:pPr lvl="0"/>
            <a:r>
              <a:rPr lang="en-US" dirty="0"/>
              <a:t>Point Three</a:t>
            </a:r>
          </a:p>
        </p:txBody>
      </p:sp>
      <p:sp>
        <p:nvSpPr>
          <p:cNvPr id="13" name="Text Placeholder 7"/>
          <p:cNvSpPr>
            <a:spLocks noGrp="1"/>
          </p:cNvSpPr>
          <p:nvPr>
            <p:ph type="body" sz="quarter" idx="18"/>
          </p:nvPr>
        </p:nvSpPr>
        <p:spPr>
          <a:xfrm>
            <a:off x="4622800" y="4140200"/>
            <a:ext cx="3137616" cy="2199640"/>
          </a:xfrm>
        </p:spPr>
        <p:txBody>
          <a:bodyPr>
            <a:normAutofit/>
          </a:bodyPr>
          <a:lstStyle>
            <a:lvl1pPr marL="0" indent="0" algn="l" fontAlgn="t">
              <a:lnSpc>
                <a:spcPts val="2400"/>
              </a:lnSpc>
              <a:buClr>
                <a:schemeClr val="tx1"/>
              </a:buClr>
              <a:buSzPct val="100000"/>
              <a:buFont typeface="Arial" charset="0"/>
              <a:buNone/>
              <a:defRPr sz="1733" b="0" i="0">
                <a:solidFill>
                  <a:schemeClr val="tx1"/>
                </a:solidFill>
                <a:latin typeface="DIN-Regular" charset="0"/>
                <a:ea typeface="DIN-Regular" charset="0"/>
                <a:cs typeface="DIN-Regular" charset="0"/>
              </a:defRPr>
            </a:lvl1pPr>
            <a:lvl2pPr marL="685783"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2pPr>
            <a:lvl3pPr marL="1142971"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3pPr>
            <a:lvl4pPr marL="1600160"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4pPr>
            <a:lvl5pPr marL="2057349"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5pPr>
          </a:lstStyle>
          <a:p>
            <a:pPr lvl="0"/>
            <a:r>
              <a:rPr lang="en-US"/>
              <a:t>Edit Master text styles</a:t>
            </a:r>
          </a:p>
        </p:txBody>
      </p:sp>
      <p:sp>
        <p:nvSpPr>
          <p:cNvPr id="14" name="Text Placeholder 7"/>
          <p:cNvSpPr>
            <a:spLocks noGrp="1"/>
          </p:cNvSpPr>
          <p:nvPr>
            <p:ph type="body" sz="quarter" idx="19"/>
          </p:nvPr>
        </p:nvSpPr>
        <p:spPr>
          <a:xfrm>
            <a:off x="8435320" y="4140200"/>
            <a:ext cx="3137616" cy="2199640"/>
          </a:xfrm>
        </p:spPr>
        <p:txBody>
          <a:bodyPr>
            <a:normAutofit/>
          </a:bodyPr>
          <a:lstStyle>
            <a:lvl1pPr marL="0" indent="0" algn="l" fontAlgn="t">
              <a:lnSpc>
                <a:spcPts val="2400"/>
              </a:lnSpc>
              <a:buClr>
                <a:schemeClr val="tx1"/>
              </a:buClr>
              <a:buSzPct val="100000"/>
              <a:buFont typeface="Arial" charset="0"/>
              <a:buNone/>
              <a:defRPr sz="1733" b="0" i="0">
                <a:solidFill>
                  <a:schemeClr val="tx1"/>
                </a:solidFill>
                <a:latin typeface="DIN-Regular" charset="0"/>
                <a:ea typeface="DIN-Regular" charset="0"/>
                <a:cs typeface="DIN-Regular" charset="0"/>
              </a:defRPr>
            </a:lvl1pPr>
            <a:lvl2pPr marL="685783"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2pPr>
            <a:lvl3pPr marL="1142971"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3pPr>
            <a:lvl4pPr marL="1600160"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4pPr>
            <a:lvl5pPr marL="2057349" indent="-228594" algn="l" fontAlgn="t">
              <a:lnSpc>
                <a:spcPts val="1867"/>
              </a:lnSpc>
              <a:buClr>
                <a:schemeClr val="tx1"/>
              </a:buClr>
              <a:buSzPct val="100000"/>
              <a:buFont typeface="Arial" charset="0"/>
              <a:buChar char="•"/>
              <a:defRPr sz="1733" b="0" i="0">
                <a:solidFill>
                  <a:schemeClr val="tx1"/>
                </a:solidFill>
                <a:latin typeface="DIN-Regular" charset="0"/>
                <a:ea typeface="DIN-Regular" charset="0"/>
                <a:cs typeface="DIN-Regular" charset="0"/>
              </a:defRPr>
            </a:lvl5pPr>
          </a:lstStyle>
          <a:p>
            <a:pPr lvl="0"/>
            <a:r>
              <a:rPr lang="en-US"/>
              <a:t>Edit Master text styles</a:t>
            </a:r>
          </a:p>
        </p:txBody>
      </p:sp>
      <p:sp>
        <p:nvSpPr>
          <p:cNvPr id="15" name="Picture Placeholder 15"/>
          <p:cNvSpPr>
            <a:spLocks noGrp="1"/>
          </p:cNvSpPr>
          <p:nvPr>
            <p:ph type="pic" sz="quarter" idx="20"/>
          </p:nvPr>
        </p:nvSpPr>
        <p:spPr>
          <a:xfrm>
            <a:off x="812801" y="3022601"/>
            <a:ext cx="656167" cy="656167"/>
          </a:xfrm>
        </p:spPr>
        <p:txBody>
          <a:bodyPr>
            <a:normAutofit/>
          </a:bodyPr>
          <a:lstStyle>
            <a:lvl1pPr marL="0" indent="0">
              <a:buFontTx/>
              <a:buNone/>
              <a:defRPr sz="1333" b="0" i="0" spc="0">
                <a:latin typeface="DIN-Light" charset="0"/>
                <a:ea typeface="DIN-Light" charset="0"/>
                <a:cs typeface="DIN-Light" charset="0"/>
              </a:defRPr>
            </a:lvl1pPr>
          </a:lstStyle>
          <a:p>
            <a:r>
              <a:rPr lang="en-US"/>
              <a:t>Click icon to add picture</a:t>
            </a:r>
            <a:endParaRPr lang="en-US" dirty="0"/>
          </a:p>
        </p:txBody>
      </p:sp>
      <p:sp>
        <p:nvSpPr>
          <p:cNvPr id="16" name="Picture Placeholder 15"/>
          <p:cNvSpPr>
            <a:spLocks noGrp="1"/>
          </p:cNvSpPr>
          <p:nvPr>
            <p:ph type="pic" sz="quarter" idx="21"/>
          </p:nvPr>
        </p:nvSpPr>
        <p:spPr>
          <a:xfrm>
            <a:off x="4622801" y="3022601"/>
            <a:ext cx="656167" cy="656167"/>
          </a:xfrm>
        </p:spPr>
        <p:txBody>
          <a:bodyPr>
            <a:normAutofit/>
          </a:bodyPr>
          <a:lstStyle>
            <a:lvl1pPr marL="0" indent="0">
              <a:buFontTx/>
              <a:buNone/>
              <a:defRPr sz="1333" b="0" i="0" spc="0">
                <a:latin typeface="DIN-Light" charset="0"/>
                <a:ea typeface="DIN-Light" charset="0"/>
                <a:cs typeface="DIN-Light" charset="0"/>
              </a:defRPr>
            </a:lvl1pPr>
          </a:lstStyle>
          <a:p>
            <a:r>
              <a:rPr lang="en-US"/>
              <a:t>Click icon to add picture</a:t>
            </a:r>
            <a:endParaRPr lang="en-US" dirty="0"/>
          </a:p>
        </p:txBody>
      </p:sp>
      <p:sp>
        <p:nvSpPr>
          <p:cNvPr id="17" name="Picture Placeholder 15"/>
          <p:cNvSpPr>
            <a:spLocks noGrp="1"/>
          </p:cNvSpPr>
          <p:nvPr>
            <p:ph type="pic" sz="quarter" idx="22"/>
          </p:nvPr>
        </p:nvSpPr>
        <p:spPr>
          <a:xfrm>
            <a:off x="8432801" y="3015926"/>
            <a:ext cx="656167" cy="656167"/>
          </a:xfrm>
        </p:spPr>
        <p:txBody>
          <a:bodyPr>
            <a:normAutofit/>
          </a:bodyPr>
          <a:lstStyle>
            <a:lvl1pPr marL="0" indent="0">
              <a:buFontTx/>
              <a:buNone/>
              <a:defRPr sz="1333" b="0" i="0" spc="0">
                <a:latin typeface="DIN-Light" charset="0"/>
                <a:ea typeface="DIN-Light" charset="0"/>
                <a:cs typeface="DIN-Light" charset="0"/>
              </a:defRPr>
            </a:lvl1pPr>
          </a:lstStyle>
          <a:p>
            <a:r>
              <a:rPr lang="en-US"/>
              <a:t>Click icon to add picture</a:t>
            </a:r>
            <a:endParaRPr lang="en-US" dirty="0"/>
          </a:p>
        </p:txBody>
      </p:sp>
      <p:sp>
        <p:nvSpPr>
          <p:cNvPr id="20" name="Title 16"/>
          <p:cNvSpPr>
            <a:spLocks noGrp="1"/>
          </p:cNvSpPr>
          <p:nvPr>
            <p:ph type="title"/>
          </p:nvPr>
        </p:nvSpPr>
        <p:spPr>
          <a:xfrm>
            <a:off x="812800" y="1501695"/>
            <a:ext cx="10515600" cy="1041208"/>
          </a:xfrm>
        </p:spPr>
        <p:txBody>
          <a:bodyPr wrap="none" anchor="t">
            <a:normAutofit/>
          </a:bodyPr>
          <a:lstStyle>
            <a:lvl1pPr>
              <a:lnSpc>
                <a:spcPts val="5333"/>
              </a:lnSpc>
              <a:defRPr sz="4933" b="0" i="0" spc="-133" baseline="0">
                <a:solidFill>
                  <a:srgbClr val="19335E"/>
                </a:solidFill>
                <a:latin typeface="DIN-Medium" charset="0"/>
                <a:ea typeface="DIN-Medium" charset="0"/>
                <a:cs typeface="DIN-Medium" charset="0"/>
              </a:defRPr>
            </a:lvl1pPr>
          </a:lstStyle>
          <a:p>
            <a:r>
              <a:rPr lang="en-US"/>
              <a:t>Click to edit Master title style</a:t>
            </a:r>
            <a:endParaRPr lang="en-US" dirty="0"/>
          </a:p>
        </p:txBody>
      </p:sp>
    </p:spTree>
    <p:extLst>
      <p:ext uri="{BB962C8B-B14F-4D97-AF65-F5344CB8AC3E}">
        <p14:creationId xmlns:p14="http://schemas.microsoft.com/office/powerpoint/2010/main" val="122233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28">
          <p15:clr>
            <a:srgbClr val="FBAE40"/>
          </p15:clr>
        </p15:guide>
        <p15:guide id="2" pos="384">
          <p15:clr>
            <a:srgbClr val="FBAE40"/>
          </p15:clr>
        </p15:guide>
        <p15:guide id="3" pos="2184">
          <p15:clr>
            <a:srgbClr val="FBAE40"/>
          </p15:clr>
        </p15:guide>
        <p15:guide id="4" pos="3984">
          <p15:clr>
            <a:srgbClr val="FBAE40"/>
          </p15:clr>
        </p15:guide>
        <p15:guide id="5" orient="horz" pos="70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12192000" cy="5044141"/>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044141"/>
            <a:ext cx="12192000" cy="13148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userDrawn="1"/>
        </p:nvSpPr>
        <p:spPr>
          <a:xfrm>
            <a:off x="215154" y="6442635"/>
            <a:ext cx="11761692" cy="338554"/>
          </a:xfrm>
          <a:prstGeom prst="rect">
            <a:avLst/>
          </a:prstGeom>
          <a:noFill/>
        </p:spPr>
        <p:txBody>
          <a:bodyPr wrap="square" rtlCol="0" anchor="t">
            <a:spAutoFit/>
          </a:bodyPr>
          <a:lstStyle/>
          <a:p>
            <a:r>
              <a:rPr lang="en-US" sz="800" b="0" i="0" dirty="0">
                <a:solidFill>
                  <a:schemeClr val="accent3"/>
                </a:solidFill>
                <a:latin typeface="DIN-Regular" charset="0"/>
                <a:ea typeface="DIN-Regular" charset="0"/>
                <a:cs typeface="DIN-Regular" charset="0"/>
              </a:rPr>
              <a:t>"PG&amp;E" refers to Pacific Gas and Electric Company, a subsidiary of PG&amp;E Corporation. ©2017 Pacific Gas and Electric Company. All rights reserved. These offerings are funded by California utility customers and administered by PG&amp;E under the auspices of the California Public Utilities Commission.</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747" y="5502307"/>
            <a:ext cx="3064256" cy="723392"/>
          </a:xfrm>
          <a:prstGeom prst="rect">
            <a:avLst/>
          </a:prstGeom>
        </p:spPr>
      </p:pic>
      <p:sp>
        <p:nvSpPr>
          <p:cNvPr id="11" name="Title 16"/>
          <p:cNvSpPr>
            <a:spLocks noGrp="1"/>
          </p:cNvSpPr>
          <p:nvPr>
            <p:ph type="title" hasCustomPrompt="1"/>
          </p:nvPr>
        </p:nvSpPr>
        <p:spPr>
          <a:xfrm>
            <a:off x="812800" y="3750257"/>
            <a:ext cx="10515600" cy="906416"/>
          </a:xfrm>
        </p:spPr>
        <p:txBody>
          <a:bodyPr anchor="t">
            <a:noAutofit/>
          </a:bodyPr>
          <a:lstStyle>
            <a:lvl1pPr>
              <a:defRPr sz="5867" b="0" i="0" spc="-133" baseline="0">
                <a:solidFill>
                  <a:schemeClr val="bg1"/>
                </a:solidFill>
                <a:latin typeface="DIN-Medium" charset="0"/>
                <a:ea typeface="DIN-Medium" charset="0"/>
                <a:cs typeface="DIN-Medium" charset="0"/>
              </a:defRPr>
            </a:lvl1pPr>
          </a:lstStyle>
          <a:p>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731264"/>
          </a:xfrm>
          <a:prstGeom prst="rect">
            <a:avLst/>
          </a:prstGeom>
        </p:spPr>
      </p:pic>
    </p:spTree>
    <p:extLst>
      <p:ext uri="{BB962C8B-B14F-4D97-AF65-F5344CB8AC3E}">
        <p14:creationId xmlns:p14="http://schemas.microsoft.com/office/powerpoint/2010/main" val="16371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EP 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692241-BA73-994D-2C14-C50560AB84DB}"/>
              </a:ext>
            </a:extLst>
          </p:cNvPr>
          <p:cNvSpPr txBox="1"/>
          <p:nvPr userDrawn="1"/>
        </p:nvSpPr>
        <p:spPr>
          <a:xfrm>
            <a:off x="353767" y="6351708"/>
            <a:ext cx="3218156" cy="506292"/>
          </a:xfrm>
          <a:prstGeom prst="rect">
            <a:avLst/>
          </a:prstGeom>
          <a:noFill/>
        </p:spPr>
        <p:txBody>
          <a:bodyPr wrap="square">
            <a:spAutoFit/>
          </a:bodyPr>
          <a:lstStyle/>
          <a:p>
            <a:pPr>
              <a:lnSpc>
                <a:spcPct val="150000"/>
              </a:lnSpc>
            </a:pPr>
            <a:r>
              <a:rPr lang="en-US" sz="2000" b="1" spc="300" dirty="0">
                <a:cs typeface="Helvetica" panose="020B0604020202020204" pitchFamily="34" charset="0"/>
              </a:rPr>
              <a:t>AEP 2023</a:t>
            </a:r>
          </a:p>
        </p:txBody>
      </p:sp>
      <p:sp>
        <p:nvSpPr>
          <p:cNvPr id="10" name="Text Placeholder 9">
            <a:extLst>
              <a:ext uri="{FF2B5EF4-FFF2-40B4-BE49-F238E27FC236}">
                <a16:creationId xmlns:a16="http://schemas.microsoft.com/office/drawing/2014/main" id="{9CF956E0-49DB-E61E-282A-6922E5AEFC0C}"/>
              </a:ext>
            </a:extLst>
          </p:cNvPr>
          <p:cNvSpPr>
            <a:spLocks noGrp="1"/>
          </p:cNvSpPr>
          <p:nvPr>
            <p:ph type="body" sz="quarter" idx="13"/>
          </p:nvPr>
        </p:nvSpPr>
        <p:spPr>
          <a:xfrm>
            <a:off x="353767" y="402533"/>
            <a:ext cx="4644965" cy="1837760"/>
          </a:xfrm>
        </p:spPr>
        <p:txBody>
          <a:bodyPr vert="horz" lIns="91440" tIns="45720" rIns="91440" bIns="45720" rtlCol="0" anchor="t" anchorCtr="0">
            <a:normAutofit lnSpcReduction="10000"/>
          </a:bodyPr>
          <a:lstStyle>
            <a:lvl1pPr>
              <a:defRPr lang="en-US" sz="6000" dirty="0">
                <a:solidFill>
                  <a:srgbClr val="FF0000"/>
                </a:solidFill>
                <a:latin typeface="Brush Script MT" panose="03060802040406070304" pitchFamily="66" charset="0"/>
                <a:ea typeface="+mj-ea"/>
                <a:cs typeface="+mj-cs"/>
              </a:defRPr>
            </a:lvl1pPr>
          </a:lstStyle>
          <a:p>
            <a:pPr marL="0" lvl="0">
              <a:spcBef>
                <a:spcPct val="0"/>
              </a:spcBef>
              <a:spcAft>
                <a:spcPts val="600"/>
              </a:spcAft>
              <a:buNone/>
            </a:pPr>
            <a:r>
              <a:rPr lang="en-US" dirty="0"/>
              <a:t>Click to edit Master text</a:t>
            </a:r>
          </a:p>
        </p:txBody>
      </p:sp>
      <p:pic>
        <p:nvPicPr>
          <p:cNvPr id="9" name="Picture 8">
            <a:extLst>
              <a:ext uri="{FF2B5EF4-FFF2-40B4-BE49-F238E27FC236}">
                <a16:creationId xmlns:a16="http://schemas.microsoft.com/office/drawing/2014/main" id="{CFD804E8-2D14-54B3-6996-5587ABB8D670}"/>
              </a:ext>
            </a:extLst>
          </p:cNvPr>
          <p:cNvPicPr>
            <a:picLocks noChangeAspect="1"/>
          </p:cNvPicPr>
          <p:nvPr userDrawn="1"/>
        </p:nvPicPr>
        <p:blipFill>
          <a:blip r:embed="rId2"/>
          <a:stretch>
            <a:fillRect/>
          </a:stretch>
        </p:blipFill>
        <p:spPr>
          <a:xfrm>
            <a:off x="353767" y="2468890"/>
            <a:ext cx="3237293" cy="1920219"/>
          </a:xfrm>
          <a:prstGeom prst="rect">
            <a:avLst/>
          </a:prstGeom>
        </p:spPr>
      </p:pic>
    </p:spTree>
    <p:extLst>
      <p:ext uri="{BB962C8B-B14F-4D97-AF65-F5344CB8AC3E}">
        <p14:creationId xmlns:p14="http://schemas.microsoft.com/office/powerpoint/2010/main" val="16118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Seperator01">
    <p:bg>
      <p:bgPr>
        <a:solidFill>
          <a:srgbClr val="1933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177B-986E-F0B0-B19B-1AF357D7B7C7}"/>
              </a:ext>
            </a:extLst>
          </p:cNvPr>
          <p:cNvSpPr>
            <a:spLocks noGrp="1"/>
          </p:cNvSpPr>
          <p:nvPr>
            <p:ph type="title"/>
          </p:nvPr>
        </p:nvSpPr>
        <p:spPr>
          <a:xfrm>
            <a:off x="2987074" y="3429000"/>
            <a:ext cx="9204926" cy="1920240"/>
          </a:xfrm>
          <a:solidFill>
            <a:schemeClr val="bg1"/>
          </a:solidFill>
        </p:spPr>
        <p:txBody>
          <a:bodyPr>
            <a:normAutofit/>
          </a:bodyPr>
          <a:lstStyle>
            <a:lvl1pPr marL="461963" indent="0">
              <a:defRPr sz="5400">
                <a:solidFill>
                  <a:srgbClr val="19335E"/>
                </a:solidFill>
              </a:defRPr>
            </a:lvl1pPr>
          </a:lstStyle>
          <a:p>
            <a:r>
              <a:rPr lang="en-US" dirty="0"/>
              <a:t>Click to edit Master title style</a:t>
            </a:r>
          </a:p>
        </p:txBody>
      </p:sp>
      <p:pic>
        <p:nvPicPr>
          <p:cNvPr id="6" name="Picture 5">
            <a:extLst>
              <a:ext uri="{FF2B5EF4-FFF2-40B4-BE49-F238E27FC236}">
                <a16:creationId xmlns:a16="http://schemas.microsoft.com/office/drawing/2014/main" id="{FE868181-D1A5-C771-1C65-ADC39EC68904}"/>
              </a:ext>
            </a:extLst>
          </p:cNvPr>
          <p:cNvPicPr>
            <a:picLocks noChangeAspect="1"/>
          </p:cNvPicPr>
          <p:nvPr userDrawn="1"/>
        </p:nvPicPr>
        <p:blipFill>
          <a:blip r:embed="rId2"/>
          <a:stretch>
            <a:fillRect/>
          </a:stretch>
        </p:blipFill>
        <p:spPr>
          <a:xfrm>
            <a:off x="0" y="3429000"/>
            <a:ext cx="3237293" cy="1920219"/>
          </a:xfrm>
          <a:prstGeom prst="rect">
            <a:avLst/>
          </a:prstGeom>
        </p:spPr>
      </p:pic>
    </p:spTree>
    <p:extLst>
      <p:ext uri="{BB962C8B-B14F-4D97-AF65-F5344CB8AC3E}">
        <p14:creationId xmlns:p14="http://schemas.microsoft.com/office/powerpoint/2010/main" val="6762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Seperator02">
    <p:bg>
      <p:bgPr>
        <a:solidFill>
          <a:srgbClr val="DE4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177B-986E-F0B0-B19B-1AF357D7B7C7}"/>
              </a:ext>
            </a:extLst>
          </p:cNvPr>
          <p:cNvSpPr>
            <a:spLocks noGrp="1"/>
          </p:cNvSpPr>
          <p:nvPr>
            <p:ph type="title"/>
          </p:nvPr>
        </p:nvSpPr>
        <p:spPr>
          <a:xfrm>
            <a:off x="2987074" y="3429000"/>
            <a:ext cx="9204926" cy="1920240"/>
          </a:xfrm>
          <a:solidFill>
            <a:schemeClr val="bg1"/>
          </a:solidFill>
        </p:spPr>
        <p:txBody>
          <a:bodyPr>
            <a:normAutofit/>
          </a:bodyPr>
          <a:lstStyle>
            <a:lvl1pPr marL="461963" indent="0">
              <a:defRPr sz="5400">
                <a:solidFill>
                  <a:srgbClr val="DE4F3F"/>
                </a:solidFill>
              </a:defRPr>
            </a:lvl1pPr>
          </a:lstStyle>
          <a:p>
            <a:r>
              <a:rPr lang="en-US" dirty="0"/>
              <a:t>Click to edit Master title style</a:t>
            </a:r>
          </a:p>
        </p:txBody>
      </p:sp>
      <p:pic>
        <p:nvPicPr>
          <p:cNvPr id="6" name="Picture 5">
            <a:extLst>
              <a:ext uri="{FF2B5EF4-FFF2-40B4-BE49-F238E27FC236}">
                <a16:creationId xmlns:a16="http://schemas.microsoft.com/office/drawing/2014/main" id="{FE868181-D1A5-C771-1C65-ADC39EC68904}"/>
              </a:ext>
            </a:extLst>
          </p:cNvPr>
          <p:cNvPicPr>
            <a:picLocks noChangeAspect="1"/>
          </p:cNvPicPr>
          <p:nvPr userDrawn="1"/>
        </p:nvPicPr>
        <p:blipFill>
          <a:blip r:embed="rId2"/>
          <a:stretch>
            <a:fillRect/>
          </a:stretch>
        </p:blipFill>
        <p:spPr>
          <a:xfrm>
            <a:off x="0" y="3429000"/>
            <a:ext cx="3237293" cy="1920219"/>
          </a:xfrm>
          <a:prstGeom prst="rect">
            <a:avLst/>
          </a:prstGeom>
        </p:spPr>
      </p:pic>
    </p:spTree>
    <p:extLst>
      <p:ext uri="{BB962C8B-B14F-4D97-AF65-F5344CB8AC3E}">
        <p14:creationId xmlns:p14="http://schemas.microsoft.com/office/powerpoint/2010/main" val="9735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89D2-328C-418A-8A2F-1671FF4F7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AAA4F-3CA9-49B0-ABCA-46E24C83C72C}"/>
              </a:ext>
            </a:extLst>
          </p:cNvPr>
          <p:cNvSpPr>
            <a:spLocks noGrp="1"/>
          </p:cNvSpPr>
          <p:nvPr>
            <p:ph idx="1"/>
          </p:nvPr>
        </p:nvSpPr>
        <p:spPr/>
        <p:txBody>
          <a:bodyPr/>
          <a:lstStyle>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EECF5A2-38D3-497F-B869-2168533AB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C92B-EF93-48F5-ABA5-83008C9898A5}"/>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40236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U of W Title Slide">
    <p:bg>
      <p:bgPr>
        <a:solidFill>
          <a:schemeClr val="bg1"/>
        </a:solidFill>
        <a:effectLst/>
      </p:bgPr>
    </p:bg>
    <p:spTree>
      <p:nvGrpSpPr>
        <p:cNvPr id="1" name=""/>
        <p:cNvGrpSpPr/>
        <p:nvPr/>
      </p:nvGrpSpPr>
      <p:grpSpPr>
        <a:xfrm>
          <a:off x="0" y="0"/>
          <a:ext cx="0" cy="0"/>
          <a:chOff x="0" y="0"/>
          <a:chExt cx="0" cy="0"/>
        </a:xfrm>
      </p:grpSpPr>
      <p:sp>
        <p:nvSpPr>
          <p:cNvPr id="1490946" name="Rectangle 2"/>
          <p:cNvSpPr>
            <a:spLocks noGrp="1" noChangeArrowheads="1"/>
          </p:cNvSpPr>
          <p:nvPr>
            <p:ph type="ctrTitle"/>
          </p:nvPr>
        </p:nvSpPr>
        <p:spPr>
          <a:xfrm>
            <a:off x="319616" y="1852222"/>
            <a:ext cx="11719983" cy="2038350"/>
          </a:xfrm>
        </p:spPr>
        <p:txBody>
          <a:bodyPr/>
          <a:lstStyle>
            <a:lvl1pPr>
              <a:defRPr b="1" i="1">
                <a:solidFill>
                  <a:schemeClr val="tx1"/>
                </a:solidFill>
              </a:defRPr>
            </a:lvl1pPr>
          </a:lstStyle>
          <a:p>
            <a:r>
              <a:rPr lang="en-US" dirty="0"/>
              <a:t>Click to edit Master title style</a:t>
            </a:r>
          </a:p>
        </p:txBody>
      </p:sp>
      <p:sp>
        <p:nvSpPr>
          <p:cNvPr id="1490948" name="Rectangle 4"/>
          <p:cNvSpPr>
            <a:spLocks noGrp="1" noChangeArrowheads="1"/>
          </p:cNvSpPr>
          <p:nvPr>
            <p:ph type="subTitle" sz="quarter" idx="1"/>
          </p:nvPr>
        </p:nvSpPr>
        <p:spPr>
          <a:xfrm>
            <a:off x="319618" y="3996936"/>
            <a:ext cx="11719981" cy="1489075"/>
          </a:xfrm>
        </p:spPr>
        <p:txBody>
          <a:bodyPr/>
          <a:lstStyle>
            <a:lvl1pPr marL="0" indent="0">
              <a:buFontTx/>
              <a:buNone/>
              <a:defRPr i="1">
                <a:solidFill>
                  <a:srgbClr val="9A0102"/>
                </a:solidFill>
              </a:defRPr>
            </a:lvl1pPr>
          </a:lstStyle>
          <a:p>
            <a:r>
              <a:rPr lang="en-US"/>
              <a:t>Click to edit Master subtitle style</a:t>
            </a:r>
          </a:p>
        </p:txBody>
      </p:sp>
      <p:pic>
        <p:nvPicPr>
          <p:cNvPr id="7" name="Picture 8" descr="2t.jpg                                                         00340C0AMacintosh HD                   BA577892:"/>
          <p:cNvPicPr>
            <a:picLocks noChangeAspect="1" noChangeArrowheads="1"/>
          </p:cNvPicPr>
          <p:nvPr/>
        </p:nvPicPr>
        <p:blipFill>
          <a:blip r:embed="rId2" cstate="print"/>
          <a:srcRect b="78769"/>
          <a:stretch>
            <a:fillRect/>
          </a:stretch>
        </p:blipFill>
        <p:spPr bwMode="auto">
          <a:xfrm>
            <a:off x="-25400" y="-14288"/>
            <a:ext cx="12242800" cy="1462088"/>
          </a:xfrm>
          <a:prstGeom prst="rect">
            <a:avLst/>
          </a:prstGeom>
          <a:noFill/>
          <a:ln w="9525">
            <a:noFill/>
            <a:miter lim="800000"/>
            <a:headEnd/>
            <a:tailEnd/>
          </a:ln>
        </p:spPr>
      </p:pic>
      <p:sp>
        <p:nvSpPr>
          <p:cNvPr id="8" name="Rectangle 3"/>
          <p:cNvSpPr>
            <a:spLocks noChangeArrowheads="1"/>
          </p:cNvSpPr>
          <p:nvPr/>
        </p:nvSpPr>
        <p:spPr bwMode="auto">
          <a:xfrm>
            <a:off x="319618" y="5509823"/>
            <a:ext cx="10358967" cy="1271977"/>
          </a:xfrm>
          <a:prstGeom prst="rect">
            <a:avLst/>
          </a:prstGeom>
          <a:noFill/>
          <a:ln w="9525">
            <a:noFill/>
            <a:miter lim="800000"/>
            <a:headEnd/>
            <a:tailEnd/>
          </a:ln>
          <a:effectLst/>
        </p:spPr>
        <p:txBody>
          <a:bodyPr anchor="ctr"/>
          <a:lstStyle/>
          <a:p>
            <a:pPr eaLnBrk="1" hangingPunct="1">
              <a:spcBef>
                <a:spcPts val="600"/>
              </a:spcBef>
            </a:pPr>
            <a:r>
              <a:rPr lang="en-US" sz="1800" dirty="0">
                <a:solidFill>
                  <a:srgbClr val="AA2526"/>
                </a:solidFill>
                <a:latin typeface="+mn-lt"/>
              </a:rPr>
              <a:t>Presented By:</a:t>
            </a:r>
            <a:br>
              <a:rPr lang="en-US" sz="1800" dirty="0">
                <a:solidFill>
                  <a:srgbClr val="AA2526"/>
                </a:solidFill>
                <a:latin typeface="+mn-lt"/>
              </a:rPr>
            </a:br>
            <a:r>
              <a:rPr lang="en-US" sz="1800" dirty="0">
                <a:solidFill>
                  <a:srgbClr val="AA2526"/>
                </a:solidFill>
                <a:latin typeface="+mn-lt"/>
              </a:rPr>
              <a:t>David Sellers, Senior Engineer</a:t>
            </a:r>
            <a:br>
              <a:rPr lang="en-US" sz="1800" dirty="0">
                <a:solidFill>
                  <a:srgbClr val="AA2526"/>
                </a:solidFill>
                <a:latin typeface="+mn-lt"/>
              </a:rPr>
            </a:br>
            <a:r>
              <a:rPr lang="en-US" sz="1800" dirty="0">
                <a:solidFill>
                  <a:srgbClr val="AA2526"/>
                </a:solidFill>
                <a:latin typeface="+mn-lt"/>
              </a:rPr>
              <a:t>Facility Dynamics Engineering</a:t>
            </a:r>
          </a:p>
        </p:txBody>
      </p:sp>
      <p:pic>
        <p:nvPicPr>
          <p:cNvPr id="10" name="Picture 8" descr="2t.jpg                                                         00340C0AMacintosh HD                   BA577892:"/>
          <p:cNvPicPr>
            <a:picLocks noChangeAspect="1" noChangeArrowheads="1"/>
          </p:cNvPicPr>
          <p:nvPr userDrawn="1"/>
        </p:nvPicPr>
        <p:blipFill>
          <a:blip r:embed="rId2" cstate="print"/>
          <a:srcRect b="78769"/>
          <a:stretch>
            <a:fillRect/>
          </a:stretch>
        </p:blipFill>
        <p:spPr bwMode="auto">
          <a:xfrm>
            <a:off x="-25400" y="-14288"/>
            <a:ext cx="12242800" cy="1956893"/>
          </a:xfrm>
          <a:prstGeom prst="rect">
            <a:avLst/>
          </a:prstGeom>
          <a:noFill/>
          <a:ln w="9525">
            <a:noFill/>
            <a:miter lim="800000"/>
            <a:headEnd/>
            <a:tailEnd/>
          </a:ln>
        </p:spPr>
      </p:pic>
      <p:pic>
        <p:nvPicPr>
          <p:cNvPr id="2" name="Picture 1">
            <a:extLst>
              <a:ext uri="{FF2B5EF4-FFF2-40B4-BE49-F238E27FC236}">
                <a16:creationId xmlns:a16="http://schemas.microsoft.com/office/drawing/2014/main" id="{BB8B7DB1-BFA8-4CCC-99BA-C0A59FA5F52B}"/>
              </a:ext>
            </a:extLst>
          </p:cNvPr>
          <p:cNvPicPr>
            <a:picLocks noChangeAspect="1"/>
          </p:cNvPicPr>
          <p:nvPr userDrawn="1"/>
        </p:nvPicPr>
        <p:blipFill>
          <a:blip r:embed="rId3"/>
          <a:stretch>
            <a:fillRect/>
          </a:stretch>
        </p:blipFill>
        <p:spPr>
          <a:xfrm>
            <a:off x="9438214" y="5482654"/>
            <a:ext cx="2601385" cy="1212808"/>
          </a:xfrm>
          <a:prstGeom prst="rect">
            <a:avLst/>
          </a:prstGeom>
        </p:spPr>
      </p:pic>
    </p:spTree>
    <p:extLst>
      <p:ext uri="{BB962C8B-B14F-4D97-AF65-F5344CB8AC3E}">
        <p14:creationId xmlns:p14="http://schemas.microsoft.com/office/powerpoint/2010/main" val="253348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U of W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a:t>Tab 4-3 - Sensor Issues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vider - Orange">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gradFill>
            <a:gsLst>
              <a:gs pos="16000">
                <a:srgbClr val="CD9C03"/>
              </a:gs>
              <a:gs pos="85000">
                <a:srgbClr val="9901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4"/>
          </p:nvPr>
        </p:nvSpPr>
        <p:spPr>
          <a:xfrm>
            <a:off x="3018973" y="0"/>
            <a:ext cx="9173027" cy="6872514"/>
          </a:xfrm>
          <a:custGeom>
            <a:avLst/>
            <a:gdLst>
              <a:gd name="connsiteX0" fmla="*/ 3018972 w 9173027"/>
              <a:gd name="connsiteY0" fmla="*/ 0 h 6872514"/>
              <a:gd name="connsiteX1" fmla="*/ 9173027 w 9173027"/>
              <a:gd name="connsiteY1" fmla="*/ 0 h 6872514"/>
              <a:gd name="connsiteX2" fmla="*/ 9173027 w 9173027"/>
              <a:gd name="connsiteY2" fmla="*/ 6858000 h 6872514"/>
              <a:gd name="connsiteX3" fmla="*/ 0 w 9173027"/>
              <a:gd name="connsiteY3" fmla="*/ 6872514 h 6872514"/>
            </a:gdLst>
            <a:ahLst/>
            <a:cxnLst>
              <a:cxn ang="0">
                <a:pos x="connsiteX0" y="connsiteY0"/>
              </a:cxn>
              <a:cxn ang="0">
                <a:pos x="connsiteX1" y="connsiteY1"/>
              </a:cxn>
              <a:cxn ang="0">
                <a:pos x="connsiteX2" y="connsiteY2"/>
              </a:cxn>
              <a:cxn ang="0">
                <a:pos x="connsiteX3" y="connsiteY3"/>
              </a:cxn>
            </a:cxnLst>
            <a:rect l="l" t="t" r="r" b="b"/>
            <a:pathLst>
              <a:path w="9173027" h="6872514">
                <a:moveTo>
                  <a:pt x="3018972" y="0"/>
                </a:moveTo>
                <a:lnTo>
                  <a:pt x="9173027" y="0"/>
                </a:lnTo>
                <a:lnTo>
                  <a:pt x="9173027" y="6858000"/>
                </a:lnTo>
                <a:lnTo>
                  <a:pt x="0" y="6872514"/>
                </a:lnTo>
                <a:close/>
              </a:path>
            </a:pathLst>
          </a:custGeom>
          <a:solidFill>
            <a:schemeClr val="tx1"/>
          </a:solidFill>
        </p:spPr>
        <p:txBody>
          <a:bodyPr wrap="square" anchor="ctr">
            <a:noAutofit/>
          </a:bodyPr>
          <a:lstStyle>
            <a:lvl1pPr marL="0" indent="0" algn="ctr">
              <a:buNone/>
              <a:defRPr sz="3600">
                <a:solidFill>
                  <a:schemeClr val="bg1"/>
                </a:solidFill>
              </a:defRPr>
            </a:lvl1pPr>
          </a:lstStyle>
          <a:p>
            <a:endParaRPr lang="en-US" dirty="0"/>
          </a:p>
        </p:txBody>
      </p:sp>
      <p:sp>
        <p:nvSpPr>
          <p:cNvPr id="2" name="Title 1"/>
          <p:cNvSpPr>
            <a:spLocks noGrp="1"/>
          </p:cNvSpPr>
          <p:nvPr>
            <p:ph type="title" hasCustomPrompt="1"/>
          </p:nvPr>
        </p:nvSpPr>
        <p:spPr>
          <a:xfrm>
            <a:off x="429326" y="1714500"/>
            <a:ext cx="3460502" cy="1846942"/>
          </a:xfrm>
          <a:prstGeom prst="rect">
            <a:avLst/>
          </a:prstGeom>
        </p:spPr>
        <p:txBody>
          <a:bodyPr vert="horz" wrap="square" lIns="91440" tIns="45720" rIns="91440" bIns="45720" rtlCol="0" anchor="ctr">
            <a:noAutofit/>
          </a:bodyPr>
          <a:lstStyle>
            <a:lvl1pPr>
              <a:defRPr lang="en-US" sz="4800" b="1" spc="0" baseline="0" dirty="0">
                <a:solidFill>
                  <a:schemeClr val="bg1"/>
                </a:solidFill>
                <a:latin typeface="+mn-lt"/>
                <a:cs typeface="Times New Roman" panose="02020603050405020304" pitchFamily="18" charset="0"/>
              </a:defRPr>
            </a:lvl1pPr>
          </a:lstStyle>
          <a:p>
            <a:pPr marL="0" lvl="0"/>
            <a:r>
              <a:rPr lang="en-US" dirty="0"/>
              <a:t>DIVIDER SLIDE</a:t>
            </a:r>
          </a:p>
        </p:txBody>
      </p:sp>
    </p:spTree>
    <p:extLst>
      <p:ext uri="{BB962C8B-B14F-4D97-AF65-F5344CB8AC3E}">
        <p14:creationId xmlns:p14="http://schemas.microsoft.com/office/powerpoint/2010/main" val="328830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 of W Divider">
    <p:bg>
      <p:bgPr>
        <a:gradFill>
          <a:gsLst>
            <a:gs pos="16000">
              <a:srgbClr val="CD9C03"/>
            </a:gs>
            <a:gs pos="85000">
              <a:srgbClr val="99010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10515600" cy="1325563"/>
          </a:xfrm>
        </p:spPr>
        <p:txBody>
          <a:bodyPr/>
          <a:lstStyle/>
          <a:p>
            <a:r>
              <a:rPr lang="en-US"/>
              <a:t>Click to edit Master title style</a:t>
            </a:r>
          </a:p>
        </p:txBody>
      </p:sp>
    </p:spTree>
    <p:extLst>
      <p:ext uri="{BB962C8B-B14F-4D97-AF65-F5344CB8AC3E}">
        <p14:creationId xmlns:p14="http://schemas.microsoft.com/office/powerpoint/2010/main" val="2403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7679" y="3770376"/>
            <a:ext cx="103632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963615" y="4572000"/>
            <a:ext cx="10363200" cy="685800"/>
          </a:xfrm>
        </p:spPr>
        <p:txBody>
          <a:bodyPr>
            <a:normAutofit/>
          </a:bodyPr>
          <a:lstStyle>
            <a:lvl1pPr marL="0" indent="0">
              <a:buNone/>
              <a:defRPr sz="3300" b="0" baseline="0">
                <a:solidFill>
                  <a:schemeClr val="bg1"/>
                </a:solidFill>
              </a:defRPr>
            </a:lvl1pPr>
          </a:lstStyle>
          <a:p>
            <a:pPr lvl="0"/>
            <a:r>
              <a:rPr lang="en-US" dirty="0"/>
              <a:t>Click to edit Subtitle</a:t>
            </a:r>
          </a:p>
        </p:txBody>
      </p:sp>
      <p:sp>
        <p:nvSpPr>
          <p:cNvPr id="12" name="TextBox 11"/>
          <p:cNvSpPr txBox="1"/>
          <p:nvPr/>
        </p:nvSpPr>
        <p:spPr>
          <a:xfrm>
            <a:off x="5364480" y="5307568"/>
            <a:ext cx="2743200" cy="369332"/>
          </a:xfrm>
          <a:prstGeom prst="rect">
            <a:avLst/>
          </a:prstGeom>
          <a:noFill/>
        </p:spPr>
        <p:txBody>
          <a:bodyPr wrap="square" rtlCol="0">
            <a:spAutoFit/>
          </a:bodyPr>
          <a:lstStyle/>
          <a:p>
            <a:r>
              <a:rPr lang="en-US" sz="1800"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5364481" y="5711190"/>
            <a:ext cx="6759617"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5364481" y="6111240"/>
            <a:ext cx="6759617"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5364481" y="6492240"/>
            <a:ext cx="6759617"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45" name="Group 44">
            <a:extLst>
              <a:ext uri="{FF2B5EF4-FFF2-40B4-BE49-F238E27FC236}">
                <a16:creationId xmlns:a16="http://schemas.microsoft.com/office/drawing/2014/main" id="{DF1BF210-3A8F-4027-90E4-049C607C543E}"/>
              </a:ext>
            </a:extLst>
          </p:cNvPr>
          <p:cNvGrpSpPr/>
          <p:nvPr userDrawn="1"/>
        </p:nvGrpSpPr>
        <p:grpSpPr>
          <a:xfrm>
            <a:off x="820944" y="-215900"/>
            <a:ext cx="8096046" cy="3790904"/>
            <a:chOff x="820944" y="-215900"/>
            <a:chExt cx="8096046" cy="3790904"/>
          </a:xfrm>
        </p:grpSpPr>
        <p:grpSp>
          <p:nvGrpSpPr>
            <p:cNvPr id="46" name="Group 45">
              <a:extLst>
                <a:ext uri="{FF2B5EF4-FFF2-40B4-BE49-F238E27FC236}">
                  <a16:creationId xmlns:a16="http://schemas.microsoft.com/office/drawing/2014/main" id="{3897C772-B9B4-41CF-AC0A-2802B98205D8}"/>
                </a:ext>
              </a:extLst>
            </p:cNvPr>
            <p:cNvGrpSpPr/>
            <p:nvPr userDrawn="1"/>
          </p:nvGrpSpPr>
          <p:grpSpPr>
            <a:xfrm>
              <a:off x="820944" y="501652"/>
              <a:ext cx="7442775" cy="2822573"/>
              <a:chOff x="820944" y="501652"/>
              <a:chExt cx="7442775" cy="2822573"/>
            </a:xfrm>
          </p:grpSpPr>
          <p:sp>
            <p:nvSpPr>
              <p:cNvPr id="48" name="Rectangle 47">
                <a:extLst>
                  <a:ext uri="{FF2B5EF4-FFF2-40B4-BE49-F238E27FC236}">
                    <a16:creationId xmlns:a16="http://schemas.microsoft.com/office/drawing/2014/main" id="{DB158B48-C04D-4117-999C-497F4D0500D9}"/>
                  </a:ext>
                </a:extLst>
              </p:cNvPr>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D0673AC-2A45-422C-9108-6CB3E0A6006E}"/>
                  </a:ext>
                </a:extLst>
              </p:cNvPr>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ADDFE7C-240A-49F3-A20A-21EC6ACD6ECD}"/>
                  </a:ext>
                </a:extLst>
              </p:cNvPr>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7739079-AA66-416E-A4BC-7492CD749E61}"/>
                  </a:ext>
                </a:extLst>
              </p:cNvPr>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FA763CF-0FE3-4115-8381-AE21C5747826}"/>
                  </a:ext>
                </a:extLst>
              </p:cNvPr>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89F2763-A666-4CFA-98B4-839190CDF190}"/>
                  </a:ext>
                </a:extLst>
              </p:cNvPr>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C3671D1-7181-478E-90DC-677DA09730B8}"/>
                  </a:ext>
                </a:extLst>
              </p:cNvPr>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85AC2DF-321F-4440-8BDE-E401C373C1A8}"/>
                  </a:ext>
                </a:extLst>
              </p:cNvPr>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2B77031C-2ED1-472D-9CBF-F3C0377252D9}"/>
                  </a:ext>
                </a:extLst>
              </p:cNvPr>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67E983F-7101-49E0-85B5-B5A738DD770E}"/>
                  </a:ext>
                </a:extLst>
              </p:cNvPr>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A82A32B-9B96-4E53-8F04-858822F54876}"/>
                  </a:ext>
                </a:extLst>
              </p:cNvPr>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005DEE9-C77D-4E40-BAE2-8D3D57876ABB}"/>
                  </a:ext>
                </a:extLst>
              </p:cNvPr>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D478442-3BE7-4117-9C37-B8E0250A049D}"/>
                  </a:ext>
                </a:extLst>
              </p:cNvPr>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5EC2EC-B247-4637-8192-C617788F6A37}"/>
                  </a:ext>
                </a:extLst>
              </p:cNvPr>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EF6BF54-98D0-4EA9-B50E-2923900B024F}"/>
                  </a:ext>
                </a:extLst>
              </p:cNvPr>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7814EAD-0B98-4381-A527-004C8E3A503A}"/>
                  </a:ext>
                </a:extLst>
              </p:cNvPr>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0591306-90B5-403A-B146-5E99A223E13C}"/>
                  </a:ext>
                </a:extLst>
              </p:cNvPr>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3839E1A-6C17-4DEA-A424-6343521F6DF1}"/>
                  </a:ext>
                </a:extLst>
              </p:cNvPr>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68B42C-A4C3-4B6A-849B-D9C49CBD42D5}"/>
                  </a:ext>
                </a:extLst>
              </p:cNvPr>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C616DB5-076D-4264-93E5-30AD6A153D3D}"/>
                  </a:ext>
                </a:extLst>
              </p:cNvPr>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F1FFBD2-1364-4B70-9035-4C946BAA8AFB}"/>
                  </a:ext>
                </a:extLst>
              </p:cNvPr>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BDDA082-1C49-472E-952D-33E0CFE48279}"/>
                  </a:ext>
                </a:extLst>
              </p:cNvPr>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035736E-007B-4D14-8EDA-886ADC4986ED}"/>
                  </a:ext>
                </a:extLst>
              </p:cNvPr>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9B4594C-C724-4E55-B9B3-EDCE6F9BF04C}"/>
                  </a:ext>
                </a:extLst>
              </p:cNvPr>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1BA1B-AE39-43DC-8948-B01C1093602F}"/>
                  </a:ext>
                </a:extLst>
              </p:cNvPr>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64F2CB9E-43A5-48F9-89FF-0162611D6079}"/>
                  </a:ext>
                </a:extLst>
              </p:cNvPr>
              <p:cNvGrpSpPr/>
              <p:nvPr/>
            </p:nvGrpSpPr>
            <p:grpSpPr>
              <a:xfrm>
                <a:off x="930058" y="1204266"/>
                <a:ext cx="7333661" cy="1991577"/>
                <a:chOff x="930058" y="1064566"/>
                <a:chExt cx="7333661" cy="1991577"/>
              </a:xfrm>
            </p:grpSpPr>
            <p:cxnSp>
              <p:nvCxnSpPr>
                <p:cNvPr id="109" name="Straight Connector 108">
                  <a:extLst>
                    <a:ext uri="{FF2B5EF4-FFF2-40B4-BE49-F238E27FC236}">
                      <a16:creationId xmlns:a16="http://schemas.microsoft.com/office/drawing/2014/main" id="{F7694B78-82ED-4ABF-8C58-91F1AE78C215}"/>
                    </a:ext>
                  </a:extLst>
                </p:cNvPr>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10" name="Freeform 77">
                  <a:extLst>
                    <a:ext uri="{FF2B5EF4-FFF2-40B4-BE49-F238E27FC236}">
                      <a16:creationId xmlns:a16="http://schemas.microsoft.com/office/drawing/2014/main" id="{79D95C1E-3365-4F03-8856-C4F409372905}"/>
                    </a:ext>
                  </a:extLst>
                </p:cNvPr>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78">
                  <a:extLst>
                    <a:ext uri="{FF2B5EF4-FFF2-40B4-BE49-F238E27FC236}">
                      <a16:creationId xmlns:a16="http://schemas.microsoft.com/office/drawing/2014/main" id="{693568F0-CA98-4458-96ED-FB359B22C8E2}"/>
                    </a:ext>
                  </a:extLst>
                </p:cNvPr>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79">
                  <a:extLst>
                    <a:ext uri="{FF2B5EF4-FFF2-40B4-BE49-F238E27FC236}">
                      <a16:creationId xmlns:a16="http://schemas.microsoft.com/office/drawing/2014/main" id="{70BD4772-65C0-4B00-9B7F-73E8877D3BF5}"/>
                    </a:ext>
                  </a:extLst>
                </p:cNvPr>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80">
                  <a:extLst>
                    <a:ext uri="{FF2B5EF4-FFF2-40B4-BE49-F238E27FC236}">
                      <a16:creationId xmlns:a16="http://schemas.microsoft.com/office/drawing/2014/main" id="{0E75E3C2-9022-4742-9F20-329538A6D14F}"/>
                    </a:ext>
                  </a:extLst>
                </p:cNvPr>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81">
                  <a:extLst>
                    <a:ext uri="{FF2B5EF4-FFF2-40B4-BE49-F238E27FC236}">
                      <a16:creationId xmlns:a16="http://schemas.microsoft.com/office/drawing/2014/main" id="{A6E2C494-05A2-4960-BC25-50B22FB75603}"/>
                    </a:ext>
                  </a:extLst>
                </p:cNvPr>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82">
                  <a:extLst>
                    <a:ext uri="{FF2B5EF4-FFF2-40B4-BE49-F238E27FC236}">
                      <a16:creationId xmlns:a16="http://schemas.microsoft.com/office/drawing/2014/main" id="{989EE42E-C8E1-4EEA-9496-324D3AB6AED5}"/>
                    </a:ext>
                  </a:extLst>
                </p:cNvPr>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a16="http://schemas.microsoft.com/office/drawing/2014/main" id="{3F7758DA-81B5-4481-8997-EF8CBEE545A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7" name="Picture 2">
              <a:extLst>
                <a:ext uri="{FF2B5EF4-FFF2-40B4-BE49-F238E27FC236}">
                  <a16:creationId xmlns:a16="http://schemas.microsoft.com/office/drawing/2014/main" id="{B1027135-8DC7-48CC-9AE7-553938ABDAE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1279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DE Section Seperato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2790" y="3669201"/>
            <a:ext cx="5133209" cy="1757783"/>
          </a:xfrm>
        </p:spPr>
        <p:txBody>
          <a:bodyPr>
            <a:noAutofit/>
          </a:bodyPr>
          <a:lstStyle>
            <a:lvl1pPr>
              <a:defRPr sz="5300" b="1" baseline="0">
                <a:solidFill>
                  <a:schemeClr val="bg1"/>
                </a:solidFill>
              </a:defRPr>
            </a:lvl1pPr>
          </a:lstStyle>
          <a:p>
            <a:r>
              <a:rPr lang="en-US" dirty="0"/>
              <a:t>Click to edit Title</a:t>
            </a:r>
          </a:p>
        </p:txBody>
      </p:sp>
      <p:grpSp>
        <p:nvGrpSpPr>
          <p:cNvPr id="45" name="Group 44">
            <a:extLst>
              <a:ext uri="{FF2B5EF4-FFF2-40B4-BE49-F238E27FC236}">
                <a16:creationId xmlns:a16="http://schemas.microsoft.com/office/drawing/2014/main" id="{DF1BF210-3A8F-4027-90E4-049C607C543E}"/>
              </a:ext>
            </a:extLst>
          </p:cNvPr>
          <p:cNvGrpSpPr/>
          <p:nvPr userDrawn="1"/>
        </p:nvGrpSpPr>
        <p:grpSpPr>
          <a:xfrm>
            <a:off x="820944" y="-215900"/>
            <a:ext cx="8096046" cy="3790904"/>
            <a:chOff x="820944" y="-215900"/>
            <a:chExt cx="8096046" cy="3790904"/>
          </a:xfrm>
        </p:grpSpPr>
        <p:grpSp>
          <p:nvGrpSpPr>
            <p:cNvPr id="46" name="Group 45">
              <a:extLst>
                <a:ext uri="{FF2B5EF4-FFF2-40B4-BE49-F238E27FC236}">
                  <a16:creationId xmlns:a16="http://schemas.microsoft.com/office/drawing/2014/main" id="{3897C772-B9B4-41CF-AC0A-2802B98205D8}"/>
                </a:ext>
              </a:extLst>
            </p:cNvPr>
            <p:cNvGrpSpPr/>
            <p:nvPr userDrawn="1"/>
          </p:nvGrpSpPr>
          <p:grpSpPr>
            <a:xfrm>
              <a:off x="820944" y="501652"/>
              <a:ext cx="7442775" cy="2822573"/>
              <a:chOff x="820944" y="501652"/>
              <a:chExt cx="7442775" cy="2822573"/>
            </a:xfrm>
          </p:grpSpPr>
          <p:sp>
            <p:nvSpPr>
              <p:cNvPr id="48" name="Rectangle 47">
                <a:extLst>
                  <a:ext uri="{FF2B5EF4-FFF2-40B4-BE49-F238E27FC236}">
                    <a16:creationId xmlns:a16="http://schemas.microsoft.com/office/drawing/2014/main" id="{DB158B48-C04D-4117-999C-497F4D0500D9}"/>
                  </a:ext>
                </a:extLst>
              </p:cNvPr>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D0673AC-2A45-422C-9108-6CB3E0A6006E}"/>
                  </a:ext>
                </a:extLst>
              </p:cNvPr>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ADDFE7C-240A-49F3-A20A-21EC6ACD6ECD}"/>
                  </a:ext>
                </a:extLst>
              </p:cNvPr>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7739079-AA66-416E-A4BC-7492CD749E61}"/>
                  </a:ext>
                </a:extLst>
              </p:cNvPr>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FA763CF-0FE3-4115-8381-AE21C5747826}"/>
                  </a:ext>
                </a:extLst>
              </p:cNvPr>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89F2763-A666-4CFA-98B4-839190CDF190}"/>
                  </a:ext>
                </a:extLst>
              </p:cNvPr>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C3671D1-7181-478E-90DC-677DA09730B8}"/>
                  </a:ext>
                </a:extLst>
              </p:cNvPr>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85AC2DF-321F-4440-8BDE-E401C373C1A8}"/>
                  </a:ext>
                </a:extLst>
              </p:cNvPr>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2B77031C-2ED1-472D-9CBF-F3C0377252D9}"/>
                  </a:ext>
                </a:extLst>
              </p:cNvPr>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67E983F-7101-49E0-85B5-B5A738DD770E}"/>
                  </a:ext>
                </a:extLst>
              </p:cNvPr>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A82A32B-9B96-4E53-8F04-858822F54876}"/>
                  </a:ext>
                </a:extLst>
              </p:cNvPr>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005DEE9-C77D-4E40-BAE2-8D3D57876ABB}"/>
                  </a:ext>
                </a:extLst>
              </p:cNvPr>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D478442-3BE7-4117-9C37-B8E0250A049D}"/>
                  </a:ext>
                </a:extLst>
              </p:cNvPr>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5EC2EC-B247-4637-8192-C617788F6A37}"/>
                  </a:ext>
                </a:extLst>
              </p:cNvPr>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EF6BF54-98D0-4EA9-B50E-2923900B024F}"/>
                  </a:ext>
                </a:extLst>
              </p:cNvPr>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7814EAD-0B98-4381-A527-004C8E3A503A}"/>
                  </a:ext>
                </a:extLst>
              </p:cNvPr>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0591306-90B5-403A-B146-5E99A223E13C}"/>
                  </a:ext>
                </a:extLst>
              </p:cNvPr>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3839E1A-6C17-4DEA-A424-6343521F6DF1}"/>
                  </a:ext>
                </a:extLst>
              </p:cNvPr>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68B42C-A4C3-4B6A-849B-D9C49CBD42D5}"/>
                  </a:ext>
                </a:extLst>
              </p:cNvPr>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C616DB5-076D-4264-93E5-30AD6A153D3D}"/>
                  </a:ext>
                </a:extLst>
              </p:cNvPr>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F1FFBD2-1364-4B70-9035-4C946BAA8AFB}"/>
                  </a:ext>
                </a:extLst>
              </p:cNvPr>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BDDA082-1C49-472E-952D-33E0CFE48279}"/>
                  </a:ext>
                </a:extLst>
              </p:cNvPr>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035736E-007B-4D14-8EDA-886ADC4986ED}"/>
                  </a:ext>
                </a:extLst>
              </p:cNvPr>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9B4594C-C724-4E55-B9B3-EDCE6F9BF04C}"/>
                  </a:ext>
                </a:extLst>
              </p:cNvPr>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1BA1B-AE39-43DC-8948-B01C1093602F}"/>
                  </a:ext>
                </a:extLst>
              </p:cNvPr>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64F2CB9E-43A5-48F9-89FF-0162611D6079}"/>
                  </a:ext>
                </a:extLst>
              </p:cNvPr>
              <p:cNvGrpSpPr/>
              <p:nvPr/>
            </p:nvGrpSpPr>
            <p:grpSpPr>
              <a:xfrm>
                <a:off x="930058" y="1204266"/>
                <a:ext cx="7333661" cy="1991577"/>
                <a:chOff x="930058" y="1064566"/>
                <a:chExt cx="7333661" cy="1991577"/>
              </a:xfrm>
            </p:grpSpPr>
            <p:cxnSp>
              <p:nvCxnSpPr>
                <p:cNvPr id="109" name="Straight Connector 108">
                  <a:extLst>
                    <a:ext uri="{FF2B5EF4-FFF2-40B4-BE49-F238E27FC236}">
                      <a16:creationId xmlns:a16="http://schemas.microsoft.com/office/drawing/2014/main" id="{F7694B78-82ED-4ABF-8C58-91F1AE78C215}"/>
                    </a:ext>
                  </a:extLst>
                </p:cNvPr>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10" name="Freeform 77">
                  <a:extLst>
                    <a:ext uri="{FF2B5EF4-FFF2-40B4-BE49-F238E27FC236}">
                      <a16:creationId xmlns:a16="http://schemas.microsoft.com/office/drawing/2014/main" id="{79D95C1E-3365-4F03-8856-C4F409372905}"/>
                    </a:ext>
                  </a:extLst>
                </p:cNvPr>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78">
                  <a:extLst>
                    <a:ext uri="{FF2B5EF4-FFF2-40B4-BE49-F238E27FC236}">
                      <a16:creationId xmlns:a16="http://schemas.microsoft.com/office/drawing/2014/main" id="{693568F0-CA98-4458-96ED-FB359B22C8E2}"/>
                    </a:ext>
                  </a:extLst>
                </p:cNvPr>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79">
                  <a:extLst>
                    <a:ext uri="{FF2B5EF4-FFF2-40B4-BE49-F238E27FC236}">
                      <a16:creationId xmlns:a16="http://schemas.microsoft.com/office/drawing/2014/main" id="{70BD4772-65C0-4B00-9B7F-73E8877D3BF5}"/>
                    </a:ext>
                  </a:extLst>
                </p:cNvPr>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80">
                  <a:extLst>
                    <a:ext uri="{FF2B5EF4-FFF2-40B4-BE49-F238E27FC236}">
                      <a16:creationId xmlns:a16="http://schemas.microsoft.com/office/drawing/2014/main" id="{0E75E3C2-9022-4742-9F20-329538A6D14F}"/>
                    </a:ext>
                  </a:extLst>
                </p:cNvPr>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81">
                  <a:extLst>
                    <a:ext uri="{FF2B5EF4-FFF2-40B4-BE49-F238E27FC236}">
                      <a16:creationId xmlns:a16="http://schemas.microsoft.com/office/drawing/2014/main" id="{A6E2C494-05A2-4960-BC25-50B22FB75603}"/>
                    </a:ext>
                  </a:extLst>
                </p:cNvPr>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82">
                  <a:extLst>
                    <a:ext uri="{FF2B5EF4-FFF2-40B4-BE49-F238E27FC236}">
                      <a16:creationId xmlns:a16="http://schemas.microsoft.com/office/drawing/2014/main" id="{989EE42E-C8E1-4EEA-9496-324D3AB6AED5}"/>
                    </a:ext>
                  </a:extLst>
                </p:cNvPr>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a16="http://schemas.microsoft.com/office/drawing/2014/main" id="{3F7758DA-81B5-4481-8997-EF8CBEE545A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7" name="Picture 2">
              <a:extLst>
                <a:ext uri="{FF2B5EF4-FFF2-40B4-BE49-F238E27FC236}">
                  <a16:creationId xmlns:a16="http://schemas.microsoft.com/office/drawing/2014/main" id="{B1027135-8DC7-48CC-9AE7-553938ABDAE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461125" y="3668713"/>
            <a:ext cx="5578475" cy="2960687"/>
          </a:xfrm>
        </p:spPr>
        <p:txBody>
          <a:bodyPr/>
          <a:lstStyle/>
          <a:p>
            <a:r>
              <a:rPr lang="en-US"/>
              <a:t>Click icon to add picture</a:t>
            </a:r>
          </a:p>
        </p:txBody>
      </p:sp>
    </p:spTree>
    <p:extLst>
      <p:ext uri="{BB962C8B-B14F-4D97-AF65-F5344CB8AC3E}">
        <p14:creationId xmlns:p14="http://schemas.microsoft.com/office/powerpoint/2010/main" val="30808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89D2-328C-418A-8A2F-1671FF4F7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AAA4F-3CA9-49B0-ABCA-46E24C83C72C}"/>
              </a:ext>
            </a:extLst>
          </p:cNvPr>
          <p:cNvSpPr>
            <a:spLocks noGrp="1"/>
          </p:cNvSpPr>
          <p:nvPr>
            <p:ph idx="1"/>
          </p:nvPr>
        </p:nvSpPr>
        <p:spPr/>
        <p:txBody>
          <a:bodyPr/>
          <a:lstStyle>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EECF5A2-38D3-497F-B869-2168533AB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C92B-EF93-48F5-ABA5-83008C9898A5}"/>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251150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_Rotated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89D2-328C-418A-8A2F-1671FF4F7561}"/>
              </a:ext>
            </a:extLst>
          </p:cNvPr>
          <p:cNvSpPr>
            <a:spLocks noGrp="1"/>
          </p:cNvSpPr>
          <p:nvPr>
            <p:ph type="title"/>
          </p:nvPr>
        </p:nvSpPr>
        <p:spPr>
          <a:xfrm rot="16200000">
            <a:off x="-2766218" y="2766217"/>
            <a:ext cx="6858001"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56AAA4F-3CA9-49B0-ABCA-46E24C83C72C}"/>
              </a:ext>
            </a:extLst>
          </p:cNvPr>
          <p:cNvSpPr>
            <a:spLocks noGrp="1"/>
          </p:cNvSpPr>
          <p:nvPr>
            <p:ph idx="1"/>
          </p:nvPr>
        </p:nvSpPr>
        <p:spPr>
          <a:xfrm>
            <a:off x="1524050" y="214604"/>
            <a:ext cx="10424046" cy="6231883"/>
          </a:xfrm>
        </p:spPr>
        <p:txBody>
          <a:bodyPr/>
          <a:lstStyle>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EECF5A2-38D3-497F-B869-2168533AB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C92B-EF93-48F5-ABA5-83008C9898A5}"/>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39611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21C1-0796-4FF5-B943-C53D47176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300B1-8DB9-4AC9-8898-AF606DFE8DC0}"/>
              </a:ext>
            </a:extLst>
          </p:cNvPr>
          <p:cNvSpPr>
            <a:spLocks noGrp="1"/>
          </p:cNvSpPr>
          <p:nvPr>
            <p:ph sz="half" idx="1"/>
          </p:nvPr>
        </p:nvSpPr>
        <p:spPr>
          <a:xfrm>
            <a:off x="838200" y="1825625"/>
            <a:ext cx="5181600" cy="4351338"/>
          </a:xfrm>
        </p:spPr>
        <p:txBody>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9491716-F3D2-4AB3-8E10-3B7B71509B3D}"/>
              </a:ext>
            </a:extLst>
          </p:cNvPr>
          <p:cNvSpPr>
            <a:spLocks noGrp="1"/>
          </p:cNvSpPr>
          <p:nvPr>
            <p:ph sz="half" idx="2"/>
          </p:nvPr>
        </p:nvSpPr>
        <p:spPr>
          <a:xfrm>
            <a:off x="6172200" y="1825625"/>
            <a:ext cx="5181600" cy="4351338"/>
          </a:xfrm>
        </p:spPr>
        <p:txBody>
          <a:bodyPr vert="horz" lIns="91440" tIns="45720" rIns="91440" bIns="45720" rtlCol="0">
            <a:normAutofit/>
          </a:bodyPr>
          <a:lstStyle>
            <a:lvl1pPr>
              <a:defRPr lang="en-US" sz="2400" smtClean="0"/>
            </a:lvl1pPr>
            <a:lvl2pPr>
              <a:defRPr lang="en-US" sz="2000" smtClean="0"/>
            </a:lvl2pPr>
            <a:lvl3pPr>
              <a:defRPr lang="en-US" smtClean="0"/>
            </a:lvl3pPr>
            <a:lvl4pPr>
              <a:defRPr lang="en-US" sz="2000" smtClean="0"/>
            </a:lvl4pPr>
            <a:lvl5pPr>
              <a:defRPr lang="en-US"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E63FB0C-173D-4F60-9ED6-7629BA1A2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42630-46C5-48EB-B4B5-EE7C6D75C21D}"/>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165142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4EEF-B154-4A2F-A1CE-442BA7081F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DE8F5-CA2D-438C-AFA5-D9BAF6B9AD67}"/>
              </a:ext>
            </a:extLst>
          </p:cNvPr>
          <p:cNvSpPr>
            <a:spLocks noGrp="1"/>
          </p:cNvSpPr>
          <p:nvPr>
            <p:ph type="body" idx="1"/>
          </p:nvPr>
        </p:nvSpPr>
        <p:spPr>
          <a:xfrm>
            <a:off x="839788" y="1681163"/>
            <a:ext cx="5157787"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7DACE0-285B-4682-B0A3-E3FC4933FE6E}"/>
              </a:ext>
            </a:extLst>
          </p:cNvPr>
          <p:cNvSpPr>
            <a:spLocks noGrp="1"/>
          </p:cNvSpPr>
          <p:nvPr>
            <p:ph sz="half" idx="2"/>
          </p:nvPr>
        </p:nvSpPr>
        <p:spPr>
          <a:xfrm>
            <a:off x="839788" y="2505075"/>
            <a:ext cx="5157787" cy="3684588"/>
          </a:xfrm>
        </p:spPr>
        <p:txBody>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537BF88-0237-4133-84DE-1E788FD729D3}"/>
              </a:ext>
            </a:extLst>
          </p:cNvPr>
          <p:cNvSpPr>
            <a:spLocks noGrp="1"/>
          </p:cNvSpPr>
          <p:nvPr>
            <p:ph type="body" sz="quarter" idx="3"/>
          </p:nvPr>
        </p:nvSpPr>
        <p:spPr>
          <a:xfrm>
            <a:off x="6172200" y="1681163"/>
            <a:ext cx="5183188" cy="823912"/>
          </a:xfrm>
        </p:spPr>
        <p:txBody>
          <a:bodyPr vert="horz" lIns="91440" tIns="45720" rIns="91440" bIns="45720" rtlCol="0" anchor="t" anchorCtr="0">
            <a:noAutofit/>
          </a:bodyPr>
          <a:lstStyle>
            <a:lvl1pPr>
              <a:defRPr lang="en-US" b="0" smtClean="0"/>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E680F777-42F0-47BB-9E54-2E23FE1C90A9}"/>
              </a:ext>
            </a:extLst>
          </p:cNvPr>
          <p:cNvSpPr>
            <a:spLocks noGrp="1"/>
          </p:cNvSpPr>
          <p:nvPr>
            <p:ph sz="quarter" idx="4"/>
          </p:nvPr>
        </p:nvSpPr>
        <p:spPr>
          <a:xfrm>
            <a:off x="6172200" y="2505075"/>
            <a:ext cx="5183188" cy="3684588"/>
          </a:xfrm>
        </p:spPr>
        <p:txBody>
          <a:bodyPr vert="horz" lIns="91440" tIns="45720" rIns="91440" bIns="45720" rtlCol="0">
            <a:normAutofit/>
          </a:bodyPr>
          <a:lstStyle>
            <a:lvl1pPr>
              <a:defRPr lang="en-US" sz="2400" smtClean="0"/>
            </a:lvl1pPr>
            <a:lvl2pPr>
              <a:defRPr lang="en-US" sz="2000" smtClean="0"/>
            </a:lvl2pPr>
            <a:lvl3pPr>
              <a:defRPr lang="en-US" smtClean="0"/>
            </a:lvl3pPr>
            <a:lvl4pPr>
              <a:defRPr lang="en-US" sz="2000" smtClean="0"/>
            </a:lvl4pPr>
            <a:lvl5pPr>
              <a:defRPr lang="en-US"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AAD8E3C-5CDC-4CFF-9825-9ADE7B384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FF7F80-468E-44B8-81BE-E5B4F1D95E30}"/>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256818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 Section Seperator">
    <p:bg>
      <p:bgPr>
        <a:gradFill flip="none" rotWithShape="1">
          <a:gsLst>
            <a:gs pos="16000">
              <a:schemeClr val="accent1"/>
            </a:gs>
            <a:gs pos="85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365996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No Logo Section Seperator">
    <p:bg>
      <p:bgPr>
        <a:gradFill flip="none" rotWithShape="1">
          <a:gsLst>
            <a:gs pos="16000">
              <a:schemeClr val="accent1"/>
            </a:gs>
            <a:gs pos="85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33180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No Logo Section Seperator">
    <p:bg>
      <p:bgPr>
        <a:gradFill flip="none" rotWithShape="1">
          <a:gsLst>
            <a:gs pos="16000">
              <a:schemeClr val="accent3"/>
            </a:gs>
            <a:gs pos="85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166118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No Logo Section Seperator">
    <p:bg>
      <p:bgPr>
        <a:gradFill flip="none" rotWithShape="1">
          <a:gsLst>
            <a:gs pos="16000">
              <a:schemeClr val="accent2"/>
            </a:gs>
            <a:gs pos="85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25077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No Logo Section Seperator">
    <p:bg>
      <p:bgPr>
        <a:gradFill flip="none" rotWithShape="1">
          <a:gsLst>
            <a:gs pos="16000">
              <a:schemeClr val="accent4"/>
            </a:gs>
            <a:gs pos="85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54691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No Logo Section Seperator">
    <p:bg>
      <p:bgPr>
        <a:gradFill flip="none" rotWithShape="1">
          <a:gsLst>
            <a:gs pos="10000">
              <a:schemeClr val="accent5"/>
            </a:gs>
            <a:gs pos="85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198157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No Logo Section Seperator">
    <p:bg>
      <p:bgPr>
        <a:gradFill flip="none" rotWithShape="1">
          <a:gsLst>
            <a:gs pos="16000">
              <a:schemeClr val="accent6"/>
            </a:gs>
            <a:gs pos="85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379296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No Logo Section Seperator">
    <p:bg>
      <p:bgPr>
        <a:gradFill flip="none" rotWithShape="1">
          <a:gsLst>
            <a:gs pos="16000">
              <a:schemeClr val="bg1"/>
            </a:gs>
            <a:gs pos="85000">
              <a:schemeClr val="tx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36128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43A2-FD11-47F4-ADD5-BEBACBB154D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B941A91-9ADF-43EE-BD35-A6B948CC46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B6F596-36CA-4694-9208-FAE5970C6C9B}"/>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26076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493904-4071-41AA-9690-13B84A358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43297A-27F9-4F72-A5F7-F7EC7E9685FF}"/>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11987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Defini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5152" y="1828801"/>
            <a:ext cx="10515600" cy="5029199"/>
          </a:xfrm>
        </p:spPr>
        <p:txBody>
          <a:bodyPr/>
          <a:lstStyle>
            <a:lvl1pPr marL="0" indent="0">
              <a:buNone/>
              <a:defRPr sz="3200">
                <a:solidFill>
                  <a:srgbClr val="00B0F0"/>
                </a:solidFill>
              </a:defRPr>
            </a:lvl1pPr>
            <a:lvl2pPr>
              <a:defRPr sz="2933">
                <a:solidFill>
                  <a:srgbClr val="00B050"/>
                </a:solidFill>
              </a:defRPr>
            </a:lvl2pPr>
            <a:lvl3pPr>
              <a:defRPr sz="2933">
                <a:solidFill>
                  <a:srgbClr val="00B050"/>
                </a:solidFill>
              </a:defRPr>
            </a:lvl3pPr>
            <a:lvl4pPr>
              <a:defRPr sz="2933">
                <a:solidFill>
                  <a:srgbClr val="00B050"/>
                </a:solidFill>
              </a:defRPr>
            </a:lvl4pPr>
            <a:lvl5pPr>
              <a:defRPr sz="2933">
                <a:solidFill>
                  <a:srgbClr val="00B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Definitions and Useful Equations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90728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No Logo Section Seperator">
    <p:bg>
      <p:bgPr>
        <a:gradFill flip="none" rotWithShape="1">
          <a:gsLst>
            <a:gs pos="16000">
              <a:schemeClr val="accent3"/>
            </a:gs>
            <a:gs pos="85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29036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sp>
        <p:nvSpPr>
          <p:cNvPr id="9" name="TextBox 8"/>
          <p:cNvSpPr txBox="1"/>
          <p:nvPr userDrawn="1"/>
        </p:nvSpPr>
        <p:spPr>
          <a:xfrm>
            <a:off x="820944" y="3429000"/>
            <a:ext cx="11167856" cy="1277273"/>
          </a:xfrm>
          <a:prstGeom prst="rect">
            <a:avLst/>
          </a:prstGeom>
          <a:noFill/>
        </p:spPr>
        <p:txBody>
          <a:bodyPr wrap="square" rtlCol="0">
            <a:spAutoFit/>
          </a:bodyPr>
          <a:lstStyle/>
          <a:p>
            <a:pPr>
              <a:spcBef>
                <a:spcPts val="600"/>
              </a:spcBef>
            </a:pPr>
            <a:r>
              <a:rPr lang="en-US" sz="4400" b="1" dirty="0">
                <a:solidFill>
                  <a:schemeClr val="bg1"/>
                </a:solidFill>
                <a:latin typeface="Arial" pitchFamily="34" charset="0"/>
                <a:ea typeface="ヒラギノ角ゴ Pro W3"/>
                <a:cs typeface="ヒラギノ角ゴ Pro W3"/>
              </a:rPr>
              <a:t>Questions?</a:t>
            </a:r>
          </a:p>
          <a:p>
            <a:pPr>
              <a:spcBef>
                <a:spcPts val="600"/>
              </a:spcBef>
            </a:pPr>
            <a:r>
              <a:rPr lang="en-US" sz="2800" b="0" dirty="0">
                <a:solidFill>
                  <a:schemeClr val="bg1"/>
                </a:solidFill>
                <a:latin typeface="Arial" pitchFamily="34" charset="0"/>
                <a:ea typeface="ヒラギノ角ゴ Pro W3"/>
                <a:cs typeface="ヒラギノ角ゴ Pro W3"/>
              </a:rPr>
              <a:t>Thank you for participating!</a:t>
            </a:r>
            <a:endParaRPr lang="en-US" sz="2800" b="0" dirty="0">
              <a:solidFill>
                <a:schemeClr val="bg1"/>
              </a:solidFill>
            </a:endParaRPr>
          </a:p>
        </p:txBody>
      </p:sp>
      <p:sp>
        <p:nvSpPr>
          <p:cNvPr id="11" name="TextBox 10"/>
          <p:cNvSpPr txBox="1"/>
          <p:nvPr userDrawn="1"/>
        </p:nvSpPr>
        <p:spPr>
          <a:xfrm>
            <a:off x="820944" y="5074902"/>
            <a:ext cx="11167856" cy="1677382"/>
          </a:xfrm>
          <a:prstGeom prst="rect">
            <a:avLst/>
          </a:prstGeom>
          <a:noFill/>
        </p:spPr>
        <p:txBody>
          <a:bodyPr wrap="square" rtlCol="0">
            <a:spAutoFit/>
          </a:bodyPr>
          <a:lstStyle/>
          <a:p>
            <a:pPr marL="0" indent="0">
              <a:spcBef>
                <a:spcPts val="600"/>
              </a:spcBef>
            </a:pPr>
            <a:r>
              <a:rPr lang="en-US" sz="2200" b="0" dirty="0">
                <a:solidFill>
                  <a:schemeClr val="bg1"/>
                </a:solidFill>
                <a:latin typeface="Arial" pitchFamily="34" charset="0"/>
                <a:ea typeface="ヒラギノ角ゴ Pro W3"/>
                <a:cs typeface="ヒラギノ角ゴ Pro W3"/>
              </a:rPr>
              <a:t>Visit our</a:t>
            </a:r>
            <a:r>
              <a:rPr lang="en-US" sz="2200" b="0" baseline="0" dirty="0">
                <a:solidFill>
                  <a:schemeClr val="bg1"/>
                </a:solidFill>
                <a:latin typeface="Arial" pitchFamily="34" charset="0"/>
                <a:ea typeface="ヒラギノ角ゴ Pro W3"/>
                <a:cs typeface="ヒラギノ角ゴ Pro W3"/>
              </a:rPr>
              <a:t> website at </a:t>
            </a:r>
            <a:r>
              <a:rPr lang="en-US" sz="2200" b="0" baseline="0" dirty="0">
                <a:solidFill>
                  <a:schemeClr val="tx1"/>
                </a:solidFill>
                <a:latin typeface="Arial" pitchFamily="34" charset="0"/>
                <a:ea typeface="ヒラギノ角ゴ Pro W3"/>
                <a:cs typeface="ヒラギノ角ゴ Pro W3"/>
                <a:hlinkClick r:id="rId2"/>
              </a:rPr>
              <a:t>www.FacilityDynamics.com</a:t>
            </a:r>
            <a:endParaRPr lang="en-US" sz="2200" b="0" baseline="0" dirty="0">
              <a:solidFill>
                <a:schemeClr val="tx1"/>
              </a:solidFill>
              <a:latin typeface="Arial" pitchFamily="34" charset="0"/>
              <a:ea typeface="ヒラギノ角ゴ Pro W3"/>
              <a:cs typeface="ヒラギノ角ゴ Pro W3"/>
            </a:endParaRPr>
          </a:p>
          <a:p>
            <a:pPr marL="0" indent="0">
              <a:spcBef>
                <a:spcPts val="600"/>
              </a:spcBef>
            </a:pPr>
            <a:r>
              <a:rPr lang="en-US" sz="2200" b="0" baseline="0" dirty="0">
                <a:solidFill>
                  <a:schemeClr val="bg1"/>
                </a:solidFill>
                <a:latin typeface="Arial" pitchFamily="34" charset="0"/>
                <a:ea typeface="ヒラギノ角ゴ Pro W3"/>
                <a:cs typeface="ヒラギノ角ゴ Pro W3"/>
              </a:rPr>
              <a:t>Visit our blog at </a:t>
            </a:r>
            <a:r>
              <a:rPr lang="en-US" sz="2200" b="0" baseline="0" dirty="0">
                <a:solidFill>
                  <a:schemeClr val="tx1"/>
                </a:solidFill>
                <a:latin typeface="Arial" pitchFamily="34" charset="0"/>
                <a:ea typeface="ヒラギノ角ゴ Pro W3"/>
                <a:cs typeface="ヒラギノ角ゴ Pro W3"/>
                <a:hlinkClick r:id="rId3"/>
              </a:rPr>
              <a:t>https://av8rdas.wordpress.com/</a:t>
            </a:r>
            <a:r>
              <a:rPr lang="en-US" sz="2200" b="0" baseline="0" dirty="0">
                <a:solidFill>
                  <a:schemeClr val="tx1"/>
                </a:solidFill>
                <a:latin typeface="Arial" pitchFamily="34" charset="0"/>
                <a:ea typeface="ヒラギノ角ゴ Pro W3"/>
                <a:cs typeface="ヒラギノ角ゴ Pro W3"/>
              </a:rPr>
              <a:t> </a:t>
            </a:r>
          </a:p>
          <a:p>
            <a:pPr marL="0" indent="0">
              <a:spcBef>
                <a:spcPts val="600"/>
              </a:spcBef>
            </a:pPr>
            <a:r>
              <a:rPr lang="en-US" sz="2200" b="0" baseline="0" dirty="0">
                <a:solidFill>
                  <a:schemeClr val="bg1"/>
                </a:solidFill>
                <a:latin typeface="Arial" pitchFamily="34" charset="0"/>
                <a:ea typeface="ヒラギノ角ゴ Pro W3"/>
                <a:cs typeface="ヒラギノ角ゴ Pro W3"/>
              </a:rPr>
              <a:t>Visit our commissioning resources website at </a:t>
            </a:r>
            <a:r>
              <a:rPr lang="en-US" sz="2200" b="0" baseline="0" dirty="0">
                <a:solidFill>
                  <a:schemeClr val="tx1"/>
                </a:solidFill>
                <a:latin typeface="Arial" pitchFamily="34" charset="0"/>
                <a:ea typeface="ヒラギノ角ゴ Pro W3"/>
                <a:cs typeface="ヒラギノ角ゴ Pro W3"/>
                <a:hlinkClick r:id="rId4"/>
              </a:rPr>
              <a:t>https://www.av8rdas.com/</a:t>
            </a:r>
            <a:r>
              <a:rPr lang="en-US" sz="2200" b="0" baseline="0" dirty="0">
                <a:solidFill>
                  <a:schemeClr val="tx1"/>
                </a:solidFill>
                <a:latin typeface="Arial" pitchFamily="34" charset="0"/>
                <a:ea typeface="ヒラギノ角ゴ Pro W3"/>
                <a:cs typeface="ヒラギノ角ゴ Pro W3"/>
              </a:rPr>
              <a:t> </a:t>
            </a:r>
          </a:p>
          <a:p>
            <a:pPr marL="0" indent="0">
              <a:spcBef>
                <a:spcPts val="600"/>
              </a:spcBef>
            </a:pPr>
            <a:r>
              <a:rPr lang="en-US" sz="2200" b="0" baseline="0" dirty="0">
                <a:solidFill>
                  <a:schemeClr val="bg1"/>
                </a:solidFill>
                <a:latin typeface="Arial" pitchFamily="34" charset="0"/>
                <a:ea typeface="ヒラギノ角ゴ Pro W3"/>
                <a:cs typeface="ヒラギノ角ゴ Pro W3"/>
              </a:rPr>
              <a:t>Contact me at </a:t>
            </a:r>
            <a:r>
              <a:rPr lang="en-US" sz="2200" b="0" baseline="0" dirty="0">
                <a:solidFill>
                  <a:schemeClr val="tx1"/>
                </a:solidFill>
                <a:latin typeface="Arial" pitchFamily="34" charset="0"/>
                <a:ea typeface="ヒラギノ角ゴ Pro W3"/>
                <a:cs typeface="ヒラギノ角ゴ Pro W3"/>
                <a:hlinkClick r:id="rId5"/>
              </a:rPr>
              <a:t>Dsellers@FacilityDynamics.com</a:t>
            </a:r>
            <a:r>
              <a:rPr lang="en-US" sz="2200" b="0" baseline="0" dirty="0">
                <a:solidFill>
                  <a:schemeClr val="tx1"/>
                </a:solidFill>
                <a:latin typeface="Arial" pitchFamily="34" charset="0"/>
                <a:ea typeface="ヒラギノ角ゴ Pro W3"/>
                <a:cs typeface="ヒラギノ角ゴ Pro W3"/>
              </a:rPr>
              <a:t> </a:t>
            </a:r>
            <a:endParaRPr lang="en-US" sz="2200" b="0" dirty="0">
              <a:solidFill>
                <a:schemeClr val="tx1"/>
              </a:solidFill>
              <a:latin typeface="Arial" pitchFamily="34" charset="0"/>
              <a:ea typeface="ヒラギノ角ゴ Pro W3"/>
              <a:cs typeface="ヒラギノ角ゴ Pro W3"/>
            </a:endParaRPr>
          </a:p>
        </p:txBody>
      </p:sp>
      <p:grpSp>
        <p:nvGrpSpPr>
          <p:cNvPr id="2" name="Group 1">
            <a:extLst>
              <a:ext uri="{FF2B5EF4-FFF2-40B4-BE49-F238E27FC236}">
                <a16:creationId xmlns:a16="http://schemas.microsoft.com/office/drawing/2014/main" id="{1191EEAC-5D84-061A-01AF-AA572E64CC99}"/>
              </a:ext>
            </a:extLst>
          </p:cNvPr>
          <p:cNvGrpSpPr/>
          <p:nvPr userDrawn="1"/>
        </p:nvGrpSpPr>
        <p:grpSpPr>
          <a:xfrm>
            <a:off x="820944" y="-319999"/>
            <a:ext cx="8096046" cy="3790904"/>
            <a:chOff x="820944" y="-215900"/>
            <a:chExt cx="8096046" cy="3790904"/>
          </a:xfrm>
        </p:grpSpPr>
        <p:grpSp>
          <p:nvGrpSpPr>
            <p:cNvPr id="3" name="Group 2">
              <a:extLst>
                <a:ext uri="{FF2B5EF4-FFF2-40B4-BE49-F238E27FC236}">
                  <a16:creationId xmlns:a16="http://schemas.microsoft.com/office/drawing/2014/main" id="{1294BE6C-621F-3D23-D26D-C223C2084A59}"/>
                </a:ext>
              </a:extLst>
            </p:cNvPr>
            <p:cNvGrpSpPr/>
            <p:nvPr userDrawn="1"/>
          </p:nvGrpSpPr>
          <p:grpSpPr>
            <a:xfrm>
              <a:off x="820944" y="501652"/>
              <a:ext cx="7442775" cy="2822573"/>
              <a:chOff x="820944" y="501652"/>
              <a:chExt cx="7442775" cy="2822573"/>
            </a:xfrm>
          </p:grpSpPr>
          <p:sp>
            <p:nvSpPr>
              <p:cNvPr id="5" name="Rectangle 4">
                <a:extLst>
                  <a:ext uri="{FF2B5EF4-FFF2-40B4-BE49-F238E27FC236}">
                    <a16:creationId xmlns:a16="http://schemas.microsoft.com/office/drawing/2014/main" id="{98ACA04D-BB68-9EE1-EBC2-3F8E68CD84BF}"/>
                  </a:ext>
                </a:extLst>
              </p:cNvPr>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37BF41-B362-D2D9-9233-4672F3C50314}"/>
                  </a:ext>
                </a:extLst>
              </p:cNvPr>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E1E55D-1778-16CB-A030-DEC70EDC22F7}"/>
                  </a:ext>
                </a:extLst>
              </p:cNvPr>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D3CCD3-8769-6FF2-77F2-DFA38A2F6E77}"/>
                  </a:ext>
                </a:extLst>
              </p:cNvPr>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A5E6DA-C4E1-DCCC-8238-D62994D6C99E}"/>
                  </a:ext>
                </a:extLst>
              </p:cNvPr>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6AC9BF-2098-09E9-DBCF-37F22DDEA497}"/>
                  </a:ext>
                </a:extLst>
              </p:cNvPr>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7EEB97-B675-BDC1-A3B0-85E2DC3BEDA9}"/>
                  </a:ext>
                </a:extLst>
              </p:cNvPr>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68DA03-EB26-E92A-9ECF-80BE3BB49E89}"/>
                  </a:ext>
                </a:extLst>
              </p:cNvPr>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83EE34F-AC3C-EEF6-5FEB-DB5B3E02FB28}"/>
                  </a:ext>
                </a:extLst>
              </p:cNvPr>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74BA8E-3255-A83F-38EE-D18DF9A8C77C}"/>
                  </a:ext>
                </a:extLst>
              </p:cNvPr>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D479AC-147F-605B-0AA7-96C3624598EA}"/>
                  </a:ext>
                </a:extLst>
              </p:cNvPr>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5B17CD-7667-5CBA-FA9C-DE605BE3E3DB}"/>
                  </a:ext>
                </a:extLst>
              </p:cNvPr>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154055-2F77-BE5C-326D-26A4F00F2142}"/>
                  </a:ext>
                </a:extLst>
              </p:cNvPr>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4D5BB6-9F44-CC3F-A8E4-F806AFBD65DE}"/>
                  </a:ext>
                </a:extLst>
              </p:cNvPr>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441B7A-C6D5-C2F1-8BE5-2D00A7E45A53}"/>
                  </a:ext>
                </a:extLst>
              </p:cNvPr>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98CC3DE-9D43-8474-E3C0-05BEAFEA82FF}"/>
                  </a:ext>
                </a:extLst>
              </p:cNvPr>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E334F8-4E2E-4172-73C2-B5521DE0225B}"/>
                  </a:ext>
                </a:extLst>
              </p:cNvPr>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E1A8FBF-B1CF-C38F-B997-600CE282777F}"/>
                  </a:ext>
                </a:extLst>
              </p:cNvPr>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EC4161-4BC3-2362-C3B8-644271F5B518}"/>
                  </a:ext>
                </a:extLst>
              </p:cNvPr>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519B7C-F08F-50AF-9817-979DB80EFEBC}"/>
                  </a:ext>
                </a:extLst>
              </p:cNvPr>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6F2FAA-6A41-77E3-BC84-7EF502DCC5FE}"/>
                  </a:ext>
                </a:extLst>
              </p:cNvPr>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DD52F3D-E61D-D29A-A298-2B61ED3C3484}"/>
                  </a:ext>
                </a:extLst>
              </p:cNvPr>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618771-075D-2F69-7F75-D695770430FE}"/>
                  </a:ext>
                </a:extLst>
              </p:cNvPr>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40164D-EB82-7004-3AB7-80D03D8CF4B9}"/>
                  </a:ext>
                </a:extLst>
              </p:cNvPr>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1C2CF7-AA1E-83AF-F751-93426BB456F3}"/>
                  </a:ext>
                </a:extLst>
              </p:cNvPr>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08B6E3-C136-07E9-88FD-EB27881023C0}"/>
                  </a:ext>
                </a:extLst>
              </p:cNvPr>
              <p:cNvGrpSpPr/>
              <p:nvPr/>
            </p:nvGrpSpPr>
            <p:grpSpPr>
              <a:xfrm>
                <a:off x="930058" y="1204266"/>
                <a:ext cx="7333661" cy="1991577"/>
                <a:chOff x="930058" y="1064566"/>
                <a:chExt cx="7333661" cy="1991577"/>
              </a:xfrm>
            </p:grpSpPr>
            <p:cxnSp>
              <p:nvCxnSpPr>
                <p:cNvPr id="33" name="Straight Connector 32">
                  <a:extLst>
                    <a:ext uri="{FF2B5EF4-FFF2-40B4-BE49-F238E27FC236}">
                      <a16:creationId xmlns:a16="http://schemas.microsoft.com/office/drawing/2014/main" id="{C9CC1CFD-681C-15B1-9F05-BFE9BB57C6C5}"/>
                    </a:ext>
                  </a:extLst>
                </p:cNvPr>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4" name="Freeform 77">
                  <a:extLst>
                    <a:ext uri="{FF2B5EF4-FFF2-40B4-BE49-F238E27FC236}">
                      <a16:creationId xmlns:a16="http://schemas.microsoft.com/office/drawing/2014/main" id="{02119A5A-4851-0ED2-D865-442CE075E8D0}"/>
                    </a:ext>
                  </a:extLst>
                </p:cNvPr>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78">
                  <a:extLst>
                    <a:ext uri="{FF2B5EF4-FFF2-40B4-BE49-F238E27FC236}">
                      <a16:creationId xmlns:a16="http://schemas.microsoft.com/office/drawing/2014/main" id="{F7BBE2B6-3B73-E713-B4AB-ADBFCB9A72E7}"/>
                    </a:ext>
                  </a:extLst>
                </p:cNvPr>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79">
                  <a:extLst>
                    <a:ext uri="{FF2B5EF4-FFF2-40B4-BE49-F238E27FC236}">
                      <a16:creationId xmlns:a16="http://schemas.microsoft.com/office/drawing/2014/main" id="{6D7EA7E2-E944-6E43-A5BD-7CD6F2B6456F}"/>
                    </a:ext>
                  </a:extLst>
                </p:cNvPr>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80">
                  <a:extLst>
                    <a:ext uri="{FF2B5EF4-FFF2-40B4-BE49-F238E27FC236}">
                      <a16:creationId xmlns:a16="http://schemas.microsoft.com/office/drawing/2014/main" id="{5EAE0510-24DD-99A3-325D-E54DE35DE4D8}"/>
                    </a:ext>
                  </a:extLst>
                </p:cNvPr>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81">
                  <a:extLst>
                    <a:ext uri="{FF2B5EF4-FFF2-40B4-BE49-F238E27FC236}">
                      <a16:creationId xmlns:a16="http://schemas.microsoft.com/office/drawing/2014/main" id="{E708C323-9997-4EC6-3EC1-11CEDA1B9174}"/>
                    </a:ext>
                  </a:extLst>
                </p:cNvPr>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82">
                  <a:extLst>
                    <a:ext uri="{FF2B5EF4-FFF2-40B4-BE49-F238E27FC236}">
                      <a16:creationId xmlns:a16="http://schemas.microsoft.com/office/drawing/2014/main" id="{9632CFD7-EDD8-B11E-1F8A-E4ACFE6B5DE6}"/>
                    </a:ext>
                  </a:extLst>
                </p:cNvPr>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a:extLst>
                    <a:ext uri="{FF2B5EF4-FFF2-40B4-BE49-F238E27FC236}">
                      <a16:creationId xmlns:a16="http://schemas.microsoft.com/office/drawing/2014/main" id="{81FCCFC4-96FD-5655-167C-82D0249C4DE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 name="Picture 2">
              <a:extLst>
                <a:ext uri="{FF2B5EF4-FFF2-40B4-BE49-F238E27FC236}">
                  <a16:creationId xmlns:a16="http://schemas.microsoft.com/office/drawing/2014/main" id="{99D1C8FA-28EF-D0F5-95BA-370FDB2A1EE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18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o Logo Section Seperator">
    <p:bg>
      <p:bgPr>
        <a:gradFill flip="none" rotWithShape="1">
          <a:gsLst>
            <a:gs pos="16000">
              <a:schemeClr val="accent2"/>
            </a:gs>
            <a:gs pos="85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3754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No Logo Section Seperator">
    <p:bg>
      <p:bgPr>
        <a:gradFill flip="none" rotWithShape="1">
          <a:gsLst>
            <a:gs pos="16000">
              <a:schemeClr val="accent4"/>
            </a:gs>
            <a:gs pos="85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3779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o Logo Section Seperator">
    <p:bg>
      <p:bgPr>
        <a:gradFill flip="none" rotWithShape="1">
          <a:gsLst>
            <a:gs pos="10000">
              <a:schemeClr val="accent5"/>
            </a:gs>
            <a:gs pos="85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371526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No Logo Section Seperator">
    <p:bg>
      <p:bgPr>
        <a:gradFill flip="none" rotWithShape="1">
          <a:gsLst>
            <a:gs pos="16000">
              <a:schemeClr val="accent6"/>
            </a:gs>
            <a:gs pos="85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439" y="1829288"/>
            <a:ext cx="5133209" cy="1757783"/>
          </a:xfrm>
        </p:spPr>
        <p:txBody>
          <a:bodyPr>
            <a:noAutofit/>
          </a:bodyPr>
          <a:lstStyle>
            <a:lvl1pPr>
              <a:defRPr sz="5300" b="1" baseline="0">
                <a:solidFill>
                  <a:schemeClr val="tx1"/>
                </a:solidFill>
              </a:defRPr>
            </a:lvl1pPr>
          </a:lstStyle>
          <a:p>
            <a:r>
              <a:rPr lang="en-US" dirty="0"/>
              <a:t>Click to edit Title</a:t>
            </a:r>
          </a:p>
        </p:txBody>
      </p:sp>
      <p:sp>
        <p:nvSpPr>
          <p:cNvPr id="6" name="Picture Placeholder 5">
            <a:extLst>
              <a:ext uri="{FF2B5EF4-FFF2-40B4-BE49-F238E27FC236}">
                <a16:creationId xmlns:a16="http://schemas.microsoft.com/office/drawing/2014/main" id="{86CF698A-5BB0-ED54-4FA0-98DF519EAAC4}"/>
              </a:ext>
            </a:extLst>
          </p:cNvPr>
          <p:cNvSpPr>
            <a:spLocks noGrp="1"/>
          </p:cNvSpPr>
          <p:nvPr>
            <p:ph type="pic" sz="quarter" idx="10"/>
          </p:nvPr>
        </p:nvSpPr>
        <p:spPr>
          <a:xfrm>
            <a:off x="6120087" y="1828800"/>
            <a:ext cx="5578475" cy="4343400"/>
          </a:xfrm>
        </p:spPr>
        <p:txBody>
          <a:bodyPr/>
          <a:lstStyle/>
          <a:p>
            <a:r>
              <a:rPr lang="en-US"/>
              <a:t>Click icon to add picture</a:t>
            </a:r>
          </a:p>
        </p:txBody>
      </p:sp>
    </p:spTree>
    <p:extLst>
      <p:ext uri="{BB962C8B-B14F-4D97-AF65-F5344CB8AC3E}">
        <p14:creationId xmlns:p14="http://schemas.microsoft.com/office/powerpoint/2010/main" val="11699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7C1E08-331B-48FA-820F-3D2400167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4A499D-85EC-4903-82D7-D47BB7A47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21410EC-C26D-4F4F-A483-126FD51D9D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D2AB45F-7703-4047-B27C-65BFA23C12A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bg1">
                    <a:lumMod val="75000"/>
                  </a:schemeClr>
                </a:solidFill>
                <a:latin typeface="Arial" panose="020B0604020202020204" pitchFamily="34" charset="0"/>
                <a:cs typeface="Arial" panose="020B0604020202020204" pitchFamily="34" charset="0"/>
              </a:defRPr>
            </a:lvl1pPr>
          </a:lstStyle>
          <a:p>
            <a:fld id="{4889548C-E116-4F40-A9D4-F74566F3B39E}" type="slidenum">
              <a:rPr lang="en-US" smtClean="0"/>
              <a:pPr/>
              <a:t>‹#›</a:t>
            </a:fld>
            <a:endParaRPr lang="en-US"/>
          </a:p>
        </p:txBody>
      </p:sp>
    </p:spTree>
    <p:extLst>
      <p:ext uri="{BB962C8B-B14F-4D97-AF65-F5344CB8AC3E}">
        <p14:creationId xmlns:p14="http://schemas.microsoft.com/office/powerpoint/2010/main" val="548897201"/>
      </p:ext>
    </p:extLst>
  </p:cSld>
  <p:clrMap bg1="lt1" tx1="dk1" bg2="lt2" tx2="dk2" accent1="accent1" accent2="accent2" accent3="accent3" accent4="accent4" accent5="accent5" accent6="accent6" hlink="hlink" folHlink="folHlink"/>
  <p:sldLayoutIdLst>
    <p:sldLayoutId id="2147483764" r:id="rId1"/>
    <p:sldLayoutId id="2147483775" r:id="rId2"/>
    <p:sldLayoutId id="2147483765" r:id="rId3"/>
    <p:sldLayoutId id="2147483816" r:id="rId4"/>
    <p:sldLayoutId id="2147483817" r:id="rId5"/>
    <p:sldLayoutId id="2147483818" r:id="rId6"/>
    <p:sldLayoutId id="2147483819" r:id="rId7"/>
    <p:sldLayoutId id="2147483820" r:id="rId8"/>
    <p:sldLayoutId id="2147483821" r:id="rId9"/>
    <p:sldLayoutId id="2147483828" r:id="rId10"/>
    <p:sldLayoutId id="2147483766" r:id="rId11"/>
    <p:sldLayoutId id="2147483767" r:id="rId12"/>
    <p:sldLayoutId id="2147483768" r:id="rId13"/>
    <p:sldLayoutId id="2147483769" r:id="rId14"/>
    <p:sldLayoutId id="2147483770" r:id="rId15"/>
    <p:sldLayoutId id="214748377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9335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Chillers</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8481C-A053-2648-8F3F-AB5E5B5CD4A3}" type="slidenum">
              <a:rPr lang="en-US" smtClean="0"/>
              <a:t>‹#›</a:t>
            </a:fld>
            <a:endParaRPr lang="en-US"/>
          </a:p>
        </p:txBody>
      </p:sp>
    </p:spTree>
    <p:extLst>
      <p:ext uri="{BB962C8B-B14F-4D97-AF65-F5344CB8AC3E}">
        <p14:creationId xmlns:p14="http://schemas.microsoft.com/office/powerpoint/2010/main" val="980666700"/>
      </p:ext>
    </p:extLst>
  </p:cSld>
  <p:clrMap bg1="lt1" tx1="dk1" bg2="lt2" tx2="dk2" accent1="accent1" accent2="accent2" accent3="accent3" accent4="accent4" accent5="accent5" accent6="accent6" hlink="hlink" folHlink="folHlink"/>
  <p:sldLayoutIdLst>
    <p:sldLayoutId id="2147483795" r:id="rId1"/>
    <p:sldLayoutId id="2147483830" r:id="rId2"/>
    <p:sldLayoutId id="2147483798" r:id="rId3"/>
    <p:sldLayoutId id="2147483792" r:id="rId4"/>
    <p:sldLayoutId id="2147483796" r:id="rId5"/>
    <p:sldLayoutId id="2147483797" r:id="rId6"/>
    <p:sldLayoutId id="2147483790" r:id="rId7"/>
    <p:sldLayoutId id="2147483791" r:id="rId8"/>
    <p:sldLayoutId id="2147483793" r:id="rId9"/>
    <p:sldLayoutId id="214748379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bg1"/>
          </a:solidFill>
          <a:latin typeface="DIN-Medium"/>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DIN-Regular"/>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DIN-Regular"/>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DIN-Regular"/>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DIN-Regular"/>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DIN-Regular"/>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3D23E-028B-873E-C35B-8339DAB2A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196D0-637C-EB6E-ACC8-8DD0B5789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E4F1E-639C-80D4-F608-5027A3EEB2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CC54E-D3D6-4DD7-BDEB-6A37DC8A83C1}" type="datetimeFigureOut">
              <a:rPr lang="en-US" smtClean="0"/>
              <a:t>12/7/2023</a:t>
            </a:fld>
            <a:endParaRPr lang="en-US"/>
          </a:p>
        </p:txBody>
      </p:sp>
      <p:sp>
        <p:nvSpPr>
          <p:cNvPr id="5" name="Footer Placeholder 4">
            <a:extLst>
              <a:ext uri="{FF2B5EF4-FFF2-40B4-BE49-F238E27FC236}">
                <a16:creationId xmlns:a16="http://schemas.microsoft.com/office/drawing/2014/main" id="{DBC62A31-280F-A529-D14E-FF0E1355E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557F3A-3846-F2A0-D6E9-610582ED4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F3CA6-4741-4162-A528-B9039DCB776A}" type="slidenum">
              <a:rPr lang="en-US" smtClean="0"/>
              <a:t>‹#›</a:t>
            </a:fld>
            <a:endParaRPr lang="en-US"/>
          </a:p>
        </p:txBody>
      </p:sp>
    </p:spTree>
    <p:extLst>
      <p:ext uri="{BB962C8B-B14F-4D97-AF65-F5344CB8AC3E}">
        <p14:creationId xmlns:p14="http://schemas.microsoft.com/office/powerpoint/2010/main" val="313104745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7C1E08-331B-48FA-820F-3D2400167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4A499D-85EC-4903-82D7-D47BB7A47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21410EC-C26D-4F4F-A483-126FD51D9D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D2AB45F-7703-4047-B27C-65BFA23C12A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bg1">
                    <a:lumMod val="85000"/>
                  </a:schemeClr>
                </a:solidFill>
                <a:latin typeface="Arial" panose="020B0604020202020204" pitchFamily="34" charset="0"/>
                <a:cs typeface="Arial" panose="020B0604020202020204" pitchFamily="34" charset="0"/>
              </a:defRPr>
            </a:lvl1pPr>
          </a:lstStyle>
          <a:p>
            <a:fld id="{4889548C-E116-4F40-A9D4-F74566F3B39E}" type="slidenum">
              <a:rPr lang="en-US" smtClean="0"/>
              <a:pPr/>
              <a:t>‹#›</a:t>
            </a:fld>
            <a:endParaRPr lang="en-US"/>
          </a:p>
        </p:txBody>
      </p:sp>
    </p:spTree>
    <p:extLst>
      <p:ext uri="{BB962C8B-B14F-4D97-AF65-F5344CB8AC3E}">
        <p14:creationId xmlns:p14="http://schemas.microsoft.com/office/powerpoint/2010/main" val="1727977213"/>
      </p:ext>
    </p:extLst>
  </p:cSld>
  <p:clrMap bg1="lt1" tx1="dk1" bg2="lt2" tx2="dk2" accent1="accent1" accent2="accent2" accent3="accent3" accent4="accent4" accent5="accent5" accent6="accent6" hlink="hlink" folHlink="folHlink"/>
  <p:sldLayoutIdLst>
    <p:sldLayoutId id="2147483663" r:id="rId1"/>
    <p:sldLayoutId id="2147483713" r:id="rId2"/>
    <p:sldLayoutId id="2147483849" r:id="rId3"/>
    <p:sldLayoutId id="214748371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7C1E08-331B-48FA-820F-3D2400167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4A499D-85EC-4903-82D7-D47BB7A47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21410EC-C26D-4F4F-A483-126FD51D9D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D2AB45F-7703-4047-B27C-65BFA23C12A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bg1">
                    <a:lumMod val="85000"/>
                  </a:schemeClr>
                </a:solidFill>
                <a:latin typeface="Arial" panose="020B0604020202020204" pitchFamily="34" charset="0"/>
                <a:cs typeface="Arial" panose="020B0604020202020204" pitchFamily="34" charset="0"/>
              </a:defRPr>
            </a:lvl1pPr>
          </a:lstStyle>
          <a:p>
            <a:fld id="{4889548C-E116-4F40-A9D4-F74566F3B39E}" type="slidenum">
              <a:rPr lang="en-US" smtClean="0"/>
              <a:pPr/>
              <a:t>‹#›</a:t>
            </a:fld>
            <a:endParaRPr lang="en-US"/>
          </a:p>
        </p:txBody>
      </p:sp>
    </p:spTree>
    <p:extLst>
      <p:ext uri="{BB962C8B-B14F-4D97-AF65-F5344CB8AC3E}">
        <p14:creationId xmlns:p14="http://schemas.microsoft.com/office/powerpoint/2010/main" val="54671725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339D-6CEA-02E5-FCFE-5504368BE761}"/>
              </a:ext>
            </a:extLst>
          </p:cNvPr>
          <p:cNvSpPr>
            <a:spLocks noGrp="1"/>
          </p:cNvSpPr>
          <p:nvPr>
            <p:ph type="ctrTitle"/>
          </p:nvPr>
        </p:nvSpPr>
        <p:spPr/>
        <p:txBody>
          <a:bodyPr/>
          <a:lstStyle/>
          <a:p>
            <a:r>
              <a:rPr lang="en-US" dirty="0"/>
              <a:t>EBCx Project Review</a:t>
            </a:r>
          </a:p>
        </p:txBody>
      </p:sp>
      <p:sp>
        <p:nvSpPr>
          <p:cNvPr id="4" name="Text Placeholder 3">
            <a:extLst>
              <a:ext uri="{FF2B5EF4-FFF2-40B4-BE49-F238E27FC236}">
                <a16:creationId xmlns:a16="http://schemas.microsoft.com/office/drawing/2014/main" id="{E16EE5C3-906C-7AF0-08B3-D57678521F29}"/>
              </a:ext>
            </a:extLst>
          </p:cNvPr>
          <p:cNvSpPr>
            <a:spLocks noGrp="1"/>
          </p:cNvSpPr>
          <p:nvPr>
            <p:ph type="body" sz="quarter" idx="12"/>
          </p:nvPr>
        </p:nvSpPr>
        <p:spPr/>
        <p:txBody>
          <a:bodyPr/>
          <a:lstStyle/>
          <a:p>
            <a:pPr marL="0" indent="0">
              <a:buNone/>
            </a:pPr>
            <a:r>
              <a:rPr lang="en-US" dirty="0"/>
              <a:t>David Sellers, Facility Dynamics Engineering</a:t>
            </a:r>
          </a:p>
        </p:txBody>
      </p:sp>
      <p:sp>
        <p:nvSpPr>
          <p:cNvPr id="5" name="Text Placeholder 4">
            <a:extLst>
              <a:ext uri="{FF2B5EF4-FFF2-40B4-BE49-F238E27FC236}">
                <a16:creationId xmlns:a16="http://schemas.microsoft.com/office/drawing/2014/main" id="{3ADE9D8C-94E6-3090-C3E1-43602BE458B8}"/>
              </a:ext>
            </a:extLst>
          </p:cNvPr>
          <p:cNvSpPr>
            <a:spLocks noGrp="1"/>
          </p:cNvSpPr>
          <p:nvPr>
            <p:ph type="body" sz="quarter" idx="13"/>
          </p:nvPr>
        </p:nvSpPr>
        <p:spPr/>
        <p:txBody>
          <a:bodyPr/>
          <a:lstStyle/>
          <a:p>
            <a:pPr marL="0" indent="0">
              <a:buNone/>
            </a:pPr>
            <a:r>
              <a:rPr lang="en-US" dirty="0"/>
              <a:t>Senior Engineer</a:t>
            </a:r>
          </a:p>
        </p:txBody>
      </p:sp>
      <p:sp>
        <p:nvSpPr>
          <p:cNvPr id="6" name="Text Placeholder 5">
            <a:extLst>
              <a:ext uri="{FF2B5EF4-FFF2-40B4-BE49-F238E27FC236}">
                <a16:creationId xmlns:a16="http://schemas.microsoft.com/office/drawing/2014/main" id="{0781A8D2-D6E1-2EBD-8231-A5B9CF281B1E}"/>
              </a:ext>
            </a:extLst>
          </p:cNvPr>
          <p:cNvSpPr>
            <a:spLocks noGrp="1"/>
          </p:cNvSpPr>
          <p:nvPr>
            <p:ph type="body" sz="quarter" idx="15"/>
          </p:nvPr>
        </p:nvSpPr>
        <p:spPr/>
        <p:txBody>
          <a:bodyPr/>
          <a:lstStyle/>
          <a:p>
            <a:pPr marL="0" indent="0">
              <a:buNone/>
            </a:pPr>
            <a:r>
              <a:rPr lang="en-US" dirty="0"/>
              <a:t>2023-12-08</a:t>
            </a:r>
          </a:p>
        </p:txBody>
      </p:sp>
    </p:spTree>
    <p:extLst>
      <p:ext uri="{BB962C8B-B14F-4D97-AF65-F5344CB8AC3E}">
        <p14:creationId xmlns:p14="http://schemas.microsoft.com/office/powerpoint/2010/main" val="1177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50B76F-8CED-C502-5744-B9F81595B12D}"/>
              </a:ext>
            </a:extLst>
          </p:cNvPr>
          <p:cNvSpPr>
            <a:spLocks noGrp="1"/>
          </p:cNvSpPr>
          <p:nvPr>
            <p:ph type="body" sz="quarter" idx="13"/>
          </p:nvPr>
        </p:nvSpPr>
        <p:spPr/>
        <p:txBody>
          <a:bodyPr>
            <a:normAutofit/>
          </a:bodyPr>
          <a:lstStyle/>
          <a:p>
            <a:pPr marL="0" indent="0">
              <a:buNone/>
            </a:pPr>
            <a:endParaRPr lang="en-US" dirty="0"/>
          </a:p>
        </p:txBody>
      </p:sp>
      <p:sp>
        <p:nvSpPr>
          <p:cNvPr id="6" name="Rectangle 5">
            <a:extLst>
              <a:ext uri="{FF2B5EF4-FFF2-40B4-BE49-F238E27FC236}">
                <a16:creationId xmlns:a16="http://schemas.microsoft.com/office/drawing/2014/main" id="{48486845-7D43-F211-EF3C-166E661CA183}"/>
              </a:ext>
            </a:extLst>
          </p:cNvPr>
          <p:cNvSpPr/>
          <p:nvPr/>
        </p:nvSpPr>
        <p:spPr>
          <a:xfrm>
            <a:off x="2255562" y="-2"/>
            <a:ext cx="9936438" cy="6858001"/>
          </a:xfrm>
          <a:custGeom>
            <a:avLst/>
            <a:gdLst>
              <a:gd name="connsiteX0" fmla="*/ 0 w 8839170"/>
              <a:gd name="connsiteY0" fmla="*/ 0 h 6858000"/>
              <a:gd name="connsiteX1" fmla="*/ 8839170 w 8839170"/>
              <a:gd name="connsiteY1" fmla="*/ 0 h 6858000"/>
              <a:gd name="connsiteX2" fmla="*/ 8839170 w 8839170"/>
              <a:gd name="connsiteY2" fmla="*/ 6858000 h 6858000"/>
              <a:gd name="connsiteX3" fmla="*/ 0 w 8839170"/>
              <a:gd name="connsiteY3" fmla="*/ 6858000 h 6858000"/>
              <a:gd name="connsiteX4" fmla="*/ 0 w 8839170"/>
              <a:gd name="connsiteY4" fmla="*/ 0 h 6858000"/>
              <a:gd name="connsiteX0" fmla="*/ 2960017 w 8839170"/>
              <a:gd name="connsiteY0" fmla="*/ 18853 h 6858000"/>
              <a:gd name="connsiteX1" fmla="*/ 8839170 w 8839170"/>
              <a:gd name="connsiteY1" fmla="*/ 0 h 6858000"/>
              <a:gd name="connsiteX2" fmla="*/ 8839170 w 8839170"/>
              <a:gd name="connsiteY2" fmla="*/ 6858000 h 6858000"/>
              <a:gd name="connsiteX3" fmla="*/ 0 w 8839170"/>
              <a:gd name="connsiteY3" fmla="*/ 6858000 h 6858000"/>
              <a:gd name="connsiteX4" fmla="*/ 2960017 w 8839170"/>
              <a:gd name="connsiteY4" fmla="*/ 18853 h 6858000"/>
              <a:gd name="connsiteX0" fmla="*/ 4293362 w 8839170"/>
              <a:gd name="connsiteY0" fmla="*/ 0 h 6858001"/>
              <a:gd name="connsiteX1" fmla="*/ 8839170 w 8839170"/>
              <a:gd name="connsiteY1" fmla="*/ 1 h 6858001"/>
              <a:gd name="connsiteX2" fmla="*/ 8839170 w 8839170"/>
              <a:gd name="connsiteY2" fmla="*/ 6858001 h 6858001"/>
              <a:gd name="connsiteX3" fmla="*/ 0 w 8839170"/>
              <a:gd name="connsiteY3" fmla="*/ 6858001 h 6858001"/>
              <a:gd name="connsiteX4" fmla="*/ 4293362 w 8839170"/>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170" h="6858001">
                <a:moveTo>
                  <a:pt x="4293362" y="0"/>
                </a:moveTo>
                <a:lnTo>
                  <a:pt x="8839170" y="1"/>
                </a:lnTo>
                <a:lnTo>
                  <a:pt x="8839170" y="6858001"/>
                </a:lnTo>
                <a:lnTo>
                  <a:pt x="0" y="6858001"/>
                </a:lnTo>
                <a:lnTo>
                  <a:pt x="4293362" y="0"/>
                </a:lnTo>
                <a:close/>
              </a:path>
            </a:pathLst>
          </a:custGeom>
          <a:blipFill>
            <a:blip r:embed="rId2"/>
            <a:stretch>
              <a:fillRect/>
            </a:stretch>
          </a:bli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82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EF713-5277-B86B-70C6-8E274F229719}"/>
              </a:ext>
            </a:extLst>
          </p:cNvPr>
          <p:cNvSpPr>
            <a:spLocks noGrp="1"/>
          </p:cNvSpPr>
          <p:nvPr>
            <p:ph type="title"/>
          </p:nvPr>
        </p:nvSpPr>
        <p:spPr/>
        <p:txBody>
          <a:bodyPr/>
          <a:lstStyle/>
          <a:p>
            <a:r>
              <a:rPr lang="en-US" dirty="0"/>
              <a:t>Our Focus for Today</a:t>
            </a:r>
          </a:p>
        </p:txBody>
      </p:sp>
      <p:sp>
        <p:nvSpPr>
          <p:cNvPr id="4" name="Content Placeholder 3">
            <a:extLst>
              <a:ext uri="{FF2B5EF4-FFF2-40B4-BE49-F238E27FC236}">
                <a16:creationId xmlns:a16="http://schemas.microsoft.com/office/drawing/2014/main" id="{8941479E-F3DC-D600-4F10-C3F015D99817}"/>
              </a:ext>
            </a:extLst>
          </p:cNvPr>
          <p:cNvSpPr>
            <a:spLocks noGrp="1"/>
          </p:cNvSpPr>
          <p:nvPr>
            <p:ph idx="1"/>
          </p:nvPr>
        </p:nvSpPr>
        <p:spPr/>
        <p:txBody>
          <a:bodyPr/>
          <a:lstStyle/>
          <a:p>
            <a:pPr marL="0" indent="0">
              <a:buNone/>
            </a:pPr>
            <a:r>
              <a:rPr lang="en-US" dirty="0"/>
              <a:t>I am interested in learning a specific RCx measure, i.e. duct static pressure setpoint reset. I have been seeing buildings implementing this measure to claim savings, but they all do differently. The most common way the buildings claim the measure verification is by showing the baseline high DSP setpoint and the post-RCx lower DSP setpoint.</a:t>
            </a:r>
          </a:p>
        </p:txBody>
      </p:sp>
    </p:spTree>
    <p:extLst>
      <p:ext uri="{BB962C8B-B14F-4D97-AF65-F5344CB8AC3E}">
        <p14:creationId xmlns:p14="http://schemas.microsoft.com/office/powerpoint/2010/main" val="4684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EF713-5277-B86B-70C6-8E274F229719}"/>
              </a:ext>
            </a:extLst>
          </p:cNvPr>
          <p:cNvSpPr>
            <a:spLocks noGrp="1"/>
          </p:cNvSpPr>
          <p:nvPr>
            <p:ph type="title"/>
          </p:nvPr>
        </p:nvSpPr>
        <p:spPr/>
        <p:txBody>
          <a:bodyPr/>
          <a:lstStyle/>
          <a:p>
            <a:r>
              <a:rPr lang="en-US" dirty="0"/>
              <a:t>Our Focus for Today</a:t>
            </a:r>
          </a:p>
        </p:txBody>
      </p:sp>
      <p:sp>
        <p:nvSpPr>
          <p:cNvPr id="4" name="Content Placeholder 3">
            <a:extLst>
              <a:ext uri="{FF2B5EF4-FFF2-40B4-BE49-F238E27FC236}">
                <a16:creationId xmlns:a16="http://schemas.microsoft.com/office/drawing/2014/main" id="{8941479E-F3DC-D600-4F10-C3F015D99817}"/>
              </a:ext>
            </a:extLst>
          </p:cNvPr>
          <p:cNvSpPr>
            <a:spLocks noGrp="1"/>
          </p:cNvSpPr>
          <p:nvPr>
            <p:ph idx="1"/>
          </p:nvPr>
        </p:nvSpPr>
        <p:spPr/>
        <p:txBody>
          <a:bodyPr/>
          <a:lstStyle/>
          <a:p>
            <a:pPr marL="514350" indent="-514350">
              <a:buFont typeface="+mj-lt"/>
              <a:buAutoNum type="arabicPeriod"/>
            </a:pPr>
            <a:r>
              <a:rPr lang="en-US" dirty="0"/>
              <a:t>How to identify the building or system where the DSP reset is a solution for energy savings?</a:t>
            </a:r>
          </a:p>
          <a:p>
            <a:pPr marL="514350" indent="-514350">
              <a:buFont typeface="+mj-lt"/>
              <a:buAutoNum type="arabicPeriod"/>
            </a:pPr>
            <a:r>
              <a:rPr lang="en-US" dirty="0"/>
              <a:t>How to identify the zone that is suitable for installing the pressure sensor. The procedure involved in this measure implementation.</a:t>
            </a:r>
          </a:p>
          <a:p>
            <a:pPr marL="514350" indent="-514350">
              <a:buFont typeface="+mj-lt"/>
              <a:buAutoNum type="arabicPeriod"/>
            </a:pPr>
            <a:r>
              <a:rPr lang="en-US" dirty="0"/>
              <a:t>The data collection involved. Data analysis to verify that the measure is implemented as intended.</a:t>
            </a:r>
          </a:p>
        </p:txBody>
      </p:sp>
    </p:spTree>
    <p:extLst>
      <p:ext uri="{BB962C8B-B14F-4D97-AF65-F5344CB8AC3E}">
        <p14:creationId xmlns:p14="http://schemas.microsoft.com/office/powerpoint/2010/main" val="41764799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EF713-5277-B86B-70C6-8E274F229719}"/>
              </a:ext>
            </a:extLst>
          </p:cNvPr>
          <p:cNvSpPr>
            <a:spLocks noGrp="1"/>
          </p:cNvSpPr>
          <p:nvPr>
            <p:ph type="title"/>
          </p:nvPr>
        </p:nvSpPr>
        <p:spPr/>
        <p:txBody>
          <a:bodyPr/>
          <a:lstStyle/>
          <a:p>
            <a:r>
              <a:rPr lang="en-US" dirty="0"/>
              <a:t>Our Focus for Today</a:t>
            </a:r>
          </a:p>
        </p:txBody>
      </p:sp>
      <p:sp>
        <p:nvSpPr>
          <p:cNvPr id="4" name="Content Placeholder 3">
            <a:extLst>
              <a:ext uri="{FF2B5EF4-FFF2-40B4-BE49-F238E27FC236}">
                <a16:creationId xmlns:a16="http://schemas.microsoft.com/office/drawing/2014/main" id="{8941479E-F3DC-D600-4F10-C3F015D99817}"/>
              </a:ext>
            </a:extLst>
          </p:cNvPr>
          <p:cNvSpPr>
            <a:spLocks noGrp="1"/>
          </p:cNvSpPr>
          <p:nvPr>
            <p:ph idx="1"/>
          </p:nvPr>
        </p:nvSpPr>
        <p:spPr/>
        <p:txBody>
          <a:bodyPr/>
          <a:lstStyle/>
          <a:p>
            <a:pPr marL="0" indent="0">
              <a:buNone/>
            </a:pPr>
            <a:r>
              <a:rPr lang="en-US" dirty="0"/>
              <a:t>I am interested in learning a specific RCx measure, i.e. duct static pressure setpoint reset. I have been seeing buildings implementing this measure to claim savings, but they all do differently. The most common way the buildings claim the measure verification is by showing the baseline high DSP setpoint and the post-RCx lower DSP setpoint.</a:t>
            </a:r>
          </a:p>
        </p:txBody>
      </p:sp>
    </p:spTree>
    <p:extLst>
      <p:ext uri="{BB962C8B-B14F-4D97-AF65-F5344CB8AC3E}">
        <p14:creationId xmlns:p14="http://schemas.microsoft.com/office/powerpoint/2010/main" val="540732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EF713-5277-B86B-70C6-8E274F229719}"/>
              </a:ext>
            </a:extLst>
          </p:cNvPr>
          <p:cNvSpPr>
            <a:spLocks noGrp="1"/>
          </p:cNvSpPr>
          <p:nvPr>
            <p:ph type="title"/>
          </p:nvPr>
        </p:nvSpPr>
        <p:spPr/>
        <p:txBody>
          <a:bodyPr/>
          <a:lstStyle/>
          <a:p>
            <a:r>
              <a:rPr lang="en-US" dirty="0"/>
              <a:t>Defining the Problem</a:t>
            </a:r>
          </a:p>
        </p:txBody>
      </p:sp>
      <p:sp>
        <p:nvSpPr>
          <p:cNvPr id="4" name="Content Placeholder 3">
            <a:extLst>
              <a:ext uri="{FF2B5EF4-FFF2-40B4-BE49-F238E27FC236}">
                <a16:creationId xmlns:a16="http://schemas.microsoft.com/office/drawing/2014/main" id="{8941479E-F3DC-D600-4F10-C3F015D99817}"/>
              </a:ext>
            </a:extLst>
          </p:cNvPr>
          <p:cNvSpPr>
            <a:spLocks noGrp="1"/>
          </p:cNvSpPr>
          <p:nvPr>
            <p:ph idx="1"/>
          </p:nvPr>
        </p:nvSpPr>
        <p:spPr/>
        <p:txBody>
          <a:bodyPr/>
          <a:lstStyle/>
          <a:p>
            <a:pPr marL="0" indent="0">
              <a:buNone/>
            </a:pPr>
            <a:r>
              <a:rPr lang="en-US" dirty="0"/>
              <a:t>I am interested in learning a specific RCx measure, i.e. </a:t>
            </a:r>
            <a:r>
              <a:rPr lang="en-US" dirty="0">
                <a:solidFill>
                  <a:schemeClr val="accent2"/>
                </a:solidFill>
              </a:rPr>
              <a:t>duct static pressure</a:t>
            </a:r>
            <a:r>
              <a:rPr lang="en-US" dirty="0"/>
              <a:t> setpoint reset. I have been seeing buildings implementing this measure to claim savings, but they all do differently. The most common way the buildings claim the measure verification is by showing the baseline high </a:t>
            </a:r>
            <a:r>
              <a:rPr lang="en-US" dirty="0">
                <a:solidFill>
                  <a:schemeClr val="accent2"/>
                </a:solidFill>
              </a:rPr>
              <a:t>DSP</a:t>
            </a:r>
            <a:r>
              <a:rPr lang="en-US" dirty="0"/>
              <a:t> setpoint and the post-RCx lower </a:t>
            </a:r>
            <a:r>
              <a:rPr lang="en-US" dirty="0">
                <a:solidFill>
                  <a:schemeClr val="accent2"/>
                </a:solidFill>
              </a:rPr>
              <a:t>DS</a:t>
            </a:r>
            <a:r>
              <a:rPr lang="en-US" dirty="0"/>
              <a:t>P setpoint.</a:t>
            </a:r>
          </a:p>
        </p:txBody>
      </p:sp>
    </p:spTree>
    <p:extLst>
      <p:ext uri="{BB962C8B-B14F-4D97-AF65-F5344CB8AC3E}">
        <p14:creationId xmlns:p14="http://schemas.microsoft.com/office/powerpoint/2010/main" val="23649561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AF101-3A01-59E2-ACAD-C81F7B653242}"/>
              </a:ext>
            </a:extLst>
          </p:cNvPr>
          <p:cNvSpPr>
            <a:spLocks noGrp="1"/>
          </p:cNvSpPr>
          <p:nvPr>
            <p:ph idx="1"/>
          </p:nvPr>
        </p:nvSpPr>
        <p:spPr/>
        <p:txBody>
          <a:bodyPr>
            <a:noAutofit/>
          </a:bodyPr>
          <a:lstStyle/>
          <a:p>
            <a:pPr marL="0" indent="0">
              <a:buNone/>
            </a:pPr>
            <a:r>
              <a:rPr lang="en-US" dirty="0"/>
              <a:t>DSP	Digital Signal Processing</a:t>
            </a:r>
          </a:p>
          <a:p>
            <a:pPr marL="0" indent="0">
              <a:buNone/>
            </a:pPr>
            <a:r>
              <a:rPr lang="en-US" dirty="0"/>
              <a:t>DSP	Digital Signal Processor</a:t>
            </a:r>
          </a:p>
          <a:p>
            <a:pPr marL="0" indent="0">
              <a:buNone/>
            </a:pPr>
            <a:r>
              <a:rPr lang="en-US" dirty="0"/>
              <a:t>DSP	Display</a:t>
            </a:r>
          </a:p>
          <a:p>
            <a:pPr marL="0" indent="0">
              <a:buNone/>
            </a:pPr>
            <a:r>
              <a:rPr lang="en-US" dirty="0"/>
              <a:t>DSP	Delaware State Police</a:t>
            </a:r>
          </a:p>
          <a:p>
            <a:pPr marL="0" indent="0">
              <a:buNone/>
            </a:pPr>
            <a:r>
              <a:rPr lang="en-US" dirty="0"/>
              <a:t>DSP	Delta Sigma Pi (business fraternity)</a:t>
            </a:r>
          </a:p>
          <a:p>
            <a:pPr marL="0" indent="0">
              <a:buNone/>
            </a:pPr>
            <a:r>
              <a:rPr lang="en-US" dirty="0"/>
              <a:t>DSP	</a:t>
            </a:r>
            <a:r>
              <a:rPr lang="en-US" dirty="0" err="1"/>
              <a:t>Délégation</a:t>
            </a:r>
            <a:r>
              <a:rPr lang="en-US" dirty="0"/>
              <a:t> de Service Public (French: Delegation of Public Service)</a:t>
            </a:r>
          </a:p>
          <a:p>
            <a:pPr marL="0" indent="0">
              <a:buNone/>
            </a:pPr>
            <a:r>
              <a:rPr lang="en-US" dirty="0"/>
              <a:t>DSP	Demand Side Platform (Internet advertising)</a:t>
            </a:r>
          </a:p>
          <a:p>
            <a:pPr marL="0" indent="0">
              <a:buNone/>
            </a:pPr>
            <a:r>
              <a:rPr lang="en-US" dirty="0"/>
              <a:t>DSP	Defense Support Program (US DoD satellite system)</a:t>
            </a:r>
          </a:p>
          <a:p>
            <a:pPr marL="0" indent="0">
              <a:buNone/>
            </a:pPr>
            <a:r>
              <a:rPr lang="en-US" dirty="0"/>
              <a:t>DSP	Digital Scrapbook Place</a:t>
            </a:r>
          </a:p>
          <a:p>
            <a:pPr marL="0" indent="0">
              <a:buNone/>
            </a:pPr>
            <a:r>
              <a:rPr lang="en-US" dirty="0"/>
              <a:t>DSP	</a:t>
            </a:r>
            <a:r>
              <a:rPr lang="en-US" dirty="0" err="1"/>
              <a:t>Darksydephil</a:t>
            </a:r>
            <a:r>
              <a:rPr lang="en-US" dirty="0"/>
              <a:t> (gaming)</a:t>
            </a:r>
          </a:p>
          <a:p>
            <a:pPr marL="0" indent="0">
              <a:buNone/>
            </a:pPr>
            <a:r>
              <a:rPr lang="en-US" dirty="0"/>
              <a:t>DSP	Digital Sound Processing</a:t>
            </a:r>
          </a:p>
          <a:p>
            <a:pPr marL="0" indent="0">
              <a:buNone/>
            </a:pPr>
            <a:r>
              <a:rPr lang="en-US" dirty="0"/>
              <a:t>DSP	Disability Support Pension</a:t>
            </a:r>
          </a:p>
          <a:p>
            <a:pPr marL="0" indent="0">
              <a:buNone/>
            </a:pPr>
            <a:r>
              <a:rPr lang="en-US" dirty="0"/>
              <a:t>DSP	Discrepancy</a:t>
            </a:r>
          </a:p>
          <a:p>
            <a:pPr marL="0" indent="0">
              <a:buNone/>
            </a:pPr>
            <a:r>
              <a:rPr lang="en-US" dirty="0"/>
              <a:t>DSP	Duplex Speaker Phone</a:t>
            </a:r>
          </a:p>
          <a:p>
            <a:pPr marL="0" indent="0">
              <a:buNone/>
            </a:pPr>
            <a:r>
              <a:rPr lang="en-US" dirty="0"/>
              <a:t>DSP	Differential Signal Processing (semiconductors)</a:t>
            </a:r>
          </a:p>
          <a:p>
            <a:pPr marL="0" indent="0">
              <a:buNone/>
            </a:pPr>
            <a:r>
              <a:rPr lang="en-US" dirty="0"/>
              <a:t>DSP	Dynamic Shift Program (Audi)</a:t>
            </a:r>
          </a:p>
          <a:p>
            <a:pPr marL="0" indent="0">
              <a:buNone/>
            </a:pPr>
            <a:r>
              <a:rPr lang="en-US" dirty="0"/>
              <a:t>DSP	Disabled Students Program</a:t>
            </a:r>
          </a:p>
          <a:p>
            <a:pPr marL="0" indent="0">
              <a:buNone/>
            </a:pPr>
            <a:r>
              <a:rPr lang="en-US" dirty="0"/>
              <a:t>DSP	Developer Studio Project (Microsoft file extension)</a:t>
            </a:r>
          </a:p>
          <a:p>
            <a:pPr marL="0" indent="0">
              <a:buNone/>
            </a:pPr>
            <a:r>
              <a:rPr lang="en-US" dirty="0"/>
              <a:t>DSP	Domain Specific Part</a:t>
            </a:r>
          </a:p>
          <a:p>
            <a:pPr marL="0" indent="0">
              <a:buNone/>
            </a:pPr>
            <a:r>
              <a:rPr lang="en-US" dirty="0"/>
              <a:t>DSP	Delivery Service Partner (various companies)</a:t>
            </a:r>
          </a:p>
          <a:p>
            <a:pPr marL="0" indent="0">
              <a:buNone/>
            </a:pPr>
            <a:r>
              <a:rPr lang="en-US" dirty="0"/>
              <a:t>DSP	Democratic Left Party (Turkey)</a:t>
            </a:r>
          </a:p>
          <a:p>
            <a:pPr marL="0" indent="0">
              <a:buNone/>
            </a:pPr>
            <a:r>
              <a:rPr lang="en-US" dirty="0"/>
              <a:t>DSP	Deputy Superintendent of Police</a:t>
            </a:r>
          </a:p>
          <a:p>
            <a:pPr marL="0" indent="0">
              <a:buNone/>
            </a:pPr>
            <a:r>
              <a:rPr lang="en-US" dirty="0"/>
              <a:t>DSP	Data Services Platform</a:t>
            </a:r>
          </a:p>
          <a:p>
            <a:pPr marL="0" indent="0">
              <a:buNone/>
            </a:pPr>
            <a:r>
              <a:rPr lang="en-US" dirty="0"/>
              <a:t>DSP	Display Support Protocol</a:t>
            </a:r>
          </a:p>
          <a:p>
            <a:pPr marL="0" indent="0">
              <a:buNone/>
            </a:pPr>
            <a:r>
              <a:rPr lang="en-US" dirty="0"/>
              <a:t>DSP	Dainippon Sumitomo Pharma (Japan)</a:t>
            </a:r>
          </a:p>
          <a:p>
            <a:pPr marL="0" indent="0">
              <a:buNone/>
            </a:pPr>
            <a:r>
              <a:rPr lang="en-US" dirty="0"/>
              <a:t>DSP	Developer Service Plans</a:t>
            </a:r>
          </a:p>
          <a:p>
            <a:pPr marL="0" indent="0">
              <a:buNone/>
            </a:pPr>
            <a:r>
              <a:rPr lang="en-US" dirty="0"/>
              <a:t>DSP	Document Storage Processor</a:t>
            </a:r>
          </a:p>
          <a:p>
            <a:pPr marL="0" indent="0">
              <a:buNone/>
            </a:pPr>
            <a:r>
              <a:rPr lang="en-US" dirty="0"/>
              <a:t>DSP	Digital Sound Package</a:t>
            </a:r>
          </a:p>
          <a:p>
            <a:pPr marL="0" indent="0">
              <a:buNone/>
            </a:pPr>
            <a:r>
              <a:rPr lang="en-US" dirty="0"/>
              <a:t>DSP	Dynamic Studio Professional Module</a:t>
            </a:r>
          </a:p>
          <a:p>
            <a:pPr marL="0" indent="0">
              <a:buNone/>
            </a:pPr>
            <a:r>
              <a:rPr lang="en-US" dirty="0"/>
              <a:t>DSP	Dynamic Shift Program</a:t>
            </a:r>
          </a:p>
          <a:p>
            <a:pPr marL="0" indent="0">
              <a:buNone/>
            </a:pPr>
            <a:r>
              <a:rPr lang="en-US" dirty="0"/>
              <a:t>DSP	Drive Slave Present</a:t>
            </a:r>
          </a:p>
          <a:p>
            <a:pPr marL="0" indent="0">
              <a:buNone/>
            </a:pPr>
            <a:r>
              <a:rPr lang="en-US" dirty="0"/>
              <a:t>DSP	Disable Saving Parameters</a:t>
            </a:r>
          </a:p>
          <a:p>
            <a:pPr marL="0" indent="0">
              <a:buNone/>
            </a:pPr>
            <a:r>
              <a:rPr lang="en-US" dirty="0"/>
              <a:t>DSP	Down Stream Physical</a:t>
            </a:r>
          </a:p>
          <a:p>
            <a:pPr marL="0" indent="0">
              <a:buNone/>
            </a:pPr>
            <a:r>
              <a:rPr lang="en-US" dirty="0"/>
              <a:t>DSP	Digital Studio Picture</a:t>
            </a:r>
          </a:p>
          <a:p>
            <a:pPr marL="0" indent="0">
              <a:buNone/>
            </a:pPr>
            <a:r>
              <a:rPr lang="en-US" dirty="0"/>
              <a:t>DSP	Display Parameters</a:t>
            </a:r>
          </a:p>
          <a:p>
            <a:pPr marL="0" indent="0">
              <a:buNone/>
            </a:pPr>
            <a:r>
              <a:rPr lang="en-US" dirty="0"/>
              <a:t>DSP	Data Stream Protocol</a:t>
            </a:r>
          </a:p>
          <a:p>
            <a:pPr marL="0" indent="0">
              <a:buNone/>
            </a:pPr>
            <a:r>
              <a:rPr lang="en-US" dirty="0"/>
              <a:t>DSP	Display System Protocol</a:t>
            </a:r>
          </a:p>
          <a:p>
            <a:pPr marL="0" indent="0">
              <a:buNone/>
            </a:pPr>
            <a:r>
              <a:rPr lang="en-US" dirty="0"/>
              <a:t>DSP	Developer Studio Project</a:t>
            </a:r>
          </a:p>
          <a:p>
            <a:pPr marL="0" indent="0">
              <a:buNone/>
            </a:pPr>
            <a:r>
              <a:rPr lang="en-US" dirty="0"/>
              <a:t>DSP	Display Select Panel</a:t>
            </a:r>
          </a:p>
          <a:p>
            <a:pPr marL="0" indent="0">
              <a:buNone/>
            </a:pPr>
            <a:r>
              <a:rPr lang="en-US" dirty="0"/>
              <a:t>DSP	Data Security Professional</a:t>
            </a:r>
          </a:p>
          <a:p>
            <a:pPr marL="0" indent="0">
              <a:buNone/>
            </a:pPr>
            <a:r>
              <a:rPr lang="en-US" dirty="0"/>
              <a:t>DSP	Driver Safety Program (various locations)</a:t>
            </a:r>
          </a:p>
          <a:p>
            <a:pPr marL="0" indent="0">
              <a:buNone/>
            </a:pPr>
            <a:r>
              <a:rPr lang="en-US" dirty="0"/>
              <a:t>DSP	Depository Services Program</a:t>
            </a:r>
          </a:p>
          <a:p>
            <a:pPr marL="0" indent="0">
              <a:buNone/>
            </a:pPr>
            <a:r>
              <a:rPr lang="en-US" dirty="0"/>
              <a:t>DSP	Democratic Socialist Party (Australia)</a:t>
            </a:r>
          </a:p>
          <a:p>
            <a:pPr marL="0" indent="0">
              <a:buNone/>
            </a:pPr>
            <a:r>
              <a:rPr lang="en-US" dirty="0"/>
              <a:t>DSP	</a:t>
            </a:r>
            <a:r>
              <a:rPr lang="en-US" dirty="0" err="1"/>
              <a:t>Desmoplakin</a:t>
            </a:r>
            <a:endParaRPr lang="en-US" dirty="0"/>
          </a:p>
          <a:p>
            <a:pPr marL="0" indent="0">
              <a:buNone/>
            </a:pPr>
            <a:r>
              <a:rPr lang="en-US" dirty="0"/>
              <a:t>DSP	D Street Prepared (Sports Car Club of America)</a:t>
            </a:r>
          </a:p>
          <a:p>
            <a:pPr marL="0" indent="0">
              <a:buNone/>
            </a:pPr>
            <a:r>
              <a:rPr lang="en-US" dirty="0"/>
              <a:t>DSP	Dispute Settlement Procedure (World Trade Organization)</a:t>
            </a:r>
          </a:p>
          <a:p>
            <a:pPr marL="0" indent="0">
              <a:buNone/>
            </a:pPr>
            <a:r>
              <a:rPr lang="en-US" dirty="0"/>
              <a:t>DSP	Delta Sigma Phi (fraternity)</a:t>
            </a:r>
          </a:p>
          <a:p>
            <a:pPr marL="0" indent="0">
              <a:buNone/>
            </a:pPr>
            <a:r>
              <a:rPr lang="en-US" dirty="0"/>
              <a:t>DSP	</a:t>
            </a:r>
            <a:r>
              <a:rPr lang="en-US" dirty="0" err="1"/>
              <a:t>Demokratik</a:t>
            </a:r>
            <a:r>
              <a:rPr lang="en-US" dirty="0"/>
              <a:t> Sol Parti (Turkish: Democratic Left Party)</a:t>
            </a:r>
          </a:p>
          <a:p>
            <a:pPr marL="0" indent="0">
              <a:buNone/>
            </a:pPr>
            <a:r>
              <a:rPr lang="en-US" dirty="0"/>
              <a:t>DSP	Division of Special Programs (various schools)</a:t>
            </a:r>
          </a:p>
          <a:p>
            <a:pPr marL="0" indent="0">
              <a:buNone/>
            </a:pPr>
            <a:r>
              <a:rPr lang="en-US" dirty="0"/>
              <a:t>DSP	Defense Standardization Program</a:t>
            </a:r>
          </a:p>
          <a:p>
            <a:pPr marL="0" indent="0">
              <a:buNone/>
            </a:pPr>
            <a:r>
              <a:rPr lang="en-US" dirty="0"/>
              <a:t>DSP	Disodium Phosphate</a:t>
            </a:r>
          </a:p>
          <a:p>
            <a:pPr marL="0" indent="0">
              <a:buNone/>
            </a:pPr>
            <a:r>
              <a:rPr lang="en-US" dirty="0"/>
              <a:t>DSP	Directory System Protocol</a:t>
            </a:r>
          </a:p>
          <a:p>
            <a:pPr marL="0" indent="0">
              <a:buNone/>
            </a:pPr>
            <a:r>
              <a:rPr lang="en-US" dirty="0"/>
              <a:t>DSP	Du Sol au Plafond (French painting company)</a:t>
            </a:r>
          </a:p>
          <a:p>
            <a:pPr marL="0" indent="0">
              <a:buNone/>
            </a:pPr>
            <a:r>
              <a:rPr lang="en-US" dirty="0"/>
              <a:t>DSP	Dalton Strategic Partnership (investment management firm)</a:t>
            </a:r>
          </a:p>
          <a:p>
            <a:pPr marL="0" indent="0">
              <a:buNone/>
            </a:pPr>
            <a:r>
              <a:rPr lang="en-US" dirty="0"/>
              <a:t>DSP	Data Solutions Provider</a:t>
            </a:r>
          </a:p>
          <a:p>
            <a:pPr marL="0" indent="0">
              <a:buNone/>
            </a:pPr>
            <a:r>
              <a:rPr lang="en-US" dirty="0"/>
              <a:t>DSP	Distribution Point</a:t>
            </a:r>
          </a:p>
          <a:p>
            <a:pPr marL="0" indent="0">
              <a:buNone/>
            </a:pPr>
            <a:r>
              <a:rPr lang="en-US" dirty="0"/>
              <a:t>DSP	</a:t>
            </a:r>
            <a:r>
              <a:rPr lang="en-US" dirty="0" err="1"/>
              <a:t>Diritti</a:t>
            </a:r>
            <a:r>
              <a:rPr lang="en-US" dirty="0"/>
              <a:t> </a:t>
            </a:r>
            <a:r>
              <a:rPr lang="en-US" dirty="0" err="1"/>
              <a:t>Speciali</a:t>
            </a:r>
            <a:r>
              <a:rPr lang="en-US" dirty="0"/>
              <a:t> di </a:t>
            </a:r>
            <a:r>
              <a:rPr lang="en-US" dirty="0" err="1"/>
              <a:t>Prelievo</a:t>
            </a:r>
            <a:r>
              <a:rPr lang="en-US" dirty="0"/>
              <a:t> (Italia: Special Drawing Rights; currency)</a:t>
            </a:r>
          </a:p>
          <a:p>
            <a:pPr marL="0" indent="0">
              <a:buNone/>
            </a:pPr>
            <a:r>
              <a:rPr lang="en-US" dirty="0"/>
              <a:t>DSP	Directeur des Services </a:t>
            </a:r>
            <a:r>
              <a:rPr lang="en-US" dirty="0" err="1"/>
              <a:t>Pénitentiaires</a:t>
            </a:r>
            <a:r>
              <a:rPr lang="en-US" dirty="0"/>
              <a:t> (French: Director of Prison Services)</a:t>
            </a:r>
          </a:p>
          <a:p>
            <a:pPr marL="0" indent="0">
              <a:buNone/>
            </a:pPr>
            <a:r>
              <a:rPr lang="en-US" dirty="0"/>
              <a:t>DSP	Designated Suppliers Program</a:t>
            </a:r>
          </a:p>
          <a:p>
            <a:pPr marL="0" indent="0">
              <a:buNone/>
            </a:pPr>
            <a:r>
              <a:rPr lang="en-US" dirty="0"/>
              <a:t>DSP	Durgapur Steel Plant (India)</a:t>
            </a:r>
          </a:p>
          <a:p>
            <a:pPr marL="0" indent="0">
              <a:buNone/>
            </a:pPr>
            <a:r>
              <a:rPr lang="en-US" dirty="0"/>
              <a:t>DSP	Dentin Sialoprotein</a:t>
            </a:r>
          </a:p>
          <a:p>
            <a:pPr marL="0" indent="0">
              <a:buNone/>
            </a:pPr>
            <a:r>
              <a:rPr lang="en-US" dirty="0"/>
              <a:t>DSP	Detailed Scheduling and Planning</a:t>
            </a:r>
          </a:p>
          <a:p>
            <a:pPr marL="0" indent="0">
              <a:buNone/>
            </a:pPr>
            <a:r>
              <a:rPr lang="en-US" dirty="0"/>
              <a:t>DSP	Dubai Strategic Plan (Dubai, United Arab Emirates)</a:t>
            </a:r>
          </a:p>
          <a:p>
            <a:pPr marL="0" indent="0">
              <a:buNone/>
            </a:pPr>
            <a:r>
              <a:rPr lang="en-US" dirty="0"/>
              <a:t>DSP	</a:t>
            </a:r>
            <a:r>
              <a:rPr lang="en-US" dirty="0" err="1"/>
              <a:t>Delley</a:t>
            </a:r>
            <a:r>
              <a:rPr lang="en-US" dirty="0"/>
              <a:t> </a:t>
            </a:r>
            <a:r>
              <a:rPr lang="en-US" dirty="0" err="1"/>
              <a:t>Semences</a:t>
            </a:r>
            <a:r>
              <a:rPr lang="en-US" dirty="0"/>
              <a:t> et </a:t>
            </a:r>
            <a:r>
              <a:rPr lang="en-US" dirty="0" err="1"/>
              <a:t>Plantes</a:t>
            </a:r>
            <a:r>
              <a:rPr lang="en-US" dirty="0"/>
              <a:t> (French: </a:t>
            </a:r>
            <a:r>
              <a:rPr lang="en-US" dirty="0" err="1"/>
              <a:t>Delley</a:t>
            </a:r>
            <a:r>
              <a:rPr lang="en-US" dirty="0"/>
              <a:t> Seeds and Plants; Switzerland)</a:t>
            </a:r>
          </a:p>
          <a:p>
            <a:pPr marL="0" indent="0">
              <a:buNone/>
            </a:pPr>
            <a:r>
              <a:rPr lang="en-US" dirty="0"/>
              <a:t>DSP	</a:t>
            </a:r>
            <a:r>
              <a:rPr lang="en-US" dirty="0" err="1"/>
              <a:t>Dipartimento</a:t>
            </a:r>
            <a:r>
              <a:rPr lang="en-US" dirty="0"/>
              <a:t> di </a:t>
            </a:r>
            <a:r>
              <a:rPr lang="en-US" dirty="0" err="1"/>
              <a:t>Studi</a:t>
            </a:r>
            <a:r>
              <a:rPr lang="en-US" dirty="0"/>
              <a:t> </a:t>
            </a:r>
            <a:r>
              <a:rPr lang="en-US" dirty="0" err="1"/>
              <a:t>Politici</a:t>
            </a:r>
            <a:r>
              <a:rPr lang="en-US" dirty="0"/>
              <a:t> (Italian: Department of Political Studies)</a:t>
            </a:r>
          </a:p>
          <a:p>
            <a:pPr marL="0" indent="0">
              <a:buNone/>
            </a:pPr>
            <a:r>
              <a:rPr lang="en-US" dirty="0"/>
              <a:t>DSP	Data Source Plugin</a:t>
            </a:r>
          </a:p>
          <a:p>
            <a:pPr marL="0" indent="0">
              <a:buNone/>
            </a:pPr>
            <a:r>
              <a:rPr lang="en-US" dirty="0"/>
              <a:t>DSP	Digital Service Provider</a:t>
            </a:r>
          </a:p>
          <a:p>
            <a:pPr marL="0" indent="0">
              <a:buNone/>
            </a:pPr>
            <a:r>
              <a:rPr lang="en-US" dirty="0"/>
              <a:t>DSP	Distinguished Speakers Program</a:t>
            </a:r>
          </a:p>
          <a:p>
            <a:pPr marL="0" indent="0">
              <a:buNone/>
            </a:pPr>
            <a:r>
              <a:rPr lang="en-US" dirty="0"/>
              <a:t>DSP	Dominant Social Paradigm</a:t>
            </a:r>
          </a:p>
          <a:p>
            <a:pPr marL="0" indent="0">
              <a:buNone/>
            </a:pPr>
            <a:r>
              <a:rPr lang="en-US" dirty="0"/>
              <a:t>DSP	Defense Satellite Program (US DoD)</a:t>
            </a:r>
          </a:p>
          <a:p>
            <a:pPr marL="0" indent="0">
              <a:buNone/>
            </a:pPr>
            <a:r>
              <a:rPr lang="en-US" dirty="0"/>
              <a:t>DSP	Devon Structure Plan (UK)</a:t>
            </a:r>
          </a:p>
          <a:p>
            <a:pPr marL="0" indent="0">
              <a:buNone/>
            </a:pPr>
            <a:r>
              <a:rPr lang="en-US" dirty="0"/>
              <a:t>DSP	</a:t>
            </a:r>
            <a:r>
              <a:rPr lang="en-US" dirty="0" err="1"/>
              <a:t>Decessit</a:t>
            </a:r>
            <a:r>
              <a:rPr lang="en-US" dirty="0"/>
              <a:t> Sine Prole (Latin: Died Without Issue)</a:t>
            </a:r>
          </a:p>
          <a:p>
            <a:pPr marL="0" indent="0">
              <a:buNone/>
            </a:pPr>
            <a:r>
              <a:rPr lang="en-US" dirty="0"/>
              <a:t>DSP	Diversity Scholarship Program (National Trust for Historic Preservation)</a:t>
            </a:r>
          </a:p>
          <a:p>
            <a:pPr marL="0" indent="0">
              <a:buNone/>
            </a:pPr>
            <a:r>
              <a:rPr lang="en-US" dirty="0"/>
              <a:t>DSP	Digital System Processor</a:t>
            </a:r>
          </a:p>
          <a:p>
            <a:pPr marL="0" indent="0">
              <a:buNone/>
            </a:pPr>
            <a:r>
              <a:rPr lang="en-US" dirty="0"/>
              <a:t>DSP	Deep Space Probe</a:t>
            </a:r>
          </a:p>
          <a:p>
            <a:pPr marL="0" indent="0">
              <a:buNone/>
            </a:pPr>
            <a:r>
              <a:rPr lang="en-US" dirty="0"/>
              <a:t>DSP	Dye Sublimation Printing</a:t>
            </a:r>
          </a:p>
          <a:p>
            <a:pPr marL="0" indent="0">
              <a:buNone/>
            </a:pPr>
            <a:r>
              <a:rPr lang="en-US" dirty="0"/>
              <a:t>DSP	Diastasis Symphysis Pubis</a:t>
            </a:r>
          </a:p>
          <a:p>
            <a:pPr marL="0" indent="0">
              <a:buNone/>
            </a:pPr>
            <a:r>
              <a:rPr lang="en-US" dirty="0"/>
              <a:t>DSP	Delivery Service Pack</a:t>
            </a:r>
          </a:p>
          <a:p>
            <a:pPr marL="0" indent="0">
              <a:buNone/>
            </a:pPr>
            <a:r>
              <a:rPr lang="en-US" dirty="0"/>
              <a:t>DSP	Display System Protocol (packet switching)</a:t>
            </a:r>
          </a:p>
          <a:p>
            <a:pPr marL="0" indent="0">
              <a:buNone/>
            </a:pPr>
            <a:r>
              <a:rPr lang="en-US" dirty="0"/>
              <a:t>DSP	Day Shift Problem</a:t>
            </a:r>
          </a:p>
          <a:p>
            <a:pPr marL="0" indent="0">
              <a:buNone/>
            </a:pPr>
            <a:r>
              <a:rPr lang="en-US" dirty="0"/>
              <a:t>DSP	Developer Service Provider</a:t>
            </a:r>
          </a:p>
          <a:p>
            <a:pPr marL="0" indent="0">
              <a:buNone/>
            </a:pPr>
            <a:r>
              <a:rPr lang="en-US" dirty="0"/>
              <a:t>DSP	Decision Support Package</a:t>
            </a:r>
          </a:p>
          <a:p>
            <a:pPr marL="0" indent="0">
              <a:buNone/>
            </a:pPr>
            <a:r>
              <a:rPr lang="en-US" dirty="0"/>
              <a:t>DSP	Discovery Solutions Practice (</a:t>
            </a:r>
            <a:r>
              <a:rPr lang="en-US" dirty="0" err="1"/>
              <a:t>LeClairRyan</a:t>
            </a:r>
            <a:r>
              <a:rPr lang="en-US" dirty="0"/>
              <a:t>)</a:t>
            </a:r>
          </a:p>
          <a:p>
            <a:pPr marL="0" indent="0">
              <a:buNone/>
            </a:pPr>
            <a:r>
              <a:rPr lang="en-US" dirty="0"/>
              <a:t>DSP	Decentralization Support </a:t>
            </a:r>
            <a:r>
              <a:rPr lang="en-US" dirty="0" err="1"/>
              <a:t>Programme</a:t>
            </a:r>
            <a:r>
              <a:rPr lang="en-US" dirty="0"/>
              <a:t> (Pakistan)</a:t>
            </a:r>
          </a:p>
          <a:p>
            <a:pPr marL="0" indent="0">
              <a:buNone/>
            </a:pPr>
            <a:r>
              <a:rPr lang="en-US" dirty="0"/>
              <a:t>DSP	Direct Service Professional (social service)</a:t>
            </a:r>
          </a:p>
          <a:p>
            <a:pPr marL="0" indent="0">
              <a:buNone/>
            </a:pPr>
            <a:r>
              <a:rPr lang="en-US" dirty="0"/>
              <a:t>DSP	</a:t>
            </a:r>
            <a:r>
              <a:rPr lang="en-US" dirty="0" err="1"/>
              <a:t>Disfunción</a:t>
            </a:r>
            <a:r>
              <a:rPr lang="en-US" dirty="0"/>
              <a:t> del </a:t>
            </a:r>
            <a:r>
              <a:rPr lang="en-US" dirty="0" err="1"/>
              <a:t>Suelo</a:t>
            </a:r>
            <a:r>
              <a:rPr lang="en-US" dirty="0"/>
              <a:t> </a:t>
            </a:r>
            <a:r>
              <a:rPr lang="en-US" dirty="0" err="1"/>
              <a:t>Pélvico</a:t>
            </a:r>
            <a:r>
              <a:rPr lang="en-US" dirty="0"/>
              <a:t> (Spanish: Pelvic Floor Dysfunction)</a:t>
            </a:r>
          </a:p>
          <a:p>
            <a:pPr marL="0" indent="0">
              <a:buNone/>
            </a:pPr>
            <a:r>
              <a:rPr lang="en-US" dirty="0"/>
              <a:t>DSP	Detailed Site Plan</a:t>
            </a:r>
          </a:p>
          <a:p>
            <a:pPr marL="0" indent="0">
              <a:buNone/>
            </a:pPr>
            <a:r>
              <a:rPr lang="en-US" dirty="0"/>
              <a:t>DSP	Digital Speckle-Pattern Interferometry</a:t>
            </a:r>
          </a:p>
          <a:p>
            <a:pPr marL="0" indent="0">
              <a:buNone/>
            </a:pPr>
            <a:r>
              <a:rPr lang="en-US" dirty="0"/>
              <a:t>DSP	Demand Supply Planning (various companies)</a:t>
            </a:r>
          </a:p>
          <a:p>
            <a:pPr marL="0" indent="0">
              <a:buNone/>
            </a:pPr>
            <a:r>
              <a:rPr lang="en-US" dirty="0"/>
              <a:t>DSP	Drill Sergeant Program</a:t>
            </a:r>
          </a:p>
          <a:p>
            <a:pPr marL="0" indent="0">
              <a:buNone/>
            </a:pPr>
            <a:r>
              <a:rPr lang="en-US" dirty="0"/>
              <a:t>DSP	Department of State Proforma (International Traffic In Arms Regulation)</a:t>
            </a:r>
          </a:p>
          <a:p>
            <a:pPr marL="0" indent="0">
              <a:buNone/>
            </a:pPr>
            <a:r>
              <a:rPr lang="en-US" dirty="0"/>
              <a:t>DSP	Document Services for Printing</a:t>
            </a:r>
          </a:p>
          <a:p>
            <a:pPr marL="0" indent="0">
              <a:buNone/>
            </a:pPr>
            <a:r>
              <a:rPr lang="en-US" dirty="0"/>
              <a:t>DSP	Director's Special</a:t>
            </a:r>
          </a:p>
          <a:p>
            <a:pPr marL="0" indent="0">
              <a:buNone/>
            </a:pPr>
            <a:r>
              <a:rPr lang="en-US" dirty="0"/>
              <a:t>DSP	Direct Stock Plans</a:t>
            </a:r>
          </a:p>
          <a:p>
            <a:pPr marL="0" indent="0">
              <a:buNone/>
            </a:pPr>
            <a:r>
              <a:rPr lang="en-US" dirty="0"/>
              <a:t>DSP	Departure Sequencing Program</a:t>
            </a:r>
          </a:p>
          <a:p>
            <a:pPr marL="0" indent="0">
              <a:buNone/>
            </a:pPr>
            <a:r>
              <a:rPr lang="en-US" dirty="0"/>
              <a:t>DSP	Dilute Sulfuric Peroxide (dilute sulfuric acid and hydrogen peroxide mixture)</a:t>
            </a:r>
          </a:p>
          <a:p>
            <a:pPr marL="0" indent="0">
              <a:buNone/>
            </a:pPr>
            <a:r>
              <a:rPr lang="en-US" dirty="0"/>
              <a:t>DSP	Dossier de </a:t>
            </a:r>
            <a:r>
              <a:rPr lang="en-US" dirty="0" err="1"/>
              <a:t>Soins</a:t>
            </a:r>
            <a:r>
              <a:rPr lang="en-US" dirty="0"/>
              <a:t> </a:t>
            </a:r>
            <a:r>
              <a:rPr lang="en-US" dirty="0" err="1"/>
              <a:t>Personnalisé</a:t>
            </a:r>
            <a:r>
              <a:rPr lang="en-US" dirty="0"/>
              <a:t> (French: Custom Care Kit)</a:t>
            </a:r>
          </a:p>
          <a:p>
            <a:pPr marL="0" indent="0">
              <a:buNone/>
            </a:pPr>
            <a:r>
              <a:rPr lang="en-US" dirty="0"/>
              <a:t>DSP	Dual Slant Pole (telecommunications)</a:t>
            </a:r>
          </a:p>
          <a:p>
            <a:pPr marL="0" indent="0">
              <a:buNone/>
            </a:pPr>
            <a:r>
              <a:rPr lang="en-US" dirty="0"/>
              <a:t>DSP	</a:t>
            </a:r>
            <a:r>
              <a:rPr lang="en-US" dirty="0" err="1"/>
              <a:t>Dall'Olmo</a:t>
            </a:r>
            <a:r>
              <a:rPr lang="en-US" dirty="0"/>
              <a:t> Sport Passion (French automobile racing)</a:t>
            </a:r>
          </a:p>
          <a:p>
            <a:pPr marL="0" indent="0">
              <a:buNone/>
            </a:pPr>
            <a:r>
              <a:rPr lang="en-US" dirty="0"/>
              <a:t>DSP	</a:t>
            </a:r>
            <a:r>
              <a:rPr lang="en-US" dirty="0" err="1"/>
              <a:t>Dawnshroud</a:t>
            </a:r>
            <a:r>
              <a:rPr lang="en-US" dirty="0"/>
              <a:t> Peaks (</a:t>
            </a:r>
            <a:r>
              <a:rPr lang="en-US" dirty="0" err="1"/>
              <a:t>Everquest</a:t>
            </a:r>
            <a:r>
              <a:rPr lang="en-US" dirty="0"/>
              <a:t> game)</a:t>
            </a:r>
          </a:p>
          <a:p>
            <a:pPr marL="0" indent="0">
              <a:buNone/>
            </a:pPr>
            <a:r>
              <a:rPr lang="en-US" dirty="0"/>
              <a:t>DSP	Diplomatic Service Procedure (UK)</a:t>
            </a:r>
          </a:p>
          <a:p>
            <a:pPr marL="0" indent="0">
              <a:buNone/>
            </a:pPr>
            <a:r>
              <a:rPr lang="en-US" dirty="0"/>
              <a:t>DSP	Dalit Solidarity Peoples (human rights group)</a:t>
            </a:r>
          </a:p>
          <a:p>
            <a:pPr marL="0" indent="0">
              <a:buNone/>
            </a:pPr>
            <a:r>
              <a:rPr lang="en-US" dirty="0"/>
              <a:t>DSP	Dynamic Support Program (IBM)</a:t>
            </a:r>
          </a:p>
          <a:p>
            <a:pPr marL="0" indent="0">
              <a:buNone/>
            </a:pPr>
            <a:r>
              <a:rPr lang="en-US" dirty="0"/>
              <a:t>DSP	Daughters of Saint Paul (religious community)</a:t>
            </a:r>
          </a:p>
          <a:p>
            <a:pPr marL="0" indent="0">
              <a:buNone/>
            </a:pPr>
            <a:r>
              <a:rPr lang="en-US" dirty="0"/>
              <a:t>DSP	Distinguished Service Professorship</a:t>
            </a:r>
          </a:p>
          <a:p>
            <a:pPr marL="0" indent="0">
              <a:buNone/>
            </a:pPr>
            <a:r>
              <a:rPr lang="en-US" dirty="0"/>
              <a:t>DSP	Double Side Polishing (wafer, glass, metal)</a:t>
            </a:r>
          </a:p>
          <a:p>
            <a:pPr marL="0" indent="0">
              <a:buNone/>
            </a:pPr>
            <a:r>
              <a:rPr lang="en-US" dirty="0"/>
              <a:t>DSP	Direct Support Platoon (US Army)</a:t>
            </a:r>
          </a:p>
          <a:p>
            <a:pPr marL="0" indent="0">
              <a:buNone/>
            </a:pPr>
            <a:r>
              <a:rPr lang="en-US" dirty="0"/>
              <a:t>DSP	Document </a:t>
            </a:r>
            <a:r>
              <a:rPr lang="en-US" dirty="0" err="1"/>
              <a:t>Stratégique</a:t>
            </a:r>
            <a:r>
              <a:rPr lang="en-US" dirty="0"/>
              <a:t> Pays (French: Country Strategy Paper)</a:t>
            </a:r>
          </a:p>
          <a:p>
            <a:pPr marL="0" indent="0">
              <a:buNone/>
            </a:pPr>
            <a:r>
              <a:rPr lang="en-US" dirty="0"/>
              <a:t>DSP	Digital Signal Protocol</a:t>
            </a:r>
          </a:p>
          <a:p>
            <a:pPr marL="0" indent="0">
              <a:buNone/>
            </a:pPr>
            <a:r>
              <a:rPr lang="en-US" dirty="0"/>
              <a:t>DSP	</a:t>
            </a:r>
            <a:r>
              <a:rPr lang="en-US" dirty="0" err="1"/>
              <a:t>Drshnaps</a:t>
            </a:r>
            <a:r>
              <a:rPr lang="en-US" dirty="0"/>
              <a:t> Productions (webcomic database)</a:t>
            </a:r>
          </a:p>
          <a:p>
            <a:pPr marL="0" indent="0">
              <a:buNone/>
            </a:pPr>
            <a:r>
              <a:rPr lang="en-US" dirty="0"/>
              <a:t>DSP	Design Specification Package</a:t>
            </a:r>
          </a:p>
          <a:p>
            <a:pPr marL="0" indent="0">
              <a:buNone/>
            </a:pPr>
            <a:r>
              <a:rPr lang="en-US" dirty="0"/>
              <a:t>DSP	District Superintendent Police</a:t>
            </a:r>
          </a:p>
          <a:p>
            <a:pPr marL="0" indent="0">
              <a:buNone/>
            </a:pPr>
            <a:r>
              <a:rPr lang="en-US" dirty="0"/>
              <a:t>DSP	Designated Stock Point</a:t>
            </a:r>
          </a:p>
          <a:p>
            <a:pPr marL="0" indent="0">
              <a:buNone/>
            </a:pPr>
            <a:r>
              <a:rPr lang="en-US" dirty="0"/>
              <a:t>DSP	Drift Start Position</a:t>
            </a:r>
          </a:p>
          <a:p>
            <a:pPr marL="0" indent="0">
              <a:buNone/>
            </a:pPr>
            <a:r>
              <a:rPr lang="en-US" dirty="0"/>
              <a:t>DSP	Defense Sourcing Portfolio (est. 2008; US DoD)</a:t>
            </a:r>
          </a:p>
          <a:p>
            <a:pPr marL="0" indent="0">
              <a:buNone/>
            </a:pPr>
            <a:r>
              <a:rPr lang="en-US" dirty="0"/>
              <a:t>DSP	Decompression Sickness Panel</a:t>
            </a:r>
          </a:p>
          <a:p>
            <a:pPr marL="0" indent="0">
              <a:buNone/>
            </a:pPr>
            <a:r>
              <a:rPr lang="en-US" dirty="0"/>
              <a:t>DSP	Donor Submission Portal (US Pharmacopeial Convention)</a:t>
            </a:r>
          </a:p>
          <a:p>
            <a:pPr marL="0" indent="0">
              <a:buNone/>
            </a:pPr>
            <a:r>
              <a:rPr lang="en-US" dirty="0"/>
              <a:t>DSP	Division of the State Police</a:t>
            </a:r>
          </a:p>
          <a:p>
            <a:pPr marL="0" indent="0">
              <a:buNone/>
            </a:pPr>
            <a:r>
              <a:rPr lang="en-US" dirty="0"/>
              <a:t>DSP	Designated Sender Protocol (email)</a:t>
            </a:r>
          </a:p>
          <a:p>
            <a:pPr marL="0" indent="0">
              <a:buNone/>
            </a:pPr>
            <a:r>
              <a:rPr lang="en-US" dirty="0"/>
              <a:t>DSP	Disaster Support Package (FEMA)</a:t>
            </a:r>
          </a:p>
          <a:p>
            <a:pPr marL="0" indent="0">
              <a:buNone/>
            </a:pPr>
            <a:r>
              <a:rPr lang="en-US" dirty="0"/>
              <a:t>DSP	Distributed Staff Program</a:t>
            </a:r>
          </a:p>
          <a:p>
            <a:pPr marL="0" indent="0">
              <a:buNone/>
            </a:pPr>
            <a:r>
              <a:rPr lang="en-US" dirty="0"/>
              <a:t>DSP	Dell Service Provide</a:t>
            </a:r>
          </a:p>
          <a:p>
            <a:pPr marL="0" indent="0">
              <a:buNone/>
            </a:pPr>
            <a:r>
              <a:rPr lang="en-US" dirty="0"/>
              <a:t>DSP	Dessertspoon/Dessertspoonful</a:t>
            </a:r>
          </a:p>
          <a:p>
            <a:pPr marL="0" indent="0">
              <a:buNone/>
            </a:pPr>
            <a:r>
              <a:rPr lang="en-US" dirty="0"/>
              <a:t>DSP	Dealer Service Portal</a:t>
            </a:r>
          </a:p>
          <a:p>
            <a:pPr marL="0" indent="0">
              <a:buNone/>
            </a:pPr>
            <a:r>
              <a:rPr lang="en-US" dirty="0"/>
              <a:t>DSP	Depot Spare Parts</a:t>
            </a:r>
          </a:p>
          <a:p>
            <a:pPr marL="0" indent="0">
              <a:buNone/>
            </a:pPr>
            <a:r>
              <a:rPr lang="en-US" dirty="0"/>
              <a:t>DSP	Distribution Software Publishers</a:t>
            </a:r>
          </a:p>
          <a:p>
            <a:pPr marL="0" indent="0">
              <a:buNone/>
            </a:pPr>
            <a:r>
              <a:rPr lang="en-US" dirty="0"/>
              <a:t>DSP	Dedicated Sub-Path</a:t>
            </a:r>
          </a:p>
          <a:p>
            <a:pPr marL="0" indent="0">
              <a:buNone/>
            </a:pPr>
            <a:r>
              <a:rPr lang="en-US" dirty="0"/>
              <a:t>DSP	Depot Storage Point</a:t>
            </a:r>
          </a:p>
          <a:p>
            <a:pPr marL="0" indent="0">
              <a:buNone/>
            </a:pPr>
            <a:r>
              <a:rPr lang="en-US" dirty="0"/>
              <a:t>DSP	Dual Screen </a:t>
            </a:r>
            <a:r>
              <a:rPr lang="en-US" dirty="0" err="1"/>
              <a:t>Playstation</a:t>
            </a:r>
            <a:r>
              <a:rPr lang="en-US" dirty="0"/>
              <a:t> (Nintendo DS emulator)</a:t>
            </a:r>
          </a:p>
          <a:p>
            <a:pPr marL="0" indent="0">
              <a:buNone/>
            </a:pPr>
            <a:r>
              <a:rPr lang="en-US" dirty="0"/>
              <a:t>DSP	Daikin </a:t>
            </a:r>
            <a:r>
              <a:rPr lang="en-US" dirty="0" err="1"/>
              <a:t>Synchronised</a:t>
            </a:r>
            <a:r>
              <a:rPr lang="en-US" dirty="0"/>
              <a:t> Power (Daikin Air Conditioners)</a:t>
            </a:r>
          </a:p>
          <a:p>
            <a:pPr marL="0" indent="0">
              <a:buNone/>
            </a:pPr>
            <a:r>
              <a:rPr lang="en-US" dirty="0"/>
              <a:t>DSP	Digital Signature Signing Process</a:t>
            </a:r>
          </a:p>
          <a:p>
            <a:pPr marL="0" indent="0">
              <a:buNone/>
            </a:pPr>
            <a:r>
              <a:rPr lang="en-US" dirty="0"/>
              <a:t>DSP	Department of Student Preparation (University of Texas at San Antonio)</a:t>
            </a:r>
          </a:p>
          <a:p>
            <a:pPr marL="0" indent="0">
              <a:buNone/>
            </a:pPr>
            <a:r>
              <a:rPr lang="en-US" dirty="0"/>
              <a:t>DSP	Design Services Procedures</a:t>
            </a:r>
          </a:p>
          <a:p>
            <a:pPr marL="0" indent="0">
              <a:buNone/>
            </a:pPr>
            <a:r>
              <a:rPr lang="en-US" dirty="0"/>
              <a:t>DSP	Dialogue Social dans les </a:t>
            </a:r>
            <a:r>
              <a:rPr lang="en-US" dirty="0" err="1"/>
              <a:t>Postes</a:t>
            </a:r>
            <a:r>
              <a:rPr lang="en-US" dirty="0"/>
              <a:t> (French: Social Dialogue in the Post)</a:t>
            </a:r>
          </a:p>
          <a:p>
            <a:pPr marL="0" indent="0">
              <a:buNone/>
            </a:pPr>
            <a:r>
              <a:rPr lang="en-US" dirty="0"/>
              <a:t>DSP	DoD (Department of Defense) Standardized Profile (US DoD)</a:t>
            </a:r>
          </a:p>
          <a:p>
            <a:pPr marL="0" indent="0">
              <a:buNone/>
            </a:pPr>
            <a:r>
              <a:rPr lang="en-US" dirty="0"/>
              <a:t>DSP	Devon and Somerset Police</a:t>
            </a:r>
          </a:p>
          <a:p>
            <a:pPr marL="0" indent="0">
              <a:buNone/>
            </a:pPr>
            <a:r>
              <a:rPr lang="en-US" dirty="0"/>
              <a:t>DSP	Defensive System Panel (US DoD)</a:t>
            </a:r>
          </a:p>
        </p:txBody>
      </p:sp>
      <p:sp>
        <p:nvSpPr>
          <p:cNvPr id="4" name="Rectangle 3">
            <a:extLst>
              <a:ext uri="{FF2B5EF4-FFF2-40B4-BE49-F238E27FC236}">
                <a16:creationId xmlns:a16="http://schemas.microsoft.com/office/drawing/2014/main" id="{F6A7BD5F-B18B-1A9D-A565-4A1436E5C407}"/>
              </a:ext>
            </a:extLst>
          </p:cNvPr>
          <p:cNvSpPr/>
          <p:nvPr/>
        </p:nvSpPr>
        <p:spPr>
          <a:xfrm>
            <a:off x="0" y="0"/>
            <a:ext cx="12192000" cy="16906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A245D-F306-A45F-7AD1-CF4E084D3A89}"/>
              </a:ext>
            </a:extLst>
          </p:cNvPr>
          <p:cNvSpPr>
            <a:spLocks noGrp="1"/>
          </p:cNvSpPr>
          <p:nvPr>
            <p:ph type="title"/>
          </p:nvPr>
        </p:nvSpPr>
        <p:spPr/>
        <p:txBody>
          <a:bodyPr/>
          <a:lstStyle/>
          <a:p>
            <a:r>
              <a:rPr lang="en-US" dirty="0"/>
              <a:t>What Does </a:t>
            </a:r>
            <a:r>
              <a:rPr lang="en-US" dirty="0">
                <a:solidFill>
                  <a:schemeClr val="accent2"/>
                </a:solidFill>
              </a:rPr>
              <a:t>DSP</a:t>
            </a:r>
            <a:r>
              <a:rPr lang="en-US" dirty="0"/>
              <a:t> Mean?</a:t>
            </a:r>
          </a:p>
        </p:txBody>
      </p:sp>
    </p:spTree>
    <p:extLst>
      <p:ext uri="{BB962C8B-B14F-4D97-AF65-F5344CB8AC3E}">
        <p14:creationId xmlns:p14="http://schemas.microsoft.com/office/powerpoint/2010/main" val="30974071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9"/>
                                          </p:stCondLst>
                                        </p:cTn>
                                        <p:tgtEl>
                                          <p:spTgt spid="3">
                                            <p:txEl>
                                              <p:pRg st="1" end="1"/>
                                            </p:txEl>
                                          </p:spTgt>
                                        </p:tgtEl>
                                        <p:attrNameLst>
                                          <p:attrName>style.visibility</p:attrName>
                                        </p:attrNameLst>
                                      </p:cBhvr>
                                      <p:to>
                                        <p:strVal val="visible"/>
                                      </p:to>
                                    </p:set>
                                  </p:childTnLst>
                                </p:cTn>
                              </p:par>
                            </p:childTnLst>
                          </p:cTn>
                        </p:par>
                        <p:par>
                          <p:cTn id="10" fill="hold">
                            <p:stCondLst>
                              <p:cond delay="20"/>
                            </p:stCondLst>
                            <p:childTnLst>
                              <p:par>
                                <p:cTn id="11" presetID="1" presetClass="entr" presetSubtype="0" fill="hold" nodeType="afterEffect">
                                  <p:stCondLst>
                                    <p:cond delay="0"/>
                                  </p:stCondLst>
                                  <p:childTnLst>
                                    <p:set>
                                      <p:cBhvr>
                                        <p:cTn id="12" dur="1" fill="hold">
                                          <p:stCondLst>
                                            <p:cond delay="9"/>
                                          </p:stCondLst>
                                        </p:cTn>
                                        <p:tgtEl>
                                          <p:spTgt spid="3">
                                            <p:txEl>
                                              <p:pRg st="2" end="2"/>
                                            </p:txEl>
                                          </p:spTgt>
                                        </p:tgtEl>
                                        <p:attrNameLst>
                                          <p:attrName>style.visibility</p:attrName>
                                        </p:attrNameLst>
                                      </p:cBhvr>
                                      <p:to>
                                        <p:strVal val="visible"/>
                                      </p:to>
                                    </p:set>
                                  </p:childTnLst>
                                </p:cTn>
                              </p:par>
                            </p:childTnLst>
                          </p:cTn>
                        </p:par>
                        <p:par>
                          <p:cTn id="13" fill="hold">
                            <p:stCondLst>
                              <p:cond delay="30"/>
                            </p:stCondLst>
                            <p:childTnLst>
                              <p:par>
                                <p:cTn id="14" presetID="1" presetClass="entr" presetSubtype="0" fill="hold" nodeType="afterEffect">
                                  <p:stCondLst>
                                    <p:cond delay="0"/>
                                  </p:stCondLst>
                                  <p:childTnLst>
                                    <p:set>
                                      <p:cBhvr>
                                        <p:cTn id="15" dur="1" fill="hold">
                                          <p:stCondLst>
                                            <p:cond delay="9"/>
                                          </p:stCondLst>
                                        </p:cTn>
                                        <p:tgtEl>
                                          <p:spTgt spid="3">
                                            <p:txEl>
                                              <p:pRg st="3" end="3"/>
                                            </p:txEl>
                                          </p:spTgt>
                                        </p:tgtEl>
                                        <p:attrNameLst>
                                          <p:attrName>style.visibility</p:attrName>
                                        </p:attrNameLst>
                                      </p:cBhvr>
                                      <p:to>
                                        <p:strVal val="visible"/>
                                      </p:to>
                                    </p:set>
                                  </p:childTnLst>
                                </p:cTn>
                              </p:par>
                            </p:childTnLst>
                          </p:cTn>
                        </p:par>
                        <p:par>
                          <p:cTn id="16" fill="hold">
                            <p:stCondLst>
                              <p:cond delay="40"/>
                            </p:stCondLst>
                            <p:childTnLst>
                              <p:par>
                                <p:cTn id="17" presetID="1" presetClass="entr" presetSubtype="0" fill="hold" nodeType="afterEffect">
                                  <p:stCondLst>
                                    <p:cond delay="0"/>
                                  </p:stCondLst>
                                  <p:childTnLst>
                                    <p:set>
                                      <p:cBhvr>
                                        <p:cTn id="18" dur="1" fill="hold">
                                          <p:stCondLst>
                                            <p:cond delay="9"/>
                                          </p:stCondLst>
                                        </p:cTn>
                                        <p:tgtEl>
                                          <p:spTgt spid="3">
                                            <p:txEl>
                                              <p:pRg st="4" end="4"/>
                                            </p:txEl>
                                          </p:spTgt>
                                        </p:tgtEl>
                                        <p:attrNameLst>
                                          <p:attrName>style.visibility</p:attrName>
                                        </p:attrNameLst>
                                      </p:cBhvr>
                                      <p:to>
                                        <p:strVal val="visible"/>
                                      </p:to>
                                    </p:set>
                                  </p:childTnLst>
                                </p:cTn>
                              </p:par>
                            </p:childTnLst>
                          </p:cTn>
                        </p:par>
                        <p:par>
                          <p:cTn id="19" fill="hold">
                            <p:stCondLst>
                              <p:cond delay="50"/>
                            </p:stCondLst>
                            <p:childTnLst>
                              <p:par>
                                <p:cTn id="20" presetID="1" presetClass="entr" presetSubtype="0" fill="hold" nodeType="afterEffect">
                                  <p:stCondLst>
                                    <p:cond delay="0"/>
                                  </p:stCondLst>
                                  <p:childTnLst>
                                    <p:set>
                                      <p:cBhvr>
                                        <p:cTn id="21" dur="1" fill="hold">
                                          <p:stCondLst>
                                            <p:cond delay="9"/>
                                          </p:stCondLst>
                                        </p:cTn>
                                        <p:tgtEl>
                                          <p:spTgt spid="3">
                                            <p:txEl>
                                              <p:pRg st="5" end="5"/>
                                            </p:txEl>
                                          </p:spTgt>
                                        </p:tgtEl>
                                        <p:attrNameLst>
                                          <p:attrName>style.visibility</p:attrName>
                                        </p:attrNameLst>
                                      </p:cBhvr>
                                      <p:to>
                                        <p:strVal val="visible"/>
                                      </p:to>
                                    </p:set>
                                  </p:childTnLst>
                                </p:cTn>
                              </p:par>
                            </p:childTnLst>
                          </p:cTn>
                        </p:par>
                        <p:par>
                          <p:cTn id="22" fill="hold">
                            <p:stCondLst>
                              <p:cond delay="60"/>
                            </p:stCondLst>
                            <p:childTnLst>
                              <p:par>
                                <p:cTn id="23" presetID="1" presetClass="entr" presetSubtype="0" fill="hold" nodeType="afterEffect">
                                  <p:stCondLst>
                                    <p:cond delay="0"/>
                                  </p:stCondLst>
                                  <p:childTnLst>
                                    <p:set>
                                      <p:cBhvr>
                                        <p:cTn id="24" dur="1" fill="hold">
                                          <p:stCondLst>
                                            <p:cond delay="9"/>
                                          </p:stCondLst>
                                        </p:cTn>
                                        <p:tgtEl>
                                          <p:spTgt spid="3">
                                            <p:txEl>
                                              <p:pRg st="6" end="6"/>
                                            </p:txEl>
                                          </p:spTgt>
                                        </p:tgtEl>
                                        <p:attrNameLst>
                                          <p:attrName>style.visibility</p:attrName>
                                        </p:attrNameLst>
                                      </p:cBhvr>
                                      <p:to>
                                        <p:strVal val="visible"/>
                                      </p:to>
                                    </p:set>
                                  </p:childTnLst>
                                </p:cTn>
                              </p:par>
                            </p:childTnLst>
                          </p:cTn>
                        </p:par>
                        <p:par>
                          <p:cTn id="25" fill="hold">
                            <p:stCondLst>
                              <p:cond delay="70"/>
                            </p:stCondLst>
                            <p:childTnLst>
                              <p:par>
                                <p:cTn id="26" presetID="1" presetClass="entr" presetSubtype="0" fill="hold" nodeType="afterEffect">
                                  <p:stCondLst>
                                    <p:cond delay="0"/>
                                  </p:stCondLst>
                                  <p:childTnLst>
                                    <p:set>
                                      <p:cBhvr>
                                        <p:cTn id="27" dur="1" fill="hold">
                                          <p:stCondLst>
                                            <p:cond delay="9"/>
                                          </p:stCondLst>
                                        </p:cTn>
                                        <p:tgtEl>
                                          <p:spTgt spid="3">
                                            <p:txEl>
                                              <p:pRg st="7" end="7"/>
                                            </p:txEl>
                                          </p:spTgt>
                                        </p:tgtEl>
                                        <p:attrNameLst>
                                          <p:attrName>style.visibility</p:attrName>
                                        </p:attrNameLst>
                                      </p:cBhvr>
                                      <p:to>
                                        <p:strVal val="visible"/>
                                      </p:to>
                                    </p:set>
                                  </p:childTnLst>
                                </p:cTn>
                              </p:par>
                            </p:childTnLst>
                          </p:cTn>
                        </p:par>
                        <p:par>
                          <p:cTn id="28" fill="hold">
                            <p:stCondLst>
                              <p:cond delay="80"/>
                            </p:stCondLst>
                            <p:childTnLst>
                              <p:par>
                                <p:cTn id="29" presetID="1" presetClass="entr" presetSubtype="0" fill="hold" nodeType="afterEffect">
                                  <p:stCondLst>
                                    <p:cond delay="0"/>
                                  </p:stCondLst>
                                  <p:childTnLst>
                                    <p:set>
                                      <p:cBhvr>
                                        <p:cTn id="30" dur="1" fill="hold">
                                          <p:stCondLst>
                                            <p:cond delay="9"/>
                                          </p:stCondLst>
                                        </p:cTn>
                                        <p:tgtEl>
                                          <p:spTgt spid="3">
                                            <p:txEl>
                                              <p:pRg st="8" end="8"/>
                                            </p:txEl>
                                          </p:spTgt>
                                        </p:tgtEl>
                                        <p:attrNameLst>
                                          <p:attrName>style.visibility</p:attrName>
                                        </p:attrNameLst>
                                      </p:cBhvr>
                                      <p:to>
                                        <p:strVal val="visible"/>
                                      </p:to>
                                    </p:set>
                                  </p:childTnLst>
                                </p:cTn>
                              </p:par>
                            </p:childTnLst>
                          </p:cTn>
                        </p:par>
                        <p:par>
                          <p:cTn id="31" fill="hold">
                            <p:stCondLst>
                              <p:cond delay="90"/>
                            </p:stCondLst>
                            <p:childTnLst>
                              <p:par>
                                <p:cTn id="32" presetID="1" presetClass="entr" presetSubtype="0" fill="hold" nodeType="afterEffect">
                                  <p:stCondLst>
                                    <p:cond delay="0"/>
                                  </p:stCondLst>
                                  <p:childTnLst>
                                    <p:set>
                                      <p:cBhvr>
                                        <p:cTn id="33" dur="1" fill="hold">
                                          <p:stCondLst>
                                            <p:cond delay="9"/>
                                          </p:stCondLst>
                                        </p:cTn>
                                        <p:tgtEl>
                                          <p:spTgt spid="3">
                                            <p:txEl>
                                              <p:pRg st="9" end="9"/>
                                            </p:txEl>
                                          </p:spTgt>
                                        </p:tgtEl>
                                        <p:attrNameLst>
                                          <p:attrName>style.visibility</p:attrName>
                                        </p:attrNameLst>
                                      </p:cBhvr>
                                      <p:to>
                                        <p:strVal val="visible"/>
                                      </p:to>
                                    </p:set>
                                  </p:childTnLst>
                                </p:cTn>
                              </p:par>
                            </p:childTnLst>
                          </p:cTn>
                        </p:par>
                        <p:par>
                          <p:cTn id="34" fill="hold">
                            <p:stCondLst>
                              <p:cond delay="100"/>
                            </p:stCondLst>
                            <p:childTnLst>
                              <p:par>
                                <p:cTn id="35" presetID="1" presetClass="entr" presetSubtype="0" fill="hold" nodeType="afterEffect">
                                  <p:stCondLst>
                                    <p:cond delay="0"/>
                                  </p:stCondLst>
                                  <p:childTnLst>
                                    <p:set>
                                      <p:cBhvr>
                                        <p:cTn id="36" dur="1" fill="hold">
                                          <p:stCondLst>
                                            <p:cond delay="9"/>
                                          </p:stCondLst>
                                        </p:cTn>
                                        <p:tgtEl>
                                          <p:spTgt spid="3">
                                            <p:txEl>
                                              <p:pRg st="10" end="10"/>
                                            </p:txEl>
                                          </p:spTgt>
                                        </p:tgtEl>
                                        <p:attrNameLst>
                                          <p:attrName>style.visibility</p:attrName>
                                        </p:attrNameLst>
                                      </p:cBhvr>
                                      <p:to>
                                        <p:strVal val="visible"/>
                                      </p:to>
                                    </p:set>
                                  </p:childTnLst>
                                </p:cTn>
                              </p:par>
                            </p:childTnLst>
                          </p:cTn>
                        </p:par>
                        <p:par>
                          <p:cTn id="37" fill="hold">
                            <p:stCondLst>
                              <p:cond delay="110"/>
                            </p:stCondLst>
                            <p:childTnLst>
                              <p:par>
                                <p:cTn id="38" presetID="1" presetClass="entr" presetSubtype="0" fill="hold" nodeType="afterEffect">
                                  <p:stCondLst>
                                    <p:cond delay="0"/>
                                  </p:stCondLst>
                                  <p:childTnLst>
                                    <p:set>
                                      <p:cBhvr>
                                        <p:cTn id="39" dur="1" fill="hold">
                                          <p:stCondLst>
                                            <p:cond delay="9"/>
                                          </p:stCondLst>
                                        </p:cTn>
                                        <p:tgtEl>
                                          <p:spTgt spid="3">
                                            <p:txEl>
                                              <p:pRg st="11" end="11"/>
                                            </p:txEl>
                                          </p:spTgt>
                                        </p:tgtEl>
                                        <p:attrNameLst>
                                          <p:attrName>style.visibility</p:attrName>
                                        </p:attrNameLst>
                                      </p:cBhvr>
                                      <p:to>
                                        <p:strVal val="visible"/>
                                      </p:to>
                                    </p:set>
                                  </p:childTnLst>
                                </p:cTn>
                              </p:par>
                            </p:childTnLst>
                          </p:cTn>
                        </p:par>
                        <p:par>
                          <p:cTn id="40" fill="hold">
                            <p:stCondLst>
                              <p:cond delay="120"/>
                            </p:stCondLst>
                            <p:childTnLst>
                              <p:par>
                                <p:cTn id="41" presetID="1" presetClass="entr" presetSubtype="0" fill="hold" nodeType="afterEffect">
                                  <p:stCondLst>
                                    <p:cond delay="0"/>
                                  </p:stCondLst>
                                  <p:childTnLst>
                                    <p:set>
                                      <p:cBhvr>
                                        <p:cTn id="42" dur="1" fill="hold">
                                          <p:stCondLst>
                                            <p:cond delay="9"/>
                                          </p:stCondLst>
                                        </p:cTn>
                                        <p:tgtEl>
                                          <p:spTgt spid="3">
                                            <p:txEl>
                                              <p:pRg st="12" end="12"/>
                                            </p:txEl>
                                          </p:spTgt>
                                        </p:tgtEl>
                                        <p:attrNameLst>
                                          <p:attrName>style.visibility</p:attrName>
                                        </p:attrNameLst>
                                      </p:cBhvr>
                                      <p:to>
                                        <p:strVal val="visible"/>
                                      </p:to>
                                    </p:set>
                                  </p:childTnLst>
                                </p:cTn>
                              </p:par>
                            </p:childTnLst>
                          </p:cTn>
                        </p:par>
                        <p:par>
                          <p:cTn id="43" fill="hold">
                            <p:stCondLst>
                              <p:cond delay="130"/>
                            </p:stCondLst>
                            <p:childTnLst>
                              <p:par>
                                <p:cTn id="44" presetID="1" presetClass="entr" presetSubtype="0" fill="hold" nodeType="afterEffect">
                                  <p:stCondLst>
                                    <p:cond delay="0"/>
                                  </p:stCondLst>
                                  <p:childTnLst>
                                    <p:set>
                                      <p:cBhvr>
                                        <p:cTn id="45" dur="1" fill="hold">
                                          <p:stCondLst>
                                            <p:cond delay="9"/>
                                          </p:stCondLst>
                                        </p:cTn>
                                        <p:tgtEl>
                                          <p:spTgt spid="3">
                                            <p:txEl>
                                              <p:pRg st="13" end="13"/>
                                            </p:txEl>
                                          </p:spTgt>
                                        </p:tgtEl>
                                        <p:attrNameLst>
                                          <p:attrName>style.visibility</p:attrName>
                                        </p:attrNameLst>
                                      </p:cBhvr>
                                      <p:to>
                                        <p:strVal val="visible"/>
                                      </p:to>
                                    </p:set>
                                  </p:childTnLst>
                                </p:cTn>
                              </p:par>
                            </p:childTnLst>
                          </p:cTn>
                        </p:par>
                        <p:par>
                          <p:cTn id="46" fill="hold">
                            <p:stCondLst>
                              <p:cond delay="140"/>
                            </p:stCondLst>
                            <p:childTnLst>
                              <p:par>
                                <p:cTn id="47" presetID="1" presetClass="entr" presetSubtype="0" fill="hold" nodeType="afterEffect">
                                  <p:stCondLst>
                                    <p:cond delay="0"/>
                                  </p:stCondLst>
                                  <p:childTnLst>
                                    <p:set>
                                      <p:cBhvr>
                                        <p:cTn id="48" dur="1" fill="hold">
                                          <p:stCondLst>
                                            <p:cond delay="9"/>
                                          </p:stCondLst>
                                        </p:cTn>
                                        <p:tgtEl>
                                          <p:spTgt spid="3">
                                            <p:txEl>
                                              <p:pRg st="14" end="14"/>
                                            </p:txEl>
                                          </p:spTgt>
                                        </p:tgtEl>
                                        <p:attrNameLst>
                                          <p:attrName>style.visibility</p:attrName>
                                        </p:attrNameLst>
                                      </p:cBhvr>
                                      <p:to>
                                        <p:strVal val="visible"/>
                                      </p:to>
                                    </p:set>
                                  </p:childTnLst>
                                </p:cTn>
                              </p:par>
                            </p:childTnLst>
                          </p:cTn>
                        </p:par>
                        <p:par>
                          <p:cTn id="49" fill="hold">
                            <p:stCondLst>
                              <p:cond delay="150"/>
                            </p:stCondLst>
                            <p:childTnLst>
                              <p:par>
                                <p:cTn id="50" presetID="1" presetClass="entr" presetSubtype="0" fill="hold" nodeType="afterEffect">
                                  <p:stCondLst>
                                    <p:cond delay="0"/>
                                  </p:stCondLst>
                                  <p:childTnLst>
                                    <p:set>
                                      <p:cBhvr>
                                        <p:cTn id="51" dur="1" fill="hold">
                                          <p:stCondLst>
                                            <p:cond delay="9"/>
                                          </p:stCondLst>
                                        </p:cTn>
                                        <p:tgtEl>
                                          <p:spTgt spid="3">
                                            <p:txEl>
                                              <p:pRg st="15" end="15"/>
                                            </p:txEl>
                                          </p:spTgt>
                                        </p:tgtEl>
                                        <p:attrNameLst>
                                          <p:attrName>style.visibility</p:attrName>
                                        </p:attrNameLst>
                                      </p:cBhvr>
                                      <p:to>
                                        <p:strVal val="visible"/>
                                      </p:to>
                                    </p:set>
                                  </p:childTnLst>
                                </p:cTn>
                              </p:par>
                            </p:childTnLst>
                          </p:cTn>
                        </p:par>
                        <p:par>
                          <p:cTn id="52" fill="hold">
                            <p:stCondLst>
                              <p:cond delay="160"/>
                            </p:stCondLst>
                            <p:childTnLst>
                              <p:par>
                                <p:cTn id="53" presetID="1" presetClass="entr" presetSubtype="0" fill="hold" nodeType="afterEffect">
                                  <p:stCondLst>
                                    <p:cond delay="0"/>
                                  </p:stCondLst>
                                  <p:childTnLst>
                                    <p:set>
                                      <p:cBhvr>
                                        <p:cTn id="54" dur="1" fill="hold">
                                          <p:stCondLst>
                                            <p:cond delay="9"/>
                                          </p:stCondLst>
                                        </p:cTn>
                                        <p:tgtEl>
                                          <p:spTgt spid="3">
                                            <p:txEl>
                                              <p:pRg st="16" end="16"/>
                                            </p:txEl>
                                          </p:spTgt>
                                        </p:tgtEl>
                                        <p:attrNameLst>
                                          <p:attrName>style.visibility</p:attrName>
                                        </p:attrNameLst>
                                      </p:cBhvr>
                                      <p:to>
                                        <p:strVal val="visible"/>
                                      </p:to>
                                    </p:set>
                                  </p:childTnLst>
                                </p:cTn>
                              </p:par>
                            </p:childTnLst>
                          </p:cTn>
                        </p:par>
                        <p:par>
                          <p:cTn id="55" fill="hold">
                            <p:stCondLst>
                              <p:cond delay="170"/>
                            </p:stCondLst>
                            <p:childTnLst>
                              <p:par>
                                <p:cTn id="56" presetID="1" presetClass="entr" presetSubtype="0" fill="hold" nodeType="afterEffect">
                                  <p:stCondLst>
                                    <p:cond delay="0"/>
                                  </p:stCondLst>
                                  <p:childTnLst>
                                    <p:set>
                                      <p:cBhvr>
                                        <p:cTn id="57" dur="1" fill="hold">
                                          <p:stCondLst>
                                            <p:cond delay="9"/>
                                          </p:stCondLst>
                                        </p:cTn>
                                        <p:tgtEl>
                                          <p:spTgt spid="3">
                                            <p:txEl>
                                              <p:pRg st="17" end="17"/>
                                            </p:txEl>
                                          </p:spTgt>
                                        </p:tgtEl>
                                        <p:attrNameLst>
                                          <p:attrName>style.visibility</p:attrName>
                                        </p:attrNameLst>
                                      </p:cBhvr>
                                      <p:to>
                                        <p:strVal val="visible"/>
                                      </p:to>
                                    </p:set>
                                  </p:childTnLst>
                                </p:cTn>
                              </p:par>
                            </p:childTnLst>
                          </p:cTn>
                        </p:par>
                        <p:par>
                          <p:cTn id="58" fill="hold">
                            <p:stCondLst>
                              <p:cond delay="180"/>
                            </p:stCondLst>
                            <p:childTnLst>
                              <p:par>
                                <p:cTn id="59" presetID="1" presetClass="entr" presetSubtype="0" fill="hold" nodeType="afterEffect">
                                  <p:stCondLst>
                                    <p:cond delay="0"/>
                                  </p:stCondLst>
                                  <p:childTnLst>
                                    <p:set>
                                      <p:cBhvr>
                                        <p:cTn id="60" dur="1" fill="hold">
                                          <p:stCondLst>
                                            <p:cond delay="9"/>
                                          </p:stCondLst>
                                        </p:cTn>
                                        <p:tgtEl>
                                          <p:spTgt spid="3">
                                            <p:txEl>
                                              <p:pRg st="18" end="18"/>
                                            </p:txEl>
                                          </p:spTgt>
                                        </p:tgtEl>
                                        <p:attrNameLst>
                                          <p:attrName>style.visibility</p:attrName>
                                        </p:attrNameLst>
                                      </p:cBhvr>
                                      <p:to>
                                        <p:strVal val="visible"/>
                                      </p:to>
                                    </p:set>
                                  </p:childTnLst>
                                </p:cTn>
                              </p:par>
                            </p:childTnLst>
                          </p:cTn>
                        </p:par>
                        <p:par>
                          <p:cTn id="61" fill="hold">
                            <p:stCondLst>
                              <p:cond delay="190"/>
                            </p:stCondLst>
                            <p:childTnLst>
                              <p:par>
                                <p:cTn id="62" presetID="1" presetClass="entr" presetSubtype="0" fill="hold" nodeType="afterEffect">
                                  <p:stCondLst>
                                    <p:cond delay="0"/>
                                  </p:stCondLst>
                                  <p:childTnLst>
                                    <p:set>
                                      <p:cBhvr>
                                        <p:cTn id="63" dur="1" fill="hold">
                                          <p:stCondLst>
                                            <p:cond delay="9"/>
                                          </p:stCondLst>
                                        </p:cTn>
                                        <p:tgtEl>
                                          <p:spTgt spid="3">
                                            <p:txEl>
                                              <p:pRg st="19" end="19"/>
                                            </p:txEl>
                                          </p:spTgt>
                                        </p:tgtEl>
                                        <p:attrNameLst>
                                          <p:attrName>style.visibility</p:attrName>
                                        </p:attrNameLst>
                                      </p:cBhvr>
                                      <p:to>
                                        <p:strVal val="visible"/>
                                      </p:to>
                                    </p:set>
                                  </p:childTnLst>
                                </p:cTn>
                              </p:par>
                            </p:childTnLst>
                          </p:cTn>
                        </p:par>
                        <p:par>
                          <p:cTn id="64" fill="hold">
                            <p:stCondLst>
                              <p:cond delay="200"/>
                            </p:stCondLst>
                            <p:childTnLst>
                              <p:par>
                                <p:cTn id="65" presetID="1" presetClass="entr" presetSubtype="0" fill="hold" nodeType="afterEffect">
                                  <p:stCondLst>
                                    <p:cond delay="0"/>
                                  </p:stCondLst>
                                  <p:childTnLst>
                                    <p:set>
                                      <p:cBhvr>
                                        <p:cTn id="66" dur="1" fill="hold">
                                          <p:stCondLst>
                                            <p:cond delay="9"/>
                                          </p:stCondLst>
                                        </p:cTn>
                                        <p:tgtEl>
                                          <p:spTgt spid="3">
                                            <p:txEl>
                                              <p:pRg st="20" end="20"/>
                                            </p:txEl>
                                          </p:spTgt>
                                        </p:tgtEl>
                                        <p:attrNameLst>
                                          <p:attrName>style.visibility</p:attrName>
                                        </p:attrNameLst>
                                      </p:cBhvr>
                                      <p:to>
                                        <p:strVal val="visible"/>
                                      </p:to>
                                    </p:set>
                                  </p:childTnLst>
                                </p:cTn>
                              </p:par>
                            </p:childTnLst>
                          </p:cTn>
                        </p:par>
                        <p:par>
                          <p:cTn id="67" fill="hold">
                            <p:stCondLst>
                              <p:cond delay="210"/>
                            </p:stCondLst>
                            <p:childTnLst>
                              <p:par>
                                <p:cTn id="68" presetID="1" presetClass="entr" presetSubtype="0" fill="hold" nodeType="afterEffect">
                                  <p:stCondLst>
                                    <p:cond delay="0"/>
                                  </p:stCondLst>
                                  <p:childTnLst>
                                    <p:set>
                                      <p:cBhvr>
                                        <p:cTn id="69" dur="1" fill="hold">
                                          <p:stCondLst>
                                            <p:cond delay="9"/>
                                          </p:stCondLst>
                                        </p:cTn>
                                        <p:tgtEl>
                                          <p:spTgt spid="3">
                                            <p:txEl>
                                              <p:pRg st="21" end="21"/>
                                            </p:txEl>
                                          </p:spTgt>
                                        </p:tgtEl>
                                        <p:attrNameLst>
                                          <p:attrName>style.visibility</p:attrName>
                                        </p:attrNameLst>
                                      </p:cBhvr>
                                      <p:to>
                                        <p:strVal val="visible"/>
                                      </p:to>
                                    </p:set>
                                  </p:childTnLst>
                                </p:cTn>
                              </p:par>
                            </p:childTnLst>
                          </p:cTn>
                        </p:par>
                        <p:par>
                          <p:cTn id="70" fill="hold">
                            <p:stCondLst>
                              <p:cond delay="220"/>
                            </p:stCondLst>
                            <p:childTnLst>
                              <p:par>
                                <p:cTn id="71" presetID="1" presetClass="entr" presetSubtype="0" fill="hold" nodeType="afterEffect">
                                  <p:stCondLst>
                                    <p:cond delay="0"/>
                                  </p:stCondLst>
                                  <p:childTnLst>
                                    <p:set>
                                      <p:cBhvr>
                                        <p:cTn id="72" dur="1" fill="hold">
                                          <p:stCondLst>
                                            <p:cond delay="9"/>
                                          </p:stCondLst>
                                        </p:cTn>
                                        <p:tgtEl>
                                          <p:spTgt spid="3">
                                            <p:txEl>
                                              <p:pRg st="22" end="22"/>
                                            </p:txEl>
                                          </p:spTgt>
                                        </p:tgtEl>
                                        <p:attrNameLst>
                                          <p:attrName>style.visibility</p:attrName>
                                        </p:attrNameLst>
                                      </p:cBhvr>
                                      <p:to>
                                        <p:strVal val="visible"/>
                                      </p:to>
                                    </p:set>
                                  </p:childTnLst>
                                </p:cTn>
                              </p:par>
                            </p:childTnLst>
                          </p:cTn>
                        </p:par>
                        <p:par>
                          <p:cTn id="73" fill="hold">
                            <p:stCondLst>
                              <p:cond delay="230"/>
                            </p:stCondLst>
                            <p:childTnLst>
                              <p:par>
                                <p:cTn id="74" presetID="1" presetClass="entr" presetSubtype="0" fill="hold" nodeType="afterEffect">
                                  <p:stCondLst>
                                    <p:cond delay="0"/>
                                  </p:stCondLst>
                                  <p:childTnLst>
                                    <p:set>
                                      <p:cBhvr>
                                        <p:cTn id="75" dur="1" fill="hold">
                                          <p:stCondLst>
                                            <p:cond delay="9"/>
                                          </p:stCondLst>
                                        </p:cTn>
                                        <p:tgtEl>
                                          <p:spTgt spid="3">
                                            <p:txEl>
                                              <p:pRg st="23" end="23"/>
                                            </p:txEl>
                                          </p:spTgt>
                                        </p:tgtEl>
                                        <p:attrNameLst>
                                          <p:attrName>style.visibility</p:attrName>
                                        </p:attrNameLst>
                                      </p:cBhvr>
                                      <p:to>
                                        <p:strVal val="visible"/>
                                      </p:to>
                                    </p:set>
                                  </p:childTnLst>
                                </p:cTn>
                              </p:par>
                            </p:childTnLst>
                          </p:cTn>
                        </p:par>
                        <p:par>
                          <p:cTn id="76" fill="hold">
                            <p:stCondLst>
                              <p:cond delay="240"/>
                            </p:stCondLst>
                            <p:childTnLst>
                              <p:par>
                                <p:cTn id="77" presetID="1" presetClass="entr" presetSubtype="0" fill="hold" nodeType="afterEffect">
                                  <p:stCondLst>
                                    <p:cond delay="0"/>
                                  </p:stCondLst>
                                  <p:childTnLst>
                                    <p:set>
                                      <p:cBhvr>
                                        <p:cTn id="78" dur="1" fill="hold">
                                          <p:stCondLst>
                                            <p:cond delay="9"/>
                                          </p:stCondLst>
                                        </p:cTn>
                                        <p:tgtEl>
                                          <p:spTgt spid="3">
                                            <p:txEl>
                                              <p:pRg st="24" end="24"/>
                                            </p:txEl>
                                          </p:spTgt>
                                        </p:tgtEl>
                                        <p:attrNameLst>
                                          <p:attrName>style.visibility</p:attrName>
                                        </p:attrNameLst>
                                      </p:cBhvr>
                                      <p:to>
                                        <p:strVal val="visible"/>
                                      </p:to>
                                    </p:set>
                                  </p:childTnLst>
                                </p:cTn>
                              </p:par>
                            </p:childTnLst>
                          </p:cTn>
                        </p:par>
                        <p:par>
                          <p:cTn id="79" fill="hold">
                            <p:stCondLst>
                              <p:cond delay="250"/>
                            </p:stCondLst>
                            <p:childTnLst>
                              <p:par>
                                <p:cTn id="80" presetID="1" presetClass="entr" presetSubtype="0" fill="hold" nodeType="afterEffect">
                                  <p:stCondLst>
                                    <p:cond delay="0"/>
                                  </p:stCondLst>
                                  <p:childTnLst>
                                    <p:set>
                                      <p:cBhvr>
                                        <p:cTn id="81" dur="1" fill="hold">
                                          <p:stCondLst>
                                            <p:cond delay="9"/>
                                          </p:stCondLst>
                                        </p:cTn>
                                        <p:tgtEl>
                                          <p:spTgt spid="3">
                                            <p:txEl>
                                              <p:pRg st="25" end="25"/>
                                            </p:txEl>
                                          </p:spTgt>
                                        </p:tgtEl>
                                        <p:attrNameLst>
                                          <p:attrName>style.visibility</p:attrName>
                                        </p:attrNameLst>
                                      </p:cBhvr>
                                      <p:to>
                                        <p:strVal val="visible"/>
                                      </p:to>
                                    </p:set>
                                  </p:childTnLst>
                                </p:cTn>
                              </p:par>
                            </p:childTnLst>
                          </p:cTn>
                        </p:par>
                        <p:par>
                          <p:cTn id="82" fill="hold">
                            <p:stCondLst>
                              <p:cond delay="260"/>
                            </p:stCondLst>
                            <p:childTnLst>
                              <p:par>
                                <p:cTn id="83" presetID="1" presetClass="entr" presetSubtype="0" fill="hold" nodeType="afterEffect">
                                  <p:stCondLst>
                                    <p:cond delay="0"/>
                                  </p:stCondLst>
                                  <p:childTnLst>
                                    <p:set>
                                      <p:cBhvr>
                                        <p:cTn id="84" dur="1" fill="hold">
                                          <p:stCondLst>
                                            <p:cond delay="9"/>
                                          </p:stCondLst>
                                        </p:cTn>
                                        <p:tgtEl>
                                          <p:spTgt spid="3">
                                            <p:txEl>
                                              <p:pRg st="26" end="26"/>
                                            </p:txEl>
                                          </p:spTgt>
                                        </p:tgtEl>
                                        <p:attrNameLst>
                                          <p:attrName>style.visibility</p:attrName>
                                        </p:attrNameLst>
                                      </p:cBhvr>
                                      <p:to>
                                        <p:strVal val="visible"/>
                                      </p:to>
                                    </p:set>
                                  </p:childTnLst>
                                </p:cTn>
                              </p:par>
                            </p:childTnLst>
                          </p:cTn>
                        </p:par>
                        <p:par>
                          <p:cTn id="85" fill="hold">
                            <p:stCondLst>
                              <p:cond delay="270"/>
                            </p:stCondLst>
                            <p:childTnLst>
                              <p:par>
                                <p:cTn id="86" presetID="1" presetClass="entr" presetSubtype="0" fill="hold" nodeType="afterEffect">
                                  <p:stCondLst>
                                    <p:cond delay="0"/>
                                  </p:stCondLst>
                                  <p:childTnLst>
                                    <p:set>
                                      <p:cBhvr>
                                        <p:cTn id="87" dur="1" fill="hold">
                                          <p:stCondLst>
                                            <p:cond delay="9"/>
                                          </p:stCondLst>
                                        </p:cTn>
                                        <p:tgtEl>
                                          <p:spTgt spid="3">
                                            <p:txEl>
                                              <p:pRg st="27" end="27"/>
                                            </p:txEl>
                                          </p:spTgt>
                                        </p:tgtEl>
                                        <p:attrNameLst>
                                          <p:attrName>style.visibility</p:attrName>
                                        </p:attrNameLst>
                                      </p:cBhvr>
                                      <p:to>
                                        <p:strVal val="visible"/>
                                      </p:to>
                                    </p:set>
                                  </p:childTnLst>
                                </p:cTn>
                              </p:par>
                            </p:childTnLst>
                          </p:cTn>
                        </p:par>
                        <p:par>
                          <p:cTn id="88" fill="hold">
                            <p:stCondLst>
                              <p:cond delay="280"/>
                            </p:stCondLst>
                            <p:childTnLst>
                              <p:par>
                                <p:cTn id="89" presetID="1" presetClass="entr" presetSubtype="0" fill="hold" nodeType="afterEffect">
                                  <p:stCondLst>
                                    <p:cond delay="0"/>
                                  </p:stCondLst>
                                  <p:childTnLst>
                                    <p:set>
                                      <p:cBhvr>
                                        <p:cTn id="90" dur="1" fill="hold">
                                          <p:stCondLst>
                                            <p:cond delay="9"/>
                                          </p:stCondLst>
                                        </p:cTn>
                                        <p:tgtEl>
                                          <p:spTgt spid="3">
                                            <p:txEl>
                                              <p:pRg st="28" end="28"/>
                                            </p:txEl>
                                          </p:spTgt>
                                        </p:tgtEl>
                                        <p:attrNameLst>
                                          <p:attrName>style.visibility</p:attrName>
                                        </p:attrNameLst>
                                      </p:cBhvr>
                                      <p:to>
                                        <p:strVal val="visible"/>
                                      </p:to>
                                    </p:set>
                                  </p:childTnLst>
                                </p:cTn>
                              </p:par>
                            </p:childTnLst>
                          </p:cTn>
                        </p:par>
                        <p:par>
                          <p:cTn id="91" fill="hold">
                            <p:stCondLst>
                              <p:cond delay="290"/>
                            </p:stCondLst>
                            <p:childTnLst>
                              <p:par>
                                <p:cTn id="92" presetID="1" presetClass="entr" presetSubtype="0" fill="hold" nodeType="afterEffect">
                                  <p:stCondLst>
                                    <p:cond delay="0"/>
                                  </p:stCondLst>
                                  <p:childTnLst>
                                    <p:set>
                                      <p:cBhvr>
                                        <p:cTn id="93" dur="1" fill="hold">
                                          <p:stCondLst>
                                            <p:cond delay="9"/>
                                          </p:stCondLst>
                                        </p:cTn>
                                        <p:tgtEl>
                                          <p:spTgt spid="3">
                                            <p:txEl>
                                              <p:pRg st="29" end="29"/>
                                            </p:txEl>
                                          </p:spTgt>
                                        </p:tgtEl>
                                        <p:attrNameLst>
                                          <p:attrName>style.visibility</p:attrName>
                                        </p:attrNameLst>
                                      </p:cBhvr>
                                      <p:to>
                                        <p:strVal val="visible"/>
                                      </p:to>
                                    </p:set>
                                  </p:childTnLst>
                                </p:cTn>
                              </p:par>
                            </p:childTnLst>
                          </p:cTn>
                        </p:par>
                        <p:par>
                          <p:cTn id="94" fill="hold">
                            <p:stCondLst>
                              <p:cond delay="300"/>
                            </p:stCondLst>
                            <p:childTnLst>
                              <p:par>
                                <p:cTn id="95" presetID="1" presetClass="entr" presetSubtype="0" fill="hold" nodeType="afterEffect">
                                  <p:stCondLst>
                                    <p:cond delay="0"/>
                                  </p:stCondLst>
                                  <p:childTnLst>
                                    <p:set>
                                      <p:cBhvr>
                                        <p:cTn id="96" dur="1" fill="hold">
                                          <p:stCondLst>
                                            <p:cond delay="9"/>
                                          </p:stCondLst>
                                        </p:cTn>
                                        <p:tgtEl>
                                          <p:spTgt spid="3">
                                            <p:txEl>
                                              <p:pRg st="30" end="30"/>
                                            </p:txEl>
                                          </p:spTgt>
                                        </p:tgtEl>
                                        <p:attrNameLst>
                                          <p:attrName>style.visibility</p:attrName>
                                        </p:attrNameLst>
                                      </p:cBhvr>
                                      <p:to>
                                        <p:strVal val="visible"/>
                                      </p:to>
                                    </p:set>
                                  </p:childTnLst>
                                </p:cTn>
                              </p:par>
                            </p:childTnLst>
                          </p:cTn>
                        </p:par>
                        <p:par>
                          <p:cTn id="97" fill="hold">
                            <p:stCondLst>
                              <p:cond delay="310"/>
                            </p:stCondLst>
                            <p:childTnLst>
                              <p:par>
                                <p:cTn id="98" presetID="1" presetClass="entr" presetSubtype="0" fill="hold" nodeType="afterEffect">
                                  <p:stCondLst>
                                    <p:cond delay="0"/>
                                  </p:stCondLst>
                                  <p:childTnLst>
                                    <p:set>
                                      <p:cBhvr>
                                        <p:cTn id="99" dur="1" fill="hold">
                                          <p:stCondLst>
                                            <p:cond delay="9"/>
                                          </p:stCondLst>
                                        </p:cTn>
                                        <p:tgtEl>
                                          <p:spTgt spid="3">
                                            <p:txEl>
                                              <p:pRg st="31" end="31"/>
                                            </p:txEl>
                                          </p:spTgt>
                                        </p:tgtEl>
                                        <p:attrNameLst>
                                          <p:attrName>style.visibility</p:attrName>
                                        </p:attrNameLst>
                                      </p:cBhvr>
                                      <p:to>
                                        <p:strVal val="visible"/>
                                      </p:to>
                                    </p:set>
                                  </p:childTnLst>
                                </p:cTn>
                              </p:par>
                            </p:childTnLst>
                          </p:cTn>
                        </p:par>
                        <p:par>
                          <p:cTn id="100" fill="hold">
                            <p:stCondLst>
                              <p:cond delay="320"/>
                            </p:stCondLst>
                            <p:childTnLst>
                              <p:par>
                                <p:cTn id="101" presetID="1" presetClass="entr" presetSubtype="0" fill="hold" nodeType="afterEffect">
                                  <p:stCondLst>
                                    <p:cond delay="0"/>
                                  </p:stCondLst>
                                  <p:childTnLst>
                                    <p:set>
                                      <p:cBhvr>
                                        <p:cTn id="102" dur="1" fill="hold">
                                          <p:stCondLst>
                                            <p:cond delay="9"/>
                                          </p:stCondLst>
                                        </p:cTn>
                                        <p:tgtEl>
                                          <p:spTgt spid="3">
                                            <p:txEl>
                                              <p:pRg st="32" end="32"/>
                                            </p:txEl>
                                          </p:spTgt>
                                        </p:tgtEl>
                                        <p:attrNameLst>
                                          <p:attrName>style.visibility</p:attrName>
                                        </p:attrNameLst>
                                      </p:cBhvr>
                                      <p:to>
                                        <p:strVal val="visible"/>
                                      </p:to>
                                    </p:set>
                                  </p:childTnLst>
                                </p:cTn>
                              </p:par>
                            </p:childTnLst>
                          </p:cTn>
                        </p:par>
                        <p:par>
                          <p:cTn id="103" fill="hold">
                            <p:stCondLst>
                              <p:cond delay="330"/>
                            </p:stCondLst>
                            <p:childTnLst>
                              <p:par>
                                <p:cTn id="104" presetID="1" presetClass="entr" presetSubtype="0" fill="hold" nodeType="afterEffect">
                                  <p:stCondLst>
                                    <p:cond delay="0"/>
                                  </p:stCondLst>
                                  <p:childTnLst>
                                    <p:set>
                                      <p:cBhvr>
                                        <p:cTn id="105" dur="1" fill="hold">
                                          <p:stCondLst>
                                            <p:cond delay="9"/>
                                          </p:stCondLst>
                                        </p:cTn>
                                        <p:tgtEl>
                                          <p:spTgt spid="3">
                                            <p:txEl>
                                              <p:pRg st="33" end="33"/>
                                            </p:txEl>
                                          </p:spTgt>
                                        </p:tgtEl>
                                        <p:attrNameLst>
                                          <p:attrName>style.visibility</p:attrName>
                                        </p:attrNameLst>
                                      </p:cBhvr>
                                      <p:to>
                                        <p:strVal val="visible"/>
                                      </p:to>
                                    </p:set>
                                  </p:childTnLst>
                                </p:cTn>
                              </p:par>
                            </p:childTnLst>
                          </p:cTn>
                        </p:par>
                        <p:par>
                          <p:cTn id="106" fill="hold">
                            <p:stCondLst>
                              <p:cond delay="340"/>
                            </p:stCondLst>
                            <p:childTnLst>
                              <p:par>
                                <p:cTn id="107" presetID="1" presetClass="entr" presetSubtype="0" fill="hold" nodeType="afterEffect">
                                  <p:stCondLst>
                                    <p:cond delay="0"/>
                                  </p:stCondLst>
                                  <p:childTnLst>
                                    <p:set>
                                      <p:cBhvr>
                                        <p:cTn id="108" dur="1" fill="hold">
                                          <p:stCondLst>
                                            <p:cond delay="9"/>
                                          </p:stCondLst>
                                        </p:cTn>
                                        <p:tgtEl>
                                          <p:spTgt spid="3">
                                            <p:txEl>
                                              <p:pRg st="34" end="34"/>
                                            </p:txEl>
                                          </p:spTgt>
                                        </p:tgtEl>
                                        <p:attrNameLst>
                                          <p:attrName>style.visibility</p:attrName>
                                        </p:attrNameLst>
                                      </p:cBhvr>
                                      <p:to>
                                        <p:strVal val="visible"/>
                                      </p:to>
                                    </p:set>
                                  </p:childTnLst>
                                </p:cTn>
                              </p:par>
                            </p:childTnLst>
                          </p:cTn>
                        </p:par>
                        <p:par>
                          <p:cTn id="109" fill="hold">
                            <p:stCondLst>
                              <p:cond delay="350"/>
                            </p:stCondLst>
                            <p:childTnLst>
                              <p:par>
                                <p:cTn id="110" presetID="1" presetClass="entr" presetSubtype="0" fill="hold" nodeType="afterEffect">
                                  <p:stCondLst>
                                    <p:cond delay="0"/>
                                  </p:stCondLst>
                                  <p:childTnLst>
                                    <p:set>
                                      <p:cBhvr>
                                        <p:cTn id="111" dur="1" fill="hold">
                                          <p:stCondLst>
                                            <p:cond delay="9"/>
                                          </p:stCondLst>
                                        </p:cTn>
                                        <p:tgtEl>
                                          <p:spTgt spid="3">
                                            <p:txEl>
                                              <p:pRg st="35" end="35"/>
                                            </p:txEl>
                                          </p:spTgt>
                                        </p:tgtEl>
                                        <p:attrNameLst>
                                          <p:attrName>style.visibility</p:attrName>
                                        </p:attrNameLst>
                                      </p:cBhvr>
                                      <p:to>
                                        <p:strVal val="visible"/>
                                      </p:to>
                                    </p:set>
                                  </p:childTnLst>
                                </p:cTn>
                              </p:par>
                            </p:childTnLst>
                          </p:cTn>
                        </p:par>
                        <p:par>
                          <p:cTn id="112" fill="hold">
                            <p:stCondLst>
                              <p:cond delay="360"/>
                            </p:stCondLst>
                            <p:childTnLst>
                              <p:par>
                                <p:cTn id="113" presetID="1" presetClass="entr" presetSubtype="0" fill="hold" nodeType="afterEffect">
                                  <p:stCondLst>
                                    <p:cond delay="0"/>
                                  </p:stCondLst>
                                  <p:childTnLst>
                                    <p:set>
                                      <p:cBhvr>
                                        <p:cTn id="114" dur="1" fill="hold">
                                          <p:stCondLst>
                                            <p:cond delay="9"/>
                                          </p:stCondLst>
                                        </p:cTn>
                                        <p:tgtEl>
                                          <p:spTgt spid="3">
                                            <p:txEl>
                                              <p:pRg st="36" end="36"/>
                                            </p:txEl>
                                          </p:spTgt>
                                        </p:tgtEl>
                                        <p:attrNameLst>
                                          <p:attrName>style.visibility</p:attrName>
                                        </p:attrNameLst>
                                      </p:cBhvr>
                                      <p:to>
                                        <p:strVal val="visible"/>
                                      </p:to>
                                    </p:set>
                                  </p:childTnLst>
                                </p:cTn>
                              </p:par>
                            </p:childTnLst>
                          </p:cTn>
                        </p:par>
                        <p:par>
                          <p:cTn id="115" fill="hold">
                            <p:stCondLst>
                              <p:cond delay="370"/>
                            </p:stCondLst>
                            <p:childTnLst>
                              <p:par>
                                <p:cTn id="116" presetID="1" presetClass="entr" presetSubtype="0" fill="hold" nodeType="afterEffect">
                                  <p:stCondLst>
                                    <p:cond delay="0"/>
                                  </p:stCondLst>
                                  <p:childTnLst>
                                    <p:set>
                                      <p:cBhvr>
                                        <p:cTn id="117" dur="1" fill="hold">
                                          <p:stCondLst>
                                            <p:cond delay="9"/>
                                          </p:stCondLst>
                                        </p:cTn>
                                        <p:tgtEl>
                                          <p:spTgt spid="3">
                                            <p:txEl>
                                              <p:pRg st="37" end="37"/>
                                            </p:txEl>
                                          </p:spTgt>
                                        </p:tgtEl>
                                        <p:attrNameLst>
                                          <p:attrName>style.visibility</p:attrName>
                                        </p:attrNameLst>
                                      </p:cBhvr>
                                      <p:to>
                                        <p:strVal val="visible"/>
                                      </p:to>
                                    </p:set>
                                  </p:childTnLst>
                                </p:cTn>
                              </p:par>
                            </p:childTnLst>
                          </p:cTn>
                        </p:par>
                        <p:par>
                          <p:cTn id="118" fill="hold">
                            <p:stCondLst>
                              <p:cond delay="380"/>
                            </p:stCondLst>
                            <p:childTnLst>
                              <p:par>
                                <p:cTn id="119" presetID="1" presetClass="entr" presetSubtype="0" fill="hold" nodeType="afterEffect">
                                  <p:stCondLst>
                                    <p:cond delay="0"/>
                                  </p:stCondLst>
                                  <p:childTnLst>
                                    <p:set>
                                      <p:cBhvr>
                                        <p:cTn id="120" dur="1" fill="hold">
                                          <p:stCondLst>
                                            <p:cond delay="9"/>
                                          </p:stCondLst>
                                        </p:cTn>
                                        <p:tgtEl>
                                          <p:spTgt spid="3">
                                            <p:txEl>
                                              <p:pRg st="38" end="38"/>
                                            </p:txEl>
                                          </p:spTgt>
                                        </p:tgtEl>
                                        <p:attrNameLst>
                                          <p:attrName>style.visibility</p:attrName>
                                        </p:attrNameLst>
                                      </p:cBhvr>
                                      <p:to>
                                        <p:strVal val="visible"/>
                                      </p:to>
                                    </p:set>
                                  </p:childTnLst>
                                </p:cTn>
                              </p:par>
                            </p:childTnLst>
                          </p:cTn>
                        </p:par>
                        <p:par>
                          <p:cTn id="121" fill="hold">
                            <p:stCondLst>
                              <p:cond delay="390"/>
                            </p:stCondLst>
                            <p:childTnLst>
                              <p:par>
                                <p:cTn id="122" presetID="1" presetClass="entr" presetSubtype="0" fill="hold" nodeType="afterEffect">
                                  <p:stCondLst>
                                    <p:cond delay="0"/>
                                  </p:stCondLst>
                                  <p:childTnLst>
                                    <p:set>
                                      <p:cBhvr>
                                        <p:cTn id="123" dur="1" fill="hold">
                                          <p:stCondLst>
                                            <p:cond delay="9"/>
                                          </p:stCondLst>
                                        </p:cTn>
                                        <p:tgtEl>
                                          <p:spTgt spid="3">
                                            <p:txEl>
                                              <p:pRg st="39" end="39"/>
                                            </p:txEl>
                                          </p:spTgt>
                                        </p:tgtEl>
                                        <p:attrNameLst>
                                          <p:attrName>style.visibility</p:attrName>
                                        </p:attrNameLst>
                                      </p:cBhvr>
                                      <p:to>
                                        <p:strVal val="visible"/>
                                      </p:to>
                                    </p:set>
                                  </p:childTnLst>
                                </p:cTn>
                              </p:par>
                            </p:childTnLst>
                          </p:cTn>
                        </p:par>
                        <p:par>
                          <p:cTn id="124" fill="hold">
                            <p:stCondLst>
                              <p:cond delay="400"/>
                            </p:stCondLst>
                            <p:childTnLst>
                              <p:par>
                                <p:cTn id="125" presetID="1" presetClass="entr" presetSubtype="0" fill="hold" nodeType="afterEffect">
                                  <p:stCondLst>
                                    <p:cond delay="0"/>
                                  </p:stCondLst>
                                  <p:childTnLst>
                                    <p:set>
                                      <p:cBhvr>
                                        <p:cTn id="126" dur="1" fill="hold">
                                          <p:stCondLst>
                                            <p:cond delay="9"/>
                                          </p:stCondLst>
                                        </p:cTn>
                                        <p:tgtEl>
                                          <p:spTgt spid="3">
                                            <p:txEl>
                                              <p:pRg st="40" end="40"/>
                                            </p:txEl>
                                          </p:spTgt>
                                        </p:tgtEl>
                                        <p:attrNameLst>
                                          <p:attrName>style.visibility</p:attrName>
                                        </p:attrNameLst>
                                      </p:cBhvr>
                                      <p:to>
                                        <p:strVal val="visible"/>
                                      </p:to>
                                    </p:set>
                                  </p:childTnLst>
                                </p:cTn>
                              </p:par>
                            </p:childTnLst>
                          </p:cTn>
                        </p:par>
                        <p:par>
                          <p:cTn id="127" fill="hold">
                            <p:stCondLst>
                              <p:cond delay="410"/>
                            </p:stCondLst>
                            <p:childTnLst>
                              <p:par>
                                <p:cTn id="128" presetID="1" presetClass="entr" presetSubtype="0" fill="hold" nodeType="afterEffect">
                                  <p:stCondLst>
                                    <p:cond delay="0"/>
                                  </p:stCondLst>
                                  <p:childTnLst>
                                    <p:set>
                                      <p:cBhvr>
                                        <p:cTn id="129" dur="1" fill="hold">
                                          <p:stCondLst>
                                            <p:cond delay="9"/>
                                          </p:stCondLst>
                                        </p:cTn>
                                        <p:tgtEl>
                                          <p:spTgt spid="3">
                                            <p:txEl>
                                              <p:pRg st="41" end="41"/>
                                            </p:txEl>
                                          </p:spTgt>
                                        </p:tgtEl>
                                        <p:attrNameLst>
                                          <p:attrName>style.visibility</p:attrName>
                                        </p:attrNameLst>
                                      </p:cBhvr>
                                      <p:to>
                                        <p:strVal val="visible"/>
                                      </p:to>
                                    </p:set>
                                  </p:childTnLst>
                                </p:cTn>
                              </p:par>
                            </p:childTnLst>
                          </p:cTn>
                        </p:par>
                        <p:par>
                          <p:cTn id="130" fill="hold">
                            <p:stCondLst>
                              <p:cond delay="420"/>
                            </p:stCondLst>
                            <p:childTnLst>
                              <p:par>
                                <p:cTn id="131" presetID="1" presetClass="entr" presetSubtype="0" fill="hold" nodeType="afterEffect">
                                  <p:stCondLst>
                                    <p:cond delay="0"/>
                                  </p:stCondLst>
                                  <p:childTnLst>
                                    <p:set>
                                      <p:cBhvr>
                                        <p:cTn id="132" dur="1" fill="hold">
                                          <p:stCondLst>
                                            <p:cond delay="9"/>
                                          </p:stCondLst>
                                        </p:cTn>
                                        <p:tgtEl>
                                          <p:spTgt spid="3">
                                            <p:txEl>
                                              <p:pRg st="42" end="42"/>
                                            </p:txEl>
                                          </p:spTgt>
                                        </p:tgtEl>
                                        <p:attrNameLst>
                                          <p:attrName>style.visibility</p:attrName>
                                        </p:attrNameLst>
                                      </p:cBhvr>
                                      <p:to>
                                        <p:strVal val="visible"/>
                                      </p:to>
                                    </p:set>
                                  </p:childTnLst>
                                </p:cTn>
                              </p:par>
                            </p:childTnLst>
                          </p:cTn>
                        </p:par>
                        <p:par>
                          <p:cTn id="133" fill="hold">
                            <p:stCondLst>
                              <p:cond delay="430"/>
                            </p:stCondLst>
                            <p:childTnLst>
                              <p:par>
                                <p:cTn id="134" presetID="1" presetClass="entr" presetSubtype="0" fill="hold" nodeType="afterEffect">
                                  <p:stCondLst>
                                    <p:cond delay="0"/>
                                  </p:stCondLst>
                                  <p:childTnLst>
                                    <p:set>
                                      <p:cBhvr>
                                        <p:cTn id="135" dur="1" fill="hold">
                                          <p:stCondLst>
                                            <p:cond delay="9"/>
                                          </p:stCondLst>
                                        </p:cTn>
                                        <p:tgtEl>
                                          <p:spTgt spid="3">
                                            <p:txEl>
                                              <p:pRg st="43" end="43"/>
                                            </p:txEl>
                                          </p:spTgt>
                                        </p:tgtEl>
                                        <p:attrNameLst>
                                          <p:attrName>style.visibility</p:attrName>
                                        </p:attrNameLst>
                                      </p:cBhvr>
                                      <p:to>
                                        <p:strVal val="visible"/>
                                      </p:to>
                                    </p:set>
                                  </p:childTnLst>
                                </p:cTn>
                              </p:par>
                            </p:childTnLst>
                          </p:cTn>
                        </p:par>
                        <p:par>
                          <p:cTn id="136" fill="hold">
                            <p:stCondLst>
                              <p:cond delay="440"/>
                            </p:stCondLst>
                            <p:childTnLst>
                              <p:par>
                                <p:cTn id="137" presetID="1" presetClass="entr" presetSubtype="0" fill="hold" nodeType="afterEffect">
                                  <p:stCondLst>
                                    <p:cond delay="0"/>
                                  </p:stCondLst>
                                  <p:childTnLst>
                                    <p:set>
                                      <p:cBhvr>
                                        <p:cTn id="138" dur="1" fill="hold">
                                          <p:stCondLst>
                                            <p:cond delay="9"/>
                                          </p:stCondLst>
                                        </p:cTn>
                                        <p:tgtEl>
                                          <p:spTgt spid="3">
                                            <p:txEl>
                                              <p:pRg st="44" end="44"/>
                                            </p:txEl>
                                          </p:spTgt>
                                        </p:tgtEl>
                                        <p:attrNameLst>
                                          <p:attrName>style.visibility</p:attrName>
                                        </p:attrNameLst>
                                      </p:cBhvr>
                                      <p:to>
                                        <p:strVal val="visible"/>
                                      </p:to>
                                    </p:set>
                                  </p:childTnLst>
                                </p:cTn>
                              </p:par>
                            </p:childTnLst>
                          </p:cTn>
                        </p:par>
                        <p:par>
                          <p:cTn id="139" fill="hold">
                            <p:stCondLst>
                              <p:cond delay="450"/>
                            </p:stCondLst>
                            <p:childTnLst>
                              <p:par>
                                <p:cTn id="140" presetID="1" presetClass="entr" presetSubtype="0" fill="hold" nodeType="afterEffect">
                                  <p:stCondLst>
                                    <p:cond delay="0"/>
                                  </p:stCondLst>
                                  <p:childTnLst>
                                    <p:set>
                                      <p:cBhvr>
                                        <p:cTn id="141" dur="1" fill="hold">
                                          <p:stCondLst>
                                            <p:cond delay="9"/>
                                          </p:stCondLst>
                                        </p:cTn>
                                        <p:tgtEl>
                                          <p:spTgt spid="3">
                                            <p:txEl>
                                              <p:pRg st="45" end="45"/>
                                            </p:txEl>
                                          </p:spTgt>
                                        </p:tgtEl>
                                        <p:attrNameLst>
                                          <p:attrName>style.visibility</p:attrName>
                                        </p:attrNameLst>
                                      </p:cBhvr>
                                      <p:to>
                                        <p:strVal val="visible"/>
                                      </p:to>
                                    </p:set>
                                  </p:childTnLst>
                                </p:cTn>
                              </p:par>
                            </p:childTnLst>
                          </p:cTn>
                        </p:par>
                        <p:par>
                          <p:cTn id="142" fill="hold">
                            <p:stCondLst>
                              <p:cond delay="460"/>
                            </p:stCondLst>
                            <p:childTnLst>
                              <p:par>
                                <p:cTn id="143" presetID="1" presetClass="entr" presetSubtype="0" fill="hold" nodeType="afterEffect">
                                  <p:stCondLst>
                                    <p:cond delay="0"/>
                                  </p:stCondLst>
                                  <p:childTnLst>
                                    <p:set>
                                      <p:cBhvr>
                                        <p:cTn id="144" dur="1" fill="hold">
                                          <p:stCondLst>
                                            <p:cond delay="9"/>
                                          </p:stCondLst>
                                        </p:cTn>
                                        <p:tgtEl>
                                          <p:spTgt spid="3">
                                            <p:txEl>
                                              <p:pRg st="46" end="46"/>
                                            </p:txEl>
                                          </p:spTgt>
                                        </p:tgtEl>
                                        <p:attrNameLst>
                                          <p:attrName>style.visibility</p:attrName>
                                        </p:attrNameLst>
                                      </p:cBhvr>
                                      <p:to>
                                        <p:strVal val="visible"/>
                                      </p:to>
                                    </p:set>
                                  </p:childTnLst>
                                </p:cTn>
                              </p:par>
                            </p:childTnLst>
                          </p:cTn>
                        </p:par>
                        <p:par>
                          <p:cTn id="145" fill="hold">
                            <p:stCondLst>
                              <p:cond delay="470"/>
                            </p:stCondLst>
                            <p:childTnLst>
                              <p:par>
                                <p:cTn id="146" presetID="1" presetClass="entr" presetSubtype="0" fill="hold" nodeType="afterEffect">
                                  <p:stCondLst>
                                    <p:cond delay="0"/>
                                  </p:stCondLst>
                                  <p:childTnLst>
                                    <p:set>
                                      <p:cBhvr>
                                        <p:cTn id="147" dur="1" fill="hold">
                                          <p:stCondLst>
                                            <p:cond delay="9"/>
                                          </p:stCondLst>
                                        </p:cTn>
                                        <p:tgtEl>
                                          <p:spTgt spid="3">
                                            <p:txEl>
                                              <p:pRg st="47" end="47"/>
                                            </p:txEl>
                                          </p:spTgt>
                                        </p:tgtEl>
                                        <p:attrNameLst>
                                          <p:attrName>style.visibility</p:attrName>
                                        </p:attrNameLst>
                                      </p:cBhvr>
                                      <p:to>
                                        <p:strVal val="visible"/>
                                      </p:to>
                                    </p:set>
                                  </p:childTnLst>
                                </p:cTn>
                              </p:par>
                            </p:childTnLst>
                          </p:cTn>
                        </p:par>
                        <p:par>
                          <p:cTn id="148" fill="hold">
                            <p:stCondLst>
                              <p:cond delay="480"/>
                            </p:stCondLst>
                            <p:childTnLst>
                              <p:par>
                                <p:cTn id="149" presetID="1" presetClass="entr" presetSubtype="0" fill="hold" nodeType="afterEffect">
                                  <p:stCondLst>
                                    <p:cond delay="0"/>
                                  </p:stCondLst>
                                  <p:childTnLst>
                                    <p:set>
                                      <p:cBhvr>
                                        <p:cTn id="150" dur="1" fill="hold">
                                          <p:stCondLst>
                                            <p:cond delay="9"/>
                                          </p:stCondLst>
                                        </p:cTn>
                                        <p:tgtEl>
                                          <p:spTgt spid="3">
                                            <p:txEl>
                                              <p:pRg st="48" end="48"/>
                                            </p:txEl>
                                          </p:spTgt>
                                        </p:tgtEl>
                                        <p:attrNameLst>
                                          <p:attrName>style.visibility</p:attrName>
                                        </p:attrNameLst>
                                      </p:cBhvr>
                                      <p:to>
                                        <p:strVal val="visible"/>
                                      </p:to>
                                    </p:set>
                                  </p:childTnLst>
                                </p:cTn>
                              </p:par>
                            </p:childTnLst>
                          </p:cTn>
                        </p:par>
                        <p:par>
                          <p:cTn id="151" fill="hold">
                            <p:stCondLst>
                              <p:cond delay="490"/>
                            </p:stCondLst>
                            <p:childTnLst>
                              <p:par>
                                <p:cTn id="152" presetID="1" presetClass="entr" presetSubtype="0" fill="hold" nodeType="afterEffect">
                                  <p:stCondLst>
                                    <p:cond delay="0"/>
                                  </p:stCondLst>
                                  <p:childTnLst>
                                    <p:set>
                                      <p:cBhvr>
                                        <p:cTn id="153" dur="1" fill="hold">
                                          <p:stCondLst>
                                            <p:cond delay="9"/>
                                          </p:stCondLst>
                                        </p:cTn>
                                        <p:tgtEl>
                                          <p:spTgt spid="3">
                                            <p:txEl>
                                              <p:pRg st="49" end="49"/>
                                            </p:txEl>
                                          </p:spTgt>
                                        </p:tgtEl>
                                        <p:attrNameLst>
                                          <p:attrName>style.visibility</p:attrName>
                                        </p:attrNameLst>
                                      </p:cBhvr>
                                      <p:to>
                                        <p:strVal val="visible"/>
                                      </p:to>
                                    </p:set>
                                  </p:childTnLst>
                                </p:cTn>
                              </p:par>
                            </p:childTnLst>
                          </p:cTn>
                        </p:par>
                        <p:par>
                          <p:cTn id="154" fill="hold">
                            <p:stCondLst>
                              <p:cond delay="500"/>
                            </p:stCondLst>
                            <p:childTnLst>
                              <p:par>
                                <p:cTn id="155" presetID="1" presetClass="entr" presetSubtype="0" fill="hold" nodeType="afterEffect">
                                  <p:stCondLst>
                                    <p:cond delay="0"/>
                                  </p:stCondLst>
                                  <p:childTnLst>
                                    <p:set>
                                      <p:cBhvr>
                                        <p:cTn id="156" dur="1" fill="hold">
                                          <p:stCondLst>
                                            <p:cond delay="9"/>
                                          </p:stCondLst>
                                        </p:cTn>
                                        <p:tgtEl>
                                          <p:spTgt spid="3">
                                            <p:txEl>
                                              <p:pRg st="50" end="50"/>
                                            </p:txEl>
                                          </p:spTgt>
                                        </p:tgtEl>
                                        <p:attrNameLst>
                                          <p:attrName>style.visibility</p:attrName>
                                        </p:attrNameLst>
                                      </p:cBhvr>
                                      <p:to>
                                        <p:strVal val="visible"/>
                                      </p:to>
                                    </p:set>
                                  </p:childTnLst>
                                </p:cTn>
                              </p:par>
                            </p:childTnLst>
                          </p:cTn>
                        </p:par>
                        <p:par>
                          <p:cTn id="157" fill="hold">
                            <p:stCondLst>
                              <p:cond delay="510"/>
                            </p:stCondLst>
                            <p:childTnLst>
                              <p:par>
                                <p:cTn id="158" presetID="1" presetClass="entr" presetSubtype="0" fill="hold" nodeType="afterEffect">
                                  <p:stCondLst>
                                    <p:cond delay="0"/>
                                  </p:stCondLst>
                                  <p:childTnLst>
                                    <p:set>
                                      <p:cBhvr>
                                        <p:cTn id="159" dur="1" fill="hold">
                                          <p:stCondLst>
                                            <p:cond delay="9"/>
                                          </p:stCondLst>
                                        </p:cTn>
                                        <p:tgtEl>
                                          <p:spTgt spid="3">
                                            <p:txEl>
                                              <p:pRg st="51" end="51"/>
                                            </p:txEl>
                                          </p:spTgt>
                                        </p:tgtEl>
                                        <p:attrNameLst>
                                          <p:attrName>style.visibility</p:attrName>
                                        </p:attrNameLst>
                                      </p:cBhvr>
                                      <p:to>
                                        <p:strVal val="visible"/>
                                      </p:to>
                                    </p:set>
                                  </p:childTnLst>
                                </p:cTn>
                              </p:par>
                            </p:childTnLst>
                          </p:cTn>
                        </p:par>
                        <p:par>
                          <p:cTn id="160" fill="hold">
                            <p:stCondLst>
                              <p:cond delay="520"/>
                            </p:stCondLst>
                            <p:childTnLst>
                              <p:par>
                                <p:cTn id="161" presetID="1" presetClass="entr" presetSubtype="0" fill="hold" nodeType="afterEffect">
                                  <p:stCondLst>
                                    <p:cond delay="0"/>
                                  </p:stCondLst>
                                  <p:childTnLst>
                                    <p:set>
                                      <p:cBhvr>
                                        <p:cTn id="162" dur="1" fill="hold">
                                          <p:stCondLst>
                                            <p:cond delay="9"/>
                                          </p:stCondLst>
                                        </p:cTn>
                                        <p:tgtEl>
                                          <p:spTgt spid="3">
                                            <p:txEl>
                                              <p:pRg st="52" end="52"/>
                                            </p:txEl>
                                          </p:spTgt>
                                        </p:tgtEl>
                                        <p:attrNameLst>
                                          <p:attrName>style.visibility</p:attrName>
                                        </p:attrNameLst>
                                      </p:cBhvr>
                                      <p:to>
                                        <p:strVal val="visible"/>
                                      </p:to>
                                    </p:set>
                                  </p:childTnLst>
                                </p:cTn>
                              </p:par>
                            </p:childTnLst>
                          </p:cTn>
                        </p:par>
                        <p:par>
                          <p:cTn id="163" fill="hold">
                            <p:stCondLst>
                              <p:cond delay="530"/>
                            </p:stCondLst>
                            <p:childTnLst>
                              <p:par>
                                <p:cTn id="164" presetID="1" presetClass="entr" presetSubtype="0" fill="hold" nodeType="afterEffect">
                                  <p:stCondLst>
                                    <p:cond delay="0"/>
                                  </p:stCondLst>
                                  <p:childTnLst>
                                    <p:set>
                                      <p:cBhvr>
                                        <p:cTn id="165" dur="1" fill="hold">
                                          <p:stCondLst>
                                            <p:cond delay="9"/>
                                          </p:stCondLst>
                                        </p:cTn>
                                        <p:tgtEl>
                                          <p:spTgt spid="3">
                                            <p:txEl>
                                              <p:pRg st="53" end="53"/>
                                            </p:txEl>
                                          </p:spTgt>
                                        </p:tgtEl>
                                        <p:attrNameLst>
                                          <p:attrName>style.visibility</p:attrName>
                                        </p:attrNameLst>
                                      </p:cBhvr>
                                      <p:to>
                                        <p:strVal val="visible"/>
                                      </p:to>
                                    </p:set>
                                  </p:childTnLst>
                                </p:cTn>
                              </p:par>
                            </p:childTnLst>
                          </p:cTn>
                        </p:par>
                        <p:par>
                          <p:cTn id="166" fill="hold">
                            <p:stCondLst>
                              <p:cond delay="540"/>
                            </p:stCondLst>
                            <p:childTnLst>
                              <p:par>
                                <p:cTn id="167" presetID="1" presetClass="entr" presetSubtype="0" fill="hold" nodeType="afterEffect">
                                  <p:stCondLst>
                                    <p:cond delay="0"/>
                                  </p:stCondLst>
                                  <p:childTnLst>
                                    <p:set>
                                      <p:cBhvr>
                                        <p:cTn id="168" dur="1" fill="hold">
                                          <p:stCondLst>
                                            <p:cond delay="9"/>
                                          </p:stCondLst>
                                        </p:cTn>
                                        <p:tgtEl>
                                          <p:spTgt spid="3">
                                            <p:txEl>
                                              <p:pRg st="54" end="54"/>
                                            </p:txEl>
                                          </p:spTgt>
                                        </p:tgtEl>
                                        <p:attrNameLst>
                                          <p:attrName>style.visibility</p:attrName>
                                        </p:attrNameLst>
                                      </p:cBhvr>
                                      <p:to>
                                        <p:strVal val="visible"/>
                                      </p:to>
                                    </p:set>
                                  </p:childTnLst>
                                </p:cTn>
                              </p:par>
                            </p:childTnLst>
                          </p:cTn>
                        </p:par>
                        <p:par>
                          <p:cTn id="169" fill="hold">
                            <p:stCondLst>
                              <p:cond delay="550"/>
                            </p:stCondLst>
                            <p:childTnLst>
                              <p:par>
                                <p:cTn id="170" presetID="1" presetClass="entr" presetSubtype="0" fill="hold" nodeType="afterEffect">
                                  <p:stCondLst>
                                    <p:cond delay="0"/>
                                  </p:stCondLst>
                                  <p:childTnLst>
                                    <p:set>
                                      <p:cBhvr>
                                        <p:cTn id="171" dur="1" fill="hold">
                                          <p:stCondLst>
                                            <p:cond delay="9"/>
                                          </p:stCondLst>
                                        </p:cTn>
                                        <p:tgtEl>
                                          <p:spTgt spid="3">
                                            <p:txEl>
                                              <p:pRg st="55" end="55"/>
                                            </p:txEl>
                                          </p:spTgt>
                                        </p:tgtEl>
                                        <p:attrNameLst>
                                          <p:attrName>style.visibility</p:attrName>
                                        </p:attrNameLst>
                                      </p:cBhvr>
                                      <p:to>
                                        <p:strVal val="visible"/>
                                      </p:to>
                                    </p:set>
                                  </p:childTnLst>
                                </p:cTn>
                              </p:par>
                            </p:childTnLst>
                          </p:cTn>
                        </p:par>
                        <p:par>
                          <p:cTn id="172" fill="hold">
                            <p:stCondLst>
                              <p:cond delay="560"/>
                            </p:stCondLst>
                            <p:childTnLst>
                              <p:par>
                                <p:cTn id="173" presetID="1" presetClass="entr" presetSubtype="0" fill="hold" nodeType="afterEffect">
                                  <p:stCondLst>
                                    <p:cond delay="0"/>
                                  </p:stCondLst>
                                  <p:childTnLst>
                                    <p:set>
                                      <p:cBhvr>
                                        <p:cTn id="174" dur="1" fill="hold">
                                          <p:stCondLst>
                                            <p:cond delay="9"/>
                                          </p:stCondLst>
                                        </p:cTn>
                                        <p:tgtEl>
                                          <p:spTgt spid="3">
                                            <p:txEl>
                                              <p:pRg st="56" end="56"/>
                                            </p:txEl>
                                          </p:spTgt>
                                        </p:tgtEl>
                                        <p:attrNameLst>
                                          <p:attrName>style.visibility</p:attrName>
                                        </p:attrNameLst>
                                      </p:cBhvr>
                                      <p:to>
                                        <p:strVal val="visible"/>
                                      </p:to>
                                    </p:set>
                                  </p:childTnLst>
                                </p:cTn>
                              </p:par>
                            </p:childTnLst>
                          </p:cTn>
                        </p:par>
                        <p:par>
                          <p:cTn id="175" fill="hold">
                            <p:stCondLst>
                              <p:cond delay="570"/>
                            </p:stCondLst>
                            <p:childTnLst>
                              <p:par>
                                <p:cTn id="176" presetID="1" presetClass="entr" presetSubtype="0" fill="hold" nodeType="afterEffect">
                                  <p:stCondLst>
                                    <p:cond delay="0"/>
                                  </p:stCondLst>
                                  <p:childTnLst>
                                    <p:set>
                                      <p:cBhvr>
                                        <p:cTn id="177" dur="1" fill="hold">
                                          <p:stCondLst>
                                            <p:cond delay="9"/>
                                          </p:stCondLst>
                                        </p:cTn>
                                        <p:tgtEl>
                                          <p:spTgt spid="3">
                                            <p:txEl>
                                              <p:pRg st="57" end="57"/>
                                            </p:txEl>
                                          </p:spTgt>
                                        </p:tgtEl>
                                        <p:attrNameLst>
                                          <p:attrName>style.visibility</p:attrName>
                                        </p:attrNameLst>
                                      </p:cBhvr>
                                      <p:to>
                                        <p:strVal val="visible"/>
                                      </p:to>
                                    </p:set>
                                  </p:childTnLst>
                                </p:cTn>
                              </p:par>
                            </p:childTnLst>
                          </p:cTn>
                        </p:par>
                        <p:par>
                          <p:cTn id="178" fill="hold">
                            <p:stCondLst>
                              <p:cond delay="580"/>
                            </p:stCondLst>
                            <p:childTnLst>
                              <p:par>
                                <p:cTn id="179" presetID="1" presetClass="entr" presetSubtype="0" fill="hold" nodeType="afterEffect">
                                  <p:stCondLst>
                                    <p:cond delay="0"/>
                                  </p:stCondLst>
                                  <p:childTnLst>
                                    <p:set>
                                      <p:cBhvr>
                                        <p:cTn id="180" dur="1" fill="hold">
                                          <p:stCondLst>
                                            <p:cond delay="9"/>
                                          </p:stCondLst>
                                        </p:cTn>
                                        <p:tgtEl>
                                          <p:spTgt spid="3">
                                            <p:txEl>
                                              <p:pRg st="58" end="58"/>
                                            </p:txEl>
                                          </p:spTgt>
                                        </p:tgtEl>
                                        <p:attrNameLst>
                                          <p:attrName>style.visibility</p:attrName>
                                        </p:attrNameLst>
                                      </p:cBhvr>
                                      <p:to>
                                        <p:strVal val="visible"/>
                                      </p:to>
                                    </p:set>
                                  </p:childTnLst>
                                </p:cTn>
                              </p:par>
                            </p:childTnLst>
                          </p:cTn>
                        </p:par>
                        <p:par>
                          <p:cTn id="181" fill="hold">
                            <p:stCondLst>
                              <p:cond delay="590"/>
                            </p:stCondLst>
                            <p:childTnLst>
                              <p:par>
                                <p:cTn id="182" presetID="1" presetClass="entr" presetSubtype="0" fill="hold" nodeType="afterEffect">
                                  <p:stCondLst>
                                    <p:cond delay="0"/>
                                  </p:stCondLst>
                                  <p:childTnLst>
                                    <p:set>
                                      <p:cBhvr>
                                        <p:cTn id="183" dur="1" fill="hold">
                                          <p:stCondLst>
                                            <p:cond delay="9"/>
                                          </p:stCondLst>
                                        </p:cTn>
                                        <p:tgtEl>
                                          <p:spTgt spid="3">
                                            <p:txEl>
                                              <p:pRg st="59" end="59"/>
                                            </p:txEl>
                                          </p:spTgt>
                                        </p:tgtEl>
                                        <p:attrNameLst>
                                          <p:attrName>style.visibility</p:attrName>
                                        </p:attrNameLst>
                                      </p:cBhvr>
                                      <p:to>
                                        <p:strVal val="visible"/>
                                      </p:to>
                                    </p:set>
                                  </p:childTnLst>
                                </p:cTn>
                              </p:par>
                            </p:childTnLst>
                          </p:cTn>
                        </p:par>
                        <p:par>
                          <p:cTn id="184" fill="hold">
                            <p:stCondLst>
                              <p:cond delay="600"/>
                            </p:stCondLst>
                            <p:childTnLst>
                              <p:par>
                                <p:cTn id="185" presetID="1" presetClass="entr" presetSubtype="0" fill="hold" nodeType="afterEffect">
                                  <p:stCondLst>
                                    <p:cond delay="0"/>
                                  </p:stCondLst>
                                  <p:childTnLst>
                                    <p:set>
                                      <p:cBhvr>
                                        <p:cTn id="186" dur="1" fill="hold">
                                          <p:stCondLst>
                                            <p:cond delay="9"/>
                                          </p:stCondLst>
                                        </p:cTn>
                                        <p:tgtEl>
                                          <p:spTgt spid="3">
                                            <p:txEl>
                                              <p:pRg st="60" end="60"/>
                                            </p:txEl>
                                          </p:spTgt>
                                        </p:tgtEl>
                                        <p:attrNameLst>
                                          <p:attrName>style.visibility</p:attrName>
                                        </p:attrNameLst>
                                      </p:cBhvr>
                                      <p:to>
                                        <p:strVal val="visible"/>
                                      </p:to>
                                    </p:set>
                                  </p:childTnLst>
                                </p:cTn>
                              </p:par>
                            </p:childTnLst>
                          </p:cTn>
                        </p:par>
                        <p:par>
                          <p:cTn id="187" fill="hold">
                            <p:stCondLst>
                              <p:cond delay="610"/>
                            </p:stCondLst>
                            <p:childTnLst>
                              <p:par>
                                <p:cTn id="188" presetID="1" presetClass="entr" presetSubtype="0" fill="hold" nodeType="afterEffect">
                                  <p:stCondLst>
                                    <p:cond delay="0"/>
                                  </p:stCondLst>
                                  <p:childTnLst>
                                    <p:set>
                                      <p:cBhvr>
                                        <p:cTn id="189" dur="1" fill="hold">
                                          <p:stCondLst>
                                            <p:cond delay="9"/>
                                          </p:stCondLst>
                                        </p:cTn>
                                        <p:tgtEl>
                                          <p:spTgt spid="3">
                                            <p:txEl>
                                              <p:pRg st="61" end="61"/>
                                            </p:txEl>
                                          </p:spTgt>
                                        </p:tgtEl>
                                        <p:attrNameLst>
                                          <p:attrName>style.visibility</p:attrName>
                                        </p:attrNameLst>
                                      </p:cBhvr>
                                      <p:to>
                                        <p:strVal val="visible"/>
                                      </p:to>
                                    </p:set>
                                  </p:childTnLst>
                                </p:cTn>
                              </p:par>
                            </p:childTnLst>
                          </p:cTn>
                        </p:par>
                        <p:par>
                          <p:cTn id="190" fill="hold">
                            <p:stCondLst>
                              <p:cond delay="620"/>
                            </p:stCondLst>
                            <p:childTnLst>
                              <p:par>
                                <p:cTn id="191" presetID="1" presetClass="entr" presetSubtype="0" fill="hold" nodeType="afterEffect">
                                  <p:stCondLst>
                                    <p:cond delay="0"/>
                                  </p:stCondLst>
                                  <p:childTnLst>
                                    <p:set>
                                      <p:cBhvr>
                                        <p:cTn id="192" dur="1" fill="hold">
                                          <p:stCondLst>
                                            <p:cond delay="9"/>
                                          </p:stCondLst>
                                        </p:cTn>
                                        <p:tgtEl>
                                          <p:spTgt spid="3">
                                            <p:txEl>
                                              <p:pRg st="62" end="62"/>
                                            </p:txEl>
                                          </p:spTgt>
                                        </p:tgtEl>
                                        <p:attrNameLst>
                                          <p:attrName>style.visibility</p:attrName>
                                        </p:attrNameLst>
                                      </p:cBhvr>
                                      <p:to>
                                        <p:strVal val="visible"/>
                                      </p:to>
                                    </p:set>
                                  </p:childTnLst>
                                </p:cTn>
                              </p:par>
                            </p:childTnLst>
                          </p:cTn>
                        </p:par>
                        <p:par>
                          <p:cTn id="193" fill="hold">
                            <p:stCondLst>
                              <p:cond delay="630"/>
                            </p:stCondLst>
                            <p:childTnLst>
                              <p:par>
                                <p:cTn id="194" presetID="1" presetClass="entr" presetSubtype="0" fill="hold" nodeType="afterEffect">
                                  <p:stCondLst>
                                    <p:cond delay="0"/>
                                  </p:stCondLst>
                                  <p:childTnLst>
                                    <p:set>
                                      <p:cBhvr>
                                        <p:cTn id="195" dur="1" fill="hold">
                                          <p:stCondLst>
                                            <p:cond delay="9"/>
                                          </p:stCondLst>
                                        </p:cTn>
                                        <p:tgtEl>
                                          <p:spTgt spid="3">
                                            <p:txEl>
                                              <p:pRg st="63" end="63"/>
                                            </p:txEl>
                                          </p:spTgt>
                                        </p:tgtEl>
                                        <p:attrNameLst>
                                          <p:attrName>style.visibility</p:attrName>
                                        </p:attrNameLst>
                                      </p:cBhvr>
                                      <p:to>
                                        <p:strVal val="visible"/>
                                      </p:to>
                                    </p:set>
                                  </p:childTnLst>
                                </p:cTn>
                              </p:par>
                            </p:childTnLst>
                          </p:cTn>
                        </p:par>
                        <p:par>
                          <p:cTn id="196" fill="hold">
                            <p:stCondLst>
                              <p:cond delay="640"/>
                            </p:stCondLst>
                            <p:childTnLst>
                              <p:par>
                                <p:cTn id="197" presetID="1" presetClass="entr" presetSubtype="0" fill="hold" nodeType="afterEffect">
                                  <p:stCondLst>
                                    <p:cond delay="0"/>
                                  </p:stCondLst>
                                  <p:childTnLst>
                                    <p:set>
                                      <p:cBhvr>
                                        <p:cTn id="198" dur="1" fill="hold">
                                          <p:stCondLst>
                                            <p:cond delay="9"/>
                                          </p:stCondLst>
                                        </p:cTn>
                                        <p:tgtEl>
                                          <p:spTgt spid="3">
                                            <p:txEl>
                                              <p:pRg st="64" end="64"/>
                                            </p:txEl>
                                          </p:spTgt>
                                        </p:tgtEl>
                                        <p:attrNameLst>
                                          <p:attrName>style.visibility</p:attrName>
                                        </p:attrNameLst>
                                      </p:cBhvr>
                                      <p:to>
                                        <p:strVal val="visible"/>
                                      </p:to>
                                    </p:set>
                                  </p:childTnLst>
                                </p:cTn>
                              </p:par>
                            </p:childTnLst>
                          </p:cTn>
                        </p:par>
                        <p:par>
                          <p:cTn id="199" fill="hold">
                            <p:stCondLst>
                              <p:cond delay="650"/>
                            </p:stCondLst>
                            <p:childTnLst>
                              <p:par>
                                <p:cTn id="200" presetID="1" presetClass="entr" presetSubtype="0" fill="hold" nodeType="afterEffect">
                                  <p:stCondLst>
                                    <p:cond delay="0"/>
                                  </p:stCondLst>
                                  <p:childTnLst>
                                    <p:set>
                                      <p:cBhvr>
                                        <p:cTn id="201" dur="1" fill="hold">
                                          <p:stCondLst>
                                            <p:cond delay="9"/>
                                          </p:stCondLst>
                                        </p:cTn>
                                        <p:tgtEl>
                                          <p:spTgt spid="3">
                                            <p:txEl>
                                              <p:pRg st="65" end="65"/>
                                            </p:txEl>
                                          </p:spTgt>
                                        </p:tgtEl>
                                        <p:attrNameLst>
                                          <p:attrName>style.visibility</p:attrName>
                                        </p:attrNameLst>
                                      </p:cBhvr>
                                      <p:to>
                                        <p:strVal val="visible"/>
                                      </p:to>
                                    </p:set>
                                  </p:childTnLst>
                                </p:cTn>
                              </p:par>
                            </p:childTnLst>
                          </p:cTn>
                        </p:par>
                        <p:par>
                          <p:cTn id="202" fill="hold">
                            <p:stCondLst>
                              <p:cond delay="660"/>
                            </p:stCondLst>
                            <p:childTnLst>
                              <p:par>
                                <p:cTn id="203" presetID="1" presetClass="entr" presetSubtype="0" fill="hold" nodeType="afterEffect">
                                  <p:stCondLst>
                                    <p:cond delay="0"/>
                                  </p:stCondLst>
                                  <p:childTnLst>
                                    <p:set>
                                      <p:cBhvr>
                                        <p:cTn id="204" dur="1" fill="hold">
                                          <p:stCondLst>
                                            <p:cond delay="9"/>
                                          </p:stCondLst>
                                        </p:cTn>
                                        <p:tgtEl>
                                          <p:spTgt spid="3">
                                            <p:txEl>
                                              <p:pRg st="66" end="66"/>
                                            </p:txEl>
                                          </p:spTgt>
                                        </p:tgtEl>
                                        <p:attrNameLst>
                                          <p:attrName>style.visibility</p:attrName>
                                        </p:attrNameLst>
                                      </p:cBhvr>
                                      <p:to>
                                        <p:strVal val="visible"/>
                                      </p:to>
                                    </p:set>
                                  </p:childTnLst>
                                </p:cTn>
                              </p:par>
                            </p:childTnLst>
                          </p:cTn>
                        </p:par>
                        <p:par>
                          <p:cTn id="205" fill="hold">
                            <p:stCondLst>
                              <p:cond delay="670"/>
                            </p:stCondLst>
                            <p:childTnLst>
                              <p:par>
                                <p:cTn id="206" presetID="1" presetClass="entr" presetSubtype="0" fill="hold" nodeType="afterEffect">
                                  <p:stCondLst>
                                    <p:cond delay="0"/>
                                  </p:stCondLst>
                                  <p:childTnLst>
                                    <p:set>
                                      <p:cBhvr>
                                        <p:cTn id="207" dur="1" fill="hold">
                                          <p:stCondLst>
                                            <p:cond delay="9"/>
                                          </p:stCondLst>
                                        </p:cTn>
                                        <p:tgtEl>
                                          <p:spTgt spid="3">
                                            <p:txEl>
                                              <p:pRg st="67" end="67"/>
                                            </p:txEl>
                                          </p:spTgt>
                                        </p:tgtEl>
                                        <p:attrNameLst>
                                          <p:attrName>style.visibility</p:attrName>
                                        </p:attrNameLst>
                                      </p:cBhvr>
                                      <p:to>
                                        <p:strVal val="visible"/>
                                      </p:to>
                                    </p:set>
                                  </p:childTnLst>
                                </p:cTn>
                              </p:par>
                            </p:childTnLst>
                          </p:cTn>
                        </p:par>
                        <p:par>
                          <p:cTn id="208" fill="hold">
                            <p:stCondLst>
                              <p:cond delay="680"/>
                            </p:stCondLst>
                            <p:childTnLst>
                              <p:par>
                                <p:cTn id="209" presetID="1" presetClass="entr" presetSubtype="0" fill="hold" nodeType="afterEffect">
                                  <p:stCondLst>
                                    <p:cond delay="0"/>
                                  </p:stCondLst>
                                  <p:childTnLst>
                                    <p:set>
                                      <p:cBhvr>
                                        <p:cTn id="210" dur="1" fill="hold">
                                          <p:stCondLst>
                                            <p:cond delay="9"/>
                                          </p:stCondLst>
                                        </p:cTn>
                                        <p:tgtEl>
                                          <p:spTgt spid="3">
                                            <p:txEl>
                                              <p:pRg st="68" end="68"/>
                                            </p:txEl>
                                          </p:spTgt>
                                        </p:tgtEl>
                                        <p:attrNameLst>
                                          <p:attrName>style.visibility</p:attrName>
                                        </p:attrNameLst>
                                      </p:cBhvr>
                                      <p:to>
                                        <p:strVal val="visible"/>
                                      </p:to>
                                    </p:set>
                                  </p:childTnLst>
                                </p:cTn>
                              </p:par>
                            </p:childTnLst>
                          </p:cTn>
                        </p:par>
                        <p:par>
                          <p:cTn id="211" fill="hold">
                            <p:stCondLst>
                              <p:cond delay="690"/>
                            </p:stCondLst>
                            <p:childTnLst>
                              <p:par>
                                <p:cTn id="212" presetID="1" presetClass="entr" presetSubtype="0" fill="hold" nodeType="afterEffect">
                                  <p:stCondLst>
                                    <p:cond delay="0"/>
                                  </p:stCondLst>
                                  <p:childTnLst>
                                    <p:set>
                                      <p:cBhvr>
                                        <p:cTn id="213" dur="1" fill="hold">
                                          <p:stCondLst>
                                            <p:cond delay="9"/>
                                          </p:stCondLst>
                                        </p:cTn>
                                        <p:tgtEl>
                                          <p:spTgt spid="3">
                                            <p:txEl>
                                              <p:pRg st="69" end="69"/>
                                            </p:txEl>
                                          </p:spTgt>
                                        </p:tgtEl>
                                        <p:attrNameLst>
                                          <p:attrName>style.visibility</p:attrName>
                                        </p:attrNameLst>
                                      </p:cBhvr>
                                      <p:to>
                                        <p:strVal val="visible"/>
                                      </p:to>
                                    </p:set>
                                  </p:childTnLst>
                                </p:cTn>
                              </p:par>
                            </p:childTnLst>
                          </p:cTn>
                        </p:par>
                        <p:par>
                          <p:cTn id="214" fill="hold">
                            <p:stCondLst>
                              <p:cond delay="700"/>
                            </p:stCondLst>
                            <p:childTnLst>
                              <p:par>
                                <p:cTn id="215" presetID="1" presetClass="entr" presetSubtype="0" fill="hold" nodeType="afterEffect">
                                  <p:stCondLst>
                                    <p:cond delay="0"/>
                                  </p:stCondLst>
                                  <p:childTnLst>
                                    <p:set>
                                      <p:cBhvr>
                                        <p:cTn id="216" dur="1" fill="hold">
                                          <p:stCondLst>
                                            <p:cond delay="9"/>
                                          </p:stCondLst>
                                        </p:cTn>
                                        <p:tgtEl>
                                          <p:spTgt spid="3">
                                            <p:txEl>
                                              <p:pRg st="70" end="70"/>
                                            </p:txEl>
                                          </p:spTgt>
                                        </p:tgtEl>
                                        <p:attrNameLst>
                                          <p:attrName>style.visibility</p:attrName>
                                        </p:attrNameLst>
                                      </p:cBhvr>
                                      <p:to>
                                        <p:strVal val="visible"/>
                                      </p:to>
                                    </p:set>
                                  </p:childTnLst>
                                </p:cTn>
                              </p:par>
                            </p:childTnLst>
                          </p:cTn>
                        </p:par>
                        <p:par>
                          <p:cTn id="217" fill="hold">
                            <p:stCondLst>
                              <p:cond delay="710"/>
                            </p:stCondLst>
                            <p:childTnLst>
                              <p:par>
                                <p:cTn id="218" presetID="1" presetClass="entr" presetSubtype="0" fill="hold" nodeType="afterEffect">
                                  <p:stCondLst>
                                    <p:cond delay="0"/>
                                  </p:stCondLst>
                                  <p:childTnLst>
                                    <p:set>
                                      <p:cBhvr>
                                        <p:cTn id="219" dur="1" fill="hold">
                                          <p:stCondLst>
                                            <p:cond delay="9"/>
                                          </p:stCondLst>
                                        </p:cTn>
                                        <p:tgtEl>
                                          <p:spTgt spid="3">
                                            <p:txEl>
                                              <p:pRg st="71" end="71"/>
                                            </p:txEl>
                                          </p:spTgt>
                                        </p:tgtEl>
                                        <p:attrNameLst>
                                          <p:attrName>style.visibility</p:attrName>
                                        </p:attrNameLst>
                                      </p:cBhvr>
                                      <p:to>
                                        <p:strVal val="visible"/>
                                      </p:to>
                                    </p:set>
                                  </p:childTnLst>
                                </p:cTn>
                              </p:par>
                            </p:childTnLst>
                          </p:cTn>
                        </p:par>
                        <p:par>
                          <p:cTn id="220" fill="hold">
                            <p:stCondLst>
                              <p:cond delay="720"/>
                            </p:stCondLst>
                            <p:childTnLst>
                              <p:par>
                                <p:cTn id="221" presetID="1" presetClass="entr" presetSubtype="0" fill="hold" nodeType="afterEffect">
                                  <p:stCondLst>
                                    <p:cond delay="0"/>
                                  </p:stCondLst>
                                  <p:childTnLst>
                                    <p:set>
                                      <p:cBhvr>
                                        <p:cTn id="222" dur="1" fill="hold">
                                          <p:stCondLst>
                                            <p:cond delay="9"/>
                                          </p:stCondLst>
                                        </p:cTn>
                                        <p:tgtEl>
                                          <p:spTgt spid="3">
                                            <p:txEl>
                                              <p:pRg st="72" end="72"/>
                                            </p:txEl>
                                          </p:spTgt>
                                        </p:tgtEl>
                                        <p:attrNameLst>
                                          <p:attrName>style.visibility</p:attrName>
                                        </p:attrNameLst>
                                      </p:cBhvr>
                                      <p:to>
                                        <p:strVal val="visible"/>
                                      </p:to>
                                    </p:set>
                                  </p:childTnLst>
                                </p:cTn>
                              </p:par>
                            </p:childTnLst>
                          </p:cTn>
                        </p:par>
                        <p:par>
                          <p:cTn id="223" fill="hold">
                            <p:stCondLst>
                              <p:cond delay="730"/>
                            </p:stCondLst>
                            <p:childTnLst>
                              <p:par>
                                <p:cTn id="224" presetID="1" presetClass="entr" presetSubtype="0" fill="hold" nodeType="afterEffect">
                                  <p:stCondLst>
                                    <p:cond delay="0"/>
                                  </p:stCondLst>
                                  <p:childTnLst>
                                    <p:set>
                                      <p:cBhvr>
                                        <p:cTn id="225" dur="1" fill="hold">
                                          <p:stCondLst>
                                            <p:cond delay="9"/>
                                          </p:stCondLst>
                                        </p:cTn>
                                        <p:tgtEl>
                                          <p:spTgt spid="3">
                                            <p:txEl>
                                              <p:pRg st="73" end="73"/>
                                            </p:txEl>
                                          </p:spTgt>
                                        </p:tgtEl>
                                        <p:attrNameLst>
                                          <p:attrName>style.visibility</p:attrName>
                                        </p:attrNameLst>
                                      </p:cBhvr>
                                      <p:to>
                                        <p:strVal val="visible"/>
                                      </p:to>
                                    </p:set>
                                  </p:childTnLst>
                                </p:cTn>
                              </p:par>
                            </p:childTnLst>
                          </p:cTn>
                        </p:par>
                        <p:par>
                          <p:cTn id="226" fill="hold">
                            <p:stCondLst>
                              <p:cond delay="740"/>
                            </p:stCondLst>
                            <p:childTnLst>
                              <p:par>
                                <p:cTn id="227" presetID="1" presetClass="entr" presetSubtype="0" fill="hold" nodeType="afterEffect">
                                  <p:stCondLst>
                                    <p:cond delay="0"/>
                                  </p:stCondLst>
                                  <p:childTnLst>
                                    <p:set>
                                      <p:cBhvr>
                                        <p:cTn id="228" dur="1" fill="hold">
                                          <p:stCondLst>
                                            <p:cond delay="9"/>
                                          </p:stCondLst>
                                        </p:cTn>
                                        <p:tgtEl>
                                          <p:spTgt spid="3">
                                            <p:txEl>
                                              <p:pRg st="74" end="74"/>
                                            </p:txEl>
                                          </p:spTgt>
                                        </p:tgtEl>
                                        <p:attrNameLst>
                                          <p:attrName>style.visibility</p:attrName>
                                        </p:attrNameLst>
                                      </p:cBhvr>
                                      <p:to>
                                        <p:strVal val="visible"/>
                                      </p:to>
                                    </p:set>
                                  </p:childTnLst>
                                </p:cTn>
                              </p:par>
                            </p:childTnLst>
                          </p:cTn>
                        </p:par>
                        <p:par>
                          <p:cTn id="229" fill="hold">
                            <p:stCondLst>
                              <p:cond delay="750"/>
                            </p:stCondLst>
                            <p:childTnLst>
                              <p:par>
                                <p:cTn id="230" presetID="1" presetClass="entr" presetSubtype="0" fill="hold" nodeType="afterEffect">
                                  <p:stCondLst>
                                    <p:cond delay="0"/>
                                  </p:stCondLst>
                                  <p:childTnLst>
                                    <p:set>
                                      <p:cBhvr>
                                        <p:cTn id="231" dur="1" fill="hold">
                                          <p:stCondLst>
                                            <p:cond delay="9"/>
                                          </p:stCondLst>
                                        </p:cTn>
                                        <p:tgtEl>
                                          <p:spTgt spid="3">
                                            <p:txEl>
                                              <p:pRg st="75" end="75"/>
                                            </p:txEl>
                                          </p:spTgt>
                                        </p:tgtEl>
                                        <p:attrNameLst>
                                          <p:attrName>style.visibility</p:attrName>
                                        </p:attrNameLst>
                                      </p:cBhvr>
                                      <p:to>
                                        <p:strVal val="visible"/>
                                      </p:to>
                                    </p:set>
                                  </p:childTnLst>
                                </p:cTn>
                              </p:par>
                            </p:childTnLst>
                          </p:cTn>
                        </p:par>
                        <p:par>
                          <p:cTn id="232" fill="hold">
                            <p:stCondLst>
                              <p:cond delay="760"/>
                            </p:stCondLst>
                            <p:childTnLst>
                              <p:par>
                                <p:cTn id="233" presetID="1" presetClass="entr" presetSubtype="0" fill="hold" nodeType="afterEffect">
                                  <p:stCondLst>
                                    <p:cond delay="0"/>
                                  </p:stCondLst>
                                  <p:childTnLst>
                                    <p:set>
                                      <p:cBhvr>
                                        <p:cTn id="234" dur="1" fill="hold">
                                          <p:stCondLst>
                                            <p:cond delay="9"/>
                                          </p:stCondLst>
                                        </p:cTn>
                                        <p:tgtEl>
                                          <p:spTgt spid="3">
                                            <p:txEl>
                                              <p:pRg st="76" end="76"/>
                                            </p:txEl>
                                          </p:spTgt>
                                        </p:tgtEl>
                                        <p:attrNameLst>
                                          <p:attrName>style.visibility</p:attrName>
                                        </p:attrNameLst>
                                      </p:cBhvr>
                                      <p:to>
                                        <p:strVal val="visible"/>
                                      </p:to>
                                    </p:set>
                                  </p:childTnLst>
                                </p:cTn>
                              </p:par>
                            </p:childTnLst>
                          </p:cTn>
                        </p:par>
                        <p:par>
                          <p:cTn id="235" fill="hold">
                            <p:stCondLst>
                              <p:cond delay="770"/>
                            </p:stCondLst>
                            <p:childTnLst>
                              <p:par>
                                <p:cTn id="236" presetID="1" presetClass="entr" presetSubtype="0" fill="hold" nodeType="afterEffect">
                                  <p:stCondLst>
                                    <p:cond delay="0"/>
                                  </p:stCondLst>
                                  <p:childTnLst>
                                    <p:set>
                                      <p:cBhvr>
                                        <p:cTn id="237" dur="1" fill="hold">
                                          <p:stCondLst>
                                            <p:cond delay="9"/>
                                          </p:stCondLst>
                                        </p:cTn>
                                        <p:tgtEl>
                                          <p:spTgt spid="3">
                                            <p:txEl>
                                              <p:pRg st="77" end="77"/>
                                            </p:txEl>
                                          </p:spTgt>
                                        </p:tgtEl>
                                        <p:attrNameLst>
                                          <p:attrName>style.visibility</p:attrName>
                                        </p:attrNameLst>
                                      </p:cBhvr>
                                      <p:to>
                                        <p:strVal val="visible"/>
                                      </p:to>
                                    </p:set>
                                  </p:childTnLst>
                                </p:cTn>
                              </p:par>
                            </p:childTnLst>
                          </p:cTn>
                        </p:par>
                        <p:par>
                          <p:cTn id="238" fill="hold">
                            <p:stCondLst>
                              <p:cond delay="780"/>
                            </p:stCondLst>
                            <p:childTnLst>
                              <p:par>
                                <p:cTn id="239" presetID="1" presetClass="entr" presetSubtype="0" fill="hold" nodeType="afterEffect">
                                  <p:stCondLst>
                                    <p:cond delay="0"/>
                                  </p:stCondLst>
                                  <p:childTnLst>
                                    <p:set>
                                      <p:cBhvr>
                                        <p:cTn id="240" dur="1" fill="hold">
                                          <p:stCondLst>
                                            <p:cond delay="9"/>
                                          </p:stCondLst>
                                        </p:cTn>
                                        <p:tgtEl>
                                          <p:spTgt spid="3">
                                            <p:txEl>
                                              <p:pRg st="78" end="78"/>
                                            </p:txEl>
                                          </p:spTgt>
                                        </p:tgtEl>
                                        <p:attrNameLst>
                                          <p:attrName>style.visibility</p:attrName>
                                        </p:attrNameLst>
                                      </p:cBhvr>
                                      <p:to>
                                        <p:strVal val="visible"/>
                                      </p:to>
                                    </p:set>
                                  </p:childTnLst>
                                </p:cTn>
                              </p:par>
                            </p:childTnLst>
                          </p:cTn>
                        </p:par>
                        <p:par>
                          <p:cTn id="241" fill="hold">
                            <p:stCondLst>
                              <p:cond delay="790"/>
                            </p:stCondLst>
                            <p:childTnLst>
                              <p:par>
                                <p:cTn id="242" presetID="1" presetClass="entr" presetSubtype="0" fill="hold" nodeType="afterEffect">
                                  <p:stCondLst>
                                    <p:cond delay="0"/>
                                  </p:stCondLst>
                                  <p:childTnLst>
                                    <p:set>
                                      <p:cBhvr>
                                        <p:cTn id="243" dur="1" fill="hold">
                                          <p:stCondLst>
                                            <p:cond delay="9"/>
                                          </p:stCondLst>
                                        </p:cTn>
                                        <p:tgtEl>
                                          <p:spTgt spid="3">
                                            <p:txEl>
                                              <p:pRg st="79" end="79"/>
                                            </p:txEl>
                                          </p:spTgt>
                                        </p:tgtEl>
                                        <p:attrNameLst>
                                          <p:attrName>style.visibility</p:attrName>
                                        </p:attrNameLst>
                                      </p:cBhvr>
                                      <p:to>
                                        <p:strVal val="visible"/>
                                      </p:to>
                                    </p:set>
                                  </p:childTnLst>
                                </p:cTn>
                              </p:par>
                            </p:childTnLst>
                          </p:cTn>
                        </p:par>
                        <p:par>
                          <p:cTn id="244" fill="hold">
                            <p:stCondLst>
                              <p:cond delay="800"/>
                            </p:stCondLst>
                            <p:childTnLst>
                              <p:par>
                                <p:cTn id="245" presetID="1" presetClass="entr" presetSubtype="0" fill="hold" nodeType="afterEffect">
                                  <p:stCondLst>
                                    <p:cond delay="0"/>
                                  </p:stCondLst>
                                  <p:childTnLst>
                                    <p:set>
                                      <p:cBhvr>
                                        <p:cTn id="246" dur="1" fill="hold">
                                          <p:stCondLst>
                                            <p:cond delay="9"/>
                                          </p:stCondLst>
                                        </p:cTn>
                                        <p:tgtEl>
                                          <p:spTgt spid="3">
                                            <p:txEl>
                                              <p:pRg st="80" end="80"/>
                                            </p:txEl>
                                          </p:spTgt>
                                        </p:tgtEl>
                                        <p:attrNameLst>
                                          <p:attrName>style.visibility</p:attrName>
                                        </p:attrNameLst>
                                      </p:cBhvr>
                                      <p:to>
                                        <p:strVal val="visible"/>
                                      </p:to>
                                    </p:set>
                                  </p:childTnLst>
                                </p:cTn>
                              </p:par>
                            </p:childTnLst>
                          </p:cTn>
                        </p:par>
                        <p:par>
                          <p:cTn id="247" fill="hold">
                            <p:stCondLst>
                              <p:cond delay="810"/>
                            </p:stCondLst>
                            <p:childTnLst>
                              <p:par>
                                <p:cTn id="248" presetID="1" presetClass="entr" presetSubtype="0" fill="hold" nodeType="afterEffect">
                                  <p:stCondLst>
                                    <p:cond delay="0"/>
                                  </p:stCondLst>
                                  <p:childTnLst>
                                    <p:set>
                                      <p:cBhvr>
                                        <p:cTn id="249" dur="1" fill="hold">
                                          <p:stCondLst>
                                            <p:cond delay="9"/>
                                          </p:stCondLst>
                                        </p:cTn>
                                        <p:tgtEl>
                                          <p:spTgt spid="3">
                                            <p:txEl>
                                              <p:pRg st="81" end="81"/>
                                            </p:txEl>
                                          </p:spTgt>
                                        </p:tgtEl>
                                        <p:attrNameLst>
                                          <p:attrName>style.visibility</p:attrName>
                                        </p:attrNameLst>
                                      </p:cBhvr>
                                      <p:to>
                                        <p:strVal val="visible"/>
                                      </p:to>
                                    </p:set>
                                  </p:childTnLst>
                                </p:cTn>
                              </p:par>
                            </p:childTnLst>
                          </p:cTn>
                        </p:par>
                        <p:par>
                          <p:cTn id="250" fill="hold">
                            <p:stCondLst>
                              <p:cond delay="820"/>
                            </p:stCondLst>
                            <p:childTnLst>
                              <p:par>
                                <p:cTn id="251" presetID="1" presetClass="entr" presetSubtype="0" fill="hold" nodeType="afterEffect">
                                  <p:stCondLst>
                                    <p:cond delay="0"/>
                                  </p:stCondLst>
                                  <p:childTnLst>
                                    <p:set>
                                      <p:cBhvr>
                                        <p:cTn id="252" dur="1" fill="hold">
                                          <p:stCondLst>
                                            <p:cond delay="9"/>
                                          </p:stCondLst>
                                        </p:cTn>
                                        <p:tgtEl>
                                          <p:spTgt spid="3">
                                            <p:txEl>
                                              <p:pRg st="82" end="82"/>
                                            </p:txEl>
                                          </p:spTgt>
                                        </p:tgtEl>
                                        <p:attrNameLst>
                                          <p:attrName>style.visibility</p:attrName>
                                        </p:attrNameLst>
                                      </p:cBhvr>
                                      <p:to>
                                        <p:strVal val="visible"/>
                                      </p:to>
                                    </p:set>
                                  </p:childTnLst>
                                </p:cTn>
                              </p:par>
                            </p:childTnLst>
                          </p:cTn>
                        </p:par>
                        <p:par>
                          <p:cTn id="253" fill="hold">
                            <p:stCondLst>
                              <p:cond delay="830"/>
                            </p:stCondLst>
                            <p:childTnLst>
                              <p:par>
                                <p:cTn id="254" presetID="1" presetClass="entr" presetSubtype="0" fill="hold" nodeType="afterEffect">
                                  <p:stCondLst>
                                    <p:cond delay="0"/>
                                  </p:stCondLst>
                                  <p:childTnLst>
                                    <p:set>
                                      <p:cBhvr>
                                        <p:cTn id="255" dur="1" fill="hold">
                                          <p:stCondLst>
                                            <p:cond delay="9"/>
                                          </p:stCondLst>
                                        </p:cTn>
                                        <p:tgtEl>
                                          <p:spTgt spid="3">
                                            <p:txEl>
                                              <p:pRg st="83" end="83"/>
                                            </p:txEl>
                                          </p:spTgt>
                                        </p:tgtEl>
                                        <p:attrNameLst>
                                          <p:attrName>style.visibility</p:attrName>
                                        </p:attrNameLst>
                                      </p:cBhvr>
                                      <p:to>
                                        <p:strVal val="visible"/>
                                      </p:to>
                                    </p:set>
                                  </p:childTnLst>
                                </p:cTn>
                              </p:par>
                            </p:childTnLst>
                          </p:cTn>
                        </p:par>
                        <p:par>
                          <p:cTn id="256" fill="hold">
                            <p:stCondLst>
                              <p:cond delay="840"/>
                            </p:stCondLst>
                            <p:childTnLst>
                              <p:par>
                                <p:cTn id="257" presetID="1" presetClass="entr" presetSubtype="0" fill="hold" nodeType="afterEffect">
                                  <p:stCondLst>
                                    <p:cond delay="0"/>
                                  </p:stCondLst>
                                  <p:childTnLst>
                                    <p:set>
                                      <p:cBhvr>
                                        <p:cTn id="258" dur="1" fill="hold">
                                          <p:stCondLst>
                                            <p:cond delay="9"/>
                                          </p:stCondLst>
                                        </p:cTn>
                                        <p:tgtEl>
                                          <p:spTgt spid="3">
                                            <p:txEl>
                                              <p:pRg st="84" end="84"/>
                                            </p:txEl>
                                          </p:spTgt>
                                        </p:tgtEl>
                                        <p:attrNameLst>
                                          <p:attrName>style.visibility</p:attrName>
                                        </p:attrNameLst>
                                      </p:cBhvr>
                                      <p:to>
                                        <p:strVal val="visible"/>
                                      </p:to>
                                    </p:set>
                                  </p:childTnLst>
                                </p:cTn>
                              </p:par>
                            </p:childTnLst>
                          </p:cTn>
                        </p:par>
                        <p:par>
                          <p:cTn id="259" fill="hold">
                            <p:stCondLst>
                              <p:cond delay="850"/>
                            </p:stCondLst>
                            <p:childTnLst>
                              <p:par>
                                <p:cTn id="260" presetID="1" presetClass="entr" presetSubtype="0" fill="hold" nodeType="afterEffect">
                                  <p:stCondLst>
                                    <p:cond delay="0"/>
                                  </p:stCondLst>
                                  <p:childTnLst>
                                    <p:set>
                                      <p:cBhvr>
                                        <p:cTn id="261" dur="1" fill="hold">
                                          <p:stCondLst>
                                            <p:cond delay="9"/>
                                          </p:stCondLst>
                                        </p:cTn>
                                        <p:tgtEl>
                                          <p:spTgt spid="3">
                                            <p:txEl>
                                              <p:pRg st="85" end="85"/>
                                            </p:txEl>
                                          </p:spTgt>
                                        </p:tgtEl>
                                        <p:attrNameLst>
                                          <p:attrName>style.visibility</p:attrName>
                                        </p:attrNameLst>
                                      </p:cBhvr>
                                      <p:to>
                                        <p:strVal val="visible"/>
                                      </p:to>
                                    </p:set>
                                  </p:childTnLst>
                                </p:cTn>
                              </p:par>
                            </p:childTnLst>
                          </p:cTn>
                        </p:par>
                        <p:par>
                          <p:cTn id="262" fill="hold">
                            <p:stCondLst>
                              <p:cond delay="860"/>
                            </p:stCondLst>
                            <p:childTnLst>
                              <p:par>
                                <p:cTn id="263" presetID="1" presetClass="entr" presetSubtype="0" fill="hold" nodeType="afterEffect">
                                  <p:stCondLst>
                                    <p:cond delay="0"/>
                                  </p:stCondLst>
                                  <p:childTnLst>
                                    <p:set>
                                      <p:cBhvr>
                                        <p:cTn id="264" dur="1" fill="hold">
                                          <p:stCondLst>
                                            <p:cond delay="9"/>
                                          </p:stCondLst>
                                        </p:cTn>
                                        <p:tgtEl>
                                          <p:spTgt spid="3">
                                            <p:txEl>
                                              <p:pRg st="86" end="86"/>
                                            </p:txEl>
                                          </p:spTgt>
                                        </p:tgtEl>
                                        <p:attrNameLst>
                                          <p:attrName>style.visibility</p:attrName>
                                        </p:attrNameLst>
                                      </p:cBhvr>
                                      <p:to>
                                        <p:strVal val="visible"/>
                                      </p:to>
                                    </p:set>
                                  </p:childTnLst>
                                </p:cTn>
                              </p:par>
                            </p:childTnLst>
                          </p:cTn>
                        </p:par>
                        <p:par>
                          <p:cTn id="265" fill="hold">
                            <p:stCondLst>
                              <p:cond delay="870"/>
                            </p:stCondLst>
                            <p:childTnLst>
                              <p:par>
                                <p:cTn id="266" presetID="1" presetClass="entr" presetSubtype="0" fill="hold" nodeType="afterEffect">
                                  <p:stCondLst>
                                    <p:cond delay="0"/>
                                  </p:stCondLst>
                                  <p:childTnLst>
                                    <p:set>
                                      <p:cBhvr>
                                        <p:cTn id="267" dur="1" fill="hold">
                                          <p:stCondLst>
                                            <p:cond delay="9"/>
                                          </p:stCondLst>
                                        </p:cTn>
                                        <p:tgtEl>
                                          <p:spTgt spid="3">
                                            <p:txEl>
                                              <p:pRg st="87" end="87"/>
                                            </p:txEl>
                                          </p:spTgt>
                                        </p:tgtEl>
                                        <p:attrNameLst>
                                          <p:attrName>style.visibility</p:attrName>
                                        </p:attrNameLst>
                                      </p:cBhvr>
                                      <p:to>
                                        <p:strVal val="visible"/>
                                      </p:to>
                                    </p:set>
                                  </p:childTnLst>
                                </p:cTn>
                              </p:par>
                            </p:childTnLst>
                          </p:cTn>
                        </p:par>
                        <p:par>
                          <p:cTn id="268" fill="hold">
                            <p:stCondLst>
                              <p:cond delay="880"/>
                            </p:stCondLst>
                            <p:childTnLst>
                              <p:par>
                                <p:cTn id="269" presetID="1" presetClass="entr" presetSubtype="0" fill="hold" nodeType="afterEffect">
                                  <p:stCondLst>
                                    <p:cond delay="0"/>
                                  </p:stCondLst>
                                  <p:childTnLst>
                                    <p:set>
                                      <p:cBhvr>
                                        <p:cTn id="270" dur="1" fill="hold">
                                          <p:stCondLst>
                                            <p:cond delay="9"/>
                                          </p:stCondLst>
                                        </p:cTn>
                                        <p:tgtEl>
                                          <p:spTgt spid="3">
                                            <p:txEl>
                                              <p:pRg st="88" end="88"/>
                                            </p:txEl>
                                          </p:spTgt>
                                        </p:tgtEl>
                                        <p:attrNameLst>
                                          <p:attrName>style.visibility</p:attrName>
                                        </p:attrNameLst>
                                      </p:cBhvr>
                                      <p:to>
                                        <p:strVal val="visible"/>
                                      </p:to>
                                    </p:set>
                                  </p:childTnLst>
                                </p:cTn>
                              </p:par>
                            </p:childTnLst>
                          </p:cTn>
                        </p:par>
                        <p:par>
                          <p:cTn id="271" fill="hold">
                            <p:stCondLst>
                              <p:cond delay="890"/>
                            </p:stCondLst>
                            <p:childTnLst>
                              <p:par>
                                <p:cTn id="272" presetID="1" presetClass="entr" presetSubtype="0" fill="hold" nodeType="afterEffect">
                                  <p:stCondLst>
                                    <p:cond delay="0"/>
                                  </p:stCondLst>
                                  <p:childTnLst>
                                    <p:set>
                                      <p:cBhvr>
                                        <p:cTn id="273" dur="1" fill="hold">
                                          <p:stCondLst>
                                            <p:cond delay="9"/>
                                          </p:stCondLst>
                                        </p:cTn>
                                        <p:tgtEl>
                                          <p:spTgt spid="3">
                                            <p:txEl>
                                              <p:pRg st="89" end="89"/>
                                            </p:txEl>
                                          </p:spTgt>
                                        </p:tgtEl>
                                        <p:attrNameLst>
                                          <p:attrName>style.visibility</p:attrName>
                                        </p:attrNameLst>
                                      </p:cBhvr>
                                      <p:to>
                                        <p:strVal val="visible"/>
                                      </p:to>
                                    </p:set>
                                  </p:childTnLst>
                                </p:cTn>
                              </p:par>
                            </p:childTnLst>
                          </p:cTn>
                        </p:par>
                        <p:par>
                          <p:cTn id="274" fill="hold">
                            <p:stCondLst>
                              <p:cond delay="900"/>
                            </p:stCondLst>
                            <p:childTnLst>
                              <p:par>
                                <p:cTn id="275" presetID="1" presetClass="entr" presetSubtype="0" fill="hold" nodeType="afterEffect">
                                  <p:stCondLst>
                                    <p:cond delay="0"/>
                                  </p:stCondLst>
                                  <p:childTnLst>
                                    <p:set>
                                      <p:cBhvr>
                                        <p:cTn id="276" dur="1" fill="hold">
                                          <p:stCondLst>
                                            <p:cond delay="9"/>
                                          </p:stCondLst>
                                        </p:cTn>
                                        <p:tgtEl>
                                          <p:spTgt spid="3">
                                            <p:txEl>
                                              <p:pRg st="90" end="90"/>
                                            </p:txEl>
                                          </p:spTgt>
                                        </p:tgtEl>
                                        <p:attrNameLst>
                                          <p:attrName>style.visibility</p:attrName>
                                        </p:attrNameLst>
                                      </p:cBhvr>
                                      <p:to>
                                        <p:strVal val="visible"/>
                                      </p:to>
                                    </p:set>
                                  </p:childTnLst>
                                </p:cTn>
                              </p:par>
                            </p:childTnLst>
                          </p:cTn>
                        </p:par>
                        <p:par>
                          <p:cTn id="277" fill="hold">
                            <p:stCondLst>
                              <p:cond delay="910"/>
                            </p:stCondLst>
                            <p:childTnLst>
                              <p:par>
                                <p:cTn id="278" presetID="1" presetClass="entr" presetSubtype="0" fill="hold" nodeType="afterEffect">
                                  <p:stCondLst>
                                    <p:cond delay="0"/>
                                  </p:stCondLst>
                                  <p:childTnLst>
                                    <p:set>
                                      <p:cBhvr>
                                        <p:cTn id="279" dur="1" fill="hold">
                                          <p:stCondLst>
                                            <p:cond delay="9"/>
                                          </p:stCondLst>
                                        </p:cTn>
                                        <p:tgtEl>
                                          <p:spTgt spid="3">
                                            <p:txEl>
                                              <p:pRg st="91" end="91"/>
                                            </p:txEl>
                                          </p:spTgt>
                                        </p:tgtEl>
                                        <p:attrNameLst>
                                          <p:attrName>style.visibility</p:attrName>
                                        </p:attrNameLst>
                                      </p:cBhvr>
                                      <p:to>
                                        <p:strVal val="visible"/>
                                      </p:to>
                                    </p:set>
                                  </p:childTnLst>
                                </p:cTn>
                              </p:par>
                            </p:childTnLst>
                          </p:cTn>
                        </p:par>
                        <p:par>
                          <p:cTn id="280" fill="hold">
                            <p:stCondLst>
                              <p:cond delay="920"/>
                            </p:stCondLst>
                            <p:childTnLst>
                              <p:par>
                                <p:cTn id="281" presetID="1" presetClass="entr" presetSubtype="0" fill="hold" nodeType="afterEffect">
                                  <p:stCondLst>
                                    <p:cond delay="0"/>
                                  </p:stCondLst>
                                  <p:childTnLst>
                                    <p:set>
                                      <p:cBhvr>
                                        <p:cTn id="282" dur="1" fill="hold">
                                          <p:stCondLst>
                                            <p:cond delay="9"/>
                                          </p:stCondLst>
                                        </p:cTn>
                                        <p:tgtEl>
                                          <p:spTgt spid="3">
                                            <p:txEl>
                                              <p:pRg st="92" end="92"/>
                                            </p:txEl>
                                          </p:spTgt>
                                        </p:tgtEl>
                                        <p:attrNameLst>
                                          <p:attrName>style.visibility</p:attrName>
                                        </p:attrNameLst>
                                      </p:cBhvr>
                                      <p:to>
                                        <p:strVal val="visible"/>
                                      </p:to>
                                    </p:set>
                                  </p:childTnLst>
                                </p:cTn>
                              </p:par>
                            </p:childTnLst>
                          </p:cTn>
                        </p:par>
                        <p:par>
                          <p:cTn id="283" fill="hold">
                            <p:stCondLst>
                              <p:cond delay="930"/>
                            </p:stCondLst>
                            <p:childTnLst>
                              <p:par>
                                <p:cTn id="284" presetID="1" presetClass="entr" presetSubtype="0" fill="hold" nodeType="afterEffect">
                                  <p:stCondLst>
                                    <p:cond delay="0"/>
                                  </p:stCondLst>
                                  <p:childTnLst>
                                    <p:set>
                                      <p:cBhvr>
                                        <p:cTn id="285" dur="1" fill="hold">
                                          <p:stCondLst>
                                            <p:cond delay="9"/>
                                          </p:stCondLst>
                                        </p:cTn>
                                        <p:tgtEl>
                                          <p:spTgt spid="3">
                                            <p:txEl>
                                              <p:pRg st="93" end="93"/>
                                            </p:txEl>
                                          </p:spTgt>
                                        </p:tgtEl>
                                        <p:attrNameLst>
                                          <p:attrName>style.visibility</p:attrName>
                                        </p:attrNameLst>
                                      </p:cBhvr>
                                      <p:to>
                                        <p:strVal val="visible"/>
                                      </p:to>
                                    </p:set>
                                  </p:childTnLst>
                                </p:cTn>
                              </p:par>
                            </p:childTnLst>
                          </p:cTn>
                        </p:par>
                        <p:par>
                          <p:cTn id="286" fill="hold">
                            <p:stCondLst>
                              <p:cond delay="940"/>
                            </p:stCondLst>
                            <p:childTnLst>
                              <p:par>
                                <p:cTn id="287" presetID="1" presetClass="entr" presetSubtype="0" fill="hold" nodeType="afterEffect">
                                  <p:stCondLst>
                                    <p:cond delay="0"/>
                                  </p:stCondLst>
                                  <p:childTnLst>
                                    <p:set>
                                      <p:cBhvr>
                                        <p:cTn id="288" dur="1" fill="hold">
                                          <p:stCondLst>
                                            <p:cond delay="9"/>
                                          </p:stCondLst>
                                        </p:cTn>
                                        <p:tgtEl>
                                          <p:spTgt spid="3">
                                            <p:txEl>
                                              <p:pRg st="94" end="94"/>
                                            </p:txEl>
                                          </p:spTgt>
                                        </p:tgtEl>
                                        <p:attrNameLst>
                                          <p:attrName>style.visibility</p:attrName>
                                        </p:attrNameLst>
                                      </p:cBhvr>
                                      <p:to>
                                        <p:strVal val="visible"/>
                                      </p:to>
                                    </p:set>
                                  </p:childTnLst>
                                </p:cTn>
                              </p:par>
                            </p:childTnLst>
                          </p:cTn>
                        </p:par>
                        <p:par>
                          <p:cTn id="289" fill="hold">
                            <p:stCondLst>
                              <p:cond delay="950"/>
                            </p:stCondLst>
                            <p:childTnLst>
                              <p:par>
                                <p:cTn id="290" presetID="1" presetClass="entr" presetSubtype="0" fill="hold" nodeType="afterEffect">
                                  <p:stCondLst>
                                    <p:cond delay="0"/>
                                  </p:stCondLst>
                                  <p:childTnLst>
                                    <p:set>
                                      <p:cBhvr>
                                        <p:cTn id="291" dur="1" fill="hold">
                                          <p:stCondLst>
                                            <p:cond delay="9"/>
                                          </p:stCondLst>
                                        </p:cTn>
                                        <p:tgtEl>
                                          <p:spTgt spid="3">
                                            <p:txEl>
                                              <p:pRg st="95" end="95"/>
                                            </p:txEl>
                                          </p:spTgt>
                                        </p:tgtEl>
                                        <p:attrNameLst>
                                          <p:attrName>style.visibility</p:attrName>
                                        </p:attrNameLst>
                                      </p:cBhvr>
                                      <p:to>
                                        <p:strVal val="visible"/>
                                      </p:to>
                                    </p:set>
                                  </p:childTnLst>
                                </p:cTn>
                              </p:par>
                            </p:childTnLst>
                          </p:cTn>
                        </p:par>
                        <p:par>
                          <p:cTn id="292" fill="hold">
                            <p:stCondLst>
                              <p:cond delay="960"/>
                            </p:stCondLst>
                            <p:childTnLst>
                              <p:par>
                                <p:cTn id="293" presetID="1" presetClass="entr" presetSubtype="0" fill="hold" nodeType="afterEffect">
                                  <p:stCondLst>
                                    <p:cond delay="0"/>
                                  </p:stCondLst>
                                  <p:childTnLst>
                                    <p:set>
                                      <p:cBhvr>
                                        <p:cTn id="294" dur="1" fill="hold">
                                          <p:stCondLst>
                                            <p:cond delay="9"/>
                                          </p:stCondLst>
                                        </p:cTn>
                                        <p:tgtEl>
                                          <p:spTgt spid="3">
                                            <p:txEl>
                                              <p:pRg st="96" end="96"/>
                                            </p:txEl>
                                          </p:spTgt>
                                        </p:tgtEl>
                                        <p:attrNameLst>
                                          <p:attrName>style.visibility</p:attrName>
                                        </p:attrNameLst>
                                      </p:cBhvr>
                                      <p:to>
                                        <p:strVal val="visible"/>
                                      </p:to>
                                    </p:set>
                                  </p:childTnLst>
                                </p:cTn>
                              </p:par>
                            </p:childTnLst>
                          </p:cTn>
                        </p:par>
                        <p:par>
                          <p:cTn id="295" fill="hold">
                            <p:stCondLst>
                              <p:cond delay="970"/>
                            </p:stCondLst>
                            <p:childTnLst>
                              <p:par>
                                <p:cTn id="296" presetID="1" presetClass="entr" presetSubtype="0" fill="hold" nodeType="afterEffect">
                                  <p:stCondLst>
                                    <p:cond delay="0"/>
                                  </p:stCondLst>
                                  <p:childTnLst>
                                    <p:set>
                                      <p:cBhvr>
                                        <p:cTn id="297" dur="1" fill="hold">
                                          <p:stCondLst>
                                            <p:cond delay="9"/>
                                          </p:stCondLst>
                                        </p:cTn>
                                        <p:tgtEl>
                                          <p:spTgt spid="3">
                                            <p:txEl>
                                              <p:pRg st="97" end="97"/>
                                            </p:txEl>
                                          </p:spTgt>
                                        </p:tgtEl>
                                        <p:attrNameLst>
                                          <p:attrName>style.visibility</p:attrName>
                                        </p:attrNameLst>
                                      </p:cBhvr>
                                      <p:to>
                                        <p:strVal val="visible"/>
                                      </p:to>
                                    </p:set>
                                  </p:childTnLst>
                                </p:cTn>
                              </p:par>
                            </p:childTnLst>
                          </p:cTn>
                        </p:par>
                        <p:par>
                          <p:cTn id="298" fill="hold">
                            <p:stCondLst>
                              <p:cond delay="980"/>
                            </p:stCondLst>
                            <p:childTnLst>
                              <p:par>
                                <p:cTn id="299" presetID="1" presetClass="entr" presetSubtype="0" fill="hold" nodeType="afterEffect">
                                  <p:stCondLst>
                                    <p:cond delay="0"/>
                                  </p:stCondLst>
                                  <p:childTnLst>
                                    <p:set>
                                      <p:cBhvr>
                                        <p:cTn id="300" dur="1" fill="hold">
                                          <p:stCondLst>
                                            <p:cond delay="9"/>
                                          </p:stCondLst>
                                        </p:cTn>
                                        <p:tgtEl>
                                          <p:spTgt spid="3">
                                            <p:txEl>
                                              <p:pRg st="98" end="98"/>
                                            </p:txEl>
                                          </p:spTgt>
                                        </p:tgtEl>
                                        <p:attrNameLst>
                                          <p:attrName>style.visibility</p:attrName>
                                        </p:attrNameLst>
                                      </p:cBhvr>
                                      <p:to>
                                        <p:strVal val="visible"/>
                                      </p:to>
                                    </p:set>
                                  </p:childTnLst>
                                </p:cTn>
                              </p:par>
                            </p:childTnLst>
                          </p:cTn>
                        </p:par>
                        <p:par>
                          <p:cTn id="301" fill="hold">
                            <p:stCondLst>
                              <p:cond delay="990"/>
                            </p:stCondLst>
                            <p:childTnLst>
                              <p:par>
                                <p:cTn id="302" presetID="1" presetClass="entr" presetSubtype="0" fill="hold" nodeType="afterEffect">
                                  <p:stCondLst>
                                    <p:cond delay="0"/>
                                  </p:stCondLst>
                                  <p:childTnLst>
                                    <p:set>
                                      <p:cBhvr>
                                        <p:cTn id="303" dur="1" fill="hold">
                                          <p:stCondLst>
                                            <p:cond delay="9"/>
                                          </p:stCondLst>
                                        </p:cTn>
                                        <p:tgtEl>
                                          <p:spTgt spid="3">
                                            <p:txEl>
                                              <p:pRg st="99" end="99"/>
                                            </p:txEl>
                                          </p:spTgt>
                                        </p:tgtEl>
                                        <p:attrNameLst>
                                          <p:attrName>style.visibility</p:attrName>
                                        </p:attrNameLst>
                                      </p:cBhvr>
                                      <p:to>
                                        <p:strVal val="visible"/>
                                      </p:to>
                                    </p:set>
                                  </p:childTnLst>
                                </p:cTn>
                              </p:par>
                            </p:childTnLst>
                          </p:cTn>
                        </p:par>
                        <p:par>
                          <p:cTn id="304" fill="hold">
                            <p:stCondLst>
                              <p:cond delay="1000"/>
                            </p:stCondLst>
                            <p:childTnLst>
                              <p:par>
                                <p:cTn id="305" presetID="1" presetClass="entr" presetSubtype="0" fill="hold" nodeType="afterEffect">
                                  <p:stCondLst>
                                    <p:cond delay="0"/>
                                  </p:stCondLst>
                                  <p:childTnLst>
                                    <p:set>
                                      <p:cBhvr>
                                        <p:cTn id="306" dur="1" fill="hold">
                                          <p:stCondLst>
                                            <p:cond delay="9"/>
                                          </p:stCondLst>
                                        </p:cTn>
                                        <p:tgtEl>
                                          <p:spTgt spid="3">
                                            <p:txEl>
                                              <p:pRg st="100" end="100"/>
                                            </p:txEl>
                                          </p:spTgt>
                                        </p:tgtEl>
                                        <p:attrNameLst>
                                          <p:attrName>style.visibility</p:attrName>
                                        </p:attrNameLst>
                                      </p:cBhvr>
                                      <p:to>
                                        <p:strVal val="visible"/>
                                      </p:to>
                                    </p:set>
                                  </p:childTnLst>
                                </p:cTn>
                              </p:par>
                            </p:childTnLst>
                          </p:cTn>
                        </p:par>
                        <p:par>
                          <p:cTn id="307" fill="hold">
                            <p:stCondLst>
                              <p:cond delay="1010"/>
                            </p:stCondLst>
                            <p:childTnLst>
                              <p:par>
                                <p:cTn id="308" presetID="1" presetClass="entr" presetSubtype="0" fill="hold" nodeType="afterEffect">
                                  <p:stCondLst>
                                    <p:cond delay="0"/>
                                  </p:stCondLst>
                                  <p:childTnLst>
                                    <p:set>
                                      <p:cBhvr>
                                        <p:cTn id="309" dur="1" fill="hold">
                                          <p:stCondLst>
                                            <p:cond delay="9"/>
                                          </p:stCondLst>
                                        </p:cTn>
                                        <p:tgtEl>
                                          <p:spTgt spid="3">
                                            <p:txEl>
                                              <p:pRg st="101" end="101"/>
                                            </p:txEl>
                                          </p:spTgt>
                                        </p:tgtEl>
                                        <p:attrNameLst>
                                          <p:attrName>style.visibility</p:attrName>
                                        </p:attrNameLst>
                                      </p:cBhvr>
                                      <p:to>
                                        <p:strVal val="visible"/>
                                      </p:to>
                                    </p:set>
                                  </p:childTnLst>
                                </p:cTn>
                              </p:par>
                            </p:childTnLst>
                          </p:cTn>
                        </p:par>
                        <p:par>
                          <p:cTn id="310" fill="hold">
                            <p:stCondLst>
                              <p:cond delay="1020"/>
                            </p:stCondLst>
                            <p:childTnLst>
                              <p:par>
                                <p:cTn id="311" presetID="1" presetClass="entr" presetSubtype="0" fill="hold" nodeType="afterEffect">
                                  <p:stCondLst>
                                    <p:cond delay="0"/>
                                  </p:stCondLst>
                                  <p:childTnLst>
                                    <p:set>
                                      <p:cBhvr>
                                        <p:cTn id="312" dur="1" fill="hold">
                                          <p:stCondLst>
                                            <p:cond delay="9"/>
                                          </p:stCondLst>
                                        </p:cTn>
                                        <p:tgtEl>
                                          <p:spTgt spid="3">
                                            <p:txEl>
                                              <p:pRg st="102" end="102"/>
                                            </p:txEl>
                                          </p:spTgt>
                                        </p:tgtEl>
                                        <p:attrNameLst>
                                          <p:attrName>style.visibility</p:attrName>
                                        </p:attrNameLst>
                                      </p:cBhvr>
                                      <p:to>
                                        <p:strVal val="visible"/>
                                      </p:to>
                                    </p:set>
                                  </p:childTnLst>
                                </p:cTn>
                              </p:par>
                            </p:childTnLst>
                          </p:cTn>
                        </p:par>
                        <p:par>
                          <p:cTn id="313" fill="hold">
                            <p:stCondLst>
                              <p:cond delay="1030"/>
                            </p:stCondLst>
                            <p:childTnLst>
                              <p:par>
                                <p:cTn id="314" presetID="1" presetClass="entr" presetSubtype="0" fill="hold" nodeType="afterEffect">
                                  <p:stCondLst>
                                    <p:cond delay="0"/>
                                  </p:stCondLst>
                                  <p:childTnLst>
                                    <p:set>
                                      <p:cBhvr>
                                        <p:cTn id="315" dur="1" fill="hold">
                                          <p:stCondLst>
                                            <p:cond delay="9"/>
                                          </p:stCondLst>
                                        </p:cTn>
                                        <p:tgtEl>
                                          <p:spTgt spid="3">
                                            <p:txEl>
                                              <p:pRg st="103" end="103"/>
                                            </p:txEl>
                                          </p:spTgt>
                                        </p:tgtEl>
                                        <p:attrNameLst>
                                          <p:attrName>style.visibility</p:attrName>
                                        </p:attrNameLst>
                                      </p:cBhvr>
                                      <p:to>
                                        <p:strVal val="visible"/>
                                      </p:to>
                                    </p:set>
                                  </p:childTnLst>
                                </p:cTn>
                              </p:par>
                            </p:childTnLst>
                          </p:cTn>
                        </p:par>
                        <p:par>
                          <p:cTn id="316" fill="hold">
                            <p:stCondLst>
                              <p:cond delay="1040"/>
                            </p:stCondLst>
                            <p:childTnLst>
                              <p:par>
                                <p:cTn id="317" presetID="1" presetClass="entr" presetSubtype="0" fill="hold" nodeType="afterEffect">
                                  <p:stCondLst>
                                    <p:cond delay="0"/>
                                  </p:stCondLst>
                                  <p:childTnLst>
                                    <p:set>
                                      <p:cBhvr>
                                        <p:cTn id="318" dur="1" fill="hold">
                                          <p:stCondLst>
                                            <p:cond delay="9"/>
                                          </p:stCondLst>
                                        </p:cTn>
                                        <p:tgtEl>
                                          <p:spTgt spid="3">
                                            <p:txEl>
                                              <p:pRg st="104" end="104"/>
                                            </p:txEl>
                                          </p:spTgt>
                                        </p:tgtEl>
                                        <p:attrNameLst>
                                          <p:attrName>style.visibility</p:attrName>
                                        </p:attrNameLst>
                                      </p:cBhvr>
                                      <p:to>
                                        <p:strVal val="visible"/>
                                      </p:to>
                                    </p:set>
                                  </p:childTnLst>
                                </p:cTn>
                              </p:par>
                            </p:childTnLst>
                          </p:cTn>
                        </p:par>
                        <p:par>
                          <p:cTn id="319" fill="hold">
                            <p:stCondLst>
                              <p:cond delay="1050"/>
                            </p:stCondLst>
                            <p:childTnLst>
                              <p:par>
                                <p:cTn id="320" presetID="1" presetClass="entr" presetSubtype="0" fill="hold" nodeType="afterEffect">
                                  <p:stCondLst>
                                    <p:cond delay="0"/>
                                  </p:stCondLst>
                                  <p:childTnLst>
                                    <p:set>
                                      <p:cBhvr>
                                        <p:cTn id="321" dur="1" fill="hold">
                                          <p:stCondLst>
                                            <p:cond delay="9"/>
                                          </p:stCondLst>
                                        </p:cTn>
                                        <p:tgtEl>
                                          <p:spTgt spid="3">
                                            <p:txEl>
                                              <p:pRg st="105" end="105"/>
                                            </p:txEl>
                                          </p:spTgt>
                                        </p:tgtEl>
                                        <p:attrNameLst>
                                          <p:attrName>style.visibility</p:attrName>
                                        </p:attrNameLst>
                                      </p:cBhvr>
                                      <p:to>
                                        <p:strVal val="visible"/>
                                      </p:to>
                                    </p:set>
                                  </p:childTnLst>
                                </p:cTn>
                              </p:par>
                            </p:childTnLst>
                          </p:cTn>
                        </p:par>
                        <p:par>
                          <p:cTn id="322" fill="hold">
                            <p:stCondLst>
                              <p:cond delay="1060"/>
                            </p:stCondLst>
                            <p:childTnLst>
                              <p:par>
                                <p:cTn id="323" presetID="1" presetClass="entr" presetSubtype="0" fill="hold" nodeType="afterEffect">
                                  <p:stCondLst>
                                    <p:cond delay="0"/>
                                  </p:stCondLst>
                                  <p:childTnLst>
                                    <p:set>
                                      <p:cBhvr>
                                        <p:cTn id="324" dur="1" fill="hold">
                                          <p:stCondLst>
                                            <p:cond delay="9"/>
                                          </p:stCondLst>
                                        </p:cTn>
                                        <p:tgtEl>
                                          <p:spTgt spid="3">
                                            <p:txEl>
                                              <p:pRg st="106" end="106"/>
                                            </p:txEl>
                                          </p:spTgt>
                                        </p:tgtEl>
                                        <p:attrNameLst>
                                          <p:attrName>style.visibility</p:attrName>
                                        </p:attrNameLst>
                                      </p:cBhvr>
                                      <p:to>
                                        <p:strVal val="visible"/>
                                      </p:to>
                                    </p:set>
                                  </p:childTnLst>
                                </p:cTn>
                              </p:par>
                            </p:childTnLst>
                          </p:cTn>
                        </p:par>
                        <p:par>
                          <p:cTn id="325" fill="hold">
                            <p:stCondLst>
                              <p:cond delay="1070"/>
                            </p:stCondLst>
                            <p:childTnLst>
                              <p:par>
                                <p:cTn id="326" presetID="1" presetClass="entr" presetSubtype="0" fill="hold" nodeType="afterEffect">
                                  <p:stCondLst>
                                    <p:cond delay="0"/>
                                  </p:stCondLst>
                                  <p:childTnLst>
                                    <p:set>
                                      <p:cBhvr>
                                        <p:cTn id="327" dur="1" fill="hold">
                                          <p:stCondLst>
                                            <p:cond delay="9"/>
                                          </p:stCondLst>
                                        </p:cTn>
                                        <p:tgtEl>
                                          <p:spTgt spid="3">
                                            <p:txEl>
                                              <p:pRg st="107" end="107"/>
                                            </p:txEl>
                                          </p:spTgt>
                                        </p:tgtEl>
                                        <p:attrNameLst>
                                          <p:attrName>style.visibility</p:attrName>
                                        </p:attrNameLst>
                                      </p:cBhvr>
                                      <p:to>
                                        <p:strVal val="visible"/>
                                      </p:to>
                                    </p:set>
                                  </p:childTnLst>
                                </p:cTn>
                              </p:par>
                            </p:childTnLst>
                          </p:cTn>
                        </p:par>
                        <p:par>
                          <p:cTn id="328" fill="hold">
                            <p:stCondLst>
                              <p:cond delay="1080"/>
                            </p:stCondLst>
                            <p:childTnLst>
                              <p:par>
                                <p:cTn id="329" presetID="1" presetClass="entr" presetSubtype="0" fill="hold" nodeType="afterEffect">
                                  <p:stCondLst>
                                    <p:cond delay="0"/>
                                  </p:stCondLst>
                                  <p:childTnLst>
                                    <p:set>
                                      <p:cBhvr>
                                        <p:cTn id="330" dur="1" fill="hold">
                                          <p:stCondLst>
                                            <p:cond delay="9"/>
                                          </p:stCondLst>
                                        </p:cTn>
                                        <p:tgtEl>
                                          <p:spTgt spid="3">
                                            <p:txEl>
                                              <p:pRg st="108" end="108"/>
                                            </p:txEl>
                                          </p:spTgt>
                                        </p:tgtEl>
                                        <p:attrNameLst>
                                          <p:attrName>style.visibility</p:attrName>
                                        </p:attrNameLst>
                                      </p:cBhvr>
                                      <p:to>
                                        <p:strVal val="visible"/>
                                      </p:to>
                                    </p:set>
                                  </p:childTnLst>
                                </p:cTn>
                              </p:par>
                            </p:childTnLst>
                          </p:cTn>
                        </p:par>
                        <p:par>
                          <p:cTn id="331" fill="hold">
                            <p:stCondLst>
                              <p:cond delay="1090"/>
                            </p:stCondLst>
                            <p:childTnLst>
                              <p:par>
                                <p:cTn id="332" presetID="1" presetClass="entr" presetSubtype="0" fill="hold" nodeType="afterEffect">
                                  <p:stCondLst>
                                    <p:cond delay="0"/>
                                  </p:stCondLst>
                                  <p:childTnLst>
                                    <p:set>
                                      <p:cBhvr>
                                        <p:cTn id="333" dur="1" fill="hold">
                                          <p:stCondLst>
                                            <p:cond delay="9"/>
                                          </p:stCondLst>
                                        </p:cTn>
                                        <p:tgtEl>
                                          <p:spTgt spid="3">
                                            <p:txEl>
                                              <p:pRg st="109" end="109"/>
                                            </p:txEl>
                                          </p:spTgt>
                                        </p:tgtEl>
                                        <p:attrNameLst>
                                          <p:attrName>style.visibility</p:attrName>
                                        </p:attrNameLst>
                                      </p:cBhvr>
                                      <p:to>
                                        <p:strVal val="visible"/>
                                      </p:to>
                                    </p:set>
                                  </p:childTnLst>
                                </p:cTn>
                              </p:par>
                            </p:childTnLst>
                          </p:cTn>
                        </p:par>
                        <p:par>
                          <p:cTn id="334" fill="hold">
                            <p:stCondLst>
                              <p:cond delay="1100"/>
                            </p:stCondLst>
                            <p:childTnLst>
                              <p:par>
                                <p:cTn id="335" presetID="1" presetClass="entr" presetSubtype="0" fill="hold" nodeType="afterEffect">
                                  <p:stCondLst>
                                    <p:cond delay="0"/>
                                  </p:stCondLst>
                                  <p:childTnLst>
                                    <p:set>
                                      <p:cBhvr>
                                        <p:cTn id="336" dur="1" fill="hold">
                                          <p:stCondLst>
                                            <p:cond delay="9"/>
                                          </p:stCondLst>
                                        </p:cTn>
                                        <p:tgtEl>
                                          <p:spTgt spid="3">
                                            <p:txEl>
                                              <p:pRg st="110" end="110"/>
                                            </p:txEl>
                                          </p:spTgt>
                                        </p:tgtEl>
                                        <p:attrNameLst>
                                          <p:attrName>style.visibility</p:attrName>
                                        </p:attrNameLst>
                                      </p:cBhvr>
                                      <p:to>
                                        <p:strVal val="visible"/>
                                      </p:to>
                                    </p:set>
                                  </p:childTnLst>
                                </p:cTn>
                              </p:par>
                            </p:childTnLst>
                          </p:cTn>
                        </p:par>
                        <p:par>
                          <p:cTn id="337" fill="hold">
                            <p:stCondLst>
                              <p:cond delay="1110"/>
                            </p:stCondLst>
                            <p:childTnLst>
                              <p:par>
                                <p:cTn id="338" presetID="1" presetClass="entr" presetSubtype="0" fill="hold" nodeType="afterEffect">
                                  <p:stCondLst>
                                    <p:cond delay="0"/>
                                  </p:stCondLst>
                                  <p:childTnLst>
                                    <p:set>
                                      <p:cBhvr>
                                        <p:cTn id="339" dur="1" fill="hold">
                                          <p:stCondLst>
                                            <p:cond delay="9"/>
                                          </p:stCondLst>
                                        </p:cTn>
                                        <p:tgtEl>
                                          <p:spTgt spid="3">
                                            <p:txEl>
                                              <p:pRg st="111" end="111"/>
                                            </p:txEl>
                                          </p:spTgt>
                                        </p:tgtEl>
                                        <p:attrNameLst>
                                          <p:attrName>style.visibility</p:attrName>
                                        </p:attrNameLst>
                                      </p:cBhvr>
                                      <p:to>
                                        <p:strVal val="visible"/>
                                      </p:to>
                                    </p:set>
                                  </p:childTnLst>
                                </p:cTn>
                              </p:par>
                            </p:childTnLst>
                          </p:cTn>
                        </p:par>
                        <p:par>
                          <p:cTn id="340" fill="hold">
                            <p:stCondLst>
                              <p:cond delay="1120"/>
                            </p:stCondLst>
                            <p:childTnLst>
                              <p:par>
                                <p:cTn id="341" presetID="1" presetClass="entr" presetSubtype="0" fill="hold" nodeType="afterEffect">
                                  <p:stCondLst>
                                    <p:cond delay="0"/>
                                  </p:stCondLst>
                                  <p:childTnLst>
                                    <p:set>
                                      <p:cBhvr>
                                        <p:cTn id="342" dur="1" fill="hold">
                                          <p:stCondLst>
                                            <p:cond delay="9"/>
                                          </p:stCondLst>
                                        </p:cTn>
                                        <p:tgtEl>
                                          <p:spTgt spid="3">
                                            <p:txEl>
                                              <p:pRg st="112" end="112"/>
                                            </p:txEl>
                                          </p:spTgt>
                                        </p:tgtEl>
                                        <p:attrNameLst>
                                          <p:attrName>style.visibility</p:attrName>
                                        </p:attrNameLst>
                                      </p:cBhvr>
                                      <p:to>
                                        <p:strVal val="visible"/>
                                      </p:to>
                                    </p:set>
                                  </p:childTnLst>
                                </p:cTn>
                              </p:par>
                            </p:childTnLst>
                          </p:cTn>
                        </p:par>
                        <p:par>
                          <p:cTn id="343" fill="hold">
                            <p:stCondLst>
                              <p:cond delay="1130"/>
                            </p:stCondLst>
                            <p:childTnLst>
                              <p:par>
                                <p:cTn id="344" presetID="1" presetClass="entr" presetSubtype="0" fill="hold" nodeType="afterEffect">
                                  <p:stCondLst>
                                    <p:cond delay="0"/>
                                  </p:stCondLst>
                                  <p:childTnLst>
                                    <p:set>
                                      <p:cBhvr>
                                        <p:cTn id="345" dur="1" fill="hold">
                                          <p:stCondLst>
                                            <p:cond delay="9"/>
                                          </p:stCondLst>
                                        </p:cTn>
                                        <p:tgtEl>
                                          <p:spTgt spid="3">
                                            <p:txEl>
                                              <p:pRg st="113" end="113"/>
                                            </p:txEl>
                                          </p:spTgt>
                                        </p:tgtEl>
                                        <p:attrNameLst>
                                          <p:attrName>style.visibility</p:attrName>
                                        </p:attrNameLst>
                                      </p:cBhvr>
                                      <p:to>
                                        <p:strVal val="visible"/>
                                      </p:to>
                                    </p:set>
                                  </p:childTnLst>
                                </p:cTn>
                              </p:par>
                            </p:childTnLst>
                          </p:cTn>
                        </p:par>
                        <p:par>
                          <p:cTn id="346" fill="hold">
                            <p:stCondLst>
                              <p:cond delay="1140"/>
                            </p:stCondLst>
                            <p:childTnLst>
                              <p:par>
                                <p:cTn id="347" presetID="1" presetClass="entr" presetSubtype="0" fill="hold" nodeType="afterEffect">
                                  <p:stCondLst>
                                    <p:cond delay="0"/>
                                  </p:stCondLst>
                                  <p:childTnLst>
                                    <p:set>
                                      <p:cBhvr>
                                        <p:cTn id="348" dur="1" fill="hold">
                                          <p:stCondLst>
                                            <p:cond delay="9"/>
                                          </p:stCondLst>
                                        </p:cTn>
                                        <p:tgtEl>
                                          <p:spTgt spid="3">
                                            <p:txEl>
                                              <p:pRg st="114" end="114"/>
                                            </p:txEl>
                                          </p:spTgt>
                                        </p:tgtEl>
                                        <p:attrNameLst>
                                          <p:attrName>style.visibility</p:attrName>
                                        </p:attrNameLst>
                                      </p:cBhvr>
                                      <p:to>
                                        <p:strVal val="visible"/>
                                      </p:to>
                                    </p:set>
                                  </p:childTnLst>
                                </p:cTn>
                              </p:par>
                            </p:childTnLst>
                          </p:cTn>
                        </p:par>
                        <p:par>
                          <p:cTn id="349" fill="hold">
                            <p:stCondLst>
                              <p:cond delay="1150"/>
                            </p:stCondLst>
                            <p:childTnLst>
                              <p:par>
                                <p:cTn id="350" presetID="1" presetClass="entr" presetSubtype="0" fill="hold" nodeType="afterEffect">
                                  <p:stCondLst>
                                    <p:cond delay="0"/>
                                  </p:stCondLst>
                                  <p:childTnLst>
                                    <p:set>
                                      <p:cBhvr>
                                        <p:cTn id="351" dur="1" fill="hold">
                                          <p:stCondLst>
                                            <p:cond delay="9"/>
                                          </p:stCondLst>
                                        </p:cTn>
                                        <p:tgtEl>
                                          <p:spTgt spid="3">
                                            <p:txEl>
                                              <p:pRg st="115" end="115"/>
                                            </p:txEl>
                                          </p:spTgt>
                                        </p:tgtEl>
                                        <p:attrNameLst>
                                          <p:attrName>style.visibility</p:attrName>
                                        </p:attrNameLst>
                                      </p:cBhvr>
                                      <p:to>
                                        <p:strVal val="visible"/>
                                      </p:to>
                                    </p:set>
                                  </p:childTnLst>
                                </p:cTn>
                              </p:par>
                            </p:childTnLst>
                          </p:cTn>
                        </p:par>
                        <p:par>
                          <p:cTn id="352" fill="hold">
                            <p:stCondLst>
                              <p:cond delay="1160"/>
                            </p:stCondLst>
                            <p:childTnLst>
                              <p:par>
                                <p:cTn id="353" presetID="1" presetClass="entr" presetSubtype="0" fill="hold" nodeType="afterEffect">
                                  <p:stCondLst>
                                    <p:cond delay="0"/>
                                  </p:stCondLst>
                                  <p:childTnLst>
                                    <p:set>
                                      <p:cBhvr>
                                        <p:cTn id="354" dur="1" fill="hold">
                                          <p:stCondLst>
                                            <p:cond delay="9"/>
                                          </p:stCondLst>
                                        </p:cTn>
                                        <p:tgtEl>
                                          <p:spTgt spid="3">
                                            <p:txEl>
                                              <p:pRg st="116" end="116"/>
                                            </p:txEl>
                                          </p:spTgt>
                                        </p:tgtEl>
                                        <p:attrNameLst>
                                          <p:attrName>style.visibility</p:attrName>
                                        </p:attrNameLst>
                                      </p:cBhvr>
                                      <p:to>
                                        <p:strVal val="visible"/>
                                      </p:to>
                                    </p:set>
                                  </p:childTnLst>
                                </p:cTn>
                              </p:par>
                            </p:childTnLst>
                          </p:cTn>
                        </p:par>
                        <p:par>
                          <p:cTn id="355" fill="hold">
                            <p:stCondLst>
                              <p:cond delay="1170"/>
                            </p:stCondLst>
                            <p:childTnLst>
                              <p:par>
                                <p:cTn id="356" presetID="1" presetClass="entr" presetSubtype="0" fill="hold" nodeType="afterEffect">
                                  <p:stCondLst>
                                    <p:cond delay="0"/>
                                  </p:stCondLst>
                                  <p:childTnLst>
                                    <p:set>
                                      <p:cBhvr>
                                        <p:cTn id="357" dur="1" fill="hold">
                                          <p:stCondLst>
                                            <p:cond delay="9"/>
                                          </p:stCondLst>
                                        </p:cTn>
                                        <p:tgtEl>
                                          <p:spTgt spid="3">
                                            <p:txEl>
                                              <p:pRg st="117" end="117"/>
                                            </p:txEl>
                                          </p:spTgt>
                                        </p:tgtEl>
                                        <p:attrNameLst>
                                          <p:attrName>style.visibility</p:attrName>
                                        </p:attrNameLst>
                                      </p:cBhvr>
                                      <p:to>
                                        <p:strVal val="visible"/>
                                      </p:to>
                                    </p:set>
                                  </p:childTnLst>
                                </p:cTn>
                              </p:par>
                            </p:childTnLst>
                          </p:cTn>
                        </p:par>
                        <p:par>
                          <p:cTn id="358" fill="hold">
                            <p:stCondLst>
                              <p:cond delay="1180"/>
                            </p:stCondLst>
                            <p:childTnLst>
                              <p:par>
                                <p:cTn id="359" presetID="1" presetClass="entr" presetSubtype="0" fill="hold" nodeType="afterEffect">
                                  <p:stCondLst>
                                    <p:cond delay="0"/>
                                  </p:stCondLst>
                                  <p:childTnLst>
                                    <p:set>
                                      <p:cBhvr>
                                        <p:cTn id="360" dur="1" fill="hold">
                                          <p:stCondLst>
                                            <p:cond delay="9"/>
                                          </p:stCondLst>
                                        </p:cTn>
                                        <p:tgtEl>
                                          <p:spTgt spid="3">
                                            <p:txEl>
                                              <p:pRg st="118" end="118"/>
                                            </p:txEl>
                                          </p:spTgt>
                                        </p:tgtEl>
                                        <p:attrNameLst>
                                          <p:attrName>style.visibility</p:attrName>
                                        </p:attrNameLst>
                                      </p:cBhvr>
                                      <p:to>
                                        <p:strVal val="visible"/>
                                      </p:to>
                                    </p:set>
                                  </p:childTnLst>
                                </p:cTn>
                              </p:par>
                            </p:childTnLst>
                          </p:cTn>
                        </p:par>
                        <p:par>
                          <p:cTn id="361" fill="hold">
                            <p:stCondLst>
                              <p:cond delay="1190"/>
                            </p:stCondLst>
                            <p:childTnLst>
                              <p:par>
                                <p:cTn id="362" presetID="1" presetClass="entr" presetSubtype="0" fill="hold" nodeType="afterEffect">
                                  <p:stCondLst>
                                    <p:cond delay="0"/>
                                  </p:stCondLst>
                                  <p:childTnLst>
                                    <p:set>
                                      <p:cBhvr>
                                        <p:cTn id="363" dur="1" fill="hold">
                                          <p:stCondLst>
                                            <p:cond delay="9"/>
                                          </p:stCondLst>
                                        </p:cTn>
                                        <p:tgtEl>
                                          <p:spTgt spid="3">
                                            <p:txEl>
                                              <p:pRg st="119" end="119"/>
                                            </p:txEl>
                                          </p:spTgt>
                                        </p:tgtEl>
                                        <p:attrNameLst>
                                          <p:attrName>style.visibility</p:attrName>
                                        </p:attrNameLst>
                                      </p:cBhvr>
                                      <p:to>
                                        <p:strVal val="visible"/>
                                      </p:to>
                                    </p:set>
                                  </p:childTnLst>
                                </p:cTn>
                              </p:par>
                            </p:childTnLst>
                          </p:cTn>
                        </p:par>
                        <p:par>
                          <p:cTn id="364" fill="hold">
                            <p:stCondLst>
                              <p:cond delay="1200"/>
                            </p:stCondLst>
                            <p:childTnLst>
                              <p:par>
                                <p:cTn id="365" presetID="1" presetClass="entr" presetSubtype="0" fill="hold" nodeType="afterEffect">
                                  <p:stCondLst>
                                    <p:cond delay="0"/>
                                  </p:stCondLst>
                                  <p:childTnLst>
                                    <p:set>
                                      <p:cBhvr>
                                        <p:cTn id="366" dur="1" fill="hold">
                                          <p:stCondLst>
                                            <p:cond delay="9"/>
                                          </p:stCondLst>
                                        </p:cTn>
                                        <p:tgtEl>
                                          <p:spTgt spid="3">
                                            <p:txEl>
                                              <p:pRg st="120" end="120"/>
                                            </p:txEl>
                                          </p:spTgt>
                                        </p:tgtEl>
                                        <p:attrNameLst>
                                          <p:attrName>style.visibility</p:attrName>
                                        </p:attrNameLst>
                                      </p:cBhvr>
                                      <p:to>
                                        <p:strVal val="visible"/>
                                      </p:to>
                                    </p:set>
                                  </p:childTnLst>
                                </p:cTn>
                              </p:par>
                            </p:childTnLst>
                          </p:cTn>
                        </p:par>
                        <p:par>
                          <p:cTn id="367" fill="hold">
                            <p:stCondLst>
                              <p:cond delay="1210"/>
                            </p:stCondLst>
                            <p:childTnLst>
                              <p:par>
                                <p:cTn id="368" presetID="1" presetClass="entr" presetSubtype="0" fill="hold" nodeType="afterEffect">
                                  <p:stCondLst>
                                    <p:cond delay="0"/>
                                  </p:stCondLst>
                                  <p:childTnLst>
                                    <p:set>
                                      <p:cBhvr>
                                        <p:cTn id="369" dur="1" fill="hold">
                                          <p:stCondLst>
                                            <p:cond delay="9"/>
                                          </p:stCondLst>
                                        </p:cTn>
                                        <p:tgtEl>
                                          <p:spTgt spid="3">
                                            <p:txEl>
                                              <p:pRg st="121" end="121"/>
                                            </p:txEl>
                                          </p:spTgt>
                                        </p:tgtEl>
                                        <p:attrNameLst>
                                          <p:attrName>style.visibility</p:attrName>
                                        </p:attrNameLst>
                                      </p:cBhvr>
                                      <p:to>
                                        <p:strVal val="visible"/>
                                      </p:to>
                                    </p:set>
                                  </p:childTnLst>
                                </p:cTn>
                              </p:par>
                            </p:childTnLst>
                          </p:cTn>
                        </p:par>
                        <p:par>
                          <p:cTn id="370" fill="hold">
                            <p:stCondLst>
                              <p:cond delay="1220"/>
                            </p:stCondLst>
                            <p:childTnLst>
                              <p:par>
                                <p:cTn id="371" presetID="1" presetClass="entr" presetSubtype="0" fill="hold" nodeType="afterEffect">
                                  <p:stCondLst>
                                    <p:cond delay="0"/>
                                  </p:stCondLst>
                                  <p:childTnLst>
                                    <p:set>
                                      <p:cBhvr>
                                        <p:cTn id="372" dur="1" fill="hold">
                                          <p:stCondLst>
                                            <p:cond delay="9"/>
                                          </p:stCondLst>
                                        </p:cTn>
                                        <p:tgtEl>
                                          <p:spTgt spid="3">
                                            <p:txEl>
                                              <p:pRg st="122" end="122"/>
                                            </p:txEl>
                                          </p:spTgt>
                                        </p:tgtEl>
                                        <p:attrNameLst>
                                          <p:attrName>style.visibility</p:attrName>
                                        </p:attrNameLst>
                                      </p:cBhvr>
                                      <p:to>
                                        <p:strVal val="visible"/>
                                      </p:to>
                                    </p:set>
                                  </p:childTnLst>
                                </p:cTn>
                              </p:par>
                            </p:childTnLst>
                          </p:cTn>
                        </p:par>
                        <p:par>
                          <p:cTn id="373" fill="hold">
                            <p:stCondLst>
                              <p:cond delay="1230"/>
                            </p:stCondLst>
                            <p:childTnLst>
                              <p:par>
                                <p:cTn id="374" presetID="1" presetClass="entr" presetSubtype="0" fill="hold" nodeType="afterEffect">
                                  <p:stCondLst>
                                    <p:cond delay="0"/>
                                  </p:stCondLst>
                                  <p:childTnLst>
                                    <p:set>
                                      <p:cBhvr>
                                        <p:cTn id="375" dur="1" fill="hold">
                                          <p:stCondLst>
                                            <p:cond delay="9"/>
                                          </p:stCondLst>
                                        </p:cTn>
                                        <p:tgtEl>
                                          <p:spTgt spid="3">
                                            <p:txEl>
                                              <p:pRg st="123" end="123"/>
                                            </p:txEl>
                                          </p:spTgt>
                                        </p:tgtEl>
                                        <p:attrNameLst>
                                          <p:attrName>style.visibility</p:attrName>
                                        </p:attrNameLst>
                                      </p:cBhvr>
                                      <p:to>
                                        <p:strVal val="visible"/>
                                      </p:to>
                                    </p:set>
                                  </p:childTnLst>
                                </p:cTn>
                              </p:par>
                            </p:childTnLst>
                          </p:cTn>
                        </p:par>
                        <p:par>
                          <p:cTn id="376" fill="hold">
                            <p:stCondLst>
                              <p:cond delay="1240"/>
                            </p:stCondLst>
                            <p:childTnLst>
                              <p:par>
                                <p:cTn id="377" presetID="1" presetClass="entr" presetSubtype="0" fill="hold" nodeType="afterEffect">
                                  <p:stCondLst>
                                    <p:cond delay="0"/>
                                  </p:stCondLst>
                                  <p:childTnLst>
                                    <p:set>
                                      <p:cBhvr>
                                        <p:cTn id="378" dur="1" fill="hold">
                                          <p:stCondLst>
                                            <p:cond delay="9"/>
                                          </p:stCondLst>
                                        </p:cTn>
                                        <p:tgtEl>
                                          <p:spTgt spid="3">
                                            <p:txEl>
                                              <p:pRg st="124" end="124"/>
                                            </p:txEl>
                                          </p:spTgt>
                                        </p:tgtEl>
                                        <p:attrNameLst>
                                          <p:attrName>style.visibility</p:attrName>
                                        </p:attrNameLst>
                                      </p:cBhvr>
                                      <p:to>
                                        <p:strVal val="visible"/>
                                      </p:to>
                                    </p:set>
                                  </p:childTnLst>
                                </p:cTn>
                              </p:par>
                            </p:childTnLst>
                          </p:cTn>
                        </p:par>
                        <p:par>
                          <p:cTn id="379" fill="hold">
                            <p:stCondLst>
                              <p:cond delay="1250"/>
                            </p:stCondLst>
                            <p:childTnLst>
                              <p:par>
                                <p:cTn id="380" presetID="1" presetClass="entr" presetSubtype="0" fill="hold" nodeType="afterEffect">
                                  <p:stCondLst>
                                    <p:cond delay="0"/>
                                  </p:stCondLst>
                                  <p:childTnLst>
                                    <p:set>
                                      <p:cBhvr>
                                        <p:cTn id="381" dur="1" fill="hold">
                                          <p:stCondLst>
                                            <p:cond delay="9"/>
                                          </p:stCondLst>
                                        </p:cTn>
                                        <p:tgtEl>
                                          <p:spTgt spid="3">
                                            <p:txEl>
                                              <p:pRg st="125" end="125"/>
                                            </p:txEl>
                                          </p:spTgt>
                                        </p:tgtEl>
                                        <p:attrNameLst>
                                          <p:attrName>style.visibility</p:attrName>
                                        </p:attrNameLst>
                                      </p:cBhvr>
                                      <p:to>
                                        <p:strVal val="visible"/>
                                      </p:to>
                                    </p:set>
                                  </p:childTnLst>
                                </p:cTn>
                              </p:par>
                            </p:childTnLst>
                          </p:cTn>
                        </p:par>
                        <p:par>
                          <p:cTn id="382" fill="hold">
                            <p:stCondLst>
                              <p:cond delay="1260"/>
                            </p:stCondLst>
                            <p:childTnLst>
                              <p:par>
                                <p:cTn id="383" presetID="1" presetClass="entr" presetSubtype="0" fill="hold" nodeType="afterEffect">
                                  <p:stCondLst>
                                    <p:cond delay="0"/>
                                  </p:stCondLst>
                                  <p:childTnLst>
                                    <p:set>
                                      <p:cBhvr>
                                        <p:cTn id="384" dur="1" fill="hold">
                                          <p:stCondLst>
                                            <p:cond delay="9"/>
                                          </p:stCondLst>
                                        </p:cTn>
                                        <p:tgtEl>
                                          <p:spTgt spid="3">
                                            <p:txEl>
                                              <p:pRg st="126" end="126"/>
                                            </p:txEl>
                                          </p:spTgt>
                                        </p:tgtEl>
                                        <p:attrNameLst>
                                          <p:attrName>style.visibility</p:attrName>
                                        </p:attrNameLst>
                                      </p:cBhvr>
                                      <p:to>
                                        <p:strVal val="visible"/>
                                      </p:to>
                                    </p:set>
                                  </p:childTnLst>
                                </p:cTn>
                              </p:par>
                            </p:childTnLst>
                          </p:cTn>
                        </p:par>
                        <p:par>
                          <p:cTn id="385" fill="hold">
                            <p:stCondLst>
                              <p:cond delay="1270"/>
                            </p:stCondLst>
                            <p:childTnLst>
                              <p:par>
                                <p:cTn id="386" presetID="1" presetClass="entr" presetSubtype="0" fill="hold" nodeType="afterEffect">
                                  <p:stCondLst>
                                    <p:cond delay="0"/>
                                  </p:stCondLst>
                                  <p:childTnLst>
                                    <p:set>
                                      <p:cBhvr>
                                        <p:cTn id="387" dur="1" fill="hold">
                                          <p:stCondLst>
                                            <p:cond delay="9"/>
                                          </p:stCondLst>
                                        </p:cTn>
                                        <p:tgtEl>
                                          <p:spTgt spid="3">
                                            <p:txEl>
                                              <p:pRg st="127" end="127"/>
                                            </p:txEl>
                                          </p:spTgt>
                                        </p:tgtEl>
                                        <p:attrNameLst>
                                          <p:attrName>style.visibility</p:attrName>
                                        </p:attrNameLst>
                                      </p:cBhvr>
                                      <p:to>
                                        <p:strVal val="visible"/>
                                      </p:to>
                                    </p:set>
                                  </p:childTnLst>
                                </p:cTn>
                              </p:par>
                            </p:childTnLst>
                          </p:cTn>
                        </p:par>
                        <p:par>
                          <p:cTn id="388" fill="hold">
                            <p:stCondLst>
                              <p:cond delay="1280"/>
                            </p:stCondLst>
                            <p:childTnLst>
                              <p:par>
                                <p:cTn id="389" presetID="1" presetClass="entr" presetSubtype="0" fill="hold" nodeType="afterEffect">
                                  <p:stCondLst>
                                    <p:cond delay="0"/>
                                  </p:stCondLst>
                                  <p:childTnLst>
                                    <p:set>
                                      <p:cBhvr>
                                        <p:cTn id="390" dur="1" fill="hold">
                                          <p:stCondLst>
                                            <p:cond delay="9"/>
                                          </p:stCondLst>
                                        </p:cTn>
                                        <p:tgtEl>
                                          <p:spTgt spid="3">
                                            <p:txEl>
                                              <p:pRg st="128" end="128"/>
                                            </p:txEl>
                                          </p:spTgt>
                                        </p:tgtEl>
                                        <p:attrNameLst>
                                          <p:attrName>style.visibility</p:attrName>
                                        </p:attrNameLst>
                                      </p:cBhvr>
                                      <p:to>
                                        <p:strVal val="visible"/>
                                      </p:to>
                                    </p:set>
                                  </p:childTnLst>
                                </p:cTn>
                              </p:par>
                            </p:childTnLst>
                          </p:cTn>
                        </p:par>
                        <p:par>
                          <p:cTn id="391" fill="hold">
                            <p:stCondLst>
                              <p:cond delay="1290"/>
                            </p:stCondLst>
                            <p:childTnLst>
                              <p:par>
                                <p:cTn id="392" presetID="1" presetClass="entr" presetSubtype="0" fill="hold" nodeType="afterEffect">
                                  <p:stCondLst>
                                    <p:cond delay="0"/>
                                  </p:stCondLst>
                                  <p:childTnLst>
                                    <p:set>
                                      <p:cBhvr>
                                        <p:cTn id="393" dur="1" fill="hold">
                                          <p:stCondLst>
                                            <p:cond delay="9"/>
                                          </p:stCondLst>
                                        </p:cTn>
                                        <p:tgtEl>
                                          <p:spTgt spid="3">
                                            <p:txEl>
                                              <p:pRg st="129" end="129"/>
                                            </p:txEl>
                                          </p:spTgt>
                                        </p:tgtEl>
                                        <p:attrNameLst>
                                          <p:attrName>style.visibility</p:attrName>
                                        </p:attrNameLst>
                                      </p:cBhvr>
                                      <p:to>
                                        <p:strVal val="visible"/>
                                      </p:to>
                                    </p:set>
                                  </p:childTnLst>
                                </p:cTn>
                              </p:par>
                            </p:childTnLst>
                          </p:cTn>
                        </p:par>
                        <p:par>
                          <p:cTn id="394" fill="hold">
                            <p:stCondLst>
                              <p:cond delay="1300"/>
                            </p:stCondLst>
                            <p:childTnLst>
                              <p:par>
                                <p:cTn id="395" presetID="1" presetClass="entr" presetSubtype="0" fill="hold" nodeType="afterEffect">
                                  <p:stCondLst>
                                    <p:cond delay="0"/>
                                  </p:stCondLst>
                                  <p:childTnLst>
                                    <p:set>
                                      <p:cBhvr>
                                        <p:cTn id="396" dur="1" fill="hold">
                                          <p:stCondLst>
                                            <p:cond delay="9"/>
                                          </p:stCondLst>
                                        </p:cTn>
                                        <p:tgtEl>
                                          <p:spTgt spid="3">
                                            <p:txEl>
                                              <p:pRg st="130" end="130"/>
                                            </p:txEl>
                                          </p:spTgt>
                                        </p:tgtEl>
                                        <p:attrNameLst>
                                          <p:attrName>style.visibility</p:attrName>
                                        </p:attrNameLst>
                                      </p:cBhvr>
                                      <p:to>
                                        <p:strVal val="visible"/>
                                      </p:to>
                                    </p:set>
                                  </p:childTnLst>
                                </p:cTn>
                              </p:par>
                            </p:childTnLst>
                          </p:cTn>
                        </p:par>
                        <p:par>
                          <p:cTn id="397" fill="hold">
                            <p:stCondLst>
                              <p:cond delay="1310"/>
                            </p:stCondLst>
                            <p:childTnLst>
                              <p:par>
                                <p:cTn id="398" presetID="1" presetClass="entr" presetSubtype="0" fill="hold" nodeType="afterEffect">
                                  <p:stCondLst>
                                    <p:cond delay="0"/>
                                  </p:stCondLst>
                                  <p:childTnLst>
                                    <p:set>
                                      <p:cBhvr>
                                        <p:cTn id="399" dur="1" fill="hold">
                                          <p:stCondLst>
                                            <p:cond delay="9"/>
                                          </p:stCondLst>
                                        </p:cTn>
                                        <p:tgtEl>
                                          <p:spTgt spid="3">
                                            <p:txEl>
                                              <p:pRg st="131" end="131"/>
                                            </p:txEl>
                                          </p:spTgt>
                                        </p:tgtEl>
                                        <p:attrNameLst>
                                          <p:attrName>style.visibility</p:attrName>
                                        </p:attrNameLst>
                                      </p:cBhvr>
                                      <p:to>
                                        <p:strVal val="visible"/>
                                      </p:to>
                                    </p:set>
                                  </p:childTnLst>
                                </p:cTn>
                              </p:par>
                            </p:childTnLst>
                          </p:cTn>
                        </p:par>
                        <p:par>
                          <p:cTn id="400" fill="hold">
                            <p:stCondLst>
                              <p:cond delay="1320"/>
                            </p:stCondLst>
                            <p:childTnLst>
                              <p:par>
                                <p:cTn id="401" presetID="1" presetClass="entr" presetSubtype="0" fill="hold" nodeType="afterEffect">
                                  <p:stCondLst>
                                    <p:cond delay="0"/>
                                  </p:stCondLst>
                                  <p:childTnLst>
                                    <p:set>
                                      <p:cBhvr>
                                        <p:cTn id="402" dur="1" fill="hold">
                                          <p:stCondLst>
                                            <p:cond delay="9"/>
                                          </p:stCondLst>
                                        </p:cTn>
                                        <p:tgtEl>
                                          <p:spTgt spid="3">
                                            <p:txEl>
                                              <p:pRg st="132" end="132"/>
                                            </p:txEl>
                                          </p:spTgt>
                                        </p:tgtEl>
                                        <p:attrNameLst>
                                          <p:attrName>style.visibility</p:attrName>
                                        </p:attrNameLst>
                                      </p:cBhvr>
                                      <p:to>
                                        <p:strVal val="visible"/>
                                      </p:to>
                                    </p:set>
                                  </p:childTnLst>
                                </p:cTn>
                              </p:par>
                            </p:childTnLst>
                          </p:cTn>
                        </p:par>
                        <p:par>
                          <p:cTn id="403" fill="hold">
                            <p:stCondLst>
                              <p:cond delay="1330"/>
                            </p:stCondLst>
                            <p:childTnLst>
                              <p:par>
                                <p:cTn id="404" presetID="1" presetClass="entr" presetSubtype="0" fill="hold" nodeType="afterEffect">
                                  <p:stCondLst>
                                    <p:cond delay="0"/>
                                  </p:stCondLst>
                                  <p:childTnLst>
                                    <p:set>
                                      <p:cBhvr>
                                        <p:cTn id="405" dur="1" fill="hold">
                                          <p:stCondLst>
                                            <p:cond delay="9"/>
                                          </p:stCondLst>
                                        </p:cTn>
                                        <p:tgtEl>
                                          <p:spTgt spid="3">
                                            <p:txEl>
                                              <p:pRg st="133" end="133"/>
                                            </p:txEl>
                                          </p:spTgt>
                                        </p:tgtEl>
                                        <p:attrNameLst>
                                          <p:attrName>style.visibility</p:attrName>
                                        </p:attrNameLst>
                                      </p:cBhvr>
                                      <p:to>
                                        <p:strVal val="visible"/>
                                      </p:to>
                                    </p:set>
                                  </p:childTnLst>
                                </p:cTn>
                              </p:par>
                            </p:childTnLst>
                          </p:cTn>
                        </p:par>
                        <p:par>
                          <p:cTn id="406" fill="hold">
                            <p:stCondLst>
                              <p:cond delay="1340"/>
                            </p:stCondLst>
                            <p:childTnLst>
                              <p:par>
                                <p:cTn id="407" presetID="1" presetClass="entr" presetSubtype="0" fill="hold" nodeType="afterEffect">
                                  <p:stCondLst>
                                    <p:cond delay="0"/>
                                  </p:stCondLst>
                                  <p:childTnLst>
                                    <p:set>
                                      <p:cBhvr>
                                        <p:cTn id="408" dur="1" fill="hold">
                                          <p:stCondLst>
                                            <p:cond delay="9"/>
                                          </p:stCondLst>
                                        </p:cTn>
                                        <p:tgtEl>
                                          <p:spTgt spid="3">
                                            <p:txEl>
                                              <p:pRg st="134" end="134"/>
                                            </p:txEl>
                                          </p:spTgt>
                                        </p:tgtEl>
                                        <p:attrNameLst>
                                          <p:attrName>style.visibility</p:attrName>
                                        </p:attrNameLst>
                                      </p:cBhvr>
                                      <p:to>
                                        <p:strVal val="visible"/>
                                      </p:to>
                                    </p:set>
                                  </p:childTnLst>
                                </p:cTn>
                              </p:par>
                            </p:childTnLst>
                          </p:cTn>
                        </p:par>
                        <p:par>
                          <p:cTn id="409" fill="hold">
                            <p:stCondLst>
                              <p:cond delay="1350"/>
                            </p:stCondLst>
                            <p:childTnLst>
                              <p:par>
                                <p:cTn id="410" presetID="1" presetClass="entr" presetSubtype="0" fill="hold" nodeType="afterEffect">
                                  <p:stCondLst>
                                    <p:cond delay="0"/>
                                  </p:stCondLst>
                                  <p:childTnLst>
                                    <p:set>
                                      <p:cBhvr>
                                        <p:cTn id="411" dur="1" fill="hold">
                                          <p:stCondLst>
                                            <p:cond delay="9"/>
                                          </p:stCondLst>
                                        </p:cTn>
                                        <p:tgtEl>
                                          <p:spTgt spid="3">
                                            <p:txEl>
                                              <p:pRg st="135" end="135"/>
                                            </p:txEl>
                                          </p:spTgt>
                                        </p:tgtEl>
                                        <p:attrNameLst>
                                          <p:attrName>style.visibility</p:attrName>
                                        </p:attrNameLst>
                                      </p:cBhvr>
                                      <p:to>
                                        <p:strVal val="visible"/>
                                      </p:to>
                                    </p:set>
                                  </p:childTnLst>
                                </p:cTn>
                              </p:par>
                            </p:childTnLst>
                          </p:cTn>
                        </p:par>
                        <p:par>
                          <p:cTn id="412" fill="hold">
                            <p:stCondLst>
                              <p:cond delay="1360"/>
                            </p:stCondLst>
                            <p:childTnLst>
                              <p:par>
                                <p:cTn id="413" presetID="1" presetClass="entr" presetSubtype="0" fill="hold" nodeType="afterEffect">
                                  <p:stCondLst>
                                    <p:cond delay="0"/>
                                  </p:stCondLst>
                                  <p:childTnLst>
                                    <p:set>
                                      <p:cBhvr>
                                        <p:cTn id="414" dur="1" fill="hold">
                                          <p:stCondLst>
                                            <p:cond delay="9"/>
                                          </p:stCondLst>
                                        </p:cTn>
                                        <p:tgtEl>
                                          <p:spTgt spid="3">
                                            <p:txEl>
                                              <p:pRg st="136" end="13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CD9C03"/>
            </a:gs>
            <a:gs pos="85000">
              <a:srgbClr val="990100"/>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3ABEB2-576D-1C4A-8588-7664233B7DB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181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Inputs and Outputs – The Field Perspective</a:t>
            </a:r>
          </a:p>
        </p:txBody>
      </p:sp>
      <p:sp>
        <p:nvSpPr>
          <p:cNvPr id="8" name="Subtitle 7"/>
          <p:cNvSpPr>
            <a:spLocks noGrp="1"/>
          </p:cNvSpPr>
          <p:nvPr>
            <p:ph type="subTitle" sz="quarter" idx="1"/>
          </p:nvPr>
        </p:nvSpPr>
        <p:spPr/>
        <p:txBody>
          <a:bodyPr/>
          <a:lstStyle/>
          <a:p>
            <a:r>
              <a:rPr lang="en-US" dirty="0"/>
              <a:t>Tab 4-3</a:t>
            </a:r>
          </a:p>
          <a:p>
            <a:r>
              <a:rPr lang="en-US" dirty="0"/>
              <a:t>Sensor Issues</a:t>
            </a:r>
          </a:p>
          <a:p>
            <a:endParaRPr lang="en-US" dirty="0"/>
          </a:p>
        </p:txBody>
      </p:sp>
      <p:sp>
        <p:nvSpPr>
          <p:cNvPr id="2" name="Rectangle 1">
            <a:extLst>
              <a:ext uri="{FF2B5EF4-FFF2-40B4-BE49-F238E27FC236}">
                <a16:creationId xmlns:a16="http://schemas.microsoft.com/office/drawing/2014/main" id="{A1527E48-940D-0826-B023-E2768AB0CAA0}"/>
              </a:ext>
            </a:extLst>
          </p:cNvPr>
          <p:cNvSpPr/>
          <p:nvPr/>
        </p:nvSpPr>
        <p:spPr>
          <a:xfrm>
            <a:off x="6019800" y="4724400"/>
            <a:ext cx="914400" cy="914400"/>
          </a:xfrm>
          <a:prstGeom prst="rect">
            <a:avLst/>
          </a:prstGeom>
          <a:solidFill>
            <a:srgbClr val="CD9C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97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Transmitters?</a:t>
            </a:r>
          </a:p>
        </p:txBody>
      </p:sp>
      <p:sp>
        <p:nvSpPr>
          <p:cNvPr id="3" name="Content Placeholder 2"/>
          <p:cNvSpPr>
            <a:spLocks noGrp="1"/>
          </p:cNvSpPr>
          <p:nvPr>
            <p:ph idx="1"/>
          </p:nvPr>
        </p:nvSpPr>
        <p:spPr/>
        <p:txBody>
          <a:bodyPr>
            <a:normAutofit lnSpcReduction="10000"/>
          </a:bodyPr>
          <a:lstStyle/>
          <a:p>
            <a:r>
              <a:rPr lang="en-US" dirty="0"/>
              <a:t>Effect of temperature change on RTD measurements on a rooftop unit where the conduit is run outdoors in the Midwest</a:t>
            </a:r>
          </a:p>
          <a:p>
            <a:pPr lvl="1"/>
            <a:r>
              <a:rPr lang="en-US" dirty="0"/>
              <a:t>Minimum temperature - minus 20°F</a:t>
            </a:r>
          </a:p>
          <a:p>
            <a:pPr lvl="1"/>
            <a:r>
              <a:rPr lang="en-US" dirty="0"/>
              <a:t>Maximum temperature - 105°F (assuming no solar effects)</a:t>
            </a:r>
          </a:p>
          <a:p>
            <a:pPr lvl="1"/>
            <a:r>
              <a:rPr lang="en-US" dirty="0"/>
              <a:t>Temperature change - 125°F or 69°C</a:t>
            </a:r>
          </a:p>
          <a:p>
            <a:pPr lvl="1"/>
            <a:r>
              <a:rPr lang="en-US" dirty="0"/>
              <a:t>Resistance temperature coefficient for copper - 0.0043 ohms per ohm per °C</a:t>
            </a:r>
          </a:p>
          <a:p>
            <a:r>
              <a:rPr lang="en-US" dirty="0"/>
              <a:t>For the temperature variability stated, the corresponding change in RTD resistance is 0.98 ohms. </a:t>
            </a:r>
          </a:p>
          <a:p>
            <a:r>
              <a:rPr lang="en-US" dirty="0"/>
              <a:t>This change in resistance translates to a 0.37°F change in indicated temperature due to the outdoor temperature change</a:t>
            </a:r>
          </a:p>
        </p:txBody>
      </p:sp>
      <p:sp>
        <p:nvSpPr>
          <p:cNvPr id="5" name="Slide Number Placeholder 4"/>
          <p:cNvSpPr>
            <a:spLocks noGrp="1"/>
          </p:cNvSpPr>
          <p:nvPr>
            <p:ph type="sldNum" sz="quarter" idx="11"/>
          </p:nvPr>
        </p:nvSpPr>
        <p:spPr/>
        <p:txBody>
          <a:bodyPr/>
          <a:lstStyle/>
          <a:p>
            <a:fld id="{A9320731-3B2C-4107-8664-CAD7BE973DC8}" type="slidenum">
              <a:rPr lang="en-US" smtClean="0"/>
              <a:pPr/>
              <a:t>9</a:t>
            </a:fld>
            <a:endParaRPr lang="en-US"/>
          </a:p>
        </p:txBody>
      </p:sp>
      <p:sp>
        <p:nvSpPr>
          <p:cNvPr id="4" name="Footer Placeholder 3"/>
          <p:cNvSpPr>
            <a:spLocks noGrp="1"/>
          </p:cNvSpPr>
          <p:nvPr>
            <p:ph type="ftr" sz="quarter" idx="10"/>
          </p:nvPr>
        </p:nvSpPr>
        <p:spPr/>
        <p:txBody>
          <a:bodyPr/>
          <a:lstStyle/>
          <a:p>
            <a:r>
              <a:rPr lang="en-US"/>
              <a:t>Inputs</a:t>
            </a:r>
            <a:endParaRPr lang="en-US" dirty="0"/>
          </a:p>
        </p:txBody>
      </p:sp>
    </p:spTree>
    <p:extLst>
      <p:ext uri="{BB962C8B-B14F-4D97-AF65-F5344CB8AC3E}">
        <p14:creationId xmlns:p14="http://schemas.microsoft.com/office/powerpoint/2010/main" val="361340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DE Whilte">
  <a:themeElements>
    <a:clrScheme name="Custom 17">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9900"/>
      </a:hlink>
      <a:folHlink>
        <a:srgbClr val="009900"/>
      </a:folHlink>
    </a:clrScheme>
    <a:fontScheme name="FDE Comic">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6 FDE Wide Master v3.potx" id="{9199422E-1E1D-40B4-A943-3ABB7DB9DFE2}" vid="{1A3F9293-B3A5-455A-B8DE-7DE0A20A0422}"/>
    </a:ext>
  </a:extLst>
</a:theme>
</file>

<file path=ppt/theme/theme2.xml><?xml version="1.0" encoding="utf-8"?>
<a:theme xmlns:a="http://schemas.openxmlformats.org/drawingml/2006/main" name="PEC 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in">
      <a:majorFont>
        <a:latin typeface="din"/>
        <a:ea typeface=""/>
        <a:cs typeface=""/>
      </a:majorFont>
      <a:minorFont>
        <a:latin typeface="di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6 FDE Wide Master v3.potx" id="{9199422E-1E1D-40B4-A943-3ABB7DB9DFE2}" vid="{7F6B0AB8-530F-444F-9635-A1B2CB98913C}"/>
    </a:ext>
  </a:extLst>
</a:theme>
</file>

<file path=ppt/theme/theme3.xml><?xml version="1.0" encoding="utf-8"?>
<a:theme xmlns:a="http://schemas.openxmlformats.org/drawingml/2006/main" name="Marriott AEP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6 FDE Wide Master v3.potx" id="{9199422E-1E1D-40B4-A943-3ABB7DB9DFE2}" vid="{50DF6491-008B-4CE9-B19B-465E31720F8F}"/>
    </a:ext>
  </a:extLst>
</a:theme>
</file>

<file path=ppt/theme/theme4.xml><?xml version="1.0" encoding="utf-8"?>
<a:theme xmlns:a="http://schemas.openxmlformats.org/drawingml/2006/main" name="U of W">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6 FDE Wide Master v3.potx" id="{9199422E-1E1D-40B4-A943-3ABB7DB9DFE2}" vid="{C2CB927E-412F-4E1F-AE3D-58C23D94E389}"/>
    </a:ext>
  </a:extLst>
</a:theme>
</file>

<file path=ppt/theme/theme5.xml><?xml version="1.0" encoding="utf-8"?>
<a:theme xmlns:a="http://schemas.openxmlformats.org/drawingml/2006/main" name="FDE Black">
  <a:themeElements>
    <a:clrScheme name="Custom 18">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50"/>
      </a:hlink>
      <a:folHlink>
        <a:srgbClr val="00B050"/>
      </a:folHlink>
    </a:clrScheme>
    <a:fontScheme name="FDE Comic">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6 FDE Wide Master v3.potx" id="{9199422E-1E1D-40B4-A943-3ABB7DB9DFE2}" vid="{DE0BC5F7-C954-47F8-B4D3-D0D17AD2D70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2023-06 FDE Wide Master v3</Template>
  <TotalTime>19</TotalTime>
  <Words>1395</Words>
  <Application>Microsoft Office PowerPoint</Application>
  <PresentationFormat>Widescreen</PresentationFormat>
  <Paragraphs>166</Paragraphs>
  <Slides>10</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10</vt:i4>
      </vt:variant>
    </vt:vector>
  </HeadingPairs>
  <TitlesOfParts>
    <vt:vector size="24" baseType="lpstr">
      <vt:lpstr>Arial</vt:lpstr>
      <vt:lpstr>Brush Script MT</vt:lpstr>
      <vt:lpstr>Calibri</vt:lpstr>
      <vt:lpstr>Calibri Light</vt:lpstr>
      <vt:lpstr>Comic Sans MS</vt:lpstr>
      <vt:lpstr>din</vt:lpstr>
      <vt:lpstr>DIN-Light</vt:lpstr>
      <vt:lpstr>DIN-Medium</vt:lpstr>
      <vt:lpstr>DIN-Regular</vt:lpstr>
      <vt:lpstr>FDE Whilte</vt:lpstr>
      <vt:lpstr>PEC Master</vt:lpstr>
      <vt:lpstr>Marriott AEP Master</vt:lpstr>
      <vt:lpstr>U of W</vt:lpstr>
      <vt:lpstr>FDE Black</vt:lpstr>
      <vt:lpstr>EBCx Project Review</vt:lpstr>
      <vt:lpstr>Our Focus for Today</vt:lpstr>
      <vt:lpstr>Our Focus for Today</vt:lpstr>
      <vt:lpstr>Our Focus for Today</vt:lpstr>
      <vt:lpstr>Defining the Problem</vt:lpstr>
      <vt:lpstr>What Does DSP Mean?</vt:lpstr>
      <vt:lpstr>PowerPoint Presentation</vt:lpstr>
      <vt:lpstr>Inputs and Outputs – The Field Perspective</vt:lpstr>
      <vt:lpstr>Why Transmitters?</vt:lpstr>
      <vt:lpstr>PowerPoint Presentation</vt:lpstr>
    </vt:vector>
  </TitlesOfParts>
  <Company>FDE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Sellers</dc:creator>
  <cp:lastModifiedBy>David Sellers</cp:lastModifiedBy>
  <cp:revision>2</cp:revision>
  <dcterms:created xsi:type="dcterms:W3CDTF">2023-12-08T03:25:20Z</dcterms:created>
  <dcterms:modified xsi:type="dcterms:W3CDTF">2023-12-08T03:44:32Z</dcterms:modified>
</cp:coreProperties>
</file>