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 id="2147484160" r:id="rId2"/>
    <p:sldMasterId id="2147483660" r:id="rId3"/>
  </p:sldMasterIdLst>
  <p:notesMasterIdLst>
    <p:notesMasterId r:id="rId11"/>
  </p:notesMasterIdLst>
  <p:sldIdLst>
    <p:sldId id="285" r:id="rId4"/>
    <p:sldId id="262" r:id="rId5"/>
    <p:sldId id="257" r:id="rId6"/>
    <p:sldId id="258" r:id="rId7"/>
    <p:sldId id="259" r:id="rId8"/>
    <p:sldId id="260"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FC"/>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1718" autoAdjust="0"/>
  </p:normalViewPr>
  <p:slideViewPr>
    <p:cSldViewPr snapToGrid="0" snapToObjects="1" showGuides="1">
      <p:cViewPr>
        <p:scale>
          <a:sx n="42" d="100"/>
          <a:sy n="42" d="100"/>
        </p:scale>
        <p:origin x="3492" y="1416"/>
      </p:cViewPr>
      <p:guideLst>
        <p:guide orient="horz" pos="2160"/>
        <p:guide pos="2880"/>
      </p:guideLst>
    </p:cSldViewPr>
  </p:slideViewPr>
  <p:notesTextViewPr>
    <p:cViewPr>
      <p:scale>
        <a:sx n="1" d="1"/>
        <a:sy n="1" d="1"/>
      </p:scale>
      <p:origin x="0" y="0"/>
    </p:cViewPr>
  </p:notesTextViewPr>
  <p:sorterViewPr>
    <p:cViewPr>
      <p:scale>
        <a:sx n="44" d="100"/>
        <a:sy n="4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1BA9E-1171-4165-A481-77C66EB18561}" type="datetimeFigureOut">
              <a:rPr lang="en-US" smtClean="0"/>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36FBA-0C09-4CF4-942D-A0EEA4E32234}" type="slidenum">
              <a:rPr lang="en-US" smtClean="0"/>
              <a:t>‹#›</a:t>
            </a:fld>
            <a:endParaRPr lang="en-US"/>
          </a:p>
        </p:txBody>
      </p:sp>
    </p:spTree>
    <p:extLst>
      <p:ext uri="{BB962C8B-B14F-4D97-AF65-F5344CB8AC3E}">
        <p14:creationId xmlns:p14="http://schemas.microsoft.com/office/powerpoint/2010/main" val="340806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736FBA-0C09-4CF4-942D-A0EEA4E32234}" type="slidenum">
              <a:rPr lang="en-US" smtClean="0"/>
              <a:t>7</a:t>
            </a:fld>
            <a:endParaRPr lang="en-US"/>
          </a:p>
        </p:txBody>
      </p:sp>
    </p:spTree>
    <p:extLst>
      <p:ext uri="{BB962C8B-B14F-4D97-AF65-F5344CB8AC3E}">
        <p14:creationId xmlns:p14="http://schemas.microsoft.com/office/powerpoint/2010/main" val="1128062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grpSp>
        <p:nvGrpSpPr>
          <p:cNvPr id="9" name="Group 8"/>
          <p:cNvGrpSpPr/>
          <p:nvPr userDrawn="1"/>
        </p:nvGrpSpPr>
        <p:grpSpPr>
          <a:xfrm>
            <a:off x="820944" y="-355600"/>
            <a:ext cx="8094456" cy="3790904"/>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E347D01F-1A12-4043-9E52-C5C412E1DD77}"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355600"/>
            <a:ext cx="8094456" cy="3790904"/>
            <a:chOff x="820944" y="-355600"/>
            <a:chExt cx="809445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173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215900"/>
            <a:ext cx="8096046" cy="3790904"/>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7200" y="6554788"/>
            <a:ext cx="2128838" cy="263525"/>
          </a:xfrm>
          <a:prstGeom prst="rect">
            <a:avLst/>
          </a:prstGeom>
          <a:ln/>
        </p:spPr>
        <p:txBody>
          <a:bodyPr/>
          <a:lstStyle>
            <a:lvl1pPr>
              <a:defRPr/>
            </a:lvl1pPr>
          </a:lstStyle>
          <a:p>
            <a:pPr>
              <a:defRPr/>
            </a:pPr>
            <a:endParaRPr lang="en-US"/>
          </a:p>
        </p:txBody>
      </p:sp>
      <p:sp>
        <p:nvSpPr>
          <p:cNvPr id="3" name="Rectangle 4"/>
          <p:cNvSpPr>
            <a:spLocks noGrp="1" noChangeArrowheads="1"/>
          </p:cNvSpPr>
          <p:nvPr>
            <p:ph type="ftr" idx="11"/>
          </p:nvPr>
        </p:nvSpPr>
        <p:spPr>
          <a:xfrm>
            <a:off x="3127375" y="6494463"/>
            <a:ext cx="2897188" cy="323850"/>
          </a:xfrm>
          <a:prstGeom prst="rect">
            <a:avLst/>
          </a:prstGeom>
          <a:ln/>
        </p:spPr>
        <p:txBody>
          <a:bodyPr/>
          <a:lstStyle>
            <a:lvl1pPr>
              <a:defRPr/>
            </a:lvl1pPr>
          </a:lstStyle>
          <a:p>
            <a:pPr>
              <a:defRPr/>
            </a:pPr>
            <a:endParaRPr lang="en-US"/>
          </a:p>
        </p:txBody>
      </p:sp>
      <p:grpSp>
        <p:nvGrpSpPr>
          <p:cNvPr id="4" name="Group 3"/>
          <p:cNvGrpSpPr/>
          <p:nvPr userDrawn="1"/>
        </p:nvGrpSpPr>
        <p:grpSpPr>
          <a:xfrm>
            <a:off x="5638800" y="1840942"/>
            <a:ext cx="2510977" cy="2822573"/>
            <a:chOff x="2287247" y="3237204"/>
            <a:chExt cx="2510977" cy="2822573"/>
          </a:xfrm>
        </p:grpSpPr>
        <p:sp>
          <p:nvSpPr>
            <p:cNvPr id="5" name="Rectangle 4"/>
            <p:cNvSpPr/>
            <p:nvPr/>
          </p:nvSpPr>
          <p:spPr>
            <a:xfrm>
              <a:off x="2409278" y="45021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3583" y="43071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1759" y="37013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7453" y="39115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69137" y="32372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1402" y="43071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0043" y="34206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0720" y="44983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42832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362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9891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420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6949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478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008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2537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066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595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124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87247" y="50099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7247" y="51928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87247" y="53757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87247" y="55585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87247" y="57414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87247" y="59243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050845" y="4750794"/>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396361" y="3939818"/>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userDrawn="1"/>
        </p:nvGrpSpPr>
        <p:grpSpPr>
          <a:xfrm>
            <a:off x="2847748" y="2962298"/>
            <a:ext cx="2510977" cy="3102269"/>
            <a:chOff x="2847748" y="2962298"/>
            <a:chExt cx="2510977" cy="3102269"/>
          </a:xfrm>
        </p:grpSpPr>
        <p:grpSp>
          <p:nvGrpSpPr>
            <p:cNvPr id="62" name="Group 61"/>
            <p:cNvGrpSpPr/>
            <p:nvPr/>
          </p:nvGrpSpPr>
          <p:grpSpPr>
            <a:xfrm>
              <a:off x="2847748" y="3224304"/>
              <a:ext cx="2127462" cy="2822573"/>
              <a:chOff x="2847748" y="3224304"/>
              <a:chExt cx="2127462" cy="2822573"/>
            </a:xfrm>
          </p:grpSpPr>
          <p:sp>
            <p:nvSpPr>
              <p:cNvPr id="65" name="Rectangle 64"/>
              <p:cNvSpPr/>
              <p:nvPr/>
            </p:nvSpPr>
            <p:spPr>
              <a:xfrm>
                <a:off x="2969779" y="44892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4084" y="42942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82260" y="36884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07954" y="38986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9638" y="32243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31903" y="42942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44" y="34077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11221" y="44854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98882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7412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941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4470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2999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1528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058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8587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7116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5645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4174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47748" y="49970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847748" y="51799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47748" y="53628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47748" y="55456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847748" y="57285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847748" y="59114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63" name="Freeform 62"/>
            <p:cNvSpPr/>
            <p:nvPr/>
          </p:nvSpPr>
          <p:spPr>
            <a:xfrm>
              <a:off x="3646070" y="2962298"/>
              <a:ext cx="1217879" cy="2842905"/>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 name="connsiteX0" fmla="*/ 0 w 1171183"/>
                <a:gd name="connsiteY0" fmla="*/ 31546 h 1067309"/>
                <a:gd name="connsiteX1" fmla="*/ 103339 w 1171183"/>
                <a:gd name="connsiteY1" fmla="*/ 231 h 1067309"/>
                <a:gd name="connsiteX2" fmla="*/ 181627 w 1171183"/>
                <a:gd name="connsiteY2" fmla="*/ 22151 h 1067309"/>
                <a:gd name="connsiteX3" fmla="*/ 256783 w 1171183"/>
                <a:gd name="connsiteY3" fmla="*/ 103570 h 1067309"/>
                <a:gd name="connsiteX4" fmla="*/ 310019 w 1171183"/>
                <a:gd name="connsiteY4" fmla="*/ 300855 h 1067309"/>
                <a:gd name="connsiteX5" fmla="*/ 416490 w 1171183"/>
                <a:gd name="connsiteY5" fmla="*/ 795633 h 1067309"/>
                <a:gd name="connsiteX6" fmla="*/ 522961 w 1171183"/>
                <a:gd name="connsiteY6" fmla="*/ 970998 h 1067309"/>
                <a:gd name="connsiteX7" fmla="*/ 635696 w 1171183"/>
                <a:gd name="connsiteY7" fmla="*/ 1052417 h 1067309"/>
                <a:gd name="connsiteX8" fmla="*/ 786008 w 1171183"/>
                <a:gd name="connsiteY8" fmla="*/ 1055548 h 1067309"/>
                <a:gd name="connsiteX9" fmla="*/ 908137 w 1171183"/>
                <a:gd name="connsiteY9" fmla="*/ 930288 h 1067309"/>
                <a:gd name="connsiteX10" fmla="*/ 1008345 w 1171183"/>
                <a:gd name="connsiteY10" fmla="*/ 660979 h 1067309"/>
                <a:gd name="connsiteX11" fmla="*/ 1070975 w 1171183"/>
                <a:gd name="connsiteY11" fmla="*/ 407326 h 1067309"/>
                <a:gd name="connsiteX12" fmla="*/ 1171183 w 1171183"/>
                <a:gd name="connsiteY12" fmla="*/ 156806 h 10673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2036 h 1067078"/>
                <a:gd name="connsiteX1" fmla="*/ 510963 w 1578807"/>
                <a:gd name="connsiteY1" fmla="*/ 0 h 1067078"/>
                <a:gd name="connsiteX2" fmla="*/ 589251 w 1578807"/>
                <a:gd name="connsiteY2" fmla="*/ 21920 h 1067078"/>
                <a:gd name="connsiteX3" fmla="*/ 664407 w 1578807"/>
                <a:gd name="connsiteY3" fmla="*/ 103339 h 1067078"/>
                <a:gd name="connsiteX4" fmla="*/ 717643 w 1578807"/>
                <a:gd name="connsiteY4" fmla="*/ 300624 h 1067078"/>
                <a:gd name="connsiteX5" fmla="*/ 824114 w 1578807"/>
                <a:gd name="connsiteY5" fmla="*/ 795402 h 1067078"/>
                <a:gd name="connsiteX6" fmla="*/ 930585 w 1578807"/>
                <a:gd name="connsiteY6" fmla="*/ 970767 h 1067078"/>
                <a:gd name="connsiteX7" fmla="*/ 1043320 w 1578807"/>
                <a:gd name="connsiteY7" fmla="*/ 1052186 h 1067078"/>
                <a:gd name="connsiteX8" fmla="*/ 1193632 w 1578807"/>
                <a:gd name="connsiteY8" fmla="*/ 1055317 h 1067078"/>
                <a:gd name="connsiteX9" fmla="*/ 1315761 w 1578807"/>
                <a:gd name="connsiteY9" fmla="*/ 930057 h 1067078"/>
                <a:gd name="connsiteX10" fmla="*/ 1415969 w 1578807"/>
                <a:gd name="connsiteY10" fmla="*/ 660748 h 1067078"/>
                <a:gd name="connsiteX11" fmla="*/ 1478599 w 1578807"/>
                <a:gd name="connsiteY11" fmla="*/ 407095 h 1067078"/>
                <a:gd name="connsiteX12" fmla="*/ 1578807 w 1578807"/>
                <a:gd name="connsiteY12" fmla="*/ 156575 h 1067078"/>
                <a:gd name="connsiteX0" fmla="*/ 0 w 1578807"/>
                <a:gd name="connsiteY0" fmla="*/ 13248 h 1068290"/>
                <a:gd name="connsiteX1" fmla="*/ 510963 w 1578807"/>
                <a:gd name="connsiteY1" fmla="*/ 1212 h 1068290"/>
                <a:gd name="connsiteX2" fmla="*/ 605776 w 1578807"/>
                <a:gd name="connsiteY2" fmla="*/ 12115 h 1068290"/>
                <a:gd name="connsiteX3" fmla="*/ 664407 w 1578807"/>
                <a:gd name="connsiteY3" fmla="*/ 104551 h 1068290"/>
                <a:gd name="connsiteX4" fmla="*/ 717643 w 1578807"/>
                <a:gd name="connsiteY4" fmla="*/ 301836 h 1068290"/>
                <a:gd name="connsiteX5" fmla="*/ 824114 w 1578807"/>
                <a:gd name="connsiteY5" fmla="*/ 796614 h 1068290"/>
                <a:gd name="connsiteX6" fmla="*/ 930585 w 1578807"/>
                <a:gd name="connsiteY6" fmla="*/ 971979 h 1068290"/>
                <a:gd name="connsiteX7" fmla="*/ 1043320 w 1578807"/>
                <a:gd name="connsiteY7" fmla="*/ 1053398 h 1068290"/>
                <a:gd name="connsiteX8" fmla="*/ 1193632 w 1578807"/>
                <a:gd name="connsiteY8" fmla="*/ 1056529 h 1068290"/>
                <a:gd name="connsiteX9" fmla="*/ 1315761 w 1578807"/>
                <a:gd name="connsiteY9" fmla="*/ 931269 h 1068290"/>
                <a:gd name="connsiteX10" fmla="*/ 1415969 w 1578807"/>
                <a:gd name="connsiteY10" fmla="*/ 661960 h 1068290"/>
                <a:gd name="connsiteX11" fmla="*/ 1478599 w 1578807"/>
                <a:gd name="connsiteY11" fmla="*/ 408307 h 1068290"/>
                <a:gd name="connsiteX12" fmla="*/ 1578807 w 1578807"/>
                <a:gd name="connsiteY12" fmla="*/ 157787 h 1068290"/>
                <a:gd name="connsiteX0" fmla="*/ 0 w 1578807"/>
                <a:gd name="connsiteY0" fmla="*/ 17655 h 1072697"/>
                <a:gd name="connsiteX1" fmla="*/ 420074 w 1578807"/>
                <a:gd name="connsiteY1" fmla="*/ 110 h 1072697"/>
                <a:gd name="connsiteX2" fmla="*/ 605776 w 1578807"/>
                <a:gd name="connsiteY2" fmla="*/ 16522 h 1072697"/>
                <a:gd name="connsiteX3" fmla="*/ 664407 w 1578807"/>
                <a:gd name="connsiteY3" fmla="*/ 108958 h 1072697"/>
                <a:gd name="connsiteX4" fmla="*/ 717643 w 1578807"/>
                <a:gd name="connsiteY4" fmla="*/ 306243 h 1072697"/>
                <a:gd name="connsiteX5" fmla="*/ 824114 w 1578807"/>
                <a:gd name="connsiteY5" fmla="*/ 801021 h 1072697"/>
                <a:gd name="connsiteX6" fmla="*/ 930585 w 1578807"/>
                <a:gd name="connsiteY6" fmla="*/ 976386 h 1072697"/>
                <a:gd name="connsiteX7" fmla="*/ 1043320 w 1578807"/>
                <a:gd name="connsiteY7" fmla="*/ 1057805 h 1072697"/>
                <a:gd name="connsiteX8" fmla="*/ 1193632 w 1578807"/>
                <a:gd name="connsiteY8" fmla="*/ 1060936 h 1072697"/>
                <a:gd name="connsiteX9" fmla="*/ 1315761 w 1578807"/>
                <a:gd name="connsiteY9" fmla="*/ 935676 h 1072697"/>
                <a:gd name="connsiteX10" fmla="*/ 1415969 w 1578807"/>
                <a:gd name="connsiteY10" fmla="*/ 666367 h 1072697"/>
                <a:gd name="connsiteX11" fmla="*/ 1478599 w 1578807"/>
                <a:gd name="connsiteY11" fmla="*/ 412714 h 1072697"/>
                <a:gd name="connsiteX12" fmla="*/ 1578807 w 1578807"/>
                <a:gd name="connsiteY12" fmla="*/ 162194 h 107269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67161 w 1581561"/>
                <a:gd name="connsiteY1" fmla="*/ 102320 h 1066059"/>
                <a:gd name="connsiteX2" fmla="*/ 720397 w 1581561"/>
                <a:gd name="connsiteY2" fmla="*/ 299605 h 1066059"/>
                <a:gd name="connsiteX3" fmla="*/ 826868 w 1581561"/>
                <a:gd name="connsiteY3" fmla="*/ 794383 h 1066059"/>
                <a:gd name="connsiteX4" fmla="*/ 933339 w 1581561"/>
                <a:gd name="connsiteY4" fmla="*/ 969748 h 1066059"/>
                <a:gd name="connsiteX5" fmla="*/ 1046074 w 1581561"/>
                <a:gd name="connsiteY5" fmla="*/ 1051167 h 1066059"/>
                <a:gd name="connsiteX6" fmla="*/ 1196386 w 1581561"/>
                <a:gd name="connsiteY6" fmla="*/ 1054298 h 1066059"/>
                <a:gd name="connsiteX7" fmla="*/ 1318515 w 1581561"/>
                <a:gd name="connsiteY7" fmla="*/ 929038 h 1066059"/>
                <a:gd name="connsiteX8" fmla="*/ 1418723 w 1581561"/>
                <a:gd name="connsiteY8" fmla="*/ 659729 h 1066059"/>
                <a:gd name="connsiteX9" fmla="*/ 1481353 w 1581561"/>
                <a:gd name="connsiteY9" fmla="*/ 406076 h 1066059"/>
                <a:gd name="connsiteX10" fmla="*/ 1581561 w 1581561"/>
                <a:gd name="connsiteY10" fmla="*/ 155556 h 1066059"/>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359277 w 1113970"/>
                <a:gd name="connsiteY2" fmla="*/ 1978947 h 2250623"/>
                <a:gd name="connsiteX3" fmla="*/ 465748 w 1113970"/>
                <a:gd name="connsiteY3" fmla="*/ 2154312 h 2250623"/>
                <a:gd name="connsiteX4" fmla="*/ 578483 w 1113970"/>
                <a:gd name="connsiteY4" fmla="*/ 2235731 h 2250623"/>
                <a:gd name="connsiteX5" fmla="*/ 728795 w 1113970"/>
                <a:gd name="connsiteY5" fmla="*/ 2238862 h 2250623"/>
                <a:gd name="connsiteX6" fmla="*/ 850924 w 1113970"/>
                <a:gd name="connsiteY6" fmla="*/ 2113602 h 2250623"/>
                <a:gd name="connsiteX7" fmla="*/ 951132 w 1113970"/>
                <a:gd name="connsiteY7" fmla="*/ 1844293 h 2250623"/>
                <a:gd name="connsiteX8" fmla="*/ 1013762 w 1113970"/>
                <a:gd name="connsiteY8" fmla="*/ 1590640 h 2250623"/>
                <a:gd name="connsiteX9" fmla="*/ 1113970 w 1113970"/>
                <a:gd name="connsiteY9" fmla="*/ 1340120 h 2250623"/>
                <a:gd name="connsiteX0" fmla="*/ 0 w 1217879"/>
                <a:gd name="connsiteY0" fmla="*/ 0 h 2842905"/>
                <a:gd name="connsiteX1" fmla="*/ 303479 w 1217879"/>
                <a:gd name="connsiteY1" fmla="*/ 1879166 h 2842905"/>
                <a:gd name="connsiteX2" fmla="*/ 463186 w 1217879"/>
                <a:gd name="connsiteY2" fmla="*/ 2571229 h 2842905"/>
                <a:gd name="connsiteX3" fmla="*/ 569657 w 1217879"/>
                <a:gd name="connsiteY3" fmla="*/ 2746594 h 2842905"/>
                <a:gd name="connsiteX4" fmla="*/ 682392 w 1217879"/>
                <a:gd name="connsiteY4" fmla="*/ 2828013 h 2842905"/>
                <a:gd name="connsiteX5" fmla="*/ 832704 w 1217879"/>
                <a:gd name="connsiteY5" fmla="*/ 2831144 h 2842905"/>
                <a:gd name="connsiteX6" fmla="*/ 954833 w 1217879"/>
                <a:gd name="connsiteY6" fmla="*/ 2705884 h 2842905"/>
                <a:gd name="connsiteX7" fmla="*/ 1055041 w 1217879"/>
                <a:gd name="connsiteY7" fmla="*/ 2436575 h 2842905"/>
                <a:gd name="connsiteX8" fmla="*/ 1117671 w 1217879"/>
                <a:gd name="connsiteY8" fmla="*/ 2182922 h 2842905"/>
                <a:gd name="connsiteX9" fmla="*/ 1217879 w 1217879"/>
                <a:gd name="connsiteY9" fmla="*/ 1932402 h 284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879" h="2842905">
                  <a:moveTo>
                    <a:pt x="0" y="0"/>
                  </a:moveTo>
                  <a:cubicBezTo>
                    <a:pt x="128868" y="938116"/>
                    <a:pt x="226281" y="1450628"/>
                    <a:pt x="303479" y="1879166"/>
                  </a:cubicBezTo>
                  <a:cubicBezTo>
                    <a:pt x="380677" y="2307704"/>
                    <a:pt x="418823" y="2426658"/>
                    <a:pt x="463186" y="2571229"/>
                  </a:cubicBezTo>
                  <a:cubicBezTo>
                    <a:pt x="507549" y="2715800"/>
                    <a:pt x="533123" y="2703797"/>
                    <a:pt x="569657" y="2746594"/>
                  </a:cubicBezTo>
                  <a:cubicBezTo>
                    <a:pt x="606191" y="2789391"/>
                    <a:pt x="638551" y="2813921"/>
                    <a:pt x="682392" y="2828013"/>
                  </a:cubicBezTo>
                  <a:cubicBezTo>
                    <a:pt x="726233" y="2842105"/>
                    <a:pt x="787297" y="2851499"/>
                    <a:pt x="832704" y="2831144"/>
                  </a:cubicBezTo>
                  <a:cubicBezTo>
                    <a:pt x="878111" y="2810789"/>
                    <a:pt x="917777" y="2771646"/>
                    <a:pt x="954833" y="2705884"/>
                  </a:cubicBezTo>
                  <a:cubicBezTo>
                    <a:pt x="991889" y="2640123"/>
                    <a:pt x="1027901" y="2523735"/>
                    <a:pt x="1055041" y="2436575"/>
                  </a:cubicBezTo>
                  <a:cubicBezTo>
                    <a:pt x="1082181" y="2349415"/>
                    <a:pt x="1090531" y="2266951"/>
                    <a:pt x="1117671" y="2182922"/>
                  </a:cubicBezTo>
                  <a:cubicBezTo>
                    <a:pt x="1144811" y="2098893"/>
                    <a:pt x="1169340" y="1987203"/>
                    <a:pt x="1217879" y="1932402"/>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284692" y="3926919"/>
              <a:ext cx="2074033" cy="2137648"/>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1888296"/>
                <a:gd name="connsiteY0" fmla="*/ 1049200 h 1061759"/>
                <a:gd name="connsiteX1" fmla="*/ 150312 w 1888296"/>
                <a:gd name="connsiteY1" fmla="*/ 920808 h 1061759"/>
                <a:gd name="connsiteX2" fmla="*/ 228601 w 1888296"/>
                <a:gd name="connsiteY2" fmla="*/ 638973 h 1061759"/>
                <a:gd name="connsiteX3" fmla="*/ 316282 w 1888296"/>
                <a:gd name="connsiteY3" fmla="*/ 269455 h 1061759"/>
                <a:gd name="connsiteX4" fmla="*/ 425885 w 1888296"/>
                <a:gd name="connsiteY4" fmla="*/ 75301 h 1061759"/>
                <a:gd name="connsiteX5" fmla="*/ 576197 w 1888296"/>
                <a:gd name="connsiteY5" fmla="*/ 146 h 1061759"/>
                <a:gd name="connsiteX6" fmla="*/ 707720 w 1888296"/>
                <a:gd name="connsiteY6" fmla="*/ 90960 h 1061759"/>
                <a:gd name="connsiteX7" fmla="*/ 823585 w 1888296"/>
                <a:gd name="connsiteY7" fmla="*/ 354006 h 1061759"/>
                <a:gd name="connsiteX8" fmla="*/ 961373 w 1888296"/>
                <a:gd name="connsiteY8" fmla="*/ 754838 h 1061759"/>
                <a:gd name="connsiteX9" fmla="*/ 1102289 w 1888296"/>
                <a:gd name="connsiteY9" fmla="*/ 999097 h 1061759"/>
                <a:gd name="connsiteX10" fmla="*/ 1271391 w 1888296"/>
                <a:gd name="connsiteY10" fmla="*/ 1061726 h 1061759"/>
                <a:gd name="connsiteX11" fmla="*/ 1365339 w 1888296"/>
                <a:gd name="connsiteY11" fmla="*/ 1005357 h 1061759"/>
                <a:gd name="connsiteX12" fmla="*/ 1465545 w 1888296"/>
                <a:gd name="connsiteY12" fmla="*/ 858178 h 1061759"/>
                <a:gd name="connsiteX13" fmla="*/ 1584542 w 1888296"/>
                <a:gd name="connsiteY13" fmla="*/ 817469 h 1061759"/>
                <a:gd name="connsiteX14" fmla="*/ 1888296 w 1888296"/>
                <a:gd name="connsiteY14" fmla="*/ 814336 h 1061759"/>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311 w 2074344"/>
                <a:gd name="connsiteY0" fmla="*/ 1992175 h 2024227"/>
                <a:gd name="connsiteX1" fmla="*/ 336360 w 2074344"/>
                <a:gd name="connsiteY1" fmla="*/ 920808 h 2024227"/>
                <a:gd name="connsiteX2" fmla="*/ 414649 w 2074344"/>
                <a:gd name="connsiteY2" fmla="*/ 638973 h 2024227"/>
                <a:gd name="connsiteX3" fmla="*/ 502330 w 2074344"/>
                <a:gd name="connsiteY3" fmla="*/ 269455 h 2024227"/>
                <a:gd name="connsiteX4" fmla="*/ 611933 w 2074344"/>
                <a:gd name="connsiteY4" fmla="*/ 75301 h 2024227"/>
                <a:gd name="connsiteX5" fmla="*/ 762245 w 2074344"/>
                <a:gd name="connsiteY5" fmla="*/ 146 h 2024227"/>
                <a:gd name="connsiteX6" fmla="*/ 893768 w 2074344"/>
                <a:gd name="connsiteY6" fmla="*/ 90960 h 2024227"/>
                <a:gd name="connsiteX7" fmla="*/ 1009633 w 2074344"/>
                <a:gd name="connsiteY7" fmla="*/ 354006 h 2024227"/>
                <a:gd name="connsiteX8" fmla="*/ 1147421 w 2074344"/>
                <a:gd name="connsiteY8" fmla="*/ 754838 h 2024227"/>
                <a:gd name="connsiteX9" fmla="*/ 1288337 w 2074344"/>
                <a:gd name="connsiteY9" fmla="*/ 999097 h 2024227"/>
                <a:gd name="connsiteX10" fmla="*/ 1457439 w 2074344"/>
                <a:gd name="connsiteY10" fmla="*/ 1061726 h 2024227"/>
                <a:gd name="connsiteX11" fmla="*/ 1551387 w 2074344"/>
                <a:gd name="connsiteY11" fmla="*/ 1005357 h 2024227"/>
                <a:gd name="connsiteX12" fmla="*/ 1651593 w 2074344"/>
                <a:gd name="connsiteY12" fmla="*/ 858178 h 2024227"/>
                <a:gd name="connsiteX13" fmla="*/ 1770590 w 2074344"/>
                <a:gd name="connsiteY13" fmla="*/ 817469 h 2024227"/>
                <a:gd name="connsiteX14" fmla="*/ 2074344 w 2074344"/>
                <a:gd name="connsiteY14" fmla="*/ 814336 h 2024227"/>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37648 h 2137648"/>
                <a:gd name="connsiteX1" fmla="*/ 336049 w 2074033"/>
                <a:gd name="connsiteY1" fmla="*/ 920808 h 2137648"/>
                <a:gd name="connsiteX2" fmla="*/ 414338 w 2074033"/>
                <a:gd name="connsiteY2" fmla="*/ 638973 h 2137648"/>
                <a:gd name="connsiteX3" fmla="*/ 502019 w 2074033"/>
                <a:gd name="connsiteY3" fmla="*/ 269455 h 2137648"/>
                <a:gd name="connsiteX4" fmla="*/ 611622 w 2074033"/>
                <a:gd name="connsiteY4" fmla="*/ 75301 h 2137648"/>
                <a:gd name="connsiteX5" fmla="*/ 761934 w 2074033"/>
                <a:gd name="connsiteY5" fmla="*/ 146 h 2137648"/>
                <a:gd name="connsiteX6" fmla="*/ 893457 w 2074033"/>
                <a:gd name="connsiteY6" fmla="*/ 90960 h 2137648"/>
                <a:gd name="connsiteX7" fmla="*/ 1009322 w 2074033"/>
                <a:gd name="connsiteY7" fmla="*/ 354006 h 2137648"/>
                <a:gd name="connsiteX8" fmla="*/ 1147110 w 2074033"/>
                <a:gd name="connsiteY8" fmla="*/ 754838 h 2137648"/>
                <a:gd name="connsiteX9" fmla="*/ 1288026 w 2074033"/>
                <a:gd name="connsiteY9" fmla="*/ 999097 h 2137648"/>
                <a:gd name="connsiteX10" fmla="*/ 1457128 w 2074033"/>
                <a:gd name="connsiteY10" fmla="*/ 1061726 h 2137648"/>
                <a:gd name="connsiteX11" fmla="*/ 1551076 w 2074033"/>
                <a:gd name="connsiteY11" fmla="*/ 1005357 h 2137648"/>
                <a:gd name="connsiteX12" fmla="*/ 1651282 w 2074033"/>
                <a:gd name="connsiteY12" fmla="*/ 858178 h 2137648"/>
                <a:gd name="connsiteX13" fmla="*/ 1770279 w 2074033"/>
                <a:gd name="connsiteY13" fmla="*/ 817469 h 2137648"/>
                <a:gd name="connsiteX14" fmla="*/ 2074033 w 2074033"/>
                <a:gd name="connsiteY14"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4033" h="2137648">
                  <a:moveTo>
                    <a:pt x="0" y="2137648"/>
                  </a:moveTo>
                  <a:cubicBezTo>
                    <a:pt x="346093" y="921415"/>
                    <a:pt x="330668" y="950338"/>
                    <a:pt x="414338" y="638973"/>
                  </a:cubicBezTo>
                  <a:cubicBezTo>
                    <a:pt x="498008" y="327608"/>
                    <a:pt x="469138" y="363400"/>
                    <a:pt x="502019" y="269455"/>
                  </a:cubicBezTo>
                  <a:cubicBezTo>
                    <a:pt x="534900" y="175510"/>
                    <a:pt x="568303" y="120186"/>
                    <a:pt x="611622" y="75301"/>
                  </a:cubicBezTo>
                  <a:cubicBezTo>
                    <a:pt x="654941" y="30416"/>
                    <a:pt x="714962" y="-2464"/>
                    <a:pt x="761934" y="146"/>
                  </a:cubicBezTo>
                  <a:cubicBezTo>
                    <a:pt x="808907" y="2756"/>
                    <a:pt x="852226" y="31983"/>
                    <a:pt x="893457" y="90960"/>
                  </a:cubicBezTo>
                  <a:cubicBezTo>
                    <a:pt x="934688" y="149937"/>
                    <a:pt x="967047" y="243360"/>
                    <a:pt x="1009322" y="354006"/>
                  </a:cubicBezTo>
                  <a:cubicBezTo>
                    <a:pt x="1051597" y="464652"/>
                    <a:pt x="1100659" y="647323"/>
                    <a:pt x="1147110" y="754838"/>
                  </a:cubicBezTo>
                  <a:cubicBezTo>
                    <a:pt x="1193561" y="862353"/>
                    <a:pt x="1236356" y="947949"/>
                    <a:pt x="1288026" y="999097"/>
                  </a:cubicBezTo>
                  <a:cubicBezTo>
                    <a:pt x="1339696" y="1050245"/>
                    <a:pt x="1413286" y="1060683"/>
                    <a:pt x="1457128" y="1061726"/>
                  </a:cubicBezTo>
                  <a:cubicBezTo>
                    <a:pt x="1500970" y="1062769"/>
                    <a:pt x="1518717" y="1039282"/>
                    <a:pt x="1551076" y="1005357"/>
                  </a:cubicBezTo>
                  <a:cubicBezTo>
                    <a:pt x="1583435" y="971432"/>
                    <a:pt x="1617358" y="886883"/>
                    <a:pt x="1651282" y="858178"/>
                  </a:cubicBezTo>
                  <a:cubicBezTo>
                    <a:pt x="1685206" y="829473"/>
                    <a:pt x="1716522" y="823732"/>
                    <a:pt x="1770279" y="817469"/>
                  </a:cubicBezTo>
                  <a:cubicBezTo>
                    <a:pt x="1824036" y="811206"/>
                    <a:pt x="1874660" y="813293"/>
                    <a:pt x="207403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3965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228600"/>
            <a:ext cx="7772400" cy="2066925"/>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5541168"/>
            <a:ext cx="2415548" cy="915988"/>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andard Text 2 — One Column">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chemeClr val="tx2"/>
                </a:solidFill>
                <a:latin typeface="Arial" charset="0"/>
                <a:ea typeface="Arial" charset="0"/>
                <a:cs typeface="Arial" charset="0"/>
              </a:defRPr>
            </a:lvl1pPr>
          </a:lstStyle>
          <a:p>
            <a:r>
              <a:rPr lang="en-US" dirty="0"/>
              <a:t>Click to edit Header style</a:t>
            </a:r>
          </a:p>
        </p:txBody>
      </p:sp>
      <p:sp>
        <p:nvSpPr>
          <p:cNvPr id="17" name="Text Placeholder 29"/>
          <p:cNvSpPr>
            <a:spLocks noGrp="1"/>
          </p:cNvSpPr>
          <p:nvPr>
            <p:ph type="body" sz="quarter" idx="20" hasCustomPrompt="1"/>
          </p:nvPr>
        </p:nvSpPr>
        <p:spPr>
          <a:xfrm>
            <a:off x="457200" y="1447800"/>
            <a:ext cx="8229600" cy="4490626"/>
          </a:xfrm>
        </p:spPr>
        <p:txBody>
          <a:bodyPr numCol="1" spcCol="411480">
            <a:noAutofit/>
          </a:bodyPr>
          <a:lstStyle>
            <a:lvl1pPr marL="171450" marR="0" indent="-171450" algn="l" defTabSz="914400" rtl="0" eaLnBrk="1" fontAlgn="auto" latinLnBrk="0" hangingPunct="1">
              <a:lnSpc>
                <a:spcPct val="110000"/>
              </a:lnSpc>
              <a:spcBef>
                <a:spcPct val="20000"/>
              </a:spcBef>
              <a:spcAft>
                <a:spcPts val="0"/>
              </a:spcAft>
              <a:buClrTx/>
              <a:buSzTx/>
              <a:buFont typeface="Arial" charset="0"/>
              <a:buChar char="•"/>
              <a:tabLst/>
              <a:defRPr lang="en-US" sz="2000" kern="1200" baseline="0" dirty="0" err="1" smtClean="0">
                <a:solidFill>
                  <a:schemeClr val="tx2"/>
                </a:solidFill>
                <a:latin typeface="Arial" panose="020B0604020202020204" pitchFamily="34" charset="0"/>
                <a:ea typeface="+mn-ea"/>
                <a:cs typeface="Arial" panose="020B0604020202020204" pitchFamily="34" charset="0"/>
              </a:defRPr>
            </a:lvl1pPr>
          </a:lstStyle>
          <a:p>
            <a:r>
              <a:rPr lang="en-US" sz="1400" dirty="0">
                <a:latin typeface="Arial" panose="020B0604020202020204" pitchFamily="34" charset="0"/>
                <a:cs typeface="Arial" panose="020B0604020202020204" pitchFamily="34" charset="0"/>
              </a:rPr>
              <a:t>One column of text. No subtitle. Lorem ipsum dolor sit </a:t>
            </a:r>
            <a:r>
              <a:rPr lang="en-US" sz="1400" dirty="0" err="1">
                <a:latin typeface="Arial" panose="020B0604020202020204" pitchFamily="34" charset="0"/>
                <a:cs typeface="Arial" panose="020B0604020202020204" pitchFamily="34" charset="0"/>
              </a:rPr>
              <a:t>amet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consectetur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adipiscing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elit</a:t>
            </a:r>
            <a:r>
              <a:rPr lang="en-US" sz="1400" dirty="0">
                <a:latin typeface="Arial" panose="020B0604020202020204" pitchFamily="34" charset="0"/>
                <a:cs typeface="Arial" panose="020B0604020202020204" pitchFamily="34" charset="0"/>
              </a:rPr>
              <a:t>. Nam </a:t>
            </a:r>
            <a:r>
              <a:rPr lang="en-US" sz="1400" dirty="0" err="1">
                <a:latin typeface="Arial" panose="020B0604020202020204" pitchFamily="34" charset="0"/>
                <a:cs typeface="Arial" panose="020B0604020202020204" pitchFamily="34" charset="0"/>
              </a:rPr>
              <a:t>efficitur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eget</a:t>
            </a:r>
            <a:r>
              <a:rPr lang="en-US" sz="1400" dirty="0">
                <a:latin typeface="Arial" panose="020B0604020202020204" pitchFamily="34" charset="0"/>
                <a:cs typeface="Arial" panose="020B0604020202020204" pitchFamily="34" charset="0"/>
              </a:rPr>
              <a:t> ante </a:t>
            </a:r>
            <a:r>
              <a:rPr lang="en-US" sz="1400" dirty="0" err="1">
                <a:latin typeface="Arial" panose="020B0604020202020204" pitchFamily="34" charset="0"/>
                <a:cs typeface="Arial" panose="020B0604020202020204" pitchFamily="34" charset="0"/>
              </a:rPr>
              <a:t>pulvinar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fermentum</a:t>
            </a:r>
            <a:r>
              <a:rPr lang="en-US" sz="1400" dirty="0">
                <a:latin typeface="Arial" panose="020B0604020202020204" pitchFamily="34" charset="0"/>
                <a:cs typeface="Arial" panose="020B0604020202020204" pitchFamily="34" charset="0"/>
              </a:rPr>
              <a:t>. Nam </a:t>
            </a:r>
            <a:r>
              <a:rPr lang="en-US" sz="1400" dirty="0" err="1">
                <a:latin typeface="Arial" panose="020B0604020202020204" pitchFamily="34" charset="0"/>
                <a:cs typeface="Arial" panose="020B0604020202020204" pitchFamily="34" charset="0"/>
              </a:rPr>
              <a:t>convallis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elementum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mattis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varius</a:t>
            </a:r>
            <a:r>
              <a:rPr lang="en-US" sz="1400" dirty="0">
                <a:latin typeface="Arial" panose="020B0604020202020204" pitchFamily="34" charset="0"/>
                <a:cs typeface="Arial" panose="020B0604020202020204" pitchFamily="34" charset="0"/>
              </a:rPr>
              <a:t> in </a:t>
            </a:r>
            <a:r>
              <a:rPr lang="en-US" sz="1400" dirty="0" err="1">
                <a:latin typeface="Arial" panose="020B0604020202020204" pitchFamily="34" charset="0"/>
                <a:cs typeface="Arial" panose="020B0604020202020204" pitchFamily="34" charset="0"/>
              </a:rPr>
              <a:t>lectus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vestibulum</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Aliquam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volutpat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Fusce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ultricies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risus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eleifend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varius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odio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dignissim</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bibendum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velit</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ipsum</a:t>
            </a:r>
            <a:r>
              <a:rPr lang="en-US" sz="1400" dirty="0">
                <a:latin typeface="Arial" panose="020B0604020202020204" pitchFamily="34" charset="0"/>
                <a:cs typeface="Arial" panose="020B0604020202020204" pitchFamily="34" charset="0"/>
              </a:rPr>
              <a:t>. In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nibh</a:t>
            </a:r>
            <a:r>
              <a:rPr lang="en-US" sz="1400" dirty="0">
                <a:latin typeface="Arial" panose="020B0604020202020204" pitchFamily="34" charset="0"/>
                <a:cs typeface="Arial" panose="020B0604020202020204" pitchFamily="34" charset="0"/>
              </a:rPr>
              <a:t> ac </a:t>
            </a:r>
            <a:r>
              <a:rPr lang="en-US" sz="1400" dirty="0" err="1">
                <a:latin typeface="Arial" panose="020B0604020202020204" pitchFamily="34" charset="0"/>
                <a:cs typeface="Arial" panose="020B0604020202020204" pitchFamily="34" charset="0"/>
              </a:rPr>
              <a:t>condimentum</a:t>
            </a:r>
            <a:r>
              <a:rPr lang="en-US" sz="1400" dirty="0">
                <a:latin typeface="Arial" panose="020B0604020202020204" pitchFamily="34" charset="0"/>
                <a:cs typeface="Arial" panose="020B0604020202020204" pitchFamily="34" charset="0"/>
              </a:rPr>
              <a:t> gravida. </a:t>
            </a:r>
            <a:r>
              <a:rPr lang="en-US" sz="1400" dirty="0" err="1">
                <a:latin typeface="Arial" panose="020B0604020202020204" pitchFamily="34" charset="0"/>
                <a:cs typeface="Arial" panose="020B0604020202020204" pitchFamily="34" charset="0"/>
              </a:rPr>
              <a:t>Suspendisse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ultrices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pulvinar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tincidunt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Suspendisse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sagittis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ullamcorper</a:t>
            </a:r>
            <a:r>
              <a:rPr lang="en-US" sz="1400" dirty="0">
                <a:latin typeface="Arial" panose="020B0604020202020204" pitchFamily="34" charset="0"/>
                <a:cs typeface="Arial" panose="020B0604020202020204" pitchFamily="34" charset="0"/>
              </a:rPr>
              <a:t> ex a </a:t>
            </a:r>
            <a:r>
              <a:rPr lang="en-US" sz="1400" dirty="0" err="1">
                <a:latin typeface="Arial" panose="020B0604020202020204" pitchFamily="34" charset="0"/>
                <a:cs typeface="Arial" panose="020B0604020202020204" pitchFamily="34" charset="0"/>
              </a:rPr>
              <a:t>consectetur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lectus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facilisis</a:t>
            </a:r>
            <a:r>
              <a:rPr lang="en-US" sz="1400" dirty="0">
                <a:latin typeface="Arial" panose="020B0604020202020204" pitchFamily="34" charset="0"/>
                <a:cs typeface="Arial" panose="020B0604020202020204" pitchFamily="34" charset="0"/>
              </a:rPr>
              <a:t> ipsum id, </a:t>
            </a:r>
            <a:r>
              <a:rPr lang="en-US" sz="1400" dirty="0" err="1">
                <a:latin typeface="Arial" panose="020B0604020202020204" pitchFamily="34" charset="0"/>
                <a:cs typeface="Arial" panose="020B0604020202020204" pitchFamily="34" charset="0"/>
              </a:rPr>
              <a:t>dapibus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turpis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lectus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facilisis</a:t>
            </a:r>
            <a:r>
              <a:rPr lang="en-US" sz="1400" dirty="0">
                <a:latin typeface="Arial" panose="020B0604020202020204" pitchFamily="34" charset="0"/>
                <a:cs typeface="Arial" panose="020B0604020202020204" pitchFamily="34" charset="0"/>
              </a:rPr>
              <a:t> ipsum id, </a:t>
            </a:r>
            <a:r>
              <a:rPr lang="en-US" sz="1400" dirty="0" err="1">
                <a:latin typeface="Arial" panose="020B0604020202020204" pitchFamily="34" charset="0"/>
                <a:cs typeface="Arial" panose="020B0604020202020204" pitchFamily="34" charset="0"/>
              </a:rPr>
              <a:t>dapibus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turpis</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Aliquam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volutpat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Fusce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ultricies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risus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eleifend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varius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odio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dignissim</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bibendum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velit</a:t>
            </a:r>
            <a:r>
              <a:rPr lang="en-US" sz="1400" dirty="0">
                <a:latin typeface="Arial" panose="020B0604020202020204" pitchFamily="34" charset="0"/>
                <a:cs typeface="Arial" panose="020B0604020202020204" pitchFamily="34" charset="0"/>
              </a:rPr>
              <a:t> et ipsum. In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nibh</a:t>
            </a:r>
            <a:r>
              <a:rPr lang="en-US" sz="1400" dirty="0">
                <a:latin typeface="Arial" panose="020B0604020202020204" pitchFamily="34" charset="0"/>
                <a:cs typeface="Arial" panose="020B0604020202020204" pitchFamily="34" charset="0"/>
              </a:rPr>
              <a:t> ac </a:t>
            </a:r>
            <a:r>
              <a:rPr lang="en-US" sz="1400" dirty="0" err="1">
                <a:latin typeface="Arial" panose="020B0604020202020204" pitchFamily="34" charset="0"/>
                <a:cs typeface="Arial" panose="020B0604020202020204" pitchFamily="34" charset="0"/>
              </a:rPr>
              <a:t>condimentum</a:t>
            </a:r>
            <a:r>
              <a:rPr lang="en-US" sz="1400" dirty="0">
                <a:latin typeface="Arial" panose="020B0604020202020204" pitchFamily="34" charset="0"/>
                <a:cs typeface="Arial" panose="020B0604020202020204" pitchFamily="34" charset="0"/>
              </a:rPr>
              <a:t> gravida. </a:t>
            </a:r>
            <a:r>
              <a:rPr lang="en-US" sz="1400" dirty="0" err="1">
                <a:latin typeface="Arial" panose="020B0604020202020204" pitchFamily="34" charset="0"/>
                <a:cs typeface="Arial" panose="020B0604020202020204" pitchFamily="34" charset="0"/>
              </a:rPr>
              <a:t>Suspendisse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ultrices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pulvinar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tincidunt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Suspendisse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sagittis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ullamcorper</a:t>
            </a:r>
            <a:r>
              <a:rPr lang="en-US" sz="1400" dirty="0">
                <a:latin typeface="Arial" panose="020B0604020202020204" pitchFamily="34" charset="0"/>
                <a:cs typeface="Arial" panose="020B0604020202020204" pitchFamily="34" charset="0"/>
              </a:rPr>
              <a:t> ex a </a:t>
            </a:r>
            <a:r>
              <a:rPr lang="en-US" sz="1400" dirty="0" err="1">
                <a:latin typeface="Arial" panose="020B0604020202020204" pitchFamily="34" charset="0"/>
                <a:cs typeface="Arial" panose="020B0604020202020204" pitchFamily="34" charset="0"/>
              </a:rPr>
              <a:t>consectetur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lectus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facilisis</a:t>
            </a:r>
            <a:r>
              <a:rPr lang="en-US" sz="1400" dirty="0">
                <a:latin typeface="Arial" panose="020B0604020202020204" pitchFamily="34" charset="0"/>
                <a:cs typeface="Arial" panose="020B0604020202020204" pitchFamily="34" charset="0"/>
              </a:rPr>
              <a:t> ipsum id, </a:t>
            </a:r>
            <a:r>
              <a:rPr lang="en-US" sz="1400" dirty="0" err="1">
                <a:latin typeface="Arial" panose="020B0604020202020204" pitchFamily="34" charset="0"/>
                <a:cs typeface="Arial" panose="020B0604020202020204" pitchFamily="34" charset="0"/>
              </a:rPr>
              <a:t>dapibus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turpis</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87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20944" y="501652"/>
            <a:ext cx="7442775" cy="2822573"/>
            <a:chOff x="820944" y="501652"/>
            <a:chExt cx="7442775" cy="2822573"/>
          </a:xfrm>
        </p:grpSpPr>
        <p:sp>
          <p:nvSpPr>
            <p:cNvPr id="50" name="Rectangle 49"/>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30058" y="1204266"/>
              <a:ext cx="7333661" cy="1991577"/>
              <a:chOff x="930058" y="1064566"/>
              <a:chExt cx="7333661" cy="1991577"/>
            </a:xfrm>
          </p:grpSpPr>
          <p:cxnSp>
            <p:nvCxnSpPr>
              <p:cNvPr id="77" name="Straight Connector 76"/>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8" name="Freeform 77"/>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2159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spTree>
    <p:extLst>
      <p:ext uri="{BB962C8B-B14F-4D97-AF65-F5344CB8AC3E}">
        <p14:creationId xmlns:p14="http://schemas.microsoft.com/office/powerpoint/2010/main" val="3163940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6"/>
          <p:cNvSpPr>
            <a:spLocks noGrp="1"/>
          </p:cNvSpPr>
          <p:nvPr>
            <p:ph type="title" hasCustomPrompt="1"/>
          </p:nvPr>
        </p:nvSpPr>
        <p:spPr>
          <a:xfrm>
            <a:off x="609600" y="3025048"/>
            <a:ext cx="7886700" cy="906416"/>
          </a:xfrm>
        </p:spPr>
        <p:txBody>
          <a:bodyPr anchor="t">
            <a:noAutofit/>
          </a:bodyPr>
          <a:lstStyle>
            <a:lvl1pPr>
              <a:defRPr sz="4400" b="0" i="0" spc="-100" baseline="0">
                <a:solidFill>
                  <a:schemeClr val="bg1"/>
                </a:solidFill>
                <a:latin typeface="DIN-Medium" charset="0"/>
                <a:ea typeface="DIN-Medium" charset="0"/>
                <a:cs typeface="DIN-Medium" charset="0"/>
              </a:defRPr>
            </a:lvl1pPr>
          </a:lstStyle>
          <a:p>
            <a:r>
              <a:rPr lang="en-US" dirty="0"/>
              <a:t>WELCOME</a:t>
            </a:r>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1790" y="5257597"/>
            <a:ext cx="688848" cy="713173"/>
          </a:xfrm>
          <a:prstGeom prst="rect">
            <a:avLst/>
          </a:prstGeom>
        </p:spPr>
      </p:pic>
      <p:sp>
        <p:nvSpPr>
          <p:cNvPr id="10" name="Text Placeholder 15"/>
          <p:cNvSpPr>
            <a:spLocks noGrp="1"/>
          </p:cNvSpPr>
          <p:nvPr>
            <p:ph type="body" sz="quarter" idx="13" hasCustomPrompt="1"/>
          </p:nvPr>
        </p:nvSpPr>
        <p:spPr>
          <a:xfrm>
            <a:off x="600560" y="4085303"/>
            <a:ext cx="7895740" cy="429083"/>
          </a:xfrm>
        </p:spPr>
        <p:txBody>
          <a:bodyPr>
            <a:normAutofit/>
          </a:bodyPr>
          <a:lstStyle>
            <a:lvl1pPr marL="0" indent="0">
              <a:lnSpc>
                <a:spcPts val="1800"/>
              </a:lnSpc>
              <a:buFontTx/>
              <a:buNone/>
              <a:defRPr sz="1300" b="0" i="0" spc="0" baseline="0">
                <a:solidFill>
                  <a:schemeClr val="bg1"/>
                </a:solidFill>
                <a:latin typeface="DIN-Medium" charset="0"/>
                <a:ea typeface="DIN-Medium" charset="0"/>
                <a:cs typeface="DIN-Medium" charset="0"/>
              </a:defRPr>
            </a:lvl1pPr>
            <a:lvl2pPr marL="342900" indent="0">
              <a:lnSpc>
                <a:spcPts val="1800"/>
              </a:lnSpc>
              <a:buFontTx/>
              <a:buNone/>
              <a:defRPr sz="1300" baseline="0">
                <a:solidFill>
                  <a:schemeClr val="tx1"/>
                </a:solidFill>
                <a:latin typeface="din" charset="0"/>
              </a:defRPr>
            </a:lvl2pPr>
            <a:lvl3pPr marL="685800" indent="0">
              <a:lnSpc>
                <a:spcPts val="1800"/>
              </a:lnSpc>
              <a:buFontTx/>
              <a:buNone/>
              <a:defRPr sz="1300" baseline="0">
                <a:solidFill>
                  <a:schemeClr val="tx1"/>
                </a:solidFill>
                <a:latin typeface="din" charset="0"/>
              </a:defRPr>
            </a:lvl3pPr>
            <a:lvl4pPr marL="1028700" indent="0">
              <a:lnSpc>
                <a:spcPts val="1800"/>
              </a:lnSpc>
              <a:buFontTx/>
              <a:buNone/>
              <a:defRPr sz="1300" baseline="0">
                <a:solidFill>
                  <a:schemeClr val="tx1"/>
                </a:solidFill>
                <a:latin typeface="din" charset="0"/>
              </a:defRPr>
            </a:lvl4pPr>
            <a:lvl5pPr marL="1371600" indent="0">
              <a:lnSpc>
                <a:spcPts val="1800"/>
              </a:lnSpc>
              <a:buFontTx/>
              <a:buNone/>
              <a:defRPr sz="1300" baseline="0">
                <a:solidFill>
                  <a:schemeClr val="tx1"/>
                </a:solidFill>
                <a:latin typeface="din" charset="0"/>
              </a:defRPr>
            </a:lvl5pPr>
          </a:lstStyle>
          <a:p>
            <a:pPr lvl="0"/>
            <a:r>
              <a:rPr lang="en-US" dirty="0"/>
              <a:t>Optional 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739392"/>
          </a:xfrm>
          <a:prstGeom prst="rect">
            <a:avLst/>
          </a:prstGeom>
        </p:spPr>
      </p:pic>
    </p:spTree>
    <p:extLst>
      <p:ext uri="{BB962C8B-B14F-4D97-AF65-F5344CB8AC3E}">
        <p14:creationId xmlns:p14="http://schemas.microsoft.com/office/powerpoint/2010/main" val="206469848"/>
      </p:ext>
    </p:extLst>
  </p:cSld>
  <p:clrMapOvr>
    <a:masterClrMapping/>
  </p:clrMapOvr>
  <p:extLst>
    <p:ext uri="{DCECCB84-F9BA-43D5-87BE-67443E8EF086}">
      <p15:sldGuideLst xmlns:p15="http://schemas.microsoft.com/office/powerpoint/2012/main">
        <p15:guide id="1" orient="horz" pos="1904" userDrawn="1">
          <p15:clr>
            <a:srgbClr val="FBAE40"/>
          </p15:clr>
        </p15:guide>
        <p15:guide id="2" pos="384" userDrawn="1">
          <p15:clr>
            <a:srgbClr val="FBAE40"/>
          </p15:clr>
        </p15:guide>
        <p15:guide id="3" pos="53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861788"/>
            <a:ext cx="7772400" cy="731520"/>
          </a:xfrm>
        </p:spPr>
        <p:txBody>
          <a:bodyPr/>
          <a:lstStyle>
            <a:lvl1pPr>
              <a:defRPr sz="32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239713" y="4800601"/>
            <a:ext cx="1970087" cy="365760"/>
          </a:xfrm>
          <a:prstGeom prst="rect">
            <a:avLst/>
          </a:prstGeom>
          <a:noFill/>
          <a:ln w="9525">
            <a:noFill/>
            <a:miter lim="800000"/>
            <a:headEnd/>
            <a:tailEnd/>
          </a:ln>
          <a:effectLst/>
        </p:spPr>
        <p:txBody>
          <a:bodyPr anchor="ctr"/>
          <a:lstStyle/>
          <a:p>
            <a:pPr marL="344488" indent="-344488" eaLnBrk="1" hangingPunct="1"/>
            <a:r>
              <a:rPr lang="en-US" sz="1800" dirty="0">
                <a:solidFill>
                  <a:schemeClr val="tx1"/>
                </a:solidFill>
                <a:latin typeface="+mn-lt"/>
              </a:rPr>
              <a:t>Presented By:</a:t>
            </a:r>
          </a:p>
        </p:txBody>
      </p:sp>
      <p:sp>
        <p:nvSpPr>
          <p:cNvPr id="3" name="Text Placeholder 2"/>
          <p:cNvSpPr>
            <a:spLocks noGrp="1"/>
          </p:cNvSpPr>
          <p:nvPr>
            <p:ph type="body" sz="quarter" idx="10" hasCustomPrompt="1"/>
          </p:nvPr>
        </p:nvSpPr>
        <p:spPr>
          <a:xfrm>
            <a:off x="239713" y="5166361"/>
            <a:ext cx="2743200" cy="109728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239713" y="6274276"/>
            <a:ext cx="2743200" cy="36576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239713" y="1634544"/>
            <a:ext cx="1970087" cy="365760"/>
          </a:xfrm>
          <a:prstGeom prst="rect">
            <a:avLst/>
          </a:prstGeom>
          <a:noFill/>
          <a:ln w="9525">
            <a:noFill/>
            <a:miter lim="800000"/>
            <a:headEnd/>
            <a:tailEnd/>
          </a:ln>
          <a:effectLst/>
        </p:spPr>
        <p:txBody>
          <a:bodyPr anchor="ctr"/>
          <a:lstStyle/>
          <a:p>
            <a:pPr marL="344488" indent="-344488" eaLnBrk="1" hangingPunct="1"/>
            <a:r>
              <a:rPr lang="en-US" sz="1800" i="1" dirty="0">
                <a:solidFill>
                  <a:schemeClr val="tx1"/>
                </a:solidFill>
                <a:latin typeface="+mn-lt"/>
              </a:rPr>
              <a:t>For</a:t>
            </a:r>
          </a:p>
        </p:txBody>
      </p:sp>
      <p:sp>
        <p:nvSpPr>
          <p:cNvPr id="6" name="Text Placeholder 5"/>
          <p:cNvSpPr>
            <a:spLocks noGrp="1"/>
          </p:cNvSpPr>
          <p:nvPr>
            <p:ph type="body" sz="quarter" idx="12" hasCustomPrompt="1"/>
          </p:nvPr>
        </p:nvSpPr>
        <p:spPr>
          <a:xfrm>
            <a:off x="325906" y="2133600"/>
            <a:ext cx="7772400" cy="731520"/>
          </a:xfrm>
        </p:spPr>
        <p:txBody>
          <a:bodyPr>
            <a:normAutofit/>
          </a:bodyPr>
          <a:lstStyle>
            <a:lvl1pPr algn="l" defTabSz="914400" rtl="0" eaLnBrk="1" latinLnBrk="0" hangingPunct="1">
              <a:spcBef>
                <a:spcPct val="0"/>
              </a:spcBef>
              <a:buNone/>
              <a:defRPr lang="en-US" sz="32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56387" y="5484166"/>
            <a:ext cx="2487613" cy="11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4870564"/>
          </a:xfrm>
          <a:prstGeom prst="rect">
            <a:avLst/>
          </a:prstGeom>
          <a:noFill/>
        </p:spPr>
        <p:txBody>
          <a:bodyPr wrap="square" rtlCol="0">
            <a:spAutoFit/>
          </a:bodyPr>
          <a:lstStyle/>
          <a:p>
            <a:pPr lvl="0">
              <a:lnSpc>
                <a:spcPct val="150000"/>
              </a:lnSpc>
              <a:spcBef>
                <a:spcPts val="900"/>
              </a:spcBef>
            </a:pPr>
            <a:r>
              <a:rPr lang="en-US" sz="15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1500" b="1" dirty="0">
                <a:solidFill>
                  <a:schemeClr val="accent4"/>
                </a:solidFill>
                <a:latin typeface="Arial" pitchFamily="34" charset="0"/>
                <a:cs typeface="Arial" pitchFamily="34" charset="0"/>
              </a:rPr>
              <a:t>Pacific Gas and Electric Company (PG&amp;E)</a:t>
            </a:r>
            <a:r>
              <a:rPr lang="en-US" sz="1500" b="1" dirty="0">
                <a:solidFill>
                  <a:schemeClr val="bg1"/>
                </a:solidFill>
                <a:latin typeface="Arial" pitchFamily="34" charset="0"/>
                <a:cs typeface="Arial" pitchFamily="34" charset="0"/>
              </a:rPr>
              <a:t> nor any of its employees and agents: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2743200" y="274638"/>
            <a:ext cx="5943600" cy="1323439"/>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disclaimer.</a:t>
            </a:r>
            <a:r>
              <a:rPr lang="en-US" sz="16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272468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2123658"/>
          </a:xfrm>
          <a:prstGeom prst="rect">
            <a:avLst/>
          </a:prstGeom>
          <a:noFill/>
        </p:spPr>
        <p:txBody>
          <a:bodyPr wrap="square" rtlCol="0">
            <a:spAutoFit/>
          </a:bodyPr>
          <a:lstStyle/>
          <a:p>
            <a:pPr lvl="0">
              <a:lnSpc>
                <a:spcPct val="150000"/>
              </a:lnSpc>
              <a:spcBef>
                <a:spcPts val="900"/>
              </a:spcBef>
            </a:pPr>
            <a:r>
              <a:rPr lang="en-US" sz="18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2400" dirty="0">
              <a:solidFill>
                <a:schemeClr val="bg1"/>
              </a:solidFill>
            </a:endParaRPr>
          </a:p>
        </p:txBody>
      </p:sp>
      <p:sp>
        <p:nvSpPr>
          <p:cNvPr id="10" name="TextBox 9"/>
          <p:cNvSpPr txBox="1"/>
          <p:nvPr userDrawn="1"/>
        </p:nvSpPr>
        <p:spPr>
          <a:xfrm>
            <a:off x="533400" y="3581400"/>
            <a:ext cx="8153400" cy="2062103"/>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copyright notice.  Or, we may want to copyright</a:t>
            </a:r>
            <a:r>
              <a:rPr lang="en-US" sz="1600" baseline="0" dirty="0">
                <a:solidFill>
                  <a:schemeClr val="accent4"/>
                </a:solidFill>
                <a:latin typeface="Arial" pitchFamily="34" charset="0"/>
                <a:cs typeface="Arial" pitchFamily="34" charset="0"/>
              </a:rPr>
              <a:t> the materials as ours.  This slide provides such notice.  To eliminate this text box, go to </a:t>
            </a:r>
            <a:br>
              <a:rPr lang="en-US" sz="1600" baseline="0" dirty="0">
                <a:solidFill>
                  <a:schemeClr val="accent4"/>
                </a:solidFill>
                <a:latin typeface="Arial" pitchFamily="34" charset="0"/>
                <a:cs typeface="Arial" pitchFamily="34" charset="0"/>
              </a:rPr>
            </a:br>
            <a:r>
              <a:rPr lang="en-US" sz="1600" baseline="0" dirty="0">
                <a:solidFill>
                  <a:schemeClr val="accent4"/>
                </a:solidFill>
                <a:latin typeface="Arial" pitchFamily="34" charset="0"/>
                <a:cs typeface="Arial" pitchFamily="34" charset="0"/>
              </a:rPr>
              <a:t>“View” then “Slide Master” and delete it from the lay out slide.</a:t>
            </a:r>
          </a:p>
          <a:p>
            <a:endParaRPr lang="en-US" sz="1600" baseline="0" dirty="0">
              <a:solidFill>
                <a:schemeClr val="accent4"/>
              </a:solidFill>
              <a:latin typeface="Arial" pitchFamily="34" charset="0"/>
              <a:cs typeface="Arial" pitchFamily="34" charset="0"/>
            </a:endParaRPr>
          </a:p>
          <a:p>
            <a:r>
              <a:rPr lang="en-US" sz="16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1719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earning Objectiv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Learning Objectives</a:t>
            </a:r>
          </a:p>
        </p:txBody>
      </p:sp>
      <p:sp>
        <p:nvSpPr>
          <p:cNvPr id="2" name="TextBox 1"/>
          <p:cNvSpPr txBox="1"/>
          <p:nvPr userDrawn="1"/>
        </p:nvSpPr>
        <p:spPr>
          <a:xfrm>
            <a:off x="457200" y="1600200"/>
            <a:ext cx="5814412" cy="461665"/>
          </a:xfrm>
          <a:prstGeom prst="rect">
            <a:avLst/>
          </a:prstGeom>
          <a:noFill/>
        </p:spPr>
        <p:txBody>
          <a:bodyPr wrap="none" rtlCol="0">
            <a:spAutoFit/>
          </a:bodyPr>
          <a:lstStyle/>
          <a:p>
            <a:pPr lvl="0"/>
            <a:r>
              <a:rPr lang="en-US" sz="2400" b="0" kern="1200" baseline="0" dirty="0">
                <a:solidFill>
                  <a:schemeClr val="bg1"/>
                </a:solidFill>
                <a:latin typeface="Arial" pitchFamily="34" charset="0"/>
                <a:ea typeface="+mn-ea"/>
                <a:cs typeface="Arial" pitchFamily="34" charset="0"/>
              </a:rPr>
              <a:t>After completing this course, you should:</a:t>
            </a:r>
          </a:p>
        </p:txBody>
      </p:sp>
      <p:sp>
        <p:nvSpPr>
          <p:cNvPr id="8" name="Text Placeholder 7"/>
          <p:cNvSpPr>
            <a:spLocks noGrp="1"/>
          </p:cNvSpPr>
          <p:nvPr>
            <p:ph type="body" sz="quarter" idx="12" hasCustomPrompt="1"/>
          </p:nvPr>
        </p:nvSpPr>
        <p:spPr>
          <a:xfrm>
            <a:off x="457200" y="2286000"/>
            <a:ext cx="7636625" cy="4015105"/>
          </a:xfrm>
          <a:ln>
            <a:noFill/>
          </a:ln>
        </p:spPr>
        <p:txBody>
          <a:bodyPr/>
          <a:lstStyle>
            <a:lvl2pPr marL="465138" indent="-457200">
              <a:buFont typeface="+mj-lt"/>
              <a:buAutoNum type="arabicPeriod"/>
              <a:defRPr baseline="0">
                <a:solidFill>
                  <a:srgbClr val="FFA100"/>
                </a:solidFill>
              </a:defRPr>
            </a:lvl2pPr>
            <a:lvl3pPr>
              <a:defRPr lang="en-US" sz="1800" kern="1200" baseline="0" dirty="0">
                <a:solidFill>
                  <a:schemeClr val="accent4"/>
                </a:solidFill>
                <a:latin typeface="Arial" pitchFamily="34" charset="0"/>
                <a:ea typeface="+mn-ea"/>
                <a:cs typeface="Arial" pitchFamily="34" charset="0"/>
              </a:defRPr>
            </a:lvl3pPr>
          </a:lstStyle>
          <a:p>
            <a:pPr lvl="1"/>
            <a:r>
              <a:rPr lang="en-US" dirty="0"/>
              <a:t>Click here to enter learning objectives</a:t>
            </a:r>
          </a:p>
          <a:p>
            <a:pPr lvl="2"/>
            <a:endParaRPr lang="en-US" dirty="0"/>
          </a:p>
        </p:txBody>
      </p:sp>
      <p:sp>
        <p:nvSpPr>
          <p:cNvPr id="10" name="Text Placeholder 9"/>
          <p:cNvSpPr>
            <a:spLocks noGrp="1"/>
          </p:cNvSpPr>
          <p:nvPr>
            <p:ph type="body" sz="quarter" idx="13" hasCustomPrompt="1"/>
          </p:nvPr>
        </p:nvSpPr>
        <p:spPr>
          <a:xfrm>
            <a:off x="573579" y="3421351"/>
            <a:ext cx="7351222" cy="1760249"/>
          </a:xfrm>
          <a:ln>
            <a:noFill/>
          </a:ln>
        </p:spPr>
        <p:txBody>
          <a:bodyPr>
            <a:noAutofit/>
          </a:bodyPr>
          <a:lstStyle>
            <a:lvl3pPr marL="346075" indent="0" algn="l" defTabSz="914400" rtl="0" eaLnBrk="1" latinLnBrk="0" hangingPunct="1">
              <a:spcBef>
                <a:spcPct val="20000"/>
              </a:spcBef>
              <a:buFont typeface="+mj-lt"/>
              <a:buNone/>
              <a:defRPr lang="en-US" sz="1800" kern="1200" baseline="0" dirty="0">
                <a:solidFill>
                  <a:srgbClr val="FF0000"/>
                </a:solidFill>
                <a:latin typeface="Arial" pitchFamily="34" charset="0"/>
                <a:ea typeface="+mn-ea"/>
                <a:cs typeface="Arial" pitchFamily="34" charset="0"/>
              </a:defRPr>
            </a:lvl3pPr>
          </a:lstStyle>
          <a:p>
            <a:pPr marL="346075" lvl="2" indent="0" algn="l" defTabSz="914400" rtl="0" eaLnBrk="1" latinLnBrk="0" hangingPunct="1">
              <a:spcBef>
                <a:spcPct val="20000"/>
              </a:spcBef>
              <a:buFont typeface="+mj-lt"/>
              <a:buNone/>
            </a:pPr>
            <a:r>
              <a:rPr lang="en-US" dirty="0"/>
              <a:t>Where courses are offered for credits, you often have to state the learning objectives at the beginning of the slide set.  Typically 4-6 objectives are required.</a:t>
            </a:r>
          </a:p>
          <a:p>
            <a:pPr marL="346075" lvl="2" indent="0" algn="l" defTabSz="914400" rtl="0" eaLnBrk="1" latinLnBrk="0" hangingPunct="1">
              <a:spcBef>
                <a:spcPct val="20000"/>
              </a:spcBef>
              <a:buFont typeface="+mj-lt"/>
              <a:buNone/>
            </a:pPr>
            <a:r>
              <a:rPr lang="en-US" dirty="0"/>
              <a:t>Usually this is a good starting point for organizing your presentation anyway and it helps set up the class and sets expectations.</a:t>
            </a:r>
          </a:p>
        </p:txBody>
      </p:sp>
    </p:spTree>
    <p:extLst>
      <p:ext uri="{BB962C8B-B14F-4D97-AF65-F5344CB8AC3E}">
        <p14:creationId xmlns:p14="http://schemas.microsoft.com/office/powerpoint/2010/main" val="315072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457200" indent="-457200">
              <a:buFont typeface="Arial" pitchFamily="34" charset="0"/>
              <a:buChar char="•"/>
              <a:defRPr baseline="0">
                <a:solidFill>
                  <a:schemeClr val="bg1"/>
                </a:solidFill>
              </a:defRPr>
            </a:lvl1pPr>
            <a:lvl2pPr marL="465138" indent="-457200">
              <a:buFont typeface="+mj-lt"/>
              <a:buAutoNum type="arabicPeriod"/>
              <a:defRPr baseline="0"/>
            </a:lvl2pPr>
            <a:lvl3pPr marL="803275" indent="-457200">
              <a:buFont typeface="+mj-lt"/>
              <a:buAutoNum type="arabicPeriod"/>
              <a:defRPr lang="en-US" sz="1800" kern="1200" baseline="0" dirty="0" smtClean="0">
                <a:solidFill>
                  <a:schemeClr val="accent4"/>
                </a:solidFill>
                <a:latin typeface="Arial" pitchFamily="34" charset="0"/>
                <a:ea typeface="+mn-ea"/>
                <a:cs typeface="Arial" pitchFamily="34" charset="0"/>
              </a:defRPr>
            </a:lvl3pPr>
            <a:lvl4pPr marL="1143000" indent="-457200">
              <a:buFont typeface="+mj-lt"/>
              <a:buAutoNum type="arabicPeriod"/>
              <a:defRPr/>
            </a:lvl4pPr>
            <a:lvl5pPr marL="1482725" indent="-457200">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346075" lvl="2" indent="0" algn="l" defTabSz="914400" rtl="0" eaLnBrk="1" latinLnBrk="0" hangingPunct="1">
              <a:spcBef>
                <a:spcPct val="20000"/>
              </a:spcBef>
              <a:buFont typeface="+mj-lt"/>
              <a:buNone/>
            </a:pPr>
            <a:endParaRPr lang="en-US" dirty="0"/>
          </a:p>
          <a:p>
            <a:pPr marL="346075" lvl="2" indent="0" algn="l" defTabSz="914400"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19470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426906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rgbClr val="FFA100"/>
                </a:solidFill>
              </a:defRPr>
            </a:lvl2pPr>
            <a:lvl3pPr>
              <a:defRPr>
                <a:solidFill>
                  <a:srgbClr val="FFA100"/>
                </a:solidFill>
              </a:defRPr>
            </a:lvl3pPr>
            <a:lvl4pPr>
              <a:defRPr>
                <a:solidFill>
                  <a:srgbClr val="FFA100"/>
                </a:solidFill>
              </a:defRPr>
            </a:lvl4pPr>
            <a:lvl5pPr>
              <a:defRPr>
                <a:solidFill>
                  <a:srgbClr val="FFA1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4000" y="6629400"/>
            <a:ext cx="6096000" cy="228600"/>
          </a:xfrm>
          <a:prstGeom prst="rect">
            <a:avLst/>
          </a:prstGeom>
        </p:spPr>
        <p:txBody>
          <a:bodyPr vert="horz" lIns="91440" tIns="45720" rIns="91440" bIns="45720" rtlCol="0" anchor="ctr"/>
          <a:lstStyle>
            <a:lvl1pPr algn="ctr">
              <a:defRPr sz="1200" cap="small" baseline="0">
                <a:solidFill>
                  <a:schemeClr val="tx1">
                    <a:tint val="75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620000" y="66294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07" r:id="rId1"/>
    <p:sldLayoutId id="2147483747" r:id="rId2"/>
    <p:sldLayoutId id="2147483745" r:id="rId3"/>
    <p:sldLayoutId id="2147483739" r:id="rId4"/>
    <p:sldLayoutId id="2147483740" r:id="rId5"/>
    <p:sldLayoutId id="2147483749" r:id="rId6"/>
    <p:sldLayoutId id="2147483742" r:id="rId7"/>
    <p:sldLayoutId id="2147483744" r:id="rId8"/>
    <p:sldLayoutId id="2147483713" r:id="rId9"/>
    <p:sldLayoutId id="2147483714" r:id="rId10"/>
    <p:sldLayoutId id="2147483715" r:id="rId11"/>
    <p:sldLayoutId id="2147483716" r:id="rId12"/>
    <p:sldLayoutId id="2147483717" r:id="rId13"/>
    <p:sldLayoutId id="2147483718" r:id="rId14"/>
    <p:sldLayoutId id="2147483719" r:id="rId15"/>
    <p:sldLayoutId id="2147483748" r:id="rId16"/>
    <p:sldLayoutId id="2147483750" r:id="rId17"/>
    <p:sldLayoutId id="2147483746" r:id="rId18"/>
  </p:sldLayoutIdLst>
  <p:hf sldNum="0" hdr="0" ftr="0" dt="0"/>
  <p:txStyles>
    <p:title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a:solidFill>
            <a:schemeClr val="bg1"/>
          </a:solidFill>
          <a:latin typeface="Arial" pitchFamily="34" charset="0"/>
          <a:ea typeface="+mn-ea"/>
          <a:cs typeface="Arial" pitchFamily="34" charset="0"/>
        </a:defRPr>
      </a:lvl1pPr>
      <a:lvl2pPr marL="350838" indent="-342900"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2pPr>
      <a:lvl3pPr marL="688975" indent="-342900" algn="l" defTabSz="914400" rtl="0" eaLnBrk="1" latinLnBrk="0" hangingPunct="1">
        <a:spcBef>
          <a:spcPct val="20000"/>
        </a:spcBef>
        <a:buFont typeface="Calibri" pitchFamily="34" charset="0"/>
        <a:buChar char="‒"/>
        <a:defRPr sz="2400" kern="1200">
          <a:solidFill>
            <a:srgbClr val="FFA100"/>
          </a:solidFill>
          <a:latin typeface="Arial" pitchFamily="34" charset="0"/>
          <a:ea typeface="+mn-ea"/>
          <a:cs typeface="Arial" pitchFamily="34" charset="0"/>
        </a:defRPr>
      </a:lvl3pPr>
      <a:lvl4pPr marL="1033463" indent="-347663"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4pPr>
      <a:lvl5pPr marL="1312863" indent="-287338" algn="l" defTabSz="914400" rtl="0" eaLnBrk="1" latinLnBrk="0" hangingPunct="1">
        <a:spcBef>
          <a:spcPct val="20000"/>
        </a:spcBef>
        <a:buFont typeface="Calibri" pitchFamily="34" charset="0"/>
        <a:buChar char="‒"/>
        <a:defRPr sz="2000" kern="1200">
          <a:solidFill>
            <a:srgbClr val="FFA1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1897944" y="-127000"/>
            <a:ext cx="914400" cy="914400"/>
          </a:xfrm>
          <a:prstGeom prst="rect">
            <a:avLst/>
          </a:prstGeom>
        </p:spPr>
        <p:txBody>
          <a:bodyPr vert="horz" wrap="none" lIns="91440" tIns="45720" rIns="91440" bIns="45720" rtlCol="0" anchor="ctr">
            <a:normAutofit/>
          </a:bodyPr>
          <a:lstStyle/>
          <a:p>
            <a:pPr eaLnBrk="1" fontAlgn="auto" hangingPunct="1">
              <a:lnSpc>
                <a:spcPct val="100000"/>
              </a:lnSpc>
              <a:spcBef>
                <a:spcPts val="0"/>
              </a:spcBef>
              <a:spcAft>
                <a:spcPts val="0"/>
              </a:spcAft>
            </a:pPr>
            <a:endParaRPr lang="en-US" sz="1800" b="0" dirty="0">
              <a:solidFill>
                <a:srgbClr val="1F6CA7"/>
              </a:solidFill>
              <a:latin typeface="Arial"/>
            </a:endParaRPr>
          </a:p>
        </p:txBody>
      </p:sp>
      <p:sp>
        <p:nvSpPr>
          <p:cNvPr id="10" name="Slide Number Placeholder 9"/>
          <p:cNvSpPr>
            <a:spLocks noGrp="1"/>
          </p:cNvSpPr>
          <p:nvPr>
            <p:ph type="sldNum" sz="quarter" idx="4"/>
          </p:nvPr>
        </p:nvSpPr>
        <p:spPr>
          <a:xfrm>
            <a:off x="8248650" y="6356350"/>
            <a:ext cx="438150" cy="365125"/>
          </a:xfrm>
          <a:prstGeom prst="rect">
            <a:avLst/>
          </a:prstGeom>
        </p:spPr>
        <p:txBody>
          <a:bodyPr vert="horz" lIns="91440" tIns="45720" rIns="91440" bIns="45720" rtlCol="0" anchor="ctr"/>
          <a:lstStyle>
            <a:lvl1pPr algn="r">
              <a:defRPr sz="1000">
                <a:solidFill>
                  <a:schemeClr val="accent1"/>
                </a:solidFill>
              </a:defRPr>
            </a:lvl1pPr>
          </a:lstStyle>
          <a:p>
            <a:pPr eaLnBrk="1" fontAlgn="auto" hangingPunct="1">
              <a:lnSpc>
                <a:spcPct val="100000"/>
              </a:lnSpc>
              <a:spcBef>
                <a:spcPts val="0"/>
              </a:spcBef>
              <a:spcAft>
                <a:spcPts val="0"/>
              </a:spcAft>
            </a:pPr>
            <a:fld id="{54105720-E786-164F-AE36-9EBC2F8CA2D8}" type="slidenum">
              <a:rPr lang="en-US" b="0" smtClean="0">
                <a:solidFill>
                  <a:srgbClr val="95A53E"/>
                </a:solidFill>
                <a:latin typeface="Arial"/>
              </a:rPr>
              <a:pPr eaLnBrk="1" fontAlgn="auto" hangingPunct="1">
                <a:lnSpc>
                  <a:spcPct val="100000"/>
                </a:lnSpc>
                <a:spcBef>
                  <a:spcPts val="0"/>
                </a:spcBef>
                <a:spcAft>
                  <a:spcPts val="0"/>
                </a:spcAft>
              </a:pPr>
              <a:t>‹#›</a:t>
            </a:fld>
            <a:endParaRPr lang="en-US" b="0" dirty="0">
              <a:solidFill>
                <a:srgbClr val="95A53E"/>
              </a:solidFill>
              <a:latin typeface="Arial"/>
            </a:endParaRPr>
          </a:p>
        </p:txBody>
      </p:sp>
      <p:sp>
        <p:nvSpPr>
          <p:cNvPr id="5" name="TextBox 4"/>
          <p:cNvSpPr txBox="1"/>
          <p:nvPr userDrawn="1"/>
        </p:nvSpPr>
        <p:spPr>
          <a:xfrm>
            <a:off x="7454685" y="6625525"/>
            <a:ext cx="914400" cy="914400"/>
          </a:xfrm>
          <a:prstGeom prst="rect">
            <a:avLst/>
          </a:prstGeom>
        </p:spPr>
        <p:txBody>
          <a:bodyPr vert="horz" wrap="none" lIns="91440" tIns="45720" rIns="91440" bIns="45720" rtlCol="0" anchor="ctr">
            <a:noAutofit/>
          </a:bodyPr>
          <a:lstStyle/>
          <a:p>
            <a:pPr eaLnBrk="1" fontAlgn="auto" hangingPunct="1">
              <a:lnSpc>
                <a:spcPct val="100000"/>
              </a:lnSpc>
              <a:spcBef>
                <a:spcPts val="0"/>
              </a:spcBef>
              <a:spcAft>
                <a:spcPts val="0"/>
              </a:spcAft>
            </a:pPr>
            <a:endParaRPr lang="en-US" sz="2800" b="0" dirty="0">
              <a:solidFill>
                <a:srgbClr val="1F6CA7"/>
              </a:solidFill>
              <a:latin typeface="Arial"/>
            </a:endParaRPr>
          </a:p>
        </p:txBody>
      </p:sp>
    </p:spTree>
    <p:extLst>
      <p:ext uri="{BB962C8B-B14F-4D97-AF65-F5344CB8AC3E}">
        <p14:creationId xmlns:p14="http://schemas.microsoft.com/office/powerpoint/2010/main" val="3627521331"/>
      </p:ext>
    </p:extLst>
  </p:cSld>
  <p:clrMap bg1="lt1" tx1="dk1" bg2="lt2" tx2="dk2" accent1="accent1" accent2="accent2" accent3="accent3" accent4="accent4" accent5="accent5" accent6="accent6" hlink="hlink" folHlink="folHlink"/>
  <p:sldLayoutIdLst>
    <p:sldLayoutId id="214748419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400" kern="1200" baseline="0">
          <a:solidFill>
            <a:schemeClr val="tx2"/>
          </a:solidFill>
          <a:latin typeface="Arial Bold" charset="0"/>
          <a:ea typeface="+mj-ea"/>
          <a:cs typeface="Arial" panose="020B0604020202020204" pitchFamily="34" charset="0"/>
        </a:defRPr>
      </a:lvl1pPr>
    </p:titleStyle>
    <p:bodyStyle>
      <a:lvl1pPr marL="115888" indent="-115888" algn="l" defTabSz="914400" rtl="0" eaLnBrk="1" latinLnBrk="0" hangingPunct="1">
        <a:spcBef>
          <a:spcPct val="20000"/>
        </a:spcBef>
        <a:buFont typeface="Arial" panose="020B0604020202020204" pitchFamily="34" charset="0"/>
        <a:buChar char="•"/>
        <a:tabLst/>
        <a:defRPr sz="1600" kern="1200">
          <a:solidFill>
            <a:schemeClr val="tx2"/>
          </a:solidFill>
          <a:latin typeface="+mn-lt"/>
          <a:ea typeface="+mn-ea"/>
          <a:cs typeface="Arial" panose="020B0604020202020204" pitchFamily="34" charset="0"/>
        </a:defRPr>
      </a:lvl1pPr>
      <a:lvl2pPr marL="463550" indent="-115888" algn="l" defTabSz="914400" rtl="0" eaLnBrk="1" latinLnBrk="0" hangingPunct="1">
        <a:spcBef>
          <a:spcPct val="20000"/>
        </a:spcBef>
        <a:buFont typeface="Wingdings" charset="2"/>
        <a:buChar char="§"/>
        <a:tabLst/>
        <a:defRPr sz="1600" kern="1200">
          <a:solidFill>
            <a:schemeClr val="tx2"/>
          </a:solidFill>
          <a:latin typeface="Arial" panose="020B0604020202020204" pitchFamily="34" charset="0"/>
          <a:ea typeface="+mn-ea"/>
          <a:cs typeface="Arial" panose="020B0604020202020204" pitchFamily="34" charset="0"/>
        </a:defRPr>
      </a:lvl2pPr>
      <a:lvl3pPr marL="804863" indent="-117475" algn="l" defTabSz="914400" rtl="0" eaLnBrk="1" latinLnBrk="0" hangingPunct="1">
        <a:spcBef>
          <a:spcPct val="20000"/>
        </a:spcBef>
        <a:buFont typeface="Arial" panose="020B0604020202020204" pitchFamily="34" charset="0"/>
        <a:buChar char="•"/>
        <a:tabLst/>
        <a:defRPr sz="1600" b="0" kern="1200">
          <a:solidFill>
            <a:schemeClr val="tx2"/>
          </a:solidFill>
          <a:latin typeface="Arial" panose="020B0604020202020204" pitchFamily="34" charset="0"/>
          <a:ea typeface="+mn-ea"/>
          <a:cs typeface="Arial" panose="020B0604020202020204" pitchFamily="34" charset="0"/>
        </a:defRPr>
      </a:lvl3pPr>
      <a:lvl4pPr marL="1260475" indent="-115888" algn="l" defTabSz="914400" rtl="0" eaLnBrk="1" latinLnBrk="0" hangingPunct="1">
        <a:spcBef>
          <a:spcPct val="20000"/>
        </a:spcBef>
        <a:buFont typeface="Wingdings" charset="2"/>
        <a:buChar char="§"/>
        <a:tabLst/>
        <a:defRPr sz="1600" kern="1200" baseline="0">
          <a:solidFill>
            <a:schemeClr val="tx2"/>
          </a:solidFill>
          <a:latin typeface="Arial" panose="020B0604020202020204" pitchFamily="34" charset="0"/>
          <a:ea typeface="+mn-ea"/>
          <a:cs typeface="Arial" panose="020B0604020202020204" pitchFamily="34" charset="0"/>
        </a:defRPr>
      </a:lvl4pPr>
      <a:lvl5pPr marL="1717675" indent="-115888" algn="l" defTabSz="914400" rtl="0" eaLnBrk="1" latinLnBrk="0" hangingPunct="1">
        <a:spcBef>
          <a:spcPct val="20000"/>
        </a:spcBef>
        <a:buFont typeface="Arial" panose="020B0604020202020204" pitchFamily="34" charset="0"/>
        <a:buChar char="»"/>
        <a:tabLst/>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48481C-A053-2648-8F3F-AB5E5B5CD4A3}" type="slidenum">
              <a:rPr lang="en-US" smtClean="0"/>
              <a:t>‹#›</a:t>
            </a:fld>
            <a:endParaRPr lang="en-US"/>
          </a:p>
        </p:txBody>
      </p:sp>
    </p:spTree>
    <p:extLst>
      <p:ext uri="{BB962C8B-B14F-4D97-AF65-F5344CB8AC3E}">
        <p14:creationId xmlns:p14="http://schemas.microsoft.com/office/powerpoint/2010/main" val="1371529478"/>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7886700" cy="1797864"/>
          </a:xfrm>
        </p:spPr>
        <p:txBody>
          <a:bodyPr/>
          <a:lstStyle/>
          <a:p>
            <a:r>
              <a:rPr lang="en-US" sz="4000" dirty="0"/>
              <a:t>A Field Perspective on Pneumatic Control and Actuation Systems</a:t>
            </a:r>
          </a:p>
        </p:txBody>
      </p:sp>
      <p:sp>
        <p:nvSpPr>
          <p:cNvPr id="3" name="Text Placeholder 2"/>
          <p:cNvSpPr>
            <a:spLocks noGrp="1"/>
          </p:cNvSpPr>
          <p:nvPr>
            <p:ph type="body" sz="quarter" idx="13"/>
          </p:nvPr>
        </p:nvSpPr>
        <p:spPr/>
        <p:txBody>
          <a:bodyPr>
            <a:normAutofit/>
          </a:bodyPr>
          <a:lstStyle/>
          <a:p>
            <a:r>
              <a:rPr lang="en-US" sz="3600" dirty="0">
                <a:latin typeface="DIN-Regular" charset="0"/>
                <a:ea typeface="DIN-Regular" charset="0"/>
                <a:cs typeface="DIN-Regular" charset="0"/>
              </a:rPr>
              <a:t>Introduction</a:t>
            </a:r>
          </a:p>
        </p:txBody>
      </p:sp>
      <p:sp>
        <p:nvSpPr>
          <p:cNvPr id="4" name="Text Placeholder 3">
            <a:extLst>
              <a:ext uri="{FF2B5EF4-FFF2-40B4-BE49-F238E27FC236}">
                <a16:creationId xmlns:a16="http://schemas.microsoft.com/office/drawing/2014/main" id="{ADBB8645-B737-4F05-B2C6-5BB1DFB30C32}"/>
              </a:ext>
            </a:extLst>
          </p:cNvPr>
          <p:cNvSpPr txBox="1">
            <a:spLocks/>
          </p:cNvSpPr>
          <p:nvPr/>
        </p:nvSpPr>
        <p:spPr>
          <a:xfrm>
            <a:off x="3401187" y="5455920"/>
            <a:ext cx="5069713" cy="274320"/>
          </a:xfrm>
          <a:prstGeom prst="rect">
            <a:avLst/>
          </a:prstGeom>
        </p:spPr>
        <p:txBody>
          <a:bodyPr vert="horz" lIns="91440" tIns="45720" rIns="91440" bIns="45720" rtlCol="0">
            <a:noAutofit/>
          </a:bodyPr>
          <a:lstStyle>
            <a:lvl1pPr indent="0">
              <a:lnSpc>
                <a:spcPts val="1800"/>
              </a:lnSpc>
              <a:spcBef>
                <a:spcPts val="750"/>
              </a:spcBef>
              <a:buFontTx/>
              <a:buNone/>
              <a:defRPr sz="1900" b="0" i="0" spc="0" baseline="0">
                <a:solidFill>
                  <a:schemeClr val="bg1"/>
                </a:solidFill>
                <a:latin typeface="DIN-Regular" charset="0"/>
                <a:ea typeface="DIN-Regular" charset="0"/>
                <a:cs typeface="DIN-Regular" charset="0"/>
              </a:defRPr>
            </a:lvl1pPr>
            <a:lvl2pPr indent="0">
              <a:lnSpc>
                <a:spcPts val="1800"/>
              </a:lnSpc>
              <a:spcBef>
                <a:spcPts val="375"/>
              </a:spcBef>
              <a:buFontTx/>
              <a:buNone/>
              <a:defRPr sz="1300" baseline="0">
                <a:latin typeface="din" charset="0"/>
              </a:defRPr>
            </a:lvl2pPr>
            <a:lvl3pPr indent="0">
              <a:lnSpc>
                <a:spcPts val="1800"/>
              </a:lnSpc>
              <a:spcBef>
                <a:spcPts val="375"/>
              </a:spcBef>
              <a:buFontTx/>
              <a:buNone/>
              <a:defRPr sz="1300" baseline="0">
                <a:latin typeface="din" charset="0"/>
              </a:defRPr>
            </a:lvl3pPr>
            <a:lvl4pPr indent="0">
              <a:lnSpc>
                <a:spcPts val="1800"/>
              </a:lnSpc>
              <a:spcBef>
                <a:spcPts val="375"/>
              </a:spcBef>
              <a:buFontTx/>
              <a:buNone/>
              <a:defRPr sz="1300" baseline="0">
                <a:latin typeface="din" charset="0"/>
              </a:defRPr>
            </a:lvl4pPr>
            <a:lvl5pPr indent="0">
              <a:lnSpc>
                <a:spcPts val="1800"/>
              </a:lnSpc>
              <a:spcBef>
                <a:spcPts val="375"/>
              </a:spcBef>
              <a:buFontTx/>
              <a:buNone/>
              <a:defRPr sz="1300" baseline="0">
                <a:latin typeface="din"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sz="1600" dirty="0"/>
              <a:t>David Sellers</a:t>
            </a:r>
          </a:p>
        </p:txBody>
      </p:sp>
      <p:sp>
        <p:nvSpPr>
          <p:cNvPr id="5" name="Text Placeholder 4">
            <a:extLst>
              <a:ext uri="{FF2B5EF4-FFF2-40B4-BE49-F238E27FC236}">
                <a16:creationId xmlns:a16="http://schemas.microsoft.com/office/drawing/2014/main" id="{6F0DF010-BC6B-4B41-81A7-3205F4409469}"/>
              </a:ext>
            </a:extLst>
          </p:cNvPr>
          <p:cNvSpPr txBox="1">
            <a:spLocks/>
          </p:cNvSpPr>
          <p:nvPr/>
        </p:nvSpPr>
        <p:spPr>
          <a:xfrm>
            <a:off x="3401187" y="5755957"/>
            <a:ext cx="5069713" cy="274320"/>
          </a:xfrm>
          <a:prstGeom prst="rect">
            <a:avLst/>
          </a:prstGeom>
        </p:spPr>
        <p:txBody>
          <a:bodyPr vert="horz" lIns="91440" tIns="45720" rIns="91440" bIns="45720" rtlCol="0">
            <a:noAutofit/>
          </a:bodyPr>
          <a:lstStyle>
            <a:lvl1pPr marL="0" indent="0" algn="l" defTabSz="685800" rtl="0" eaLnBrk="1" latinLnBrk="0" hangingPunct="1">
              <a:lnSpc>
                <a:spcPts val="1800"/>
              </a:lnSpc>
              <a:spcBef>
                <a:spcPts val="750"/>
              </a:spcBef>
              <a:buFontTx/>
              <a:buNone/>
              <a:defRPr sz="1300" b="0" i="0" kern="1200" spc="0" baseline="0">
                <a:solidFill>
                  <a:schemeClr val="bg1"/>
                </a:solidFill>
                <a:latin typeface="DIN-Medium" charset="0"/>
                <a:ea typeface="DIN-Medium" charset="0"/>
                <a:cs typeface="DIN-Medium" charset="0"/>
              </a:defRPr>
            </a:lvl1pPr>
            <a:lvl2pPr marL="3429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2pPr>
            <a:lvl3pPr marL="6858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3pPr>
            <a:lvl4pPr marL="10287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4pPr>
            <a:lvl5pPr marL="13716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a:t>Senior Engineer, Facility Dynamics Engineering</a:t>
            </a:r>
            <a:endParaRPr lang="en-US" sz="1600" dirty="0"/>
          </a:p>
        </p:txBody>
      </p:sp>
      <p:sp>
        <p:nvSpPr>
          <p:cNvPr id="6" name="Text Placeholder 3">
            <a:extLst>
              <a:ext uri="{FF2B5EF4-FFF2-40B4-BE49-F238E27FC236}">
                <a16:creationId xmlns:a16="http://schemas.microsoft.com/office/drawing/2014/main" id="{E337A2BC-518E-43C9-AD9F-12C820A9AB08}"/>
              </a:ext>
            </a:extLst>
          </p:cNvPr>
          <p:cNvSpPr txBox="1">
            <a:spLocks/>
          </p:cNvSpPr>
          <p:nvPr/>
        </p:nvSpPr>
        <p:spPr>
          <a:xfrm>
            <a:off x="3401186" y="5181600"/>
            <a:ext cx="5069713" cy="274320"/>
          </a:xfrm>
          <a:prstGeom prst="rect">
            <a:avLst/>
          </a:prstGeom>
        </p:spPr>
        <p:txBody>
          <a:bodyPr vert="horz" lIns="91440" tIns="45720" rIns="91440" bIns="45720" rtlCol="0">
            <a:noAutofit/>
          </a:bodyPr>
          <a:lstStyle>
            <a:lvl1pPr indent="0">
              <a:lnSpc>
                <a:spcPts val="1800"/>
              </a:lnSpc>
              <a:spcBef>
                <a:spcPts val="750"/>
              </a:spcBef>
              <a:buFontTx/>
              <a:buNone/>
              <a:defRPr sz="1900" b="0" i="0" spc="0" baseline="0">
                <a:solidFill>
                  <a:schemeClr val="bg1"/>
                </a:solidFill>
                <a:latin typeface="DIN-Regular" charset="0"/>
                <a:ea typeface="DIN-Regular" charset="0"/>
                <a:cs typeface="DIN-Regular" charset="0"/>
              </a:defRPr>
            </a:lvl1pPr>
            <a:lvl2pPr indent="0">
              <a:lnSpc>
                <a:spcPts val="1800"/>
              </a:lnSpc>
              <a:spcBef>
                <a:spcPts val="375"/>
              </a:spcBef>
              <a:buFontTx/>
              <a:buNone/>
              <a:defRPr sz="1300" baseline="0">
                <a:latin typeface="din" charset="0"/>
              </a:defRPr>
            </a:lvl2pPr>
            <a:lvl3pPr indent="0">
              <a:lnSpc>
                <a:spcPts val="1800"/>
              </a:lnSpc>
              <a:spcBef>
                <a:spcPts val="375"/>
              </a:spcBef>
              <a:buFontTx/>
              <a:buNone/>
              <a:defRPr sz="1300" baseline="0">
                <a:latin typeface="din" charset="0"/>
              </a:defRPr>
            </a:lvl3pPr>
            <a:lvl4pPr indent="0">
              <a:lnSpc>
                <a:spcPts val="1800"/>
              </a:lnSpc>
              <a:spcBef>
                <a:spcPts val="375"/>
              </a:spcBef>
              <a:buFontTx/>
              <a:buNone/>
              <a:defRPr sz="1300" baseline="0">
                <a:latin typeface="din" charset="0"/>
              </a:defRPr>
            </a:lvl4pPr>
            <a:lvl5pPr indent="0">
              <a:lnSpc>
                <a:spcPts val="1800"/>
              </a:lnSpc>
              <a:spcBef>
                <a:spcPts val="375"/>
              </a:spcBef>
              <a:buFontTx/>
              <a:buNone/>
              <a:defRPr sz="1300" baseline="0">
                <a:latin typeface="din"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sz="1600" dirty="0"/>
              <a:t>Presented By:</a:t>
            </a:r>
          </a:p>
          <a:p>
            <a:endParaRPr lang="en-US" sz="1600" dirty="0"/>
          </a:p>
        </p:txBody>
      </p:sp>
      <p:pic>
        <p:nvPicPr>
          <p:cNvPr id="7" name="Picture 6" descr="A close up of a logo&#10;&#10;Description automatically generated">
            <a:extLst>
              <a:ext uri="{FF2B5EF4-FFF2-40B4-BE49-F238E27FC236}">
                <a16:creationId xmlns:a16="http://schemas.microsoft.com/office/drawing/2014/main" id="{4F4B8BCE-3A52-4276-BB6A-16BE62A01074}"/>
              </a:ext>
            </a:extLst>
          </p:cNvPr>
          <p:cNvPicPr>
            <a:picLocks noChangeAspect="1"/>
          </p:cNvPicPr>
          <p:nvPr/>
        </p:nvPicPr>
        <p:blipFill>
          <a:blip r:embed="rId2"/>
          <a:stretch>
            <a:fillRect/>
          </a:stretch>
        </p:blipFill>
        <p:spPr>
          <a:xfrm>
            <a:off x="1524000" y="5259623"/>
            <a:ext cx="1476530" cy="688973"/>
          </a:xfrm>
          <a:prstGeom prst="rect">
            <a:avLst/>
          </a:prstGeom>
        </p:spPr>
      </p:pic>
    </p:spTree>
    <p:extLst>
      <p:ext uri="{BB962C8B-B14F-4D97-AF65-F5344CB8AC3E}">
        <p14:creationId xmlns:p14="http://schemas.microsoft.com/office/powerpoint/2010/main" val="202144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B2AC52-191E-42C2-BA92-874E064EFBC6}"/>
              </a:ext>
            </a:extLst>
          </p:cNvPr>
          <p:cNvSpPr>
            <a:spLocks noGrp="1"/>
          </p:cNvSpPr>
          <p:nvPr>
            <p:ph type="title"/>
          </p:nvPr>
        </p:nvSpPr>
        <p:spPr/>
        <p:txBody>
          <a:bodyPr/>
          <a:lstStyle/>
          <a:p>
            <a:r>
              <a:rPr lang="en-US" dirty="0">
                <a:solidFill>
                  <a:schemeClr val="tx2"/>
                </a:solidFill>
              </a:rPr>
              <a:t>Connecting to David Sellers Poll Everywhere Account</a:t>
            </a:r>
          </a:p>
        </p:txBody>
      </p:sp>
      <p:sp>
        <p:nvSpPr>
          <p:cNvPr id="9" name="Content Placeholder 8">
            <a:extLst>
              <a:ext uri="{FF2B5EF4-FFF2-40B4-BE49-F238E27FC236}">
                <a16:creationId xmlns:a16="http://schemas.microsoft.com/office/drawing/2014/main" id="{21D35BB2-BC7C-4084-93B3-6AD9C776FBA7}"/>
              </a:ext>
            </a:extLst>
          </p:cNvPr>
          <p:cNvSpPr>
            <a:spLocks noGrp="1"/>
          </p:cNvSpPr>
          <p:nvPr>
            <p:ph idx="1"/>
          </p:nvPr>
        </p:nvSpPr>
        <p:spPr/>
        <p:txBody>
          <a:bodyPr/>
          <a:lstStyle/>
          <a:p>
            <a:r>
              <a:rPr lang="en-US" dirty="0"/>
              <a:t>We may be using Poll Everywhere during the class to foster interaction.   Please take a few minutes ahead of the class or during the introduction to get yourself set up to use Poll Everywhere with my account.</a:t>
            </a:r>
          </a:p>
        </p:txBody>
      </p:sp>
    </p:spTree>
    <p:extLst>
      <p:ext uri="{BB962C8B-B14F-4D97-AF65-F5344CB8AC3E}">
        <p14:creationId xmlns:p14="http://schemas.microsoft.com/office/powerpoint/2010/main" val="401647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EEE4D-1F50-4AD5-9A29-ED5D992EAC0E}"/>
              </a:ext>
            </a:extLst>
          </p:cNvPr>
          <p:cNvSpPr>
            <a:spLocks noGrp="1"/>
          </p:cNvSpPr>
          <p:nvPr>
            <p:ph type="title"/>
          </p:nvPr>
        </p:nvSpPr>
        <p:spPr>
          <a:xfrm>
            <a:off x="457200" y="381000"/>
            <a:ext cx="4114800" cy="2209800"/>
          </a:xfrm>
        </p:spPr>
        <p:txBody>
          <a:bodyPr/>
          <a:lstStyle/>
          <a:p>
            <a:r>
              <a:rPr lang="en-US" dirty="0"/>
              <a:t>Get Connected with My Poll Everywhere</a:t>
            </a:r>
          </a:p>
        </p:txBody>
      </p:sp>
      <p:sp>
        <p:nvSpPr>
          <p:cNvPr id="2" name="Text Placeholder 1">
            <a:extLst>
              <a:ext uri="{FF2B5EF4-FFF2-40B4-BE49-F238E27FC236}">
                <a16:creationId xmlns:a16="http://schemas.microsoft.com/office/drawing/2014/main" id="{AA902103-9DA4-4B9B-B836-BD5BF340AAE7}"/>
              </a:ext>
            </a:extLst>
          </p:cNvPr>
          <p:cNvSpPr>
            <a:spLocks noGrp="1"/>
          </p:cNvSpPr>
          <p:nvPr>
            <p:ph type="body" sz="quarter" idx="20"/>
          </p:nvPr>
        </p:nvSpPr>
        <p:spPr>
          <a:xfrm>
            <a:off x="457200" y="3124200"/>
            <a:ext cx="4059556" cy="2814226"/>
          </a:xfrm>
        </p:spPr>
        <p:txBody>
          <a:bodyPr>
            <a:normAutofit/>
          </a:bodyPr>
          <a:lstStyle/>
          <a:p>
            <a:pPr marL="0" indent="0">
              <a:lnSpc>
                <a:spcPct val="100000"/>
              </a:lnSpc>
              <a:spcBef>
                <a:spcPts val="0"/>
              </a:spcBef>
              <a:spcAft>
                <a:spcPts val="600"/>
              </a:spcAft>
              <a:buNone/>
            </a:pPr>
            <a:r>
              <a:rPr lang="en-US" sz="2400" b="1" dirty="0"/>
              <a:t>Via text messaging</a:t>
            </a:r>
          </a:p>
          <a:p>
            <a:pPr marL="0" indent="0">
              <a:lnSpc>
                <a:spcPct val="100000"/>
              </a:lnSpc>
              <a:spcBef>
                <a:spcPts val="0"/>
              </a:spcBef>
              <a:spcAft>
                <a:spcPts val="600"/>
              </a:spcAft>
              <a:buNone/>
            </a:pPr>
            <a:r>
              <a:rPr lang="en-US" sz="2400" dirty="0"/>
              <a:t>Step 1</a:t>
            </a:r>
          </a:p>
          <a:p>
            <a:pPr marL="228600" indent="0">
              <a:lnSpc>
                <a:spcPct val="100000"/>
              </a:lnSpc>
              <a:spcBef>
                <a:spcPts val="0"/>
              </a:spcBef>
              <a:spcAft>
                <a:spcPts val="600"/>
              </a:spcAft>
              <a:buNone/>
            </a:pPr>
            <a:r>
              <a:rPr lang="en-US" sz="2400" dirty="0"/>
              <a:t>Text </a:t>
            </a:r>
            <a:r>
              <a:rPr lang="en-US" sz="2400" dirty="0">
                <a:solidFill>
                  <a:schemeClr val="tx2"/>
                </a:solidFill>
              </a:rPr>
              <a:t>DAVIDSELLERS022</a:t>
            </a:r>
            <a:r>
              <a:rPr lang="en-US" sz="2400" dirty="0"/>
              <a:t> to </a:t>
            </a:r>
            <a:r>
              <a:rPr lang="en-US" sz="2400" dirty="0">
                <a:solidFill>
                  <a:srgbClr val="03CC49"/>
                </a:solidFill>
              </a:rPr>
              <a:t>22333 </a:t>
            </a:r>
            <a:r>
              <a:rPr lang="en-US" sz="2400" dirty="0"/>
              <a:t>(the hyphen gets inserted automatically on some phones)</a:t>
            </a:r>
          </a:p>
        </p:txBody>
      </p:sp>
      <p:grpSp>
        <p:nvGrpSpPr>
          <p:cNvPr id="9" name="Group 8">
            <a:extLst>
              <a:ext uri="{FF2B5EF4-FFF2-40B4-BE49-F238E27FC236}">
                <a16:creationId xmlns:a16="http://schemas.microsoft.com/office/drawing/2014/main" id="{88019BFE-1293-43DE-90ED-2811AF6B28F8}"/>
              </a:ext>
            </a:extLst>
          </p:cNvPr>
          <p:cNvGrpSpPr>
            <a:grpSpLocks noChangeAspect="1"/>
          </p:cNvGrpSpPr>
          <p:nvPr/>
        </p:nvGrpSpPr>
        <p:grpSpPr>
          <a:xfrm>
            <a:off x="4627245" y="386668"/>
            <a:ext cx="3840480" cy="5760720"/>
            <a:chOff x="4321192" y="1600200"/>
            <a:chExt cx="3048000" cy="4572000"/>
          </a:xfrm>
        </p:grpSpPr>
        <p:pic>
          <p:nvPicPr>
            <p:cNvPr id="6" name="Picture 5" descr="A close up of electronics&#10;&#10;Description automatically generated">
              <a:extLst>
                <a:ext uri="{FF2B5EF4-FFF2-40B4-BE49-F238E27FC236}">
                  <a16:creationId xmlns:a16="http://schemas.microsoft.com/office/drawing/2014/main" id="{959E7E3D-6453-43BE-80BB-A0ED90B1A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1192" y="1600200"/>
              <a:ext cx="3048000" cy="4572000"/>
            </a:xfrm>
            <a:prstGeom prst="rect">
              <a:avLst/>
            </a:prstGeom>
          </p:spPr>
        </p:pic>
        <p:sp>
          <p:nvSpPr>
            <p:cNvPr id="8" name="Rectangle 7">
              <a:extLst>
                <a:ext uri="{FF2B5EF4-FFF2-40B4-BE49-F238E27FC236}">
                  <a16:creationId xmlns:a16="http://schemas.microsoft.com/office/drawing/2014/main" id="{78ADFA96-A1BD-4549-A2F8-0BE2ED3A3702}"/>
                </a:ext>
              </a:extLst>
            </p:cNvPr>
            <p:cNvSpPr/>
            <p:nvPr/>
          </p:nvSpPr>
          <p:spPr>
            <a:xfrm>
              <a:off x="5513033" y="2944427"/>
              <a:ext cx="62144" cy="6510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9413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EEE4D-1F50-4AD5-9A29-ED5D992EAC0E}"/>
              </a:ext>
            </a:extLst>
          </p:cNvPr>
          <p:cNvSpPr>
            <a:spLocks noGrp="1"/>
          </p:cNvSpPr>
          <p:nvPr>
            <p:ph type="title"/>
          </p:nvPr>
        </p:nvSpPr>
        <p:spPr>
          <a:xfrm>
            <a:off x="457200" y="381000"/>
            <a:ext cx="4114800" cy="2209800"/>
          </a:xfrm>
        </p:spPr>
        <p:txBody>
          <a:bodyPr/>
          <a:lstStyle/>
          <a:p>
            <a:r>
              <a:rPr lang="en-US" dirty="0"/>
              <a:t>Get Connected with My Poll Everywhere</a:t>
            </a:r>
          </a:p>
        </p:txBody>
      </p:sp>
      <p:sp>
        <p:nvSpPr>
          <p:cNvPr id="2" name="Text Placeholder 1">
            <a:extLst>
              <a:ext uri="{FF2B5EF4-FFF2-40B4-BE49-F238E27FC236}">
                <a16:creationId xmlns:a16="http://schemas.microsoft.com/office/drawing/2014/main" id="{AA902103-9DA4-4B9B-B836-BD5BF340AAE7}"/>
              </a:ext>
            </a:extLst>
          </p:cNvPr>
          <p:cNvSpPr>
            <a:spLocks noGrp="1"/>
          </p:cNvSpPr>
          <p:nvPr>
            <p:ph type="body" sz="quarter" idx="20"/>
          </p:nvPr>
        </p:nvSpPr>
        <p:spPr>
          <a:xfrm>
            <a:off x="457200" y="3124200"/>
            <a:ext cx="4059556" cy="2814226"/>
          </a:xfrm>
        </p:spPr>
        <p:txBody>
          <a:bodyPr>
            <a:normAutofit/>
          </a:bodyPr>
          <a:lstStyle/>
          <a:p>
            <a:pPr marL="0" indent="0">
              <a:lnSpc>
                <a:spcPct val="100000"/>
              </a:lnSpc>
              <a:spcBef>
                <a:spcPts val="0"/>
              </a:spcBef>
              <a:spcAft>
                <a:spcPts val="600"/>
              </a:spcAft>
              <a:buNone/>
            </a:pPr>
            <a:r>
              <a:rPr lang="en-US" sz="2400" b="1" dirty="0"/>
              <a:t>Via text messaging</a:t>
            </a:r>
          </a:p>
          <a:p>
            <a:pPr marL="0" indent="0">
              <a:lnSpc>
                <a:spcPct val="100000"/>
              </a:lnSpc>
              <a:spcBef>
                <a:spcPts val="0"/>
              </a:spcBef>
              <a:spcAft>
                <a:spcPts val="600"/>
              </a:spcAft>
              <a:buNone/>
            </a:pPr>
            <a:r>
              <a:rPr lang="en-US" sz="2400" dirty="0"/>
              <a:t>Step 2</a:t>
            </a:r>
          </a:p>
          <a:p>
            <a:pPr marL="228600" indent="0">
              <a:lnSpc>
                <a:spcPct val="100000"/>
              </a:lnSpc>
              <a:spcBef>
                <a:spcPts val="0"/>
              </a:spcBef>
              <a:spcAft>
                <a:spcPts val="600"/>
              </a:spcAft>
              <a:buNone/>
            </a:pPr>
            <a:r>
              <a:rPr lang="en-US" sz="2400" dirty="0"/>
              <a:t>Receive confirmation that you have joined the session</a:t>
            </a:r>
          </a:p>
        </p:txBody>
      </p:sp>
      <p:pic>
        <p:nvPicPr>
          <p:cNvPr id="5" name="Picture 4" descr="A screenshot of a cell phone&#10;&#10;Description automatically generated">
            <a:extLst>
              <a:ext uri="{FF2B5EF4-FFF2-40B4-BE49-F238E27FC236}">
                <a16:creationId xmlns:a16="http://schemas.microsoft.com/office/drawing/2014/main" id="{4C9EE770-25B9-40A8-8798-04418AA99A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7245" y="386668"/>
            <a:ext cx="3840480" cy="5760720"/>
          </a:xfrm>
          <a:prstGeom prst="rect">
            <a:avLst/>
          </a:prstGeom>
        </p:spPr>
      </p:pic>
    </p:spTree>
    <p:extLst>
      <p:ext uri="{BB962C8B-B14F-4D97-AF65-F5344CB8AC3E}">
        <p14:creationId xmlns:p14="http://schemas.microsoft.com/office/powerpoint/2010/main" val="75069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EEE4D-1F50-4AD5-9A29-ED5D992EAC0E}"/>
              </a:ext>
            </a:extLst>
          </p:cNvPr>
          <p:cNvSpPr>
            <a:spLocks noGrp="1"/>
          </p:cNvSpPr>
          <p:nvPr>
            <p:ph type="title"/>
          </p:nvPr>
        </p:nvSpPr>
        <p:spPr>
          <a:xfrm>
            <a:off x="457200" y="381000"/>
            <a:ext cx="4114800" cy="2209800"/>
          </a:xfrm>
        </p:spPr>
        <p:txBody>
          <a:bodyPr/>
          <a:lstStyle/>
          <a:p>
            <a:r>
              <a:rPr lang="en-US" dirty="0"/>
              <a:t>Get Connected with My Poll Everywhere</a:t>
            </a:r>
          </a:p>
        </p:txBody>
      </p:sp>
      <p:sp>
        <p:nvSpPr>
          <p:cNvPr id="2" name="Text Placeholder 1">
            <a:extLst>
              <a:ext uri="{FF2B5EF4-FFF2-40B4-BE49-F238E27FC236}">
                <a16:creationId xmlns:a16="http://schemas.microsoft.com/office/drawing/2014/main" id="{AA902103-9DA4-4B9B-B836-BD5BF340AAE7}"/>
              </a:ext>
            </a:extLst>
          </p:cNvPr>
          <p:cNvSpPr>
            <a:spLocks noGrp="1"/>
          </p:cNvSpPr>
          <p:nvPr>
            <p:ph type="body" sz="quarter" idx="20"/>
          </p:nvPr>
        </p:nvSpPr>
        <p:spPr>
          <a:xfrm>
            <a:off x="457200" y="3124200"/>
            <a:ext cx="4059556" cy="2814226"/>
          </a:xfrm>
        </p:spPr>
        <p:txBody>
          <a:bodyPr>
            <a:normAutofit/>
          </a:bodyPr>
          <a:lstStyle/>
          <a:p>
            <a:pPr marL="0" indent="0">
              <a:lnSpc>
                <a:spcPct val="100000"/>
              </a:lnSpc>
              <a:spcBef>
                <a:spcPts val="0"/>
              </a:spcBef>
              <a:spcAft>
                <a:spcPts val="600"/>
              </a:spcAft>
              <a:buNone/>
            </a:pPr>
            <a:r>
              <a:rPr lang="en-US" sz="2400" b="1" dirty="0"/>
              <a:t>Via web browser</a:t>
            </a:r>
          </a:p>
          <a:p>
            <a:pPr marL="0" indent="0">
              <a:lnSpc>
                <a:spcPct val="100000"/>
              </a:lnSpc>
              <a:spcBef>
                <a:spcPts val="0"/>
              </a:spcBef>
              <a:spcAft>
                <a:spcPts val="600"/>
              </a:spcAft>
              <a:buNone/>
            </a:pPr>
            <a:r>
              <a:rPr lang="en-US" sz="2400" dirty="0"/>
              <a:t>Step 1</a:t>
            </a:r>
          </a:p>
          <a:p>
            <a:pPr marL="228600" indent="0">
              <a:lnSpc>
                <a:spcPct val="100000"/>
              </a:lnSpc>
              <a:spcBef>
                <a:spcPts val="0"/>
              </a:spcBef>
              <a:spcAft>
                <a:spcPts val="600"/>
              </a:spcAft>
              <a:buNone/>
            </a:pPr>
            <a:r>
              <a:rPr lang="en-US" sz="2400" dirty="0"/>
              <a:t>Go to </a:t>
            </a:r>
            <a:r>
              <a:rPr lang="en-US" sz="2400" dirty="0">
                <a:solidFill>
                  <a:schemeClr val="tx2"/>
                </a:solidFill>
              </a:rPr>
              <a:t>pollev.com/davidsellers022</a:t>
            </a:r>
          </a:p>
        </p:txBody>
      </p:sp>
      <p:pic>
        <p:nvPicPr>
          <p:cNvPr id="6" name="Picture 5">
            <a:extLst>
              <a:ext uri="{FF2B5EF4-FFF2-40B4-BE49-F238E27FC236}">
                <a16:creationId xmlns:a16="http://schemas.microsoft.com/office/drawing/2014/main" id="{4838A2EE-293C-4C4B-BD74-3A7475FDE037}"/>
              </a:ext>
            </a:extLst>
          </p:cNvPr>
          <p:cNvPicPr>
            <a:picLocks noChangeAspect="1"/>
          </p:cNvPicPr>
          <p:nvPr/>
        </p:nvPicPr>
        <p:blipFill>
          <a:blip r:embed="rId2"/>
          <a:stretch>
            <a:fillRect/>
          </a:stretch>
        </p:blipFill>
        <p:spPr>
          <a:xfrm>
            <a:off x="4627245" y="1447800"/>
            <a:ext cx="4389120" cy="2377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9348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5ACBADDF-77FB-4708-B60B-C267F4419E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401" y="386668"/>
            <a:ext cx="3840480" cy="5760720"/>
          </a:xfrm>
          <a:prstGeom prst="rect">
            <a:avLst/>
          </a:prstGeom>
        </p:spPr>
      </p:pic>
      <p:sp>
        <p:nvSpPr>
          <p:cNvPr id="3" name="Title 2">
            <a:extLst>
              <a:ext uri="{FF2B5EF4-FFF2-40B4-BE49-F238E27FC236}">
                <a16:creationId xmlns:a16="http://schemas.microsoft.com/office/drawing/2014/main" id="{616EEE4D-1F50-4AD5-9A29-ED5D992EAC0E}"/>
              </a:ext>
            </a:extLst>
          </p:cNvPr>
          <p:cNvSpPr>
            <a:spLocks noGrp="1"/>
          </p:cNvSpPr>
          <p:nvPr>
            <p:ph type="title"/>
          </p:nvPr>
        </p:nvSpPr>
        <p:spPr/>
        <p:txBody>
          <a:bodyPr/>
          <a:lstStyle/>
          <a:p>
            <a:r>
              <a:rPr lang="en-US" dirty="0"/>
              <a:t>Get Connected with My Poll Everywhere</a:t>
            </a:r>
          </a:p>
        </p:txBody>
      </p:sp>
      <p:sp>
        <p:nvSpPr>
          <p:cNvPr id="2" name="Text Placeholder 1">
            <a:extLst>
              <a:ext uri="{FF2B5EF4-FFF2-40B4-BE49-F238E27FC236}">
                <a16:creationId xmlns:a16="http://schemas.microsoft.com/office/drawing/2014/main" id="{AA902103-9DA4-4B9B-B836-BD5BF340AAE7}"/>
              </a:ext>
            </a:extLst>
          </p:cNvPr>
          <p:cNvSpPr>
            <a:spLocks noGrp="1"/>
          </p:cNvSpPr>
          <p:nvPr>
            <p:ph type="body" sz="quarter" idx="20"/>
          </p:nvPr>
        </p:nvSpPr>
        <p:spPr>
          <a:xfrm>
            <a:off x="457200" y="1447800"/>
            <a:ext cx="4059556" cy="4490626"/>
          </a:xfrm>
        </p:spPr>
        <p:txBody>
          <a:bodyPr>
            <a:normAutofit/>
          </a:bodyPr>
          <a:lstStyle/>
          <a:p>
            <a:pPr marL="0" indent="0">
              <a:lnSpc>
                <a:spcPct val="100000"/>
              </a:lnSpc>
              <a:spcBef>
                <a:spcPts val="0"/>
              </a:spcBef>
              <a:spcAft>
                <a:spcPts val="600"/>
              </a:spcAft>
              <a:buNone/>
            </a:pPr>
            <a:r>
              <a:rPr lang="en-US" sz="2400" b="1" dirty="0"/>
              <a:t>Via web browser</a:t>
            </a:r>
          </a:p>
          <a:p>
            <a:pPr marL="0" indent="0">
              <a:lnSpc>
                <a:spcPct val="100000"/>
              </a:lnSpc>
              <a:spcBef>
                <a:spcPts val="0"/>
              </a:spcBef>
              <a:spcAft>
                <a:spcPts val="600"/>
              </a:spcAft>
              <a:buNone/>
            </a:pPr>
            <a:r>
              <a:rPr lang="en-US" sz="2400" dirty="0"/>
              <a:t>Step 1</a:t>
            </a:r>
          </a:p>
          <a:p>
            <a:pPr marL="228600" indent="0">
              <a:lnSpc>
                <a:spcPct val="100000"/>
              </a:lnSpc>
              <a:spcBef>
                <a:spcPts val="0"/>
              </a:spcBef>
              <a:spcAft>
                <a:spcPts val="600"/>
              </a:spcAft>
              <a:buNone/>
            </a:pPr>
            <a:r>
              <a:rPr lang="en-US" sz="2400" dirty="0"/>
              <a:t>Go to </a:t>
            </a:r>
            <a:r>
              <a:rPr lang="en-US" sz="2400" dirty="0">
                <a:solidFill>
                  <a:schemeClr val="tx2"/>
                </a:solidFill>
              </a:rPr>
              <a:t>pollev.com/davidsellers022</a:t>
            </a:r>
          </a:p>
        </p:txBody>
      </p:sp>
      <p:pic>
        <p:nvPicPr>
          <p:cNvPr id="11" name="Picture 10">
            <a:extLst>
              <a:ext uri="{FF2B5EF4-FFF2-40B4-BE49-F238E27FC236}">
                <a16:creationId xmlns:a16="http://schemas.microsoft.com/office/drawing/2014/main" id="{244EABF6-692D-4AC0-8D03-EA06E36ACFE6}"/>
              </a:ext>
            </a:extLst>
          </p:cNvPr>
          <p:cNvPicPr>
            <a:picLocks noChangeAspect="1"/>
          </p:cNvPicPr>
          <p:nvPr/>
        </p:nvPicPr>
        <p:blipFill>
          <a:blip r:embed="rId3"/>
          <a:stretch>
            <a:fillRect/>
          </a:stretch>
        </p:blipFill>
        <p:spPr>
          <a:xfrm>
            <a:off x="182880" y="1447800"/>
            <a:ext cx="8778240" cy="4754880"/>
          </a:xfrm>
          <a:prstGeom prst="rect">
            <a:avLst/>
          </a:prstGeom>
        </p:spPr>
      </p:pic>
      <p:pic>
        <p:nvPicPr>
          <p:cNvPr id="13" name="Picture 12">
            <a:extLst>
              <a:ext uri="{FF2B5EF4-FFF2-40B4-BE49-F238E27FC236}">
                <a16:creationId xmlns:a16="http://schemas.microsoft.com/office/drawing/2014/main" id="{48BB469A-E9EE-452B-92BA-D418BC97B046}"/>
              </a:ext>
            </a:extLst>
          </p:cNvPr>
          <p:cNvPicPr>
            <a:picLocks noChangeAspect="1"/>
          </p:cNvPicPr>
          <p:nvPr/>
        </p:nvPicPr>
        <p:blipFill>
          <a:blip r:embed="rId4"/>
          <a:stretch>
            <a:fillRect/>
          </a:stretch>
        </p:blipFill>
        <p:spPr>
          <a:xfrm>
            <a:off x="-9541423" y="1447800"/>
            <a:ext cx="8778240" cy="47548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9530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4EABF6-692D-4AC0-8D03-EA06E36ACFE6}"/>
              </a:ext>
            </a:extLst>
          </p:cNvPr>
          <p:cNvPicPr>
            <a:picLocks noChangeAspect="1"/>
          </p:cNvPicPr>
          <p:nvPr/>
        </p:nvPicPr>
        <p:blipFill>
          <a:blip r:embed="rId3"/>
          <a:stretch>
            <a:fillRect/>
          </a:stretch>
        </p:blipFill>
        <p:spPr>
          <a:xfrm>
            <a:off x="457200" y="1846945"/>
            <a:ext cx="5068560" cy="274547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5ACBADDF-77FB-4708-B60B-C267F4419E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718" y="1153843"/>
            <a:ext cx="2289941" cy="3434912"/>
          </a:xfrm>
          <a:prstGeom prst="rect">
            <a:avLst/>
          </a:prstGeom>
        </p:spPr>
      </p:pic>
      <p:sp>
        <p:nvSpPr>
          <p:cNvPr id="3" name="Title 2">
            <a:extLst>
              <a:ext uri="{FF2B5EF4-FFF2-40B4-BE49-F238E27FC236}">
                <a16:creationId xmlns:a16="http://schemas.microsoft.com/office/drawing/2014/main" id="{616EEE4D-1F50-4AD5-9A29-ED5D992EAC0E}"/>
              </a:ext>
            </a:extLst>
          </p:cNvPr>
          <p:cNvSpPr>
            <a:spLocks noGrp="1"/>
          </p:cNvSpPr>
          <p:nvPr>
            <p:ph type="title"/>
          </p:nvPr>
        </p:nvSpPr>
        <p:spPr/>
        <p:txBody>
          <a:bodyPr/>
          <a:lstStyle/>
          <a:p>
            <a:r>
              <a:rPr lang="en-US" dirty="0"/>
              <a:t>Get Connected with My Poll Everywhere</a:t>
            </a:r>
          </a:p>
        </p:txBody>
      </p:sp>
      <p:sp>
        <p:nvSpPr>
          <p:cNvPr id="2" name="Text Placeholder 1">
            <a:extLst>
              <a:ext uri="{FF2B5EF4-FFF2-40B4-BE49-F238E27FC236}">
                <a16:creationId xmlns:a16="http://schemas.microsoft.com/office/drawing/2014/main" id="{AA902103-9DA4-4B9B-B836-BD5BF340AAE7}"/>
              </a:ext>
            </a:extLst>
          </p:cNvPr>
          <p:cNvSpPr>
            <a:spLocks noGrp="1"/>
          </p:cNvSpPr>
          <p:nvPr>
            <p:ph type="body" sz="quarter" idx="20"/>
          </p:nvPr>
        </p:nvSpPr>
        <p:spPr>
          <a:xfrm>
            <a:off x="457200" y="4822339"/>
            <a:ext cx="8229600" cy="1883261"/>
          </a:xfrm>
        </p:spPr>
        <p:txBody>
          <a:bodyPr>
            <a:normAutofit/>
          </a:bodyPr>
          <a:lstStyle/>
          <a:p>
            <a:pPr marL="0" indent="0">
              <a:lnSpc>
                <a:spcPct val="100000"/>
              </a:lnSpc>
              <a:spcBef>
                <a:spcPts val="0"/>
              </a:spcBef>
              <a:spcAft>
                <a:spcPts val="600"/>
              </a:spcAft>
              <a:buNone/>
            </a:pPr>
            <a:r>
              <a:rPr lang="en-US" sz="2400" b="1" dirty="0"/>
              <a:t>Via web browser or text messaging</a:t>
            </a:r>
          </a:p>
          <a:p>
            <a:pPr marL="0" indent="0">
              <a:lnSpc>
                <a:spcPct val="100000"/>
              </a:lnSpc>
              <a:spcBef>
                <a:spcPts val="0"/>
              </a:spcBef>
              <a:spcAft>
                <a:spcPts val="600"/>
              </a:spcAft>
              <a:buNone/>
            </a:pPr>
            <a:r>
              <a:rPr lang="en-US" sz="2400" dirty="0"/>
              <a:t>Step 3</a:t>
            </a:r>
          </a:p>
          <a:p>
            <a:pPr marL="228600" indent="0">
              <a:lnSpc>
                <a:spcPct val="100000"/>
              </a:lnSpc>
              <a:spcBef>
                <a:spcPts val="0"/>
              </a:spcBef>
              <a:spcAft>
                <a:spcPts val="600"/>
              </a:spcAft>
              <a:buNone/>
            </a:pPr>
            <a:r>
              <a:rPr lang="en-US" sz="2400" dirty="0"/>
              <a:t>Wait for a poll question to come up</a:t>
            </a:r>
            <a:endParaRPr lang="en-US" sz="2400" dirty="0">
              <a:solidFill>
                <a:schemeClr val="tx2"/>
              </a:solidFill>
            </a:endParaRPr>
          </a:p>
        </p:txBody>
      </p:sp>
      <p:pic>
        <p:nvPicPr>
          <p:cNvPr id="13" name="Picture 12">
            <a:extLst>
              <a:ext uri="{FF2B5EF4-FFF2-40B4-BE49-F238E27FC236}">
                <a16:creationId xmlns:a16="http://schemas.microsoft.com/office/drawing/2014/main" id="{48BB469A-E9EE-452B-92BA-D418BC97B046}"/>
              </a:ext>
            </a:extLst>
          </p:cNvPr>
          <p:cNvPicPr>
            <a:picLocks noChangeAspect="1"/>
          </p:cNvPicPr>
          <p:nvPr/>
        </p:nvPicPr>
        <p:blipFill>
          <a:blip r:embed="rId5"/>
          <a:stretch>
            <a:fillRect/>
          </a:stretch>
        </p:blipFill>
        <p:spPr>
          <a:xfrm>
            <a:off x="-9541423" y="1447800"/>
            <a:ext cx="8778240" cy="475488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B6E636F-A1C7-4C43-A855-7F4A37D57658}"/>
              </a:ext>
            </a:extLst>
          </p:cNvPr>
          <p:cNvPicPr>
            <a:picLocks noChangeAspect="1"/>
          </p:cNvPicPr>
          <p:nvPr/>
        </p:nvPicPr>
        <p:blipFill rotWithShape="1">
          <a:blip r:embed="rId6"/>
          <a:srcRect l="12604" r="12500"/>
          <a:stretch/>
        </p:blipFill>
        <p:spPr>
          <a:xfrm>
            <a:off x="6350" y="7677150"/>
            <a:ext cx="9131300" cy="6858000"/>
          </a:xfrm>
          <a:prstGeom prst="rect">
            <a:avLst/>
          </a:prstGeom>
        </p:spPr>
      </p:pic>
    </p:spTree>
    <p:extLst>
      <p:ext uri="{BB962C8B-B14F-4D97-AF65-F5344CB8AC3E}">
        <p14:creationId xmlns:p14="http://schemas.microsoft.com/office/powerpoint/2010/main" val="2808043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2013-09-11 FDE Black">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GE01">
      <a:dk1>
        <a:srgbClr val="1F6CA7"/>
      </a:dk1>
      <a:lt1>
        <a:srgbClr val="FFFFFF"/>
      </a:lt1>
      <a:dk2>
        <a:srgbClr val="000000"/>
      </a:dk2>
      <a:lt2>
        <a:srgbClr val="D8D8D8"/>
      </a:lt2>
      <a:accent1>
        <a:srgbClr val="95A53E"/>
      </a:accent1>
      <a:accent2>
        <a:srgbClr val="1E6AA3"/>
      </a:accent2>
      <a:accent3>
        <a:srgbClr val="EC9B31"/>
      </a:accent3>
      <a:accent4>
        <a:srgbClr val="A0D3C5"/>
      </a:accent4>
      <a:accent5>
        <a:srgbClr val="D34838"/>
      </a:accent5>
      <a:accent6>
        <a:srgbClr val="069473"/>
      </a:accent6>
      <a:hlink>
        <a:srgbClr val="95A53E"/>
      </a:hlink>
      <a:folHlink>
        <a:srgbClr val="0078C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2800" dirty="0" smtClean="0"/>
        </a:defPPr>
      </a:lstStyle>
    </a:tx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2014-11-24 FDE Black</Template>
  <TotalTime>330</TotalTime>
  <Words>170</Words>
  <Application>Microsoft Office PowerPoint</Application>
  <PresentationFormat>On-screen Show (4:3)</PresentationFormat>
  <Paragraphs>28</Paragraphs>
  <Slides>7</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Arial</vt:lpstr>
      <vt:lpstr>Arial Bold</vt:lpstr>
      <vt:lpstr>Calibri</vt:lpstr>
      <vt:lpstr>Calibri Light</vt:lpstr>
      <vt:lpstr>din</vt:lpstr>
      <vt:lpstr>DIN-Medium</vt:lpstr>
      <vt:lpstr>DIN-Regular</vt:lpstr>
      <vt:lpstr>Wingdings</vt:lpstr>
      <vt:lpstr>2013-09-11 FDE Black</vt:lpstr>
      <vt:lpstr>Office Theme</vt:lpstr>
      <vt:lpstr>Office Theme</vt:lpstr>
      <vt:lpstr>A Field Perspective on Pneumatic Control and Actuation Systems</vt:lpstr>
      <vt:lpstr>Connecting to David Sellers Poll Everywhere Account</vt:lpstr>
      <vt:lpstr>Get Connected with My Poll Everywhere</vt:lpstr>
      <vt:lpstr>Get Connected with My Poll Everywhere</vt:lpstr>
      <vt:lpstr>Get Connected with My Poll Everywhere</vt:lpstr>
      <vt:lpstr>Get Connected with My Poll Everywhere</vt:lpstr>
      <vt:lpstr>Get Connected with My Poll Everywhere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Sellers</dc:creator>
  <cp:lastModifiedBy>David Sellers</cp:lastModifiedBy>
  <cp:revision>26</cp:revision>
  <dcterms:created xsi:type="dcterms:W3CDTF">2020-12-04T16:58:18Z</dcterms:created>
  <dcterms:modified xsi:type="dcterms:W3CDTF">2022-03-03T00:22:33Z</dcterms:modified>
</cp:coreProperties>
</file>