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06" r:id="rId3"/>
  </p:sldMasterIdLst>
  <p:notesMasterIdLst>
    <p:notesMasterId r:id="rId37"/>
  </p:notesMasterIdLst>
  <p:sldIdLst>
    <p:sldId id="267" r:id="rId4"/>
    <p:sldId id="268" r:id="rId5"/>
    <p:sldId id="284" r:id="rId6"/>
    <p:sldId id="285" r:id="rId7"/>
    <p:sldId id="272" r:id="rId8"/>
    <p:sldId id="286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69" r:id="rId20"/>
    <p:sldId id="259" r:id="rId21"/>
    <p:sldId id="289" r:id="rId22"/>
    <p:sldId id="288" r:id="rId23"/>
    <p:sldId id="290" r:id="rId24"/>
    <p:sldId id="291" r:id="rId25"/>
    <p:sldId id="292" r:id="rId26"/>
    <p:sldId id="295" r:id="rId27"/>
    <p:sldId id="294" r:id="rId28"/>
    <p:sldId id="293" r:id="rId29"/>
    <p:sldId id="296" r:id="rId30"/>
    <p:sldId id="297" r:id="rId31"/>
    <p:sldId id="298" r:id="rId32"/>
    <p:sldId id="299" r:id="rId33"/>
    <p:sldId id="300" r:id="rId34"/>
    <p:sldId id="301" r:id="rId35"/>
    <p:sldId id="30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01EE0-68E7-4451-93B4-6F361374B92D}" v="51" dt="2021-11-05T02:29:25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>
      <p:cViewPr varScale="1">
        <p:scale>
          <a:sx n="84" d="100"/>
          <a:sy n="84" d="100"/>
        </p:scale>
        <p:origin x="4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ellers" userId="4221e503-3a6c-49a6-a4bc-d9f7c4f40304" providerId="ADAL" clId="{28201EE0-68E7-4451-93B4-6F361374B92D}"/>
    <pc:docChg chg="undo custSel addSld delSld modSld sldOrd addMainMaster">
      <pc:chgData name="David Sellers" userId="4221e503-3a6c-49a6-a4bc-d9f7c4f40304" providerId="ADAL" clId="{28201EE0-68E7-4451-93B4-6F361374B92D}" dt="2021-11-05T02:39:13.117" v="3388" actId="20577"/>
      <pc:docMkLst>
        <pc:docMk/>
      </pc:docMkLst>
      <pc:sldChg chg="del">
        <pc:chgData name="David Sellers" userId="4221e503-3a6c-49a6-a4bc-d9f7c4f40304" providerId="ADAL" clId="{28201EE0-68E7-4451-93B4-6F361374B92D}" dt="2021-11-05T02:33:22.180" v="3249" actId="47"/>
        <pc:sldMkLst>
          <pc:docMk/>
          <pc:sldMk cId="481833603" sldId="258"/>
        </pc:sldMkLst>
      </pc:sldChg>
      <pc:sldChg chg="addSp delSp modSp mod modClrScheme chgLayout">
        <pc:chgData name="David Sellers" userId="4221e503-3a6c-49a6-a4bc-d9f7c4f40304" providerId="ADAL" clId="{28201EE0-68E7-4451-93B4-6F361374B92D}" dt="2021-11-05T01:48:05.113" v="1148" actId="20577"/>
        <pc:sldMkLst>
          <pc:docMk/>
          <pc:sldMk cId="3318059914" sldId="259"/>
        </pc:sldMkLst>
        <pc:spChg chg="mod ord">
          <ac:chgData name="David Sellers" userId="4221e503-3a6c-49a6-a4bc-d9f7c4f40304" providerId="ADAL" clId="{28201EE0-68E7-4451-93B4-6F361374B92D}" dt="2021-11-05T01:48:05.113" v="1148" actId="20577"/>
          <ac:spMkLst>
            <pc:docMk/>
            <pc:sldMk cId="3318059914" sldId="259"/>
            <ac:spMk id="2" creationId="{73538A50-CFB4-4576-8AD8-5F4F2E8FFC3C}"/>
          </ac:spMkLst>
        </pc:spChg>
        <pc:spChg chg="del mod ord">
          <ac:chgData name="David Sellers" userId="4221e503-3a6c-49a6-a4bc-d9f7c4f40304" providerId="ADAL" clId="{28201EE0-68E7-4451-93B4-6F361374B92D}" dt="2021-11-05T01:23:40.410" v="577" actId="700"/>
          <ac:spMkLst>
            <pc:docMk/>
            <pc:sldMk cId="3318059914" sldId="259"/>
            <ac:spMk id="3" creationId="{C0EA7B41-3E7E-4DDB-9D36-9CFA72591540}"/>
          </ac:spMkLst>
        </pc:spChg>
        <pc:spChg chg="add mod ord">
          <ac:chgData name="David Sellers" userId="4221e503-3a6c-49a6-a4bc-d9f7c4f40304" providerId="ADAL" clId="{28201EE0-68E7-4451-93B4-6F361374B92D}" dt="2021-11-05T01:42:27.332" v="913" actId="20577"/>
          <ac:spMkLst>
            <pc:docMk/>
            <pc:sldMk cId="3318059914" sldId="259"/>
            <ac:spMk id="4" creationId="{9316B818-D253-4A83-BF0B-7542963CC19E}"/>
          </ac:spMkLst>
        </pc:spChg>
        <pc:spChg chg="add del mod ord">
          <ac:chgData name="David Sellers" userId="4221e503-3a6c-49a6-a4bc-d9f7c4f40304" providerId="ADAL" clId="{28201EE0-68E7-4451-93B4-6F361374B92D}" dt="2021-11-05T01:39:04.188" v="903" actId="931"/>
          <ac:spMkLst>
            <pc:docMk/>
            <pc:sldMk cId="3318059914" sldId="259"/>
            <ac:spMk id="5" creationId="{215E841E-5B4B-4AE4-8371-9BEEF161CC4C}"/>
          </ac:spMkLst>
        </pc:spChg>
        <pc:picChg chg="add mod">
          <ac:chgData name="David Sellers" userId="4221e503-3a6c-49a6-a4bc-d9f7c4f40304" providerId="ADAL" clId="{28201EE0-68E7-4451-93B4-6F361374B92D}" dt="2021-11-05T01:39:26.483" v="908" actId="14100"/>
          <ac:picMkLst>
            <pc:docMk/>
            <pc:sldMk cId="3318059914" sldId="259"/>
            <ac:picMk id="7" creationId="{B000AFDB-78FD-418E-9CA7-F7B004BAE6B5}"/>
          </ac:picMkLst>
        </pc:picChg>
      </pc:sldChg>
      <pc:sldChg chg="addSp modSp del mod ord">
        <pc:chgData name="David Sellers" userId="4221e503-3a6c-49a6-a4bc-d9f7c4f40304" providerId="ADAL" clId="{28201EE0-68E7-4451-93B4-6F361374B92D}" dt="2021-11-05T02:33:22.180" v="3249" actId="47"/>
        <pc:sldMkLst>
          <pc:docMk/>
          <pc:sldMk cId="2550129709" sldId="260"/>
        </pc:sldMkLst>
        <pc:spChg chg="add mod">
          <ac:chgData name="David Sellers" userId="4221e503-3a6c-49a6-a4bc-d9f7c4f40304" providerId="ADAL" clId="{28201EE0-68E7-4451-93B4-6F361374B92D}" dt="2021-11-05T01:42:56.579" v="919"/>
          <ac:spMkLst>
            <pc:docMk/>
            <pc:sldMk cId="2550129709" sldId="260"/>
            <ac:spMk id="5" creationId="{CDE0E695-13B0-4B5B-A714-B637C01293A4}"/>
          </ac:spMkLst>
        </pc:spChg>
      </pc:sldChg>
      <pc:sldChg chg="del">
        <pc:chgData name="David Sellers" userId="4221e503-3a6c-49a6-a4bc-d9f7c4f40304" providerId="ADAL" clId="{28201EE0-68E7-4451-93B4-6F361374B92D}" dt="2021-11-05T02:33:22.180" v="3249" actId="47"/>
        <pc:sldMkLst>
          <pc:docMk/>
          <pc:sldMk cId="3842569107" sldId="261"/>
        </pc:sldMkLst>
      </pc:sldChg>
      <pc:sldChg chg="del">
        <pc:chgData name="David Sellers" userId="4221e503-3a6c-49a6-a4bc-d9f7c4f40304" providerId="ADAL" clId="{28201EE0-68E7-4451-93B4-6F361374B92D}" dt="2021-11-05T02:33:22.180" v="3249" actId="47"/>
        <pc:sldMkLst>
          <pc:docMk/>
          <pc:sldMk cId="4022244505" sldId="262"/>
        </pc:sldMkLst>
      </pc:sldChg>
      <pc:sldChg chg="del">
        <pc:chgData name="David Sellers" userId="4221e503-3a6c-49a6-a4bc-d9f7c4f40304" providerId="ADAL" clId="{28201EE0-68E7-4451-93B4-6F361374B92D}" dt="2021-11-05T02:33:22.180" v="3249" actId="47"/>
        <pc:sldMkLst>
          <pc:docMk/>
          <pc:sldMk cId="3541299774" sldId="263"/>
        </pc:sldMkLst>
      </pc:sldChg>
      <pc:sldChg chg="del">
        <pc:chgData name="David Sellers" userId="4221e503-3a6c-49a6-a4bc-d9f7c4f40304" providerId="ADAL" clId="{28201EE0-68E7-4451-93B4-6F361374B92D}" dt="2021-11-05T02:33:22.180" v="3249" actId="47"/>
        <pc:sldMkLst>
          <pc:docMk/>
          <pc:sldMk cId="597393530" sldId="264"/>
        </pc:sldMkLst>
      </pc:sldChg>
      <pc:sldChg chg="del">
        <pc:chgData name="David Sellers" userId="4221e503-3a6c-49a6-a4bc-d9f7c4f40304" providerId="ADAL" clId="{28201EE0-68E7-4451-93B4-6F361374B92D}" dt="2021-11-05T02:33:22.180" v="3249" actId="47"/>
        <pc:sldMkLst>
          <pc:docMk/>
          <pc:sldMk cId="517211633" sldId="265"/>
        </pc:sldMkLst>
      </pc:sldChg>
      <pc:sldChg chg="del">
        <pc:chgData name="David Sellers" userId="4221e503-3a6c-49a6-a4bc-d9f7c4f40304" providerId="ADAL" clId="{28201EE0-68E7-4451-93B4-6F361374B92D}" dt="2021-11-05T02:33:22.180" v="3249" actId="47"/>
        <pc:sldMkLst>
          <pc:docMk/>
          <pc:sldMk cId="691443243" sldId="266"/>
        </pc:sldMkLst>
      </pc:sldChg>
      <pc:sldChg chg="addSp delSp modSp new mod modTransition">
        <pc:chgData name="David Sellers" userId="4221e503-3a6c-49a6-a4bc-d9f7c4f40304" providerId="ADAL" clId="{28201EE0-68E7-4451-93B4-6F361374B92D}" dt="2021-11-05T01:01:46.834" v="488" actId="122"/>
        <pc:sldMkLst>
          <pc:docMk/>
          <pc:sldMk cId="1640941282" sldId="268"/>
        </pc:sldMkLst>
        <pc:spChg chg="mod">
          <ac:chgData name="David Sellers" userId="4221e503-3a6c-49a6-a4bc-d9f7c4f40304" providerId="ADAL" clId="{28201EE0-68E7-4451-93B4-6F361374B92D}" dt="2021-11-05T01:01:46.834" v="488" actId="122"/>
          <ac:spMkLst>
            <pc:docMk/>
            <pc:sldMk cId="1640941282" sldId="268"/>
            <ac:spMk id="2" creationId="{4F4808D4-4FD7-429E-B0B8-05A78CE94CAD}"/>
          </ac:spMkLst>
        </pc:spChg>
        <pc:picChg chg="add mod">
          <ac:chgData name="David Sellers" userId="4221e503-3a6c-49a6-a4bc-d9f7c4f40304" providerId="ADAL" clId="{28201EE0-68E7-4451-93B4-6F361374B92D}" dt="2021-11-04T20:19:20.591" v="72" actId="555"/>
          <ac:picMkLst>
            <pc:docMk/>
            <pc:sldMk cId="1640941282" sldId="268"/>
            <ac:picMk id="4" creationId="{71182B70-45E4-45FF-8F60-C0BBC937A75E}"/>
          </ac:picMkLst>
        </pc:picChg>
        <pc:picChg chg="add del mod">
          <ac:chgData name="David Sellers" userId="4221e503-3a6c-49a6-a4bc-d9f7c4f40304" providerId="ADAL" clId="{28201EE0-68E7-4451-93B4-6F361374B92D}" dt="2021-11-04T20:40:38.550" v="130" actId="478"/>
          <ac:picMkLst>
            <pc:docMk/>
            <pc:sldMk cId="1640941282" sldId="268"/>
            <ac:picMk id="5" creationId="{5245FF8D-CBB3-4671-8BFD-243EE91A002E}"/>
          </ac:picMkLst>
        </pc:picChg>
        <pc:picChg chg="add del mod">
          <ac:chgData name="David Sellers" userId="4221e503-3a6c-49a6-a4bc-d9f7c4f40304" providerId="ADAL" clId="{28201EE0-68E7-4451-93B4-6F361374B92D}" dt="2021-11-04T20:40:39.458" v="131" actId="478"/>
          <ac:picMkLst>
            <pc:docMk/>
            <pc:sldMk cId="1640941282" sldId="268"/>
            <ac:picMk id="7" creationId="{A791F681-3578-485C-8DD9-92ECF1B2C9BD}"/>
          </ac:picMkLst>
        </pc:picChg>
        <pc:picChg chg="add mod">
          <ac:chgData name="David Sellers" userId="4221e503-3a6c-49a6-a4bc-d9f7c4f40304" providerId="ADAL" clId="{28201EE0-68E7-4451-93B4-6F361374B92D}" dt="2021-11-04T20:41:16.926" v="135" actId="1076"/>
          <ac:picMkLst>
            <pc:docMk/>
            <pc:sldMk cId="1640941282" sldId="268"/>
            <ac:picMk id="8" creationId="{70D845E4-25E3-4CB5-86DC-21588A028763}"/>
          </ac:picMkLst>
        </pc:picChg>
        <pc:picChg chg="add mod">
          <ac:chgData name="David Sellers" userId="4221e503-3a6c-49a6-a4bc-d9f7c4f40304" providerId="ADAL" clId="{28201EE0-68E7-4451-93B4-6F361374B92D}" dt="2021-11-04T20:41:16.926" v="135" actId="1076"/>
          <ac:picMkLst>
            <pc:docMk/>
            <pc:sldMk cId="1640941282" sldId="268"/>
            <ac:picMk id="9" creationId="{0D406D12-DAC7-4861-813E-D69A310859B7}"/>
          </ac:picMkLst>
        </pc:picChg>
      </pc:sldChg>
      <pc:sldChg chg="addSp delSp modSp add mod modTransition chgLayout">
        <pc:chgData name="David Sellers" userId="4221e503-3a6c-49a6-a4bc-d9f7c4f40304" providerId="ADAL" clId="{28201EE0-68E7-4451-93B4-6F361374B92D}" dt="2021-11-05T01:19:29.197" v="554" actId="14100"/>
        <pc:sldMkLst>
          <pc:docMk/>
          <pc:sldMk cId="2398775471" sldId="269"/>
        </pc:sldMkLst>
        <pc:spChg chg="mod ord">
          <ac:chgData name="David Sellers" userId="4221e503-3a6c-49a6-a4bc-d9f7c4f40304" providerId="ADAL" clId="{28201EE0-68E7-4451-93B4-6F361374B92D}" dt="2021-11-05T01:14:44.452" v="538" actId="1076"/>
          <ac:spMkLst>
            <pc:docMk/>
            <pc:sldMk cId="2398775471" sldId="269"/>
            <ac:spMk id="3" creationId="{D53F4580-ABA0-4BB4-A148-7362D9EC2415}"/>
          </ac:spMkLst>
        </pc:spChg>
        <pc:spChg chg="add del mod">
          <ac:chgData name="David Sellers" userId="4221e503-3a6c-49a6-a4bc-d9f7c4f40304" providerId="ADAL" clId="{28201EE0-68E7-4451-93B4-6F361374B92D}" dt="2021-11-05T01:10:57.213" v="509" actId="6264"/>
          <ac:spMkLst>
            <pc:docMk/>
            <pc:sldMk cId="2398775471" sldId="269"/>
            <ac:spMk id="4" creationId="{899D2DB3-5962-498A-AAFB-5030F77EC8F0}"/>
          </ac:spMkLst>
        </pc:spChg>
        <pc:picChg chg="del mod">
          <ac:chgData name="David Sellers" userId="4221e503-3a6c-49a6-a4bc-d9f7c4f40304" providerId="ADAL" clId="{28201EE0-68E7-4451-93B4-6F361374B92D}" dt="2021-11-05T01:11:38.928" v="516" actId="478"/>
          <ac:picMkLst>
            <pc:docMk/>
            <pc:sldMk cId="2398775471" sldId="269"/>
            <ac:picMk id="2" creationId="{CF78E122-01E1-4499-8592-838A365A55E0}"/>
          </ac:picMkLst>
        </pc:picChg>
        <pc:picChg chg="add del mod">
          <ac:chgData name="David Sellers" userId="4221e503-3a6c-49a6-a4bc-d9f7c4f40304" providerId="ADAL" clId="{28201EE0-68E7-4451-93B4-6F361374B92D}" dt="2021-11-05T01:12:08.309" v="520" actId="478"/>
          <ac:picMkLst>
            <pc:docMk/>
            <pc:sldMk cId="2398775471" sldId="269"/>
            <ac:picMk id="6" creationId="{33DB6D03-A8B4-4688-B704-6405E1C6EA9C}"/>
          </ac:picMkLst>
        </pc:picChg>
        <pc:picChg chg="add mod">
          <ac:chgData name="David Sellers" userId="4221e503-3a6c-49a6-a4bc-d9f7c4f40304" providerId="ADAL" clId="{28201EE0-68E7-4451-93B4-6F361374B92D}" dt="2021-11-05T01:19:29.197" v="554" actId="14100"/>
          <ac:picMkLst>
            <pc:docMk/>
            <pc:sldMk cId="2398775471" sldId="269"/>
            <ac:picMk id="8" creationId="{A9C1AFCB-3B2F-472B-B048-F417B9AF5452}"/>
          </ac:picMkLst>
        </pc:picChg>
      </pc:sldChg>
      <pc:sldChg chg="add del">
        <pc:chgData name="David Sellers" userId="4221e503-3a6c-49a6-a4bc-d9f7c4f40304" providerId="ADAL" clId="{28201EE0-68E7-4451-93B4-6F361374B92D}" dt="2021-11-04T20:40:27.495" v="128" actId="47"/>
        <pc:sldMkLst>
          <pc:docMk/>
          <pc:sldMk cId="3346031411" sldId="269"/>
        </pc:sldMkLst>
      </pc:sldChg>
      <pc:sldChg chg="add del">
        <pc:chgData name="David Sellers" userId="4221e503-3a6c-49a6-a4bc-d9f7c4f40304" providerId="ADAL" clId="{28201EE0-68E7-4451-93B4-6F361374B92D}" dt="2021-11-04T20:40:27.495" v="128" actId="47"/>
        <pc:sldMkLst>
          <pc:docMk/>
          <pc:sldMk cId="1052233696" sldId="270"/>
        </pc:sldMkLst>
      </pc:sldChg>
      <pc:sldChg chg="addSp delSp modSp add del mod modClrScheme chgLayout">
        <pc:chgData name="David Sellers" userId="4221e503-3a6c-49a6-a4bc-d9f7c4f40304" providerId="ADAL" clId="{28201EE0-68E7-4451-93B4-6F361374B92D}" dt="2021-11-04T20:56:55.390" v="441" actId="47"/>
        <pc:sldMkLst>
          <pc:docMk/>
          <pc:sldMk cId="1906764621" sldId="271"/>
        </pc:sldMkLst>
        <pc:spChg chg="mod">
          <ac:chgData name="David Sellers" userId="4221e503-3a6c-49a6-a4bc-d9f7c4f40304" providerId="ADAL" clId="{28201EE0-68E7-4451-93B4-6F361374B92D}" dt="2021-11-04T20:51:55.929" v="401" actId="20577"/>
          <ac:spMkLst>
            <pc:docMk/>
            <pc:sldMk cId="1906764621" sldId="271"/>
            <ac:spMk id="4" creationId="{00000000-0000-0000-0000-000000000000}"/>
          </ac:spMkLst>
        </pc:spChg>
        <pc:spChg chg="add mod ord">
          <ac:chgData name="David Sellers" userId="4221e503-3a6c-49a6-a4bc-d9f7c4f40304" providerId="ADAL" clId="{28201EE0-68E7-4451-93B4-6F361374B92D}" dt="2021-11-04T20:46:18.135" v="196" actId="1035"/>
          <ac:spMkLst>
            <pc:docMk/>
            <pc:sldMk cId="1906764621" sldId="271"/>
            <ac:spMk id="5" creationId="{2DC41F7A-E13C-42D4-86EE-DABF7E077D5C}"/>
          </ac:spMkLst>
        </pc:spChg>
        <pc:spChg chg="add mod ord">
          <ac:chgData name="David Sellers" userId="4221e503-3a6c-49a6-a4bc-d9f7c4f40304" providerId="ADAL" clId="{28201EE0-68E7-4451-93B4-6F361374B92D}" dt="2021-11-04T20:47:14.341" v="330" actId="20577"/>
          <ac:spMkLst>
            <pc:docMk/>
            <pc:sldMk cId="1906764621" sldId="271"/>
            <ac:spMk id="7" creationId="{D02711C8-B850-4FB2-A69C-6E2C8CD9D44B}"/>
          </ac:spMkLst>
        </pc:spChg>
        <pc:spChg chg="mod">
          <ac:chgData name="David Sellers" userId="4221e503-3a6c-49a6-a4bc-d9f7c4f40304" providerId="ADAL" clId="{28201EE0-68E7-4451-93B4-6F361374B92D}" dt="2021-11-04T20:51:49.337" v="392" actId="20577"/>
          <ac:spMkLst>
            <pc:docMk/>
            <pc:sldMk cId="1906764621" sldId="271"/>
            <ac:spMk id="250" creationId="{00000000-0000-0000-0000-000000000000}"/>
          </ac:spMkLst>
        </pc:spChg>
        <pc:spChg chg="mod">
          <ac:chgData name="David Sellers" userId="4221e503-3a6c-49a6-a4bc-d9f7c4f40304" providerId="ADAL" clId="{28201EE0-68E7-4451-93B4-6F361374B92D}" dt="2021-11-04T20:55:31.239" v="425" actId="108"/>
          <ac:spMkLst>
            <pc:docMk/>
            <pc:sldMk cId="1906764621" sldId="271"/>
            <ac:spMk id="311" creationId="{8F138001-A8C5-427E-86E5-B52D01916C19}"/>
          </ac:spMkLst>
        </pc:spChg>
        <pc:spChg chg="del mod">
          <ac:chgData name="David Sellers" userId="4221e503-3a6c-49a6-a4bc-d9f7c4f40304" providerId="ADAL" clId="{28201EE0-68E7-4451-93B4-6F361374B92D}" dt="2021-11-04T20:45:21.835" v="158" actId="478"/>
          <ac:spMkLst>
            <pc:docMk/>
            <pc:sldMk cId="1906764621" sldId="271"/>
            <ac:spMk id="532" creationId="{00000000-0000-0000-0000-000000000000}"/>
          </ac:spMkLst>
        </pc:spChg>
        <pc:grpChg chg="mod">
          <ac:chgData name="David Sellers" userId="4221e503-3a6c-49a6-a4bc-d9f7c4f40304" providerId="ADAL" clId="{28201EE0-68E7-4451-93B4-6F361374B92D}" dt="2021-11-04T20:50:51.178" v="382" actId="1035"/>
          <ac:grpSpMkLst>
            <pc:docMk/>
            <pc:sldMk cId="1906764621" sldId="271"/>
            <ac:grpSpMk id="538" creationId="{00000000-0000-0000-0000-000000000000}"/>
          </ac:grpSpMkLst>
        </pc:grpChg>
        <pc:cxnChg chg="mod">
          <ac:chgData name="David Sellers" userId="4221e503-3a6c-49a6-a4bc-d9f7c4f40304" providerId="ADAL" clId="{28201EE0-68E7-4451-93B4-6F361374B92D}" dt="2021-11-04T20:51:06.127" v="384" actId="14100"/>
          <ac:cxnSpMkLst>
            <pc:docMk/>
            <pc:sldMk cId="1906764621" sldId="271"/>
            <ac:cxnSpMk id="6" creationId="{00000000-0000-0000-0000-000000000000}"/>
          </ac:cxnSpMkLst>
        </pc:cxnChg>
        <pc:cxnChg chg="mod">
          <ac:chgData name="David Sellers" userId="4221e503-3a6c-49a6-a4bc-d9f7c4f40304" providerId="ADAL" clId="{28201EE0-68E7-4451-93B4-6F361374B92D}" dt="2021-11-04T20:55:17.124" v="423" actId="108"/>
          <ac:cxnSpMkLst>
            <pc:docMk/>
            <pc:sldMk cId="1906764621" sldId="271"/>
            <ac:cxnSpMk id="30" creationId="{00000000-0000-0000-0000-000000000000}"/>
          </ac:cxnSpMkLst>
        </pc:cxnChg>
        <pc:cxnChg chg="mod">
          <ac:chgData name="David Sellers" userId="4221e503-3a6c-49a6-a4bc-d9f7c4f40304" providerId="ADAL" clId="{28201EE0-68E7-4451-93B4-6F361374B92D}" dt="2021-11-04T20:51:27.789" v="386" actId="14100"/>
          <ac:cxnSpMkLst>
            <pc:docMk/>
            <pc:sldMk cId="1906764621" sldId="271"/>
            <ac:cxnSpMk id="313" creationId="{00000000-0000-0000-0000-000000000000}"/>
          </ac:cxnSpMkLst>
        </pc:cxnChg>
        <pc:cxnChg chg="del">
          <ac:chgData name="David Sellers" userId="4221e503-3a6c-49a6-a4bc-d9f7c4f40304" providerId="ADAL" clId="{28201EE0-68E7-4451-93B4-6F361374B92D}" dt="2021-11-04T20:52:18.223" v="402" actId="478"/>
          <ac:cxnSpMkLst>
            <pc:docMk/>
            <pc:sldMk cId="1906764621" sldId="271"/>
            <ac:cxnSpMk id="356" creationId="{557E2667-847E-4E22-86F7-743E4F616654}"/>
          </ac:cxnSpMkLst>
        </pc:cxnChg>
        <pc:cxnChg chg="del">
          <ac:chgData name="David Sellers" userId="4221e503-3a6c-49a6-a4bc-d9f7c4f40304" providerId="ADAL" clId="{28201EE0-68E7-4451-93B4-6F361374B92D}" dt="2021-11-04T20:50:45.152" v="375" actId="478"/>
          <ac:cxnSpMkLst>
            <pc:docMk/>
            <pc:sldMk cId="1906764621" sldId="271"/>
            <ac:cxnSpMk id="528" creationId="{00000000-0000-0000-0000-000000000000}"/>
          </ac:cxnSpMkLst>
        </pc:cxnChg>
        <pc:cxnChg chg="del">
          <ac:chgData name="David Sellers" userId="4221e503-3a6c-49a6-a4bc-d9f7c4f40304" providerId="ADAL" clId="{28201EE0-68E7-4451-93B4-6F361374B92D}" dt="2021-11-04T20:50:10.789" v="371" actId="478"/>
          <ac:cxnSpMkLst>
            <pc:docMk/>
            <pc:sldMk cId="1906764621" sldId="271"/>
            <ac:cxnSpMk id="531" creationId="{00000000-0000-0000-0000-000000000000}"/>
          </ac:cxnSpMkLst>
        </pc:cxnChg>
        <pc:cxnChg chg="mod">
          <ac:chgData name="David Sellers" userId="4221e503-3a6c-49a6-a4bc-d9f7c4f40304" providerId="ADAL" clId="{28201EE0-68E7-4451-93B4-6F361374B92D}" dt="2021-11-04T20:50:58.440" v="383" actId="14100"/>
          <ac:cxnSpMkLst>
            <pc:docMk/>
            <pc:sldMk cId="1906764621" sldId="271"/>
            <ac:cxnSpMk id="539" creationId="{00000000-0000-0000-0000-000000000000}"/>
          </ac:cxnSpMkLst>
        </pc:cxnChg>
      </pc:sldChg>
      <pc:sldChg chg="addSp delSp modSp add mod ord">
        <pc:chgData name="David Sellers" userId="4221e503-3a6c-49a6-a4bc-d9f7c4f40304" providerId="ADAL" clId="{28201EE0-68E7-4451-93B4-6F361374B92D}" dt="2021-11-05T01:05:16.215" v="504" actId="20577"/>
        <pc:sldMkLst>
          <pc:docMk/>
          <pc:sldMk cId="1143755800" sldId="272"/>
        </pc:sldMkLst>
        <pc:spChg chg="mod">
          <ac:chgData name="David Sellers" userId="4221e503-3a6c-49a6-a4bc-d9f7c4f40304" providerId="ADAL" clId="{28201EE0-68E7-4451-93B4-6F361374B92D}" dt="2021-11-05T01:04:00.507" v="498" actId="20577"/>
          <ac:spMkLst>
            <pc:docMk/>
            <pc:sldMk cId="1143755800" sldId="272"/>
            <ac:spMk id="2" creationId="{7848F494-64DE-4F95-AA89-A65826288685}"/>
          </ac:spMkLst>
        </pc:spChg>
        <pc:spChg chg="mod">
          <ac:chgData name="David Sellers" userId="4221e503-3a6c-49a6-a4bc-d9f7c4f40304" providerId="ADAL" clId="{28201EE0-68E7-4451-93B4-6F361374B92D}" dt="2021-11-05T01:05:16.215" v="504" actId="20577"/>
          <ac:spMkLst>
            <pc:docMk/>
            <pc:sldMk cId="1143755800" sldId="272"/>
            <ac:spMk id="20" creationId="{E2B73D1A-57D1-4D1F-B240-8F025364DD26}"/>
          </ac:spMkLst>
        </pc:spChg>
        <pc:spChg chg="add del">
          <ac:chgData name="David Sellers" userId="4221e503-3a6c-49a6-a4bc-d9f7c4f40304" providerId="ADAL" clId="{28201EE0-68E7-4451-93B4-6F361374B92D}" dt="2021-11-05T01:05:11.140" v="502" actId="478"/>
          <ac:spMkLst>
            <pc:docMk/>
            <pc:sldMk cId="1143755800" sldId="272"/>
            <ac:spMk id="24" creationId="{D3CC88E0-8B69-490B-928C-20FF383B8463}"/>
          </ac:spMkLst>
        </pc:spChg>
        <pc:spChg chg="mod">
          <ac:chgData name="David Sellers" userId="4221e503-3a6c-49a6-a4bc-d9f7c4f40304" providerId="ADAL" clId="{28201EE0-68E7-4451-93B4-6F361374B92D}" dt="2021-11-04T20:52:58.752" v="406" actId="14100"/>
          <ac:spMkLst>
            <pc:docMk/>
            <pc:sldMk cId="1143755800" sldId="272"/>
            <ac:spMk id="604" creationId="{3BE5F60D-229E-4705-BE94-19DF539AF9CE}"/>
          </ac:spMkLst>
        </pc:spChg>
        <pc:spChg chg="mod">
          <ac:chgData name="David Sellers" userId="4221e503-3a6c-49a6-a4bc-d9f7c4f40304" providerId="ADAL" clId="{28201EE0-68E7-4451-93B4-6F361374B92D}" dt="2021-11-04T20:57:25.542" v="442" actId="14100"/>
          <ac:spMkLst>
            <pc:docMk/>
            <pc:sldMk cId="1143755800" sldId="272"/>
            <ac:spMk id="605" creationId="{AB7FB2EF-1715-41D3-961B-E801D898C951}"/>
          </ac:spMkLst>
        </pc:spChg>
        <pc:cxnChg chg="mod">
          <ac:chgData name="David Sellers" userId="4221e503-3a6c-49a6-a4bc-d9f7c4f40304" providerId="ADAL" clId="{28201EE0-68E7-4451-93B4-6F361374B92D}" dt="2021-11-05T01:05:11.140" v="502" actId="478"/>
          <ac:cxnSpMkLst>
            <pc:docMk/>
            <pc:sldMk cId="1143755800" sldId="272"/>
            <ac:cxnSpMk id="19" creationId="{C4A5E181-0490-4EB2-98CC-17834E0805A1}"/>
          </ac:cxnSpMkLst>
        </pc:cxnChg>
        <pc:cxnChg chg="mod">
          <ac:chgData name="David Sellers" userId="4221e503-3a6c-49a6-a4bc-d9f7c4f40304" providerId="ADAL" clId="{28201EE0-68E7-4451-93B4-6F361374B92D}" dt="2021-11-04T20:54:40.022" v="421" actId="692"/>
          <ac:cxnSpMkLst>
            <pc:docMk/>
            <pc:sldMk cId="1143755800" sldId="272"/>
            <ac:cxnSpMk id="22" creationId="{08F31871-2061-49CD-9C53-369E4D8D4583}"/>
          </ac:cxnSpMkLst>
        </pc:cxnChg>
        <pc:cxnChg chg="mod">
          <ac:chgData name="David Sellers" userId="4221e503-3a6c-49a6-a4bc-d9f7c4f40304" providerId="ADAL" clId="{28201EE0-68E7-4451-93B4-6F361374B92D}" dt="2021-11-05T01:05:11.140" v="502" actId="478"/>
          <ac:cxnSpMkLst>
            <pc:docMk/>
            <pc:sldMk cId="1143755800" sldId="272"/>
            <ac:cxnSpMk id="23" creationId="{CB5C5219-593E-4717-B1BA-BDDEF706FF4B}"/>
          </ac:cxnSpMkLst>
        </pc:cxnChg>
        <pc:cxnChg chg="mod">
          <ac:chgData name="David Sellers" userId="4221e503-3a6c-49a6-a4bc-d9f7c4f40304" providerId="ADAL" clId="{28201EE0-68E7-4451-93B4-6F361374B92D}" dt="2021-11-04T20:53:13.063" v="409" actId="14100"/>
          <ac:cxnSpMkLst>
            <pc:docMk/>
            <pc:sldMk cId="1143755800" sldId="272"/>
            <ac:cxnSpMk id="60" creationId="{BBD8923B-804C-4051-8B7C-858C02DDE607}"/>
          </ac:cxnSpMkLst>
        </pc:cxnChg>
        <pc:cxnChg chg="mod">
          <ac:chgData name="David Sellers" userId="4221e503-3a6c-49a6-a4bc-d9f7c4f40304" providerId="ADAL" clId="{28201EE0-68E7-4451-93B4-6F361374B92D}" dt="2021-11-04T20:54:53.322" v="422" actId="692"/>
          <ac:cxnSpMkLst>
            <pc:docMk/>
            <pc:sldMk cId="1143755800" sldId="272"/>
            <ac:cxnSpMk id="63" creationId="{FFD8EF2A-7457-43F4-99BC-3BA38127D05B}"/>
          </ac:cxnSpMkLst>
        </pc:cxnChg>
        <pc:cxnChg chg="mod">
          <ac:chgData name="David Sellers" userId="4221e503-3a6c-49a6-a4bc-d9f7c4f40304" providerId="ADAL" clId="{28201EE0-68E7-4451-93B4-6F361374B92D}" dt="2021-11-04T20:53:07.937" v="408" actId="14100"/>
          <ac:cxnSpMkLst>
            <pc:docMk/>
            <pc:sldMk cId="1143755800" sldId="272"/>
            <ac:cxnSpMk id="64" creationId="{56F42429-8699-4FED-A3AB-A1C26A923A4C}"/>
          </ac:cxnSpMkLst>
        </pc:cxnChg>
      </pc:sldChg>
      <pc:sldChg chg="add del">
        <pc:chgData name="David Sellers" userId="4221e503-3a6c-49a6-a4bc-d9f7c4f40304" providerId="ADAL" clId="{28201EE0-68E7-4451-93B4-6F361374B92D}" dt="2021-11-04T20:58:04.585" v="443" actId="47"/>
        <pc:sldMkLst>
          <pc:docMk/>
          <pc:sldMk cId="3058947533" sldId="273"/>
        </pc:sldMkLst>
      </pc:sldChg>
      <pc:sldChg chg="add del">
        <pc:chgData name="David Sellers" userId="4221e503-3a6c-49a6-a4bc-d9f7c4f40304" providerId="ADAL" clId="{28201EE0-68E7-4451-93B4-6F361374B92D}" dt="2021-11-04T20:58:09.392" v="444" actId="47"/>
        <pc:sldMkLst>
          <pc:docMk/>
          <pc:sldMk cId="2968867210" sldId="274"/>
        </pc:sldMkLst>
      </pc:sldChg>
      <pc:sldChg chg="add">
        <pc:chgData name="David Sellers" userId="4221e503-3a6c-49a6-a4bc-d9f7c4f40304" providerId="ADAL" clId="{28201EE0-68E7-4451-93B4-6F361374B92D}" dt="2021-11-04T20:17:47.241" v="52"/>
        <pc:sldMkLst>
          <pc:docMk/>
          <pc:sldMk cId="439869835" sldId="275"/>
        </pc:sldMkLst>
      </pc:sldChg>
      <pc:sldChg chg="add">
        <pc:chgData name="David Sellers" userId="4221e503-3a6c-49a6-a4bc-d9f7c4f40304" providerId="ADAL" clId="{28201EE0-68E7-4451-93B4-6F361374B92D}" dt="2021-11-04T20:17:48.847" v="54"/>
        <pc:sldMkLst>
          <pc:docMk/>
          <pc:sldMk cId="560273836" sldId="276"/>
        </pc:sldMkLst>
      </pc:sldChg>
      <pc:sldChg chg="add">
        <pc:chgData name="David Sellers" userId="4221e503-3a6c-49a6-a4bc-d9f7c4f40304" providerId="ADAL" clId="{28201EE0-68E7-4451-93B4-6F361374B92D}" dt="2021-11-04T20:17:50.484" v="56"/>
        <pc:sldMkLst>
          <pc:docMk/>
          <pc:sldMk cId="503995276" sldId="277"/>
        </pc:sldMkLst>
      </pc:sldChg>
      <pc:sldChg chg="add">
        <pc:chgData name="David Sellers" userId="4221e503-3a6c-49a6-a4bc-d9f7c4f40304" providerId="ADAL" clId="{28201EE0-68E7-4451-93B4-6F361374B92D}" dt="2021-11-04T20:17:52.016" v="58"/>
        <pc:sldMkLst>
          <pc:docMk/>
          <pc:sldMk cId="2746577570" sldId="278"/>
        </pc:sldMkLst>
      </pc:sldChg>
      <pc:sldChg chg="add">
        <pc:chgData name="David Sellers" userId="4221e503-3a6c-49a6-a4bc-d9f7c4f40304" providerId="ADAL" clId="{28201EE0-68E7-4451-93B4-6F361374B92D}" dt="2021-11-04T20:17:53.999" v="60"/>
        <pc:sldMkLst>
          <pc:docMk/>
          <pc:sldMk cId="536995294" sldId="279"/>
        </pc:sldMkLst>
      </pc:sldChg>
      <pc:sldChg chg="add">
        <pc:chgData name="David Sellers" userId="4221e503-3a6c-49a6-a4bc-d9f7c4f40304" providerId="ADAL" clId="{28201EE0-68E7-4451-93B4-6F361374B92D}" dt="2021-11-04T20:17:55.553" v="62"/>
        <pc:sldMkLst>
          <pc:docMk/>
          <pc:sldMk cId="49910548" sldId="280"/>
        </pc:sldMkLst>
      </pc:sldChg>
      <pc:sldChg chg="add">
        <pc:chgData name="David Sellers" userId="4221e503-3a6c-49a6-a4bc-d9f7c4f40304" providerId="ADAL" clId="{28201EE0-68E7-4451-93B4-6F361374B92D}" dt="2021-11-04T20:17:57.479" v="64"/>
        <pc:sldMkLst>
          <pc:docMk/>
          <pc:sldMk cId="2809200903" sldId="281"/>
        </pc:sldMkLst>
      </pc:sldChg>
      <pc:sldChg chg="add">
        <pc:chgData name="David Sellers" userId="4221e503-3a6c-49a6-a4bc-d9f7c4f40304" providerId="ADAL" clId="{28201EE0-68E7-4451-93B4-6F361374B92D}" dt="2021-11-04T20:17:58.869" v="66"/>
        <pc:sldMkLst>
          <pc:docMk/>
          <pc:sldMk cId="4165045863" sldId="282"/>
        </pc:sldMkLst>
      </pc:sldChg>
      <pc:sldChg chg="add">
        <pc:chgData name="David Sellers" userId="4221e503-3a6c-49a6-a4bc-d9f7c4f40304" providerId="ADAL" clId="{28201EE0-68E7-4451-93B4-6F361374B92D}" dt="2021-11-04T20:18:01.064" v="68"/>
        <pc:sldMkLst>
          <pc:docMk/>
          <pc:sldMk cId="1554374720" sldId="283"/>
        </pc:sldMkLst>
      </pc:sldChg>
      <pc:sldChg chg="addSp modSp add del mod">
        <pc:chgData name="David Sellers" userId="4221e503-3a6c-49a6-a4bc-d9f7c4f40304" providerId="ADAL" clId="{28201EE0-68E7-4451-93B4-6F361374B92D}" dt="2021-11-04T20:40:27.495" v="128" actId="47"/>
        <pc:sldMkLst>
          <pc:docMk/>
          <pc:sldMk cId="2472310435" sldId="284"/>
        </pc:sldMkLst>
        <pc:spChg chg="mod">
          <ac:chgData name="David Sellers" userId="4221e503-3a6c-49a6-a4bc-d9f7c4f40304" providerId="ADAL" clId="{28201EE0-68E7-4451-93B4-6F361374B92D}" dt="2021-11-04T20:39:58.468" v="126" actId="1076"/>
          <ac:spMkLst>
            <pc:docMk/>
            <pc:sldMk cId="2472310435" sldId="284"/>
            <ac:spMk id="2" creationId="{4F4808D4-4FD7-429E-B0B8-05A78CE94CAD}"/>
          </ac:spMkLst>
        </pc:spChg>
        <pc:picChg chg="mod">
          <ac:chgData name="David Sellers" userId="4221e503-3a6c-49a6-a4bc-d9f7c4f40304" providerId="ADAL" clId="{28201EE0-68E7-4451-93B4-6F361374B92D}" dt="2021-11-04T20:23:34.350" v="96" actId="1076"/>
          <ac:picMkLst>
            <pc:docMk/>
            <pc:sldMk cId="2472310435" sldId="284"/>
            <ac:picMk id="4" creationId="{71182B70-45E4-45FF-8F60-C0BBC937A75E}"/>
          </ac:picMkLst>
        </pc:picChg>
        <pc:picChg chg="mod">
          <ac:chgData name="David Sellers" userId="4221e503-3a6c-49a6-a4bc-d9f7c4f40304" providerId="ADAL" clId="{28201EE0-68E7-4451-93B4-6F361374B92D}" dt="2021-11-04T20:23:50.949" v="99" actId="1076"/>
          <ac:picMkLst>
            <pc:docMk/>
            <pc:sldMk cId="2472310435" sldId="284"/>
            <ac:picMk id="5" creationId="{5245FF8D-CBB3-4671-8BFD-243EE91A002E}"/>
          </ac:picMkLst>
        </pc:picChg>
        <pc:picChg chg="add mod modCrop">
          <ac:chgData name="David Sellers" userId="4221e503-3a6c-49a6-a4bc-d9f7c4f40304" providerId="ADAL" clId="{28201EE0-68E7-4451-93B4-6F361374B92D}" dt="2021-11-04T20:39:50.595" v="125" actId="552"/>
          <ac:picMkLst>
            <pc:docMk/>
            <pc:sldMk cId="2472310435" sldId="284"/>
            <ac:picMk id="6" creationId="{E688A1E8-1A69-4216-A2D4-929987A35910}"/>
          </ac:picMkLst>
        </pc:picChg>
        <pc:picChg chg="mod">
          <ac:chgData name="David Sellers" userId="4221e503-3a6c-49a6-a4bc-d9f7c4f40304" providerId="ADAL" clId="{28201EE0-68E7-4451-93B4-6F361374B92D}" dt="2021-11-04T20:39:50.595" v="125" actId="552"/>
          <ac:picMkLst>
            <pc:docMk/>
            <pc:sldMk cId="2472310435" sldId="284"/>
            <ac:picMk id="7" creationId="{A791F681-3578-485C-8DD9-92ECF1B2C9BD}"/>
          </ac:picMkLst>
        </pc:picChg>
      </pc:sldChg>
      <pc:sldChg chg="modSp add mod modTransition">
        <pc:chgData name="David Sellers" userId="4221e503-3a6c-49a6-a4bc-d9f7c4f40304" providerId="ADAL" clId="{28201EE0-68E7-4451-93B4-6F361374B92D}" dt="2021-11-05T01:01:40.299" v="487" actId="122"/>
        <pc:sldMkLst>
          <pc:docMk/>
          <pc:sldMk cId="2884759833" sldId="284"/>
        </pc:sldMkLst>
        <pc:spChg chg="mod">
          <ac:chgData name="David Sellers" userId="4221e503-3a6c-49a6-a4bc-d9f7c4f40304" providerId="ADAL" clId="{28201EE0-68E7-4451-93B4-6F361374B92D}" dt="2021-11-05T01:01:40.299" v="487" actId="122"/>
          <ac:spMkLst>
            <pc:docMk/>
            <pc:sldMk cId="2884759833" sldId="284"/>
            <ac:spMk id="2" creationId="{4F4808D4-4FD7-429E-B0B8-05A78CE94CAD}"/>
          </ac:spMkLst>
        </pc:spChg>
        <pc:picChg chg="mod">
          <ac:chgData name="David Sellers" userId="4221e503-3a6c-49a6-a4bc-d9f7c4f40304" providerId="ADAL" clId="{28201EE0-68E7-4451-93B4-6F361374B92D}" dt="2021-11-04T20:42:20.470" v="142" actId="1076"/>
          <ac:picMkLst>
            <pc:docMk/>
            <pc:sldMk cId="2884759833" sldId="284"/>
            <ac:picMk id="4" creationId="{71182B70-45E4-45FF-8F60-C0BBC937A75E}"/>
          </ac:picMkLst>
        </pc:picChg>
        <pc:picChg chg="mod">
          <ac:chgData name="David Sellers" userId="4221e503-3a6c-49a6-a4bc-d9f7c4f40304" providerId="ADAL" clId="{28201EE0-68E7-4451-93B4-6F361374B92D}" dt="2021-11-04T20:42:36.846" v="145" actId="552"/>
          <ac:picMkLst>
            <pc:docMk/>
            <pc:sldMk cId="2884759833" sldId="284"/>
            <ac:picMk id="8" creationId="{70D845E4-25E3-4CB5-86DC-21588A028763}"/>
          </ac:picMkLst>
        </pc:picChg>
        <pc:picChg chg="mod ord">
          <ac:chgData name="David Sellers" userId="4221e503-3a6c-49a6-a4bc-d9f7c4f40304" providerId="ADAL" clId="{28201EE0-68E7-4451-93B4-6F361374B92D}" dt="2021-11-04T20:43:37.424" v="148" actId="167"/>
          <ac:picMkLst>
            <pc:docMk/>
            <pc:sldMk cId="2884759833" sldId="284"/>
            <ac:picMk id="9" creationId="{0D406D12-DAC7-4861-813E-D69A310859B7}"/>
          </ac:picMkLst>
        </pc:picChg>
      </pc:sldChg>
      <pc:sldChg chg="add del">
        <pc:chgData name="David Sellers" userId="4221e503-3a6c-49a6-a4bc-d9f7c4f40304" providerId="ADAL" clId="{28201EE0-68E7-4451-93B4-6F361374B92D}" dt="2021-11-04T20:41:27.114" v="136" actId="47"/>
        <pc:sldMkLst>
          <pc:docMk/>
          <pc:sldMk cId="3158661717" sldId="284"/>
        </pc:sldMkLst>
      </pc:sldChg>
      <pc:sldChg chg="add modTransition modAnim">
        <pc:chgData name="David Sellers" userId="4221e503-3a6c-49a6-a4bc-d9f7c4f40304" providerId="ADAL" clId="{28201EE0-68E7-4451-93B4-6F361374B92D}" dt="2021-11-04T20:44:20.111" v="156"/>
        <pc:sldMkLst>
          <pc:docMk/>
          <pc:sldMk cId="1789288368" sldId="285"/>
        </pc:sldMkLst>
      </pc:sldChg>
      <pc:sldChg chg="delSp modSp add mod modTransition">
        <pc:chgData name="David Sellers" userId="4221e503-3a6c-49a6-a4bc-d9f7c4f40304" providerId="ADAL" clId="{28201EE0-68E7-4451-93B4-6F361374B92D}" dt="2021-11-05T01:04:18.380" v="500"/>
        <pc:sldMkLst>
          <pc:docMk/>
          <pc:sldMk cId="1159458840" sldId="286"/>
        </pc:sldMkLst>
        <pc:spChg chg="mod">
          <ac:chgData name="David Sellers" userId="4221e503-3a6c-49a6-a4bc-d9f7c4f40304" providerId="ADAL" clId="{28201EE0-68E7-4451-93B4-6F361374B92D}" dt="2021-11-04T20:56:39.933" v="439" actId="14100"/>
          <ac:spMkLst>
            <pc:docMk/>
            <pc:sldMk cId="1159458840" sldId="286"/>
            <ac:spMk id="5" creationId="{2DC41F7A-E13C-42D4-86EE-DABF7E077D5C}"/>
          </ac:spMkLst>
        </pc:spChg>
        <pc:spChg chg="del">
          <ac:chgData name="David Sellers" userId="4221e503-3a6c-49a6-a4bc-d9f7c4f40304" providerId="ADAL" clId="{28201EE0-68E7-4451-93B4-6F361374B92D}" dt="2021-11-04T20:56:50.018" v="440" actId="478"/>
          <ac:spMkLst>
            <pc:docMk/>
            <pc:sldMk cId="1159458840" sldId="286"/>
            <ac:spMk id="311" creationId="{8F138001-A8C5-427E-86E5-B52D01916C19}"/>
          </ac:spMkLst>
        </pc:spChg>
      </pc:sldChg>
      <pc:sldChg chg="modSp add mod ord">
        <pc:chgData name="David Sellers" userId="4221e503-3a6c-49a6-a4bc-d9f7c4f40304" providerId="ADAL" clId="{28201EE0-68E7-4451-93B4-6F361374B92D}" dt="2021-11-05T01:18:37.254" v="552" actId="14826"/>
        <pc:sldMkLst>
          <pc:docMk/>
          <pc:sldMk cId="1344044706" sldId="287"/>
        </pc:sldMkLst>
        <pc:picChg chg="mod">
          <ac:chgData name="David Sellers" userId="4221e503-3a6c-49a6-a4bc-d9f7c4f40304" providerId="ADAL" clId="{28201EE0-68E7-4451-93B4-6F361374B92D}" dt="2021-11-05T01:18:37.254" v="552" actId="14826"/>
          <ac:picMkLst>
            <pc:docMk/>
            <pc:sldMk cId="1344044706" sldId="287"/>
            <ac:picMk id="8" creationId="{A9C1AFCB-3B2F-472B-B048-F417B9AF5452}"/>
          </ac:picMkLst>
        </pc:picChg>
      </pc:sldChg>
      <pc:sldChg chg="add del">
        <pc:chgData name="David Sellers" userId="4221e503-3a6c-49a6-a4bc-d9f7c4f40304" providerId="ADAL" clId="{28201EE0-68E7-4451-93B4-6F361374B92D}" dt="2021-11-05T01:10:40.835" v="507"/>
        <pc:sldMkLst>
          <pc:docMk/>
          <pc:sldMk cId="2881007316" sldId="287"/>
        </pc:sldMkLst>
      </pc:sldChg>
      <pc:sldChg chg="addSp delSp modSp add mod ord">
        <pc:chgData name="David Sellers" userId="4221e503-3a6c-49a6-a4bc-d9f7c4f40304" providerId="ADAL" clId="{28201EE0-68E7-4451-93B4-6F361374B92D}" dt="2021-11-05T01:48:10.451" v="1150" actId="20577"/>
        <pc:sldMkLst>
          <pc:docMk/>
          <pc:sldMk cId="2838210949" sldId="288"/>
        </pc:sldMkLst>
        <pc:spChg chg="mod">
          <ac:chgData name="David Sellers" userId="4221e503-3a6c-49a6-a4bc-d9f7c4f40304" providerId="ADAL" clId="{28201EE0-68E7-4451-93B4-6F361374B92D}" dt="2021-11-05T01:48:10.451" v="1150" actId="20577"/>
          <ac:spMkLst>
            <pc:docMk/>
            <pc:sldMk cId="2838210949" sldId="288"/>
            <ac:spMk id="2" creationId="{73538A50-CFB4-4576-8AD8-5F4F2E8FFC3C}"/>
          </ac:spMkLst>
        </pc:spChg>
        <pc:spChg chg="add del mod">
          <ac:chgData name="David Sellers" userId="4221e503-3a6c-49a6-a4bc-d9f7c4f40304" providerId="ADAL" clId="{28201EE0-68E7-4451-93B4-6F361374B92D}" dt="2021-11-05T01:46:18.917" v="1142"/>
          <ac:spMkLst>
            <pc:docMk/>
            <pc:sldMk cId="2838210949" sldId="288"/>
            <ac:spMk id="3" creationId="{66290FB9-F082-4A63-A4CF-1B45EEE2F5D1}"/>
          </ac:spMkLst>
        </pc:spChg>
        <pc:spChg chg="mod">
          <ac:chgData name="David Sellers" userId="4221e503-3a6c-49a6-a4bc-d9f7c4f40304" providerId="ADAL" clId="{28201EE0-68E7-4451-93B4-6F361374B92D}" dt="2021-11-05T01:45:31.172" v="1135" actId="14100"/>
          <ac:spMkLst>
            <pc:docMk/>
            <pc:sldMk cId="2838210949" sldId="288"/>
            <ac:spMk id="4" creationId="{9316B818-D253-4A83-BF0B-7542963CC19E}"/>
          </ac:spMkLst>
        </pc:spChg>
        <pc:picChg chg="mod">
          <ac:chgData name="David Sellers" userId="4221e503-3a6c-49a6-a4bc-d9f7c4f40304" providerId="ADAL" clId="{28201EE0-68E7-4451-93B4-6F361374B92D}" dt="2021-11-05T01:44:26.616" v="1029" actId="14826"/>
          <ac:picMkLst>
            <pc:docMk/>
            <pc:sldMk cId="2838210949" sldId="288"/>
            <ac:picMk id="7" creationId="{B000AFDB-78FD-418E-9CA7-F7B004BAE6B5}"/>
          </ac:picMkLst>
        </pc:picChg>
      </pc:sldChg>
      <pc:sldChg chg="addSp modSp new mod modClrScheme chgLayout">
        <pc:chgData name="David Sellers" userId="4221e503-3a6c-49a6-a4bc-d9f7c4f40304" providerId="ADAL" clId="{28201EE0-68E7-4451-93B4-6F361374B92D}" dt="2021-11-05T01:44:47.763" v="1042" actId="20577"/>
        <pc:sldMkLst>
          <pc:docMk/>
          <pc:sldMk cId="857951537" sldId="289"/>
        </pc:sldMkLst>
        <pc:spChg chg="add mod">
          <ac:chgData name="David Sellers" userId="4221e503-3a6c-49a6-a4bc-d9f7c4f40304" providerId="ADAL" clId="{28201EE0-68E7-4451-93B4-6F361374B92D}" dt="2021-11-05T01:44:47.763" v="1042" actId="20577"/>
          <ac:spMkLst>
            <pc:docMk/>
            <pc:sldMk cId="857951537" sldId="289"/>
            <ac:spMk id="2" creationId="{C54E0043-CEA6-40CF-A4E5-EFF702ACE6B8}"/>
          </ac:spMkLst>
        </pc:spChg>
      </pc:sldChg>
      <pc:sldChg chg="add">
        <pc:chgData name="David Sellers" userId="4221e503-3a6c-49a6-a4bc-d9f7c4f40304" providerId="ADAL" clId="{28201EE0-68E7-4451-93B4-6F361374B92D}" dt="2021-11-05T01:46:38.989" v="1143" actId="2890"/>
        <pc:sldMkLst>
          <pc:docMk/>
          <pc:sldMk cId="3142510405" sldId="290"/>
        </pc:sldMkLst>
      </pc:sldChg>
      <pc:sldChg chg="addSp modSp add mod">
        <pc:chgData name="David Sellers" userId="4221e503-3a6c-49a6-a4bc-d9f7c4f40304" providerId="ADAL" clId="{28201EE0-68E7-4451-93B4-6F361374B92D}" dt="2021-11-05T02:14:17.660" v="2297" actId="20577"/>
        <pc:sldMkLst>
          <pc:docMk/>
          <pc:sldMk cId="3818207574" sldId="291"/>
        </pc:sldMkLst>
        <pc:spChg chg="mod">
          <ac:chgData name="David Sellers" userId="4221e503-3a6c-49a6-a4bc-d9f7c4f40304" providerId="ADAL" clId="{28201EE0-68E7-4451-93B4-6F361374B92D}" dt="2021-11-05T01:48:19.368" v="1152" actId="20577"/>
          <ac:spMkLst>
            <pc:docMk/>
            <pc:sldMk cId="3818207574" sldId="291"/>
            <ac:spMk id="2" creationId="{73538A50-CFB4-4576-8AD8-5F4F2E8FFC3C}"/>
          </ac:spMkLst>
        </pc:spChg>
        <pc:spChg chg="mod">
          <ac:chgData name="David Sellers" userId="4221e503-3a6c-49a6-a4bc-d9f7c4f40304" providerId="ADAL" clId="{28201EE0-68E7-4451-93B4-6F361374B92D}" dt="2021-11-05T02:14:17.660" v="2297" actId="20577"/>
          <ac:spMkLst>
            <pc:docMk/>
            <pc:sldMk cId="3818207574" sldId="291"/>
            <ac:spMk id="4" creationId="{9316B818-D253-4A83-BF0B-7542963CC19E}"/>
          </ac:spMkLst>
        </pc:spChg>
        <pc:picChg chg="add mod">
          <ac:chgData name="David Sellers" userId="4221e503-3a6c-49a6-a4bc-d9f7c4f40304" providerId="ADAL" clId="{28201EE0-68E7-4451-93B4-6F361374B92D}" dt="2021-11-05T01:56:40.396" v="1421" actId="14826"/>
          <ac:picMkLst>
            <pc:docMk/>
            <pc:sldMk cId="3818207574" sldId="291"/>
            <ac:picMk id="5" creationId="{EF013EF0-E41F-4483-945E-9EFBFBF15F91}"/>
          </ac:picMkLst>
        </pc:picChg>
        <pc:picChg chg="mod">
          <ac:chgData name="David Sellers" userId="4221e503-3a6c-49a6-a4bc-d9f7c4f40304" providerId="ADAL" clId="{28201EE0-68E7-4451-93B4-6F361374B92D}" dt="2021-11-05T01:55:49.543" v="1420" actId="1035"/>
          <ac:picMkLst>
            <pc:docMk/>
            <pc:sldMk cId="3818207574" sldId="291"/>
            <ac:picMk id="7" creationId="{B000AFDB-78FD-418E-9CA7-F7B004BAE6B5}"/>
          </ac:picMkLst>
        </pc:picChg>
      </pc:sldChg>
      <pc:sldChg chg="add replId">
        <pc:chgData name="David Sellers" userId="4221e503-3a6c-49a6-a4bc-d9f7c4f40304" providerId="ADAL" clId="{28201EE0-68E7-4451-93B4-6F361374B92D}" dt="2021-11-05T01:47:53.799" v="1146" actId="2890"/>
        <pc:sldMkLst>
          <pc:docMk/>
          <pc:sldMk cId="2361635495" sldId="292"/>
        </pc:sldMkLst>
      </pc:sldChg>
      <pc:sldChg chg="addSp modSp add mod ord modClrScheme chgLayout">
        <pc:chgData name="David Sellers" userId="4221e503-3a6c-49a6-a4bc-d9f7c4f40304" providerId="ADAL" clId="{28201EE0-68E7-4451-93B4-6F361374B92D}" dt="2021-11-05T02:02:53.527" v="1505"/>
        <pc:sldMkLst>
          <pc:docMk/>
          <pc:sldMk cId="3058947533" sldId="293"/>
        </pc:sldMkLst>
        <pc:spChg chg="mod">
          <ac:chgData name="David Sellers" userId="4221e503-3a6c-49a6-a4bc-d9f7c4f40304" providerId="ADAL" clId="{28201EE0-68E7-4451-93B4-6F361374B92D}" dt="2021-11-05T02:02:16.621" v="1501" actId="20577"/>
          <ac:spMkLst>
            <pc:docMk/>
            <pc:sldMk cId="3058947533" sldId="293"/>
            <ac:spMk id="4" creationId="{00000000-0000-0000-0000-000000000000}"/>
          </ac:spMkLst>
        </pc:spChg>
        <pc:spChg chg="add mod ord">
          <ac:chgData name="David Sellers" userId="4221e503-3a6c-49a6-a4bc-d9f7c4f40304" providerId="ADAL" clId="{28201EE0-68E7-4451-93B4-6F361374B92D}" dt="2021-11-05T02:01:55.041" v="1499" actId="14100"/>
          <ac:spMkLst>
            <pc:docMk/>
            <pc:sldMk cId="3058947533" sldId="293"/>
            <ac:spMk id="5" creationId="{8ABDB9C9-DE32-4273-970E-A6DFBEBDF762}"/>
          </ac:spMkLst>
        </pc:spChg>
        <pc:spChg chg="mod">
          <ac:chgData name="David Sellers" userId="4221e503-3a6c-49a6-a4bc-d9f7c4f40304" providerId="ADAL" clId="{28201EE0-68E7-4451-93B4-6F361374B92D}" dt="2021-11-05T02:02:11.405" v="1500" actId="20577"/>
          <ac:spMkLst>
            <pc:docMk/>
            <pc:sldMk cId="3058947533" sldId="293"/>
            <ac:spMk id="250" creationId="{00000000-0000-0000-0000-000000000000}"/>
          </ac:spMkLst>
        </pc:spChg>
      </pc:sldChg>
      <pc:sldChg chg="addSp delSp modSp add mod ord modClrScheme chgLayout">
        <pc:chgData name="David Sellers" userId="4221e503-3a6c-49a6-a4bc-d9f7c4f40304" providerId="ADAL" clId="{28201EE0-68E7-4451-93B4-6F361374B92D}" dt="2021-11-05T02:02:53.527" v="1505"/>
        <pc:sldMkLst>
          <pc:docMk/>
          <pc:sldMk cId="2814233" sldId="294"/>
        </pc:sldMkLst>
        <pc:spChg chg="mod ord">
          <ac:chgData name="David Sellers" userId="4221e503-3a6c-49a6-a4bc-d9f7c4f40304" providerId="ADAL" clId="{28201EE0-68E7-4451-93B4-6F361374B92D}" dt="2021-11-05T02:00:52.372" v="1461" actId="20577"/>
          <ac:spMkLst>
            <pc:docMk/>
            <pc:sldMk cId="2814233" sldId="294"/>
            <ac:spMk id="5" creationId="{2DC41F7A-E13C-42D4-86EE-DABF7E077D5C}"/>
          </ac:spMkLst>
        </pc:spChg>
        <pc:spChg chg="del">
          <ac:chgData name="David Sellers" userId="4221e503-3a6c-49a6-a4bc-d9f7c4f40304" providerId="ADAL" clId="{28201EE0-68E7-4451-93B4-6F361374B92D}" dt="2021-11-05T02:00:28.268" v="1429" actId="478"/>
          <ac:spMkLst>
            <pc:docMk/>
            <pc:sldMk cId="2814233" sldId="294"/>
            <ac:spMk id="7" creationId="{D02711C8-B850-4FB2-A69C-6E2C8CD9D44B}"/>
          </ac:spMkLst>
        </pc:spChg>
        <pc:spChg chg="add del mod">
          <ac:chgData name="David Sellers" userId="4221e503-3a6c-49a6-a4bc-d9f7c4f40304" providerId="ADAL" clId="{28201EE0-68E7-4451-93B4-6F361374B92D}" dt="2021-11-05T02:00:35.094" v="1430" actId="700"/>
          <ac:spMkLst>
            <pc:docMk/>
            <pc:sldMk cId="2814233" sldId="294"/>
            <ac:spMk id="10" creationId="{9348D3C6-FFC0-4D82-A0B4-74A7ED663EC6}"/>
          </ac:spMkLst>
        </pc:spChg>
      </pc:sldChg>
      <pc:sldChg chg="modSp add mod">
        <pc:chgData name="David Sellers" userId="4221e503-3a6c-49a6-a4bc-d9f7c4f40304" providerId="ADAL" clId="{28201EE0-68E7-4451-93B4-6F361374B92D}" dt="2021-11-05T02:16:25.398" v="2509" actId="20577"/>
        <pc:sldMkLst>
          <pc:docMk/>
          <pc:sldMk cId="3815094269" sldId="295"/>
        </pc:sldMkLst>
        <pc:spChg chg="mod">
          <ac:chgData name="David Sellers" userId="4221e503-3a6c-49a6-a4bc-d9f7c4f40304" providerId="ADAL" clId="{28201EE0-68E7-4451-93B4-6F361374B92D}" dt="2021-11-05T02:02:40.631" v="1503" actId="20577"/>
          <ac:spMkLst>
            <pc:docMk/>
            <pc:sldMk cId="3815094269" sldId="295"/>
            <ac:spMk id="2" creationId="{73538A50-CFB4-4576-8AD8-5F4F2E8FFC3C}"/>
          </ac:spMkLst>
        </pc:spChg>
        <pc:spChg chg="mod">
          <ac:chgData name="David Sellers" userId="4221e503-3a6c-49a6-a4bc-d9f7c4f40304" providerId="ADAL" clId="{28201EE0-68E7-4451-93B4-6F361374B92D}" dt="2021-11-05T02:16:25.398" v="2509" actId="20577"/>
          <ac:spMkLst>
            <pc:docMk/>
            <pc:sldMk cId="3815094269" sldId="295"/>
            <ac:spMk id="4" creationId="{9316B818-D253-4A83-BF0B-7542963CC19E}"/>
          </ac:spMkLst>
        </pc:spChg>
        <pc:picChg chg="mod">
          <ac:chgData name="David Sellers" userId="4221e503-3a6c-49a6-a4bc-d9f7c4f40304" providerId="ADAL" clId="{28201EE0-68E7-4451-93B4-6F361374B92D}" dt="2021-11-05T02:04:03.126" v="1587" actId="14826"/>
          <ac:picMkLst>
            <pc:docMk/>
            <pc:sldMk cId="3815094269" sldId="295"/>
            <ac:picMk id="5" creationId="{EF013EF0-E41F-4483-945E-9EFBFBF15F91}"/>
          </ac:picMkLst>
        </pc:picChg>
        <pc:picChg chg="mod">
          <ac:chgData name="David Sellers" userId="4221e503-3a6c-49a6-a4bc-d9f7c4f40304" providerId="ADAL" clId="{28201EE0-68E7-4451-93B4-6F361374B92D}" dt="2021-11-05T02:03:49.002" v="1586" actId="14826"/>
          <ac:picMkLst>
            <pc:docMk/>
            <pc:sldMk cId="3815094269" sldId="295"/>
            <ac:picMk id="7" creationId="{B000AFDB-78FD-418E-9CA7-F7B004BAE6B5}"/>
          </ac:picMkLst>
        </pc:picChg>
      </pc:sldChg>
      <pc:sldChg chg="add replId">
        <pc:chgData name="David Sellers" userId="4221e503-3a6c-49a6-a4bc-d9f7c4f40304" providerId="ADAL" clId="{28201EE0-68E7-4451-93B4-6F361374B92D}" dt="2021-11-05T02:02:34.789" v="1502" actId="2890"/>
        <pc:sldMkLst>
          <pc:docMk/>
          <pc:sldMk cId="1947118200" sldId="296"/>
        </pc:sldMkLst>
      </pc:sldChg>
      <pc:sldChg chg="addSp modSp new mod">
        <pc:chgData name="David Sellers" userId="4221e503-3a6c-49a6-a4bc-d9f7c4f40304" providerId="ADAL" clId="{28201EE0-68E7-4451-93B4-6F361374B92D}" dt="2021-11-05T02:18:23.755" v="2567" actId="555"/>
        <pc:sldMkLst>
          <pc:docMk/>
          <pc:sldMk cId="68612605" sldId="297"/>
        </pc:sldMkLst>
        <pc:spChg chg="mod">
          <ac:chgData name="David Sellers" userId="4221e503-3a6c-49a6-a4bc-d9f7c4f40304" providerId="ADAL" clId="{28201EE0-68E7-4451-93B4-6F361374B92D}" dt="2021-11-05T02:17:31.204" v="2565" actId="20577"/>
          <ac:spMkLst>
            <pc:docMk/>
            <pc:sldMk cId="68612605" sldId="297"/>
            <ac:spMk id="2" creationId="{B63CA102-120D-49C2-B74C-ED47E4C72DC4}"/>
          </ac:spMkLst>
        </pc:spChg>
        <pc:picChg chg="add mod">
          <ac:chgData name="David Sellers" userId="4221e503-3a6c-49a6-a4bc-d9f7c4f40304" providerId="ADAL" clId="{28201EE0-68E7-4451-93B4-6F361374B92D}" dt="2021-11-05T02:18:23.755" v="2567" actId="555"/>
          <ac:picMkLst>
            <pc:docMk/>
            <pc:sldMk cId="68612605" sldId="297"/>
            <ac:picMk id="4" creationId="{5D7A48F1-6471-461D-A825-370923DF4E49}"/>
          </ac:picMkLst>
        </pc:picChg>
      </pc:sldChg>
      <pc:sldChg chg="add del">
        <pc:chgData name="David Sellers" userId="4221e503-3a6c-49a6-a4bc-d9f7c4f40304" providerId="ADAL" clId="{28201EE0-68E7-4451-93B4-6F361374B92D}" dt="2021-11-05T02:23:30.468" v="2571" actId="47"/>
        <pc:sldMkLst>
          <pc:docMk/>
          <pc:sldMk cId="297428331" sldId="298"/>
        </pc:sldMkLst>
      </pc:sldChg>
      <pc:sldChg chg="modSp add mod">
        <pc:chgData name="David Sellers" userId="4221e503-3a6c-49a6-a4bc-d9f7c4f40304" providerId="ADAL" clId="{28201EE0-68E7-4451-93B4-6F361374B92D}" dt="2021-11-05T02:38:09.901" v="3276" actId="20577"/>
        <pc:sldMkLst>
          <pc:docMk/>
          <pc:sldMk cId="1175070953" sldId="298"/>
        </pc:sldMkLst>
        <pc:spChg chg="mod">
          <ac:chgData name="David Sellers" userId="4221e503-3a6c-49a6-a4bc-d9f7c4f40304" providerId="ADAL" clId="{28201EE0-68E7-4451-93B4-6F361374B92D}" dt="2021-11-05T02:23:49.900" v="2575" actId="20577"/>
          <ac:spMkLst>
            <pc:docMk/>
            <pc:sldMk cId="1175070953" sldId="298"/>
            <ac:spMk id="2" creationId="{73538A50-CFB4-4576-8AD8-5F4F2E8FFC3C}"/>
          </ac:spMkLst>
        </pc:spChg>
        <pc:spChg chg="mod">
          <ac:chgData name="David Sellers" userId="4221e503-3a6c-49a6-a4bc-d9f7c4f40304" providerId="ADAL" clId="{28201EE0-68E7-4451-93B4-6F361374B92D}" dt="2021-11-05T02:38:09.901" v="3276" actId="20577"/>
          <ac:spMkLst>
            <pc:docMk/>
            <pc:sldMk cId="1175070953" sldId="298"/>
            <ac:spMk id="4" creationId="{9316B818-D253-4A83-BF0B-7542963CC19E}"/>
          </ac:spMkLst>
        </pc:spChg>
        <pc:picChg chg="mod">
          <ac:chgData name="David Sellers" userId="4221e503-3a6c-49a6-a4bc-d9f7c4f40304" providerId="ADAL" clId="{28201EE0-68E7-4451-93B4-6F361374B92D}" dt="2021-11-05T02:25:13.306" v="2650" actId="14826"/>
          <ac:picMkLst>
            <pc:docMk/>
            <pc:sldMk cId="1175070953" sldId="298"/>
            <ac:picMk id="7" creationId="{B000AFDB-78FD-418E-9CA7-F7B004BAE6B5}"/>
          </ac:picMkLst>
        </pc:picChg>
      </pc:sldChg>
      <pc:sldChg chg="addSp delSp modSp add mod modClrScheme chgLayout">
        <pc:chgData name="David Sellers" userId="4221e503-3a6c-49a6-a4bc-d9f7c4f40304" providerId="ADAL" clId="{28201EE0-68E7-4451-93B4-6F361374B92D}" dt="2021-11-05T02:28:03.724" v="2927" actId="478"/>
        <pc:sldMkLst>
          <pc:docMk/>
          <pc:sldMk cId="2836944381" sldId="299"/>
        </pc:sldMkLst>
        <pc:spChg chg="del mod ord">
          <ac:chgData name="David Sellers" userId="4221e503-3a6c-49a6-a4bc-d9f7c4f40304" providerId="ADAL" clId="{28201EE0-68E7-4451-93B4-6F361374B92D}" dt="2021-11-05T02:28:03.724" v="2927" actId="478"/>
          <ac:spMkLst>
            <pc:docMk/>
            <pc:sldMk cId="2836944381" sldId="299"/>
            <ac:spMk id="2" creationId="{C54E0043-CEA6-40CF-A4E5-EFF702ACE6B8}"/>
          </ac:spMkLst>
        </pc:spChg>
        <pc:picChg chg="add mod">
          <ac:chgData name="David Sellers" userId="4221e503-3a6c-49a6-a4bc-d9f7c4f40304" providerId="ADAL" clId="{28201EE0-68E7-4451-93B4-6F361374B92D}" dt="2021-11-05T02:27:47.529" v="2925" actId="962"/>
          <ac:picMkLst>
            <pc:docMk/>
            <pc:sldMk cId="2836944381" sldId="299"/>
            <ac:picMk id="4" creationId="{2A88CA60-E2F5-4DE6-BF81-962135360F01}"/>
          </ac:picMkLst>
        </pc:picChg>
      </pc:sldChg>
      <pc:sldChg chg="add del">
        <pc:chgData name="David Sellers" userId="4221e503-3a6c-49a6-a4bc-d9f7c4f40304" providerId="ADAL" clId="{28201EE0-68E7-4451-93B4-6F361374B92D}" dt="2021-11-05T02:23:30.468" v="2571" actId="47"/>
        <pc:sldMkLst>
          <pc:docMk/>
          <pc:sldMk cId="3095063460" sldId="299"/>
        </pc:sldMkLst>
      </pc:sldChg>
      <pc:sldChg chg="add">
        <pc:chgData name="David Sellers" userId="4221e503-3a6c-49a6-a4bc-d9f7c4f40304" providerId="ADAL" clId="{28201EE0-68E7-4451-93B4-6F361374B92D}" dt="2021-11-05T02:27:27.580" v="2922" actId="2890"/>
        <pc:sldMkLst>
          <pc:docMk/>
          <pc:sldMk cId="361975764" sldId="300"/>
        </pc:sldMkLst>
      </pc:sldChg>
      <pc:sldChg chg="add del">
        <pc:chgData name="David Sellers" userId="4221e503-3a6c-49a6-a4bc-d9f7c4f40304" providerId="ADAL" clId="{28201EE0-68E7-4451-93B4-6F361374B92D}" dt="2021-11-05T02:23:11.970" v="2570"/>
        <pc:sldMkLst>
          <pc:docMk/>
          <pc:sldMk cId="2042471947" sldId="300"/>
        </pc:sldMkLst>
      </pc:sldChg>
      <pc:sldChg chg="add del">
        <pc:chgData name="David Sellers" userId="4221e503-3a6c-49a6-a4bc-d9f7c4f40304" providerId="ADAL" clId="{28201EE0-68E7-4451-93B4-6F361374B92D}" dt="2021-11-05T02:23:43.043" v="2574"/>
        <pc:sldMkLst>
          <pc:docMk/>
          <pc:sldMk cId="2698906762" sldId="300"/>
        </pc:sldMkLst>
      </pc:sldChg>
      <pc:sldChg chg="add del">
        <pc:chgData name="David Sellers" userId="4221e503-3a6c-49a6-a4bc-d9f7c4f40304" providerId="ADAL" clId="{28201EE0-68E7-4451-93B4-6F361374B92D}" dt="2021-11-05T02:23:11.970" v="2570"/>
        <pc:sldMkLst>
          <pc:docMk/>
          <pc:sldMk cId="2668705507" sldId="301"/>
        </pc:sldMkLst>
      </pc:sldChg>
      <pc:sldChg chg="modSp add mod">
        <pc:chgData name="David Sellers" userId="4221e503-3a6c-49a6-a4bc-d9f7c4f40304" providerId="ADAL" clId="{28201EE0-68E7-4451-93B4-6F361374B92D}" dt="2021-11-05T02:39:13.117" v="3388" actId="20577"/>
        <pc:sldMkLst>
          <pc:docMk/>
          <pc:sldMk cId="3214894752" sldId="301"/>
        </pc:sldMkLst>
        <pc:spChg chg="mod">
          <ac:chgData name="David Sellers" userId="4221e503-3a6c-49a6-a4bc-d9f7c4f40304" providerId="ADAL" clId="{28201EE0-68E7-4451-93B4-6F361374B92D}" dt="2021-11-05T02:28:49.787" v="2931" actId="20577"/>
          <ac:spMkLst>
            <pc:docMk/>
            <pc:sldMk cId="3214894752" sldId="301"/>
            <ac:spMk id="2" creationId="{73538A50-CFB4-4576-8AD8-5F4F2E8FFC3C}"/>
          </ac:spMkLst>
        </pc:spChg>
        <pc:spChg chg="mod">
          <ac:chgData name="David Sellers" userId="4221e503-3a6c-49a6-a4bc-d9f7c4f40304" providerId="ADAL" clId="{28201EE0-68E7-4451-93B4-6F361374B92D}" dt="2021-11-05T02:39:13.117" v="3388" actId="20577"/>
          <ac:spMkLst>
            <pc:docMk/>
            <pc:sldMk cId="3214894752" sldId="301"/>
            <ac:spMk id="4" creationId="{9316B818-D253-4A83-BF0B-7542963CC19E}"/>
          </ac:spMkLst>
        </pc:spChg>
        <pc:picChg chg="mod">
          <ac:chgData name="David Sellers" userId="4221e503-3a6c-49a6-a4bc-d9f7c4f40304" providerId="ADAL" clId="{28201EE0-68E7-4451-93B4-6F361374B92D}" dt="2021-11-05T02:29:25.687" v="2932" actId="14826"/>
          <ac:picMkLst>
            <pc:docMk/>
            <pc:sldMk cId="3214894752" sldId="301"/>
            <ac:picMk id="7" creationId="{B000AFDB-78FD-418E-9CA7-F7B004BAE6B5}"/>
          </ac:picMkLst>
        </pc:picChg>
      </pc:sldChg>
      <pc:sldChg chg="add del">
        <pc:chgData name="David Sellers" userId="4221e503-3a6c-49a6-a4bc-d9f7c4f40304" providerId="ADAL" clId="{28201EE0-68E7-4451-93B4-6F361374B92D}" dt="2021-11-05T02:23:43.043" v="2574"/>
        <pc:sldMkLst>
          <pc:docMk/>
          <pc:sldMk cId="3675162521" sldId="301"/>
        </pc:sldMkLst>
      </pc:sldChg>
      <pc:sldChg chg="add">
        <pc:chgData name="David Sellers" userId="4221e503-3a6c-49a6-a4bc-d9f7c4f40304" providerId="ADAL" clId="{28201EE0-68E7-4451-93B4-6F361374B92D}" dt="2021-11-05T02:28:36.972" v="2928"/>
        <pc:sldMkLst>
          <pc:docMk/>
          <pc:sldMk cId="2812635427" sldId="302"/>
        </pc:sldMkLst>
      </pc:sldChg>
      <pc:sldChg chg="add del">
        <pc:chgData name="David Sellers" userId="4221e503-3a6c-49a6-a4bc-d9f7c4f40304" providerId="ADAL" clId="{28201EE0-68E7-4451-93B4-6F361374B92D}" dt="2021-11-05T02:28:38.758" v="2930"/>
        <pc:sldMkLst>
          <pc:docMk/>
          <pc:sldMk cId="3218358458" sldId="303"/>
        </pc:sldMkLst>
      </pc:sldChg>
      <pc:sldChg chg="add del">
        <pc:chgData name="David Sellers" userId="4221e503-3a6c-49a6-a4bc-d9f7c4f40304" providerId="ADAL" clId="{28201EE0-68E7-4451-93B4-6F361374B92D}" dt="2021-11-05T02:28:38.758" v="2930"/>
        <pc:sldMkLst>
          <pc:docMk/>
          <pc:sldMk cId="280686208" sldId="304"/>
        </pc:sldMkLst>
      </pc:sldChg>
      <pc:sldMasterChg chg="delSldLayout">
        <pc:chgData name="David Sellers" userId="4221e503-3a6c-49a6-a4bc-d9f7c4f40304" providerId="ADAL" clId="{28201EE0-68E7-4451-93B4-6F361374B92D}" dt="2021-11-05T02:33:22.180" v="3249" actId="47"/>
        <pc:sldMasterMkLst>
          <pc:docMk/>
          <pc:sldMasterMk cId="1727977213" sldId="2147483648"/>
        </pc:sldMasterMkLst>
        <pc:sldLayoutChg chg="del">
          <pc:chgData name="David Sellers" userId="4221e503-3a6c-49a6-a4bc-d9f7c4f40304" providerId="ADAL" clId="{28201EE0-68E7-4451-93B4-6F361374B92D}" dt="2021-11-05T02:33:22.180" v="3249" actId="47"/>
          <pc:sldLayoutMkLst>
            <pc:docMk/>
            <pc:sldMasterMk cId="1727977213" sldId="2147483648"/>
            <pc:sldLayoutMk cId="4258938837" sldId="2147483661"/>
          </pc:sldLayoutMkLst>
        </pc:sldLayoutChg>
      </pc:sldMasterChg>
      <pc:sldMasterChg chg="add addSldLayout">
        <pc:chgData name="David Sellers" userId="4221e503-3a6c-49a6-a4bc-d9f7c4f40304" providerId="ADAL" clId="{28201EE0-68E7-4451-93B4-6F361374B92D}" dt="2021-11-04T20:17:39.231" v="43" actId="27028"/>
        <pc:sldMasterMkLst>
          <pc:docMk/>
          <pc:sldMasterMk cId="3197250252" sldId="2147483706"/>
        </pc:sldMasterMkLst>
        <pc:sldLayoutChg chg="add">
          <pc:chgData name="David Sellers" userId="4221e503-3a6c-49a6-a4bc-d9f7c4f40304" providerId="ADAL" clId="{28201EE0-68E7-4451-93B4-6F361374B92D}" dt="2021-11-04T20:17:22.802" v="39" actId="27028"/>
          <pc:sldLayoutMkLst>
            <pc:docMk/>
            <pc:sldMasterMk cId="3197250252" sldId="2147483706"/>
            <pc:sldLayoutMk cId="3835072795" sldId="2147483717"/>
          </pc:sldLayoutMkLst>
        </pc:sldLayoutChg>
        <pc:sldLayoutChg chg="add">
          <pc:chgData name="David Sellers" userId="4221e503-3a6c-49a6-a4bc-d9f7c4f40304" providerId="ADAL" clId="{28201EE0-68E7-4451-93B4-6F361374B92D}" dt="2021-11-04T20:17:39.231" v="43" actId="27028"/>
          <pc:sldLayoutMkLst>
            <pc:docMk/>
            <pc:sldMasterMk cId="3197250252" sldId="2147483706"/>
            <pc:sldLayoutMk cId="619947054" sldId="21474837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C5213-70ED-41B4-8460-30DD6813D4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F362F-F6D0-41B9-820F-DE88B767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7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1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1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7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3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6FBA-0C09-4CF4-942D-A0EEA4E32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0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50FB-540D-4CA3-B772-EB84F384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A5024-EA9D-47E4-BEEB-4B9E5E019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E461-9AD9-4A4F-8ABD-67EEE49D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AE4B-28CA-4526-AB60-A31456B4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9EEA-5EE4-49E3-90F6-72B9B9D0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7184E-B7D0-488A-9211-CAC27BEC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CC40-051A-464F-A398-C676BB15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9B41-D1A4-4CD6-BFC0-9D7A99A6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AAAD7-CF8F-47A1-A59A-A565362F8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0AA42-0746-4DFB-BD1F-66B3F6F98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32C8-7EC6-4C58-AF61-3E14B62B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F05F-6643-4382-B44E-6ADEA518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812800" y="3025048"/>
            <a:ext cx="10515600" cy="906416"/>
          </a:xfrm>
        </p:spPr>
        <p:txBody>
          <a:bodyPr anchor="t">
            <a:noAutofit/>
          </a:bodyPr>
          <a:lstStyle>
            <a:lvl1pPr>
              <a:defRPr sz="4800" b="0" i="0" spc="-133" baseline="0">
                <a:solidFill>
                  <a:schemeClr val="bg1"/>
                </a:solidFill>
                <a:latin typeface="+mn-lt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3" y="5257596"/>
            <a:ext cx="918464" cy="950976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0747" y="4085303"/>
            <a:ext cx="10527653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/>
                </a:solidFill>
                <a:latin typeface="+mn-lt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4" userDrawn="1">
          <p15:clr>
            <a:srgbClr val="FBAE40"/>
          </p15:clr>
        </p15:guide>
        <p15:guide id="2" pos="512" userDrawn="1">
          <p15:clr>
            <a:srgbClr val="FBAE40"/>
          </p15:clr>
        </p15:guide>
        <p15:guide id="3" pos="71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Tab 3-6 - Refrigeration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Tab 3-6 - Refrigeration Cycles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9B9D-EFB7-48CA-B254-D88FB035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49C84-95AE-4DAC-95BA-317D73BE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8BAA-52EA-42EC-91F4-60C3291E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B97D-90F3-4FDF-98B9-F5A5C896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EEF-B154-4A2F-A1CE-442BA7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E8F5-CA2D-438C-AFA5-D9BAF6B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CE0-285B-4682-B0A3-E3FC493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BF88-0237-4133-84DE-1E788FD7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F777-42F0-47BB-9E54-2E23FE1C9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E3C-5CDC-4CFF-9825-9ADE7B3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F7F80-468E-44B8-81BE-E5B4F1D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93904-4071-41AA-9690-13B84A35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297A-27F9-4F72-A5F7-F7EC7E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5380-EAC7-468D-A461-F475B118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BE4A-D2D7-4603-97D7-CFCA19D4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64321-0DF0-41C8-9DD3-8449FD1F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8CDE5-4447-4952-BAB3-2F0EFCEC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D8E6-2D0F-40B7-995A-445FAE65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003-7DAA-4BAB-A300-98B8E3CB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96F07-B71E-4650-A342-6B253395E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74675-7D1E-4E24-AE0E-D7D99A6F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99AB8-58A5-4534-B5C4-C58A37D3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6673E-8A3D-4A92-8B8C-2B15FB92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Basic Concepts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481C-A053-2648-8F3F-AB5E5B5CD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2" cy="1143000"/>
          </a:xfrm>
          <a:prstGeom prst="rect">
            <a:avLst/>
          </a:prstGeom>
        </p:spPr>
        <p:txBody>
          <a:bodyPr vert="horz" lIns="135838" tIns="67918" rIns="135838" bIns="679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2" cy="4525963"/>
          </a:xfrm>
          <a:prstGeom prst="rect">
            <a:avLst/>
          </a:prstGeom>
        </p:spPr>
        <p:txBody>
          <a:bodyPr vert="horz" lIns="135838" tIns="67918" rIns="135838" bIns="679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2" y="6629401"/>
            <a:ext cx="8128000" cy="228600"/>
          </a:xfrm>
          <a:prstGeom prst="rect">
            <a:avLst/>
          </a:prstGeom>
        </p:spPr>
        <p:txBody>
          <a:bodyPr vert="horz" lIns="135838" tIns="67918" rIns="135838" bIns="67918" rtlCol="0" anchor="ctr"/>
          <a:lstStyle>
            <a:lvl1pPr algn="ctr">
              <a:defRPr sz="1227" cap="sm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Tab 3-6 - Refrigeration Cycles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2" y="6629401"/>
            <a:ext cx="2032000" cy="228600"/>
          </a:xfrm>
          <a:prstGeom prst="rect">
            <a:avLst/>
          </a:prstGeom>
        </p:spPr>
        <p:txBody>
          <a:bodyPr vert="horz" lIns="135838" tIns="67918" rIns="135838" bIns="67918" rtlCol="0" anchor="ctr"/>
          <a:lstStyle>
            <a:lvl1pPr algn="r">
              <a:defRPr lang="en-US" sz="1227" cap="small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358384" rtl="0" eaLnBrk="1" latinLnBrk="0" hangingPunct="1">
        <a:spcBef>
          <a:spcPct val="0"/>
        </a:spcBef>
        <a:buNone/>
        <a:defRPr sz="4800" kern="1200">
          <a:solidFill>
            <a:srgbClr val="FFA1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358384" rtl="0" eaLnBrk="1" latinLnBrk="0" hangingPunct="1">
        <a:spcBef>
          <a:spcPct val="20000"/>
        </a:spcBef>
        <a:buFont typeface="Arial" pitchFamily="34" charset="0"/>
        <a:buNone/>
        <a:defRPr sz="3500" b="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521187" indent="-509395" algn="l" defTabSz="135838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rgbClr val="FFA100"/>
          </a:solidFill>
          <a:latin typeface="Arial" pitchFamily="34" charset="0"/>
          <a:ea typeface="+mn-ea"/>
          <a:cs typeface="Arial" pitchFamily="34" charset="0"/>
        </a:defRPr>
      </a:lvl2pPr>
      <a:lvl3pPr marL="1023506" indent="-509395" algn="l" defTabSz="1358384" rtl="0" eaLnBrk="1" latinLnBrk="0" hangingPunct="1">
        <a:spcBef>
          <a:spcPct val="20000"/>
        </a:spcBef>
        <a:buFont typeface="Calibri" pitchFamily="34" charset="0"/>
        <a:buChar char="‒"/>
        <a:defRPr sz="3500" kern="1200">
          <a:solidFill>
            <a:srgbClr val="FFA100"/>
          </a:solidFill>
          <a:latin typeface="Arial" pitchFamily="34" charset="0"/>
          <a:ea typeface="+mn-ea"/>
          <a:cs typeface="Arial" pitchFamily="34" charset="0"/>
        </a:defRPr>
      </a:lvl3pPr>
      <a:lvl4pPr marL="1535259" indent="-516470" algn="l" defTabSz="135838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rgbClr val="FFA100"/>
          </a:solidFill>
          <a:latin typeface="Arial" pitchFamily="34" charset="0"/>
          <a:ea typeface="+mn-ea"/>
          <a:cs typeface="Arial" pitchFamily="34" charset="0"/>
        </a:defRPr>
      </a:lvl4pPr>
      <a:lvl5pPr marL="1950320" indent="-426854" algn="l" defTabSz="1358384" rtl="0" eaLnBrk="1" latinLnBrk="0" hangingPunct="1">
        <a:spcBef>
          <a:spcPct val="20000"/>
        </a:spcBef>
        <a:buFont typeface="Calibri" pitchFamily="34" charset="0"/>
        <a:buChar char="‒"/>
        <a:defRPr sz="3000" kern="1200">
          <a:solidFill>
            <a:srgbClr val="FFA100"/>
          </a:solidFill>
          <a:latin typeface="Arial" pitchFamily="34" charset="0"/>
          <a:ea typeface="+mn-ea"/>
          <a:cs typeface="Arial" pitchFamily="34" charset="0"/>
        </a:defRPr>
      </a:lvl5pPr>
      <a:lvl6pPr marL="3735560" indent="-339595" algn="l" defTabSz="135838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750" indent="-339595" algn="l" defTabSz="135838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3944" indent="-339595" algn="l" defTabSz="135838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138" indent="-339595" algn="l" defTabSz="135838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194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384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578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6771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5962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155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349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3539" algn="l" defTabSz="13583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inyurl.com/Plantv442021-10-2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tinyurl.com/Plantv442021-10-28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tinyurl.com/BallRoomAHU202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108200"/>
            <a:ext cx="10515600" cy="1422401"/>
          </a:xfr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schemeClr val="bg1"/>
                </a:solidFill>
              </a:rPr>
              <a:t>Existing Building Commissioning Workshop:</a:t>
            </a:r>
            <a:br>
              <a:rPr lang="en-US" sz="4267" dirty="0">
                <a:solidFill>
                  <a:schemeClr val="bg1"/>
                </a:solidFill>
              </a:rPr>
            </a:br>
            <a:r>
              <a:rPr lang="en-US" sz="4267" dirty="0">
                <a:solidFill>
                  <a:schemeClr val="bg1"/>
                </a:solidFill>
              </a:rPr>
              <a:t>Series 17, November 5,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0747" y="3530600"/>
            <a:ext cx="10527653" cy="12192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3733" dirty="0">
                <a:solidFill>
                  <a:schemeClr val="bg1"/>
                </a:solidFill>
              </a:rPr>
              <a:t>Applied System Diagrams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E771E-B144-4F1F-8425-F2F38DD81F44}"/>
              </a:ext>
            </a:extLst>
          </p:cNvPr>
          <p:cNvSpPr txBox="1">
            <a:spLocks/>
          </p:cNvSpPr>
          <p:nvPr/>
        </p:nvSpPr>
        <p:spPr>
          <a:xfrm>
            <a:off x="5364482" y="5711191"/>
            <a:ext cx="6759617" cy="3657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>
                <a:solidFill>
                  <a:schemeClr val="bg1"/>
                </a:solidFill>
              </a:rPr>
              <a:t>David Sellers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B8F32-AB11-43F0-9C04-3038869DAAE2}"/>
              </a:ext>
            </a:extLst>
          </p:cNvPr>
          <p:cNvSpPr txBox="1">
            <a:spLocks/>
          </p:cNvSpPr>
          <p:nvPr/>
        </p:nvSpPr>
        <p:spPr>
          <a:xfrm>
            <a:off x="5364482" y="6111240"/>
            <a:ext cx="6759617" cy="3657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>
                <a:solidFill>
                  <a:schemeClr val="bg1"/>
                </a:solidFill>
              </a:rPr>
              <a:t>Senior Engineer, Facility Dynamics Engineering</a:t>
            </a: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8BDA432-CF83-4DDE-9D39-CFB6DC090FB6}"/>
              </a:ext>
            </a:extLst>
          </p:cNvPr>
          <p:cNvSpPr txBox="1">
            <a:spLocks/>
          </p:cNvSpPr>
          <p:nvPr/>
        </p:nvSpPr>
        <p:spPr>
          <a:xfrm>
            <a:off x="5364481" y="5345431"/>
            <a:ext cx="6759617" cy="3657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>
                <a:solidFill>
                  <a:schemeClr val="bg1"/>
                </a:solidFill>
              </a:rPr>
              <a:t>Presented By:</a:t>
            </a:r>
          </a:p>
          <a:p>
            <a:endParaRPr lang="en-US" sz="2133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AB56837-7EED-4D01-90BB-82727B48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29" y="5277810"/>
            <a:ext cx="1968707" cy="9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513364" y="810482"/>
            <a:ext cx="9430165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467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4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95BFEA82-FC7B-4FB4-8052-F97B951C5D9E}"/>
              </a:ext>
            </a:extLst>
          </p:cNvPr>
          <p:cNvGrpSpPr/>
          <p:nvPr/>
        </p:nvGrpSpPr>
        <p:grpSpPr>
          <a:xfrm>
            <a:off x="1357803" y="2174565"/>
            <a:ext cx="4331005" cy="3124779"/>
            <a:chOff x="2651823" y="3189361"/>
            <a:chExt cx="6352141" cy="45830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189361"/>
              <a:ext cx="0" cy="183984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3383328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5.5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124.5 gpm at 42°EWT, LWT varies, 34.2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1ED9A2F-8615-4BEB-BA53-C4CAB18AB6DD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506FB34-91FF-4E38-821B-75A4C175AAD4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5FE7E0-E489-44BB-8E9D-6727C9E9D209}"/>
                  </a:ext>
                </a:extLst>
              </p:cNvPr>
              <p:cNvCxnSpPr>
                <a:cxnSpLocks/>
                <a:stCxn id="2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753536-D2AC-40F7-B415-14539CCC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CDFAB61-7CC8-454B-8E57-7FC420F64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21A77-330E-4E01-8EE8-8ACF64E7D9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5AD3A7-2A8E-4B55-9FEF-A37E91B41A1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42E1D8-B4A1-42B7-AD93-488FAA2055D2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F2FB627-152C-4C5F-AD75-7955774EE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00BEB2EB-1F61-46EA-B8F5-DFC341465ECB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30E15882-3A0B-4E24-B8D9-A167F1333F18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46C98376-A850-48AB-B9F2-6E17A8D05E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B722F777-6066-499F-8AEC-C07EDC16E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04540BD-EE3F-4A9B-B585-959CCC422A16}"/>
                      </a:ext>
                    </a:extLst>
                  </p:cNvPr>
                  <p:cNvCxnSpPr>
                    <a:stCxn id="2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2D927919-D986-4172-84E0-63C9D136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BFD57CC-3A48-4724-A58F-F70C2501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FC2DA94-321F-4A0E-A028-BBA830140B3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4BDC8E6B-A045-450C-9721-CC65F4EEA42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Isosceles Triangle 222">
                    <a:extLst>
                      <a:ext uri="{FF2B5EF4-FFF2-40B4-BE49-F238E27FC236}">
                        <a16:creationId xmlns:a16="http://schemas.microsoft.com/office/drawing/2014/main" id="{8B0391C0-4905-4BA6-9F68-63067131E25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69E78-34F1-4ED9-8A60-E407EE197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7CB458-8403-4B35-A64E-582B95243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55785AA-AA6C-4864-8D53-43513CB97ECC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7932729D-C53A-473E-BA9F-F477D568575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D13D2856-4E67-411D-A5BB-213046F03AE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3F0DF6A-B4FC-45DD-AE4E-DD03C837CC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244A18-6699-4769-8F89-C4828E35E1DF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E722882-6B05-4379-9462-7D90C9478B26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E1D06278-50AC-423B-9FAE-8EEE64F88442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FC324A7-2C57-48EE-BDC3-A657738E0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BD0386FD-16DB-487A-B150-E8E9EA14762A}"/>
                  </a:ext>
                </a:extLst>
              </p:cNvPr>
              <p:cNvCxnSpPr>
                <a:cxnSpLocks/>
                <a:endCxn id="361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A82D9D2C-6C6C-4004-8F52-6E55A7A777EC}"/>
                  </a:ext>
                </a:extLst>
              </p:cNvPr>
              <p:cNvCxnSpPr>
                <a:cxnSpLocks/>
                <a:stCxn id="361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2499A22-F3AA-43D8-AF8E-436941E76C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C3181D2-4E16-45B0-94CB-FC09E9458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9903E42F-FDE0-445C-AC4D-FC04C9EA393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56581D36-4022-409E-BC76-0230D95B72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05E85561-7082-406A-B4B5-9A0DE981211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92" name="Isosceles Triangle 391">
                    <a:extLst>
                      <a:ext uri="{FF2B5EF4-FFF2-40B4-BE49-F238E27FC236}">
                        <a16:creationId xmlns:a16="http://schemas.microsoft.com/office/drawing/2014/main" id="{6A2954D1-7681-4FAD-B264-0ABF474C3CC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3" name="Isosceles Triangle 392">
                    <a:extLst>
                      <a:ext uri="{FF2B5EF4-FFF2-40B4-BE49-F238E27FC236}">
                        <a16:creationId xmlns:a16="http://schemas.microsoft.com/office/drawing/2014/main" id="{5ED52705-DFF1-4ECC-B0C8-9E4F4A02563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5097E358-EFE0-4579-8CE3-604C9F50C8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ED73EF74-3EE0-4AD2-8BF7-D6D47FAF44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C63B16A8-5679-4026-8A2E-5F9A0DD17059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88" name="Isosceles Triangle 387">
                    <a:extLst>
                      <a:ext uri="{FF2B5EF4-FFF2-40B4-BE49-F238E27FC236}">
                        <a16:creationId xmlns:a16="http://schemas.microsoft.com/office/drawing/2014/main" id="{1D20D2F2-4559-44A8-B976-49834809404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Isosceles Triangle 388">
                    <a:extLst>
                      <a:ext uri="{FF2B5EF4-FFF2-40B4-BE49-F238E27FC236}">
                        <a16:creationId xmlns:a16="http://schemas.microsoft.com/office/drawing/2014/main" id="{F300C092-7A99-4A58-8918-C62FB80340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F2E9EDD5-1018-4B1D-A2EF-31758B94EB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5A96B965-8464-466E-A9AB-6EF9519B01E7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102C0D55-085C-400E-9E23-7029C10208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0266A72B-2A53-400F-9AEC-61120DEFBE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09AD78F8-64E7-4DDE-A5A2-D01380E0E147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9BEF08EE-1AAE-4843-BEF1-B30DF5D7566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384" name="Isosceles Triangle 383">
                      <a:extLst>
                        <a:ext uri="{FF2B5EF4-FFF2-40B4-BE49-F238E27FC236}">
                          <a16:creationId xmlns:a16="http://schemas.microsoft.com/office/drawing/2014/main" id="{70A1E978-D9C1-4BD3-AC1A-F9C528F3FE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5" name="Isosceles Triangle 384">
                      <a:extLst>
                        <a:ext uri="{FF2B5EF4-FFF2-40B4-BE49-F238E27FC236}">
                          <a16:creationId xmlns:a16="http://schemas.microsoft.com/office/drawing/2014/main" id="{5BFE917A-267F-4C6D-9F3B-E1BF52DC7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F694A0D2-04BF-4494-9B38-5E71C5A5AABE}"/>
                      </a:ext>
                    </a:extLst>
                  </p:cNvPr>
                  <p:cNvCxnSpPr>
                    <a:stCxn id="385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ADDFD3EE-A08B-4365-82D9-6DE711CB10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0" name="Isosceles Triangle 379">
                  <a:extLst>
                    <a:ext uri="{FF2B5EF4-FFF2-40B4-BE49-F238E27FC236}">
                      <a16:creationId xmlns:a16="http://schemas.microsoft.com/office/drawing/2014/main" id="{401FFE2A-93EB-4C64-910F-6FE1C16E652A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15B139FC-EF5C-4CDD-B18A-F101986DE6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3B0D4EE1-88CA-4717-98C3-E9B99B85D9E7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CD64A761-DDF8-420D-95FE-7094C842F3D3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B9300B6D-1FAB-44D2-A189-561AAB1DCF29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5C3C510F-0952-4EF0-B115-77568F79D49E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75" name="Straight Connector 374">
                      <a:extLst>
                        <a:ext uri="{FF2B5EF4-FFF2-40B4-BE49-F238E27FC236}">
                          <a16:creationId xmlns:a16="http://schemas.microsoft.com/office/drawing/2014/main" id="{FE8A7A11-F43C-4756-813A-E92AC9977E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>
                      <a:extLst>
                        <a:ext uri="{FF2B5EF4-FFF2-40B4-BE49-F238E27FC236}">
                          <a16:creationId xmlns:a16="http://schemas.microsoft.com/office/drawing/2014/main" id="{2CBDF23B-6319-47D1-9C05-0133A8B73B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CE6CD9B5-5EC0-42D4-BADB-923D7D3EE7DE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73" name="Isosceles Triangle 372">
                      <a:extLst>
                        <a:ext uri="{FF2B5EF4-FFF2-40B4-BE49-F238E27FC236}">
                          <a16:creationId xmlns:a16="http://schemas.microsoft.com/office/drawing/2014/main" id="{59AE9A78-C1FC-406E-895A-5486FC74A2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4" name="Isosceles Triangle 373">
                      <a:extLst>
                        <a:ext uri="{FF2B5EF4-FFF2-40B4-BE49-F238E27FC236}">
                          <a16:creationId xmlns:a16="http://schemas.microsoft.com/office/drawing/2014/main" id="{E794245A-89B9-476F-89FA-6CBD312BF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27207BB1-B365-453E-AA1D-01D4F1B93E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B1863F74-AA5A-451D-BA12-F7680475BD59}"/>
                      </a:ext>
                    </a:extLst>
                  </p:cNvPr>
                  <p:cNvCxnSpPr>
                    <a:stCxn id="371" idx="2"/>
                    <a:endCxn id="371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89" y="6857981"/>
              <a:ext cx="0" cy="91438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6D193986-901B-4343-BFB2-91F20B7A4725}"/>
              </a:ext>
            </a:extLst>
          </p:cNvPr>
          <p:cNvGrpSpPr/>
          <p:nvPr/>
        </p:nvGrpSpPr>
        <p:grpSpPr>
          <a:xfrm>
            <a:off x="6345384" y="2182104"/>
            <a:ext cx="4331005" cy="3117239"/>
            <a:chOff x="2651823" y="3200365"/>
            <a:chExt cx="6352141" cy="4571950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F33228BD-B2E7-4368-9A2F-D895DD3E0FDA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D228910-F9AE-4D0D-B556-5BA26720B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2417C013-D58C-4A33-8C15-4F814EA12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79AB2A61-262A-4481-90B7-677420446F30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49739881-3D90-4DBF-8605-5B058F039AA0}"/>
                  </a:ext>
                </a:extLst>
              </p:cNvPr>
              <p:cNvCxnSpPr>
                <a:cxnSpLocks/>
                <a:endCxn id="537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67A066CB-EB6B-4EE0-A3E8-83799491DFA2}"/>
                  </a:ext>
                </a:extLst>
              </p:cNvPr>
              <p:cNvCxnSpPr>
                <a:cxnSpLocks/>
                <a:stCxn id="537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7020A941-3504-4B82-A4F3-21943AAC9D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3D39019E-565F-4149-9B1B-2438AB5FE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6599AE75-33B4-4063-AE58-F23102F81C5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0F66F494-9E52-42ED-885C-7CB8B4E70C4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54D9095A-07E9-459D-A647-A31330D39735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54858BE7-B223-48AB-AFB3-9D059F7FE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C498E0AB-51FA-42ED-AC55-D147EA959596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BF3027E5-C1D9-413F-9FB4-C43F327FBEB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55" name="Isosceles Triangle 554">
                      <a:extLst>
                        <a:ext uri="{FF2B5EF4-FFF2-40B4-BE49-F238E27FC236}">
                          <a16:creationId xmlns:a16="http://schemas.microsoft.com/office/drawing/2014/main" id="{F1457F51-B1B8-4D9B-B3C9-94E7785860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6" name="Isosceles Triangle 555">
                      <a:extLst>
                        <a:ext uri="{FF2B5EF4-FFF2-40B4-BE49-F238E27FC236}">
                          <a16:creationId xmlns:a16="http://schemas.microsoft.com/office/drawing/2014/main" id="{2DC554F0-54D4-4084-9FC1-3B71E7D24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93F8E8D6-FBE7-4C9E-A1C1-30F0B28D59D9}"/>
                      </a:ext>
                    </a:extLst>
                  </p:cNvPr>
                  <p:cNvCxnSpPr>
                    <a:stCxn id="556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EA5AD714-4A6D-4B4F-8592-C3F73A32D1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D8C0F65C-8245-4E4D-A6A6-ED45F4B024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BD81189F-D566-4D11-852E-3561668B8EC2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7" name="Isosceles Triangle 546">
                    <a:extLst>
                      <a:ext uri="{FF2B5EF4-FFF2-40B4-BE49-F238E27FC236}">
                        <a16:creationId xmlns:a16="http://schemas.microsoft.com/office/drawing/2014/main" id="{D9BFEA20-C7F7-4189-8C90-C220B781064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8" name="Isosceles Triangle 547">
                    <a:extLst>
                      <a:ext uri="{FF2B5EF4-FFF2-40B4-BE49-F238E27FC236}">
                        <a16:creationId xmlns:a16="http://schemas.microsoft.com/office/drawing/2014/main" id="{366FDFE2-81C0-4DF5-8774-5F184329E7D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3A4489B9-096A-4D73-85FE-D5629D1CB9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7C3D0D30-8BE3-4D19-9960-7764A4B2B3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693FF29C-B8B1-4313-9F79-F3412DEAB80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3" name="Isosceles Triangle 542">
                    <a:extLst>
                      <a:ext uri="{FF2B5EF4-FFF2-40B4-BE49-F238E27FC236}">
                        <a16:creationId xmlns:a16="http://schemas.microsoft.com/office/drawing/2014/main" id="{B737B246-56F3-440D-9EBF-BD183905729F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4" name="Isosceles Triangle 543">
                    <a:extLst>
                      <a:ext uri="{FF2B5EF4-FFF2-40B4-BE49-F238E27FC236}">
                        <a16:creationId xmlns:a16="http://schemas.microsoft.com/office/drawing/2014/main" id="{76253A45-86C6-4C9E-AA48-0D4BBD5DD0B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7731DF0B-90D3-41CF-AA74-4C468CDFD1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7DA2C3EC-F2EA-4704-984A-3ADEE225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200365"/>
              <a:ext cx="0" cy="1828836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AA6B3ED-7430-47F1-915C-A98F016964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3128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0AA6F9A-3849-4BAA-AE0A-0E6E0A5E0157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1531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B00D3CDA-5A01-4EC9-B2DB-CBBF1DD51D70}"/>
                </a:ext>
              </a:extLst>
            </p:cNvPr>
            <p:cNvSpPr txBox="1"/>
            <p:nvPr/>
          </p:nvSpPr>
          <p:spPr>
            <a:xfrm>
              <a:off x="3383328" y="3748999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6.5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124.5 gpm at 42°EWT, LWT varies, 34.2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4C482FEE-01D0-48AD-A2FC-908872485D9B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E9C822D1-0DBE-4D4F-8409-ACC9B020EE43}"/>
                  </a:ext>
                </a:extLst>
              </p:cNvPr>
              <p:cNvCxnSpPr>
                <a:cxnSpLocks/>
                <a:endCxn id="5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7554067-3385-4C9F-98C2-2E1F5461D79A}"/>
                  </a:ext>
                </a:extLst>
              </p:cNvPr>
              <p:cNvCxnSpPr>
                <a:cxnSpLocks/>
                <a:stCxn id="5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AD475E4B-8467-4EE3-B493-8B35B02E2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A8C0F93D-B035-4956-9A0B-14A637897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5A379684-7E03-4688-82F9-7683327EB5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6D21AD37-6EF9-4CF8-B6F7-63DCC7F9578E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3799BCE3-26DC-4EB4-9BD9-737CF288D8FC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507379B7-34FE-4C81-99DD-ECA6FF4C6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A0E75BD0-F692-40E3-90FF-7A54FCF83DD9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56A6AD9D-5BE9-4AF0-87BF-E5D3BEC1ACBB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31" name="Isosceles Triangle 530">
                      <a:extLst>
                        <a:ext uri="{FF2B5EF4-FFF2-40B4-BE49-F238E27FC236}">
                          <a16:creationId xmlns:a16="http://schemas.microsoft.com/office/drawing/2014/main" id="{216BB32A-A769-484B-A637-642B125448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2" name="Isosceles Triangle 531">
                      <a:extLst>
                        <a:ext uri="{FF2B5EF4-FFF2-40B4-BE49-F238E27FC236}">
                          <a16:creationId xmlns:a16="http://schemas.microsoft.com/office/drawing/2014/main" id="{1DE16162-42DF-49C1-B002-ADF8C50CB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B5C67735-A8CB-43AA-8435-9F27ED51A10A}"/>
                      </a:ext>
                    </a:extLst>
                  </p:cNvPr>
                  <p:cNvCxnSpPr>
                    <a:stCxn id="53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0D76FFA0-45A0-4394-B1C2-E244FB736C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62BB210-1941-4B76-83AC-83C1A0BEC1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E5D43A2B-7B1F-4A36-BF9F-7AE1BF408D6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23" name="Isosceles Triangle 522">
                    <a:extLst>
                      <a:ext uri="{FF2B5EF4-FFF2-40B4-BE49-F238E27FC236}">
                        <a16:creationId xmlns:a16="http://schemas.microsoft.com/office/drawing/2014/main" id="{797C09DA-C86B-40F8-A5C8-E05F1DC7E65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2B3CD27F-51D6-47BB-9B42-2476C9F0723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49892F34-E1DF-4BD3-88F6-F9DC18D97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24178AC-7D9B-4017-8A51-963F614530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9418BD91-E6EF-4259-AF49-4047E3836B9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19" name="Isosceles Triangle 518">
                    <a:extLst>
                      <a:ext uri="{FF2B5EF4-FFF2-40B4-BE49-F238E27FC236}">
                        <a16:creationId xmlns:a16="http://schemas.microsoft.com/office/drawing/2014/main" id="{91164158-3D60-4BDE-A93E-7C6A8CB68752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0" name="Isosceles Triangle 519">
                    <a:extLst>
                      <a:ext uri="{FF2B5EF4-FFF2-40B4-BE49-F238E27FC236}">
                        <a16:creationId xmlns:a16="http://schemas.microsoft.com/office/drawing/2014/main" id="{DDCF65E3-90A6-4B71-8E37-A76ADECE67E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367F332-F9BF-429F-93E7-1868051FC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F517AF1A-08B6-4533-9976-2342D46DCE4D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725A6D88-DD6C-445B-ABE5-A81C98981524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19" name="Freeform 175">
              <a:extLst>
                <a:ext uri="{FF2B5EF4-FFF2-40B4-BE49-F238E27FC236}">
                  <a16:creationId xmlns:a16="http://schemas.microsoft.com/office/drawing/2014/main" id="{D6EFDD5A-FFD0-4DEF-A122-F030B063848E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0" name="Freeform 176">
              <a:extLst>
                <a:ext uri="{FF2B5EF4-FFF2-40B4-BE49-F238E27FC236}">
                  <a16:creationId xmlns:a16="http://schemas.microsoft.com/office/drawing/2014/main" id="{FE7140C0-5DBD-4461-99A7-7121CFD8F6AA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1" name="Freeform 175">
              <a:extLst>
                <a:ext uri="{FF2B5EF4-FFF2-40B4-BE49-F238E27FC236}">
                  <a16:creationId xmlns:a16="http://schemas.microsoft.com/office/drawing/2014/main" id="{31CEC9B2-CC1C-49EA-A20F-9816285E3FFB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2" name="Freeform 176">
              <a:extLst>
                <a:ext uri="{FF2B5EF4-FFF2-40B4-BE49-F238E27FC236}">
                  <a16:creationId xmlns:a16="http://schemas.microsoft.com/office/drawing/2014/main" id="{A2540C6A-B3B6-431E-B620-49C64CCDF10F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28EC473-F690-4242-9760-B436B7B551B5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2442427-CC4D-42F6-9E1C-973E3D193DE9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D6EA10EF-8EAF-499E-963A-B19D89F3A305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E04A997B-2214-4C08-A1E4-C761297FC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615C5B4-FBC6-4BB5-ADCA-13202E749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A5233CA1-3A92-4710-9CE3-58FC754F386B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E0157F5D-6E74-4B1F-A377-9772B8B61327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4A384C72-6B81-49E1-AE81-80B041A94C01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D72FB9D1-C39D-4285-859C-33E89084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02EA4185-7CBB-413F-A50B-8238825E5433}"/>
                  </a:ext>
                </a:extLst>
              </p:cNvPr>
              <p:cNvCxnSpPr>
                <a:cxnSpLocks/>
                <a:endCxn id="476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EFABE9AA-7935-4BB7-992B-378E778C3973}"/>
                  </a:ext>
                </a:extLst>
              </p:cNvPr>
              <p:cNvCxnSpPr>
                <a:cxnSpLocks/>
                <a:stCxn id="476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5F8584BB-BD8F-4651-A50A-A325798AFB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6F634533-49A4-48C8-B034-C097832DD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60AC5774-4A46-48D2-91A6-D2766ACDEA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0A279FF-6C80-4E17-B344-81C6F516D1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36324CA1-BB12-4E49-A0A8-15298F3ABDE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7" name="Isosceles Triangle 506">
                    <a:extLst>
                      <a:ext uri="{FF2B5EF4-FFF2-40B4-BE49-F238E27FC236}">
                        <a16:creationId xmlns:a16="http://schemas.microsoft.com/office/drawing/2014/main" id="{3A4B1686-28EE-44A4-B016-4DDEAA05767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8" name="Isosceles Triangle 507">
                    <a:extLst>
                      <a:ext uri="{FF2B5EF4-FFF2-40B4-BE49-F238E27FC236}">
                        <a16:creationId xmlns:a16="http://schemas.microsoft.com/office/drawing/2014/main" id="{188EB021-ACBB-41E7-BF1F-1F3B433B3E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E046095F-D876-4B67-AA2F-BE41F93DE2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A7842B79-8A59-409B-B9B7-0D47E17A5D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DF5CD291-0A37-4DE1-84A5-847032DF3FA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3" name="Isosceles Triangle 502">
                    <a:extLst>
                      <a:ext uri="{FF2B5EF4-FFF2-40B4-BE49-F238E27FC236}">
                        <a16:creationId xmlns:a16="http://schemas.microsoft.com/office/drawing/2014/main" id="{3DC4789A-D480-4DB3-B322-F86CC3A9054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4" name="Isosceles Triangle 503">
                    <a:extLst>
                      <a:ext uri="{FF2B5EF4-FFF2-40B4-BE49-F238E27FC236}">
                        <a16:creationId xmlns:a16="http://schemas.microsoft.com/office/drawing/2014/main" id="{6CF95D0C-5903-4E81-A9F0-3226E1F7697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6B023146-748F-4D57-A012-AA7D510B82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6C8ADBEC-24D4-4705-B3BE-6E84A0DCE714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0140D0AE-CCDC-454E-997D-C099C606D3E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1E7BF1C4-7924-4179-AC74-1D28CB3D8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6B7483AB-2FF6-425B-A69D-BCCD5B296FE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C4C77F85-D916-4462-B32E-E275C895DC5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99" name="Isosceles Triangle 498">
                      <a:extLst>
                        <a:ext uri="{FF2B5EF4-FFF2-40B4-BE49-F238E27FC236}">
                          <a16:creationId xmlns:a16="http://schemas.microsoft.com/office/drawing/2014/main" id="{E84FBBA0-C418-43F0-AA54-132FC0ED8C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0" name="Isosceles Triangle 499">
                      <a:extLst>
                        <a:ext uri="{FF2B5EF4-FFF2-40B4-BE49-F238E27FC236}">
                          <a16:creationId xmlns:a16="http://schemas.microsoft.com/office/drawing/2014/main" id="{301DDF25-F6EA-49C7-B6D2-4F1F83FEB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2248D310-4583-4A9D-9E0A-8CE378A8D9DF}"/>
                      </a:ext>
                    </a:extLst>
                  </p:cNvPr>
                  <p:cNvCxnSpPr>
                    <a:stCxn id="500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9C65F7B2-3244-493B-9D9D-F6B3E8360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5" name="Isosceles Triangle 494">
                  <a:extLst>
                    <a:ext uri="{FF2B5EF4-FFF2-40B4-BE49-F238E27FC236}">
                      <a16:creationId xmlns:a16="http://schemas.microsoft.com/office/drawing/2014/main" id="{7E67B5F7-AB96-4100-9B8C-3C0C0D94937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CAAE7B16-4648-4B36-B7A5-10E0E213A0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AE5CB878-63A2-4A5C-BC3B-5BAEFD66C36C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EAABB0F0-F7D1-4ABC-B4D0-BF080903388D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E11D7472-EDBD-4436-926E-E09642F1B991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ADE3B8C2-D0E3-4FDB-8558-FAC35860C41D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92B1E36B-B660-404A-806A-95AD8D527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2BB07BD1-4490-4C7A-9018-412F29C257F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7A54A3F7-01F2-4452-9691-E06C1E03E7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88" name="Isosceles Triangle 487">
                      <a:extLst>
                        <a:ext uri="{FF2B5EF4-FFF2-40B4-BE49-F238E27FC236}">
                          <a16:creationId xmlns:a16="http://schemas.microsoft.com/office/drawing/2014/main" id="{B8DC98C8-204F-4B31-8692-D358C2A02E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9" name="Isosceles Triangle 488">
                      <a:extLst>
                        <a:ext uri="{FF2B5EF4-FFF2-40B4-BE49-F238E27FC236}">
                          <a16:creationId xmlns:a16="http://schemas.microsoft.com/office/drawing/2014/main" id="{3199D1C6-5285-4A51-A642-15635A905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3546812E-673D-4541-B995-F00B6BFE75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257CC5B7-4162-4CFD-8EB2-5EDF3482897B}"/>
                      </a:ext>
                    </a:extLst>
                  </p:cNvPr>
                  <p:cNvCxnSpPr>
                    <a:stCxn id="486" idx="2"/>
                    <a:endCxn id="486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7022C3DB-47F4-478E-AF37-301E03C7FB97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EED33CE4-F6F9-4DAD-942F-AF5CDBA7D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9A9EE445-A3CA-4D22-9959-7D97C01DDFA5}"/>
                  </a:ext>
                </a:extLst>
              </p:cNvPr>
              <p:cNvCxnSpPr>
                <a:cxnSpLocks/>
                <a:endCxn id="438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5AA08D7-9B34-4A7A-9B08-5CC83364A967}"/>
                  </a:ext>
                </a:extLst>
              </p:cNvPr>
              <p:cNvCxnSpPr>
                <a:cxnSpLocks/>
                <a:stCxn id="438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68740CB-981E-4741-8201-98477A4DC8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A49CC51E-3A13-49E1-A564-B224B06CDF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747862CE-75FC-41B7-8AE3-B1B7D31A07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6EB3DED0-FD71-47B4-BEFD-80D11C1143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B03068E-8A9A-48A8-9574-6290D95445B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9" name="Isosceles Triangle 468">
                    <a:extLst>
                      <a:ext uri="{FF2B5EF4-FFF2-40B4-BE49-F238E27FC236}">
                        <a16:creationId xmlns:a16="http://schemas.microsoft.com/office/drawing/2014/main" id="{9ACCB7D1-326C-43C3-8FC0-F506D0ACD6EA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Isosceles Triangle 469">
                    <a:extLst>
                      <a:ext uri="{FF2B5EF4-FFF2-40B4-BE49-F238E27FC236}">
                        <a16:creationId xmlns:a16="http://schemas.microsoft.com/office/drawing/2014/main" id="{B434A066-BCAD-42CA-BCB6-865197D7837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BA33BE76-5EDA-4061-8484-99FF1F6162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ED6BC758-4F06-4FC6-B345-60E4D9D3E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263DD6CF-E49E-45CC-B2B6-D64C917AFEBF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5" name="Isosceles Triangle 464">
                    <a:extLst>
                      <a:ext uri="{FF2B5EF4-FFF2-40B4-BE49-F238E27FC236}">
                        <a16:creationId xmlns:a16="http://schemas.microsoft.com/office/drawing/2014/main" id="{94F82BC5-2EEF-42AF-8730-1ADDDA88633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Isosceles Triangle 465">
                    <a:extLst>
                      <a:ext uri="{FF2B5EF4-FFF2-40B4-BE49-F238E27FC236}">
                        <a16:creationId xmlns:a16="http://schemas.microsoft.com/office/drawing/2014/main" id="{9931B51C-A5A8-47FF-B9EF-C2B64FB6F1E0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391C21C7-9D4B-451B-B424-2FAA3AD489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1886D847-83D2-44DF-96CE-F3A3DCD0E136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3899FE41-93B3-4DF5-AEF5-44D5EAE7C8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686F5A7E-AEFC-48A7-BF59-9639762352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594F232-07C9-460D-8F6A-10B2E8F9FAF5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74056C56-D629-470F-86FB-032D3AA572A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61" name="Isosceles Triangle 460">
                      <a:extLst>
                        <a:ext uri="{FF2B5EF4-FFF2-40B4-BE49-F238E27FC236}">
                          <a16:creationId xmlns:a16="http://schemas.microsoft.com/office/drawing/2014/main" id="{A3FAEA76-1126-4F70-B3C9-190B68E328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2" name="Isosceles Triangle 461">
                      <a:extLst>
                        <a:ext uri="{FF2B5EF4-FFF2-40B4-BE49-F238E27FC236}">
                          <a16:creationId xmlns:a16="http://schemas.microsoft.com/office/drawing/2014/main" id="{7AD667D6-3E1D-4A49-A79E-21BE7D153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C93E03B2-04BD-4A40-B966-C8085C7580BF}"/>
                      </a:ext>
                    </a:extLst>
                  </p:cNvPr>
                  <p:cNvCxnSpPr>
                    <a:stCxn id="4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34F25CCF-0B07-4B65-90BE-B90D3A22E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7" name="Isosceles Triangle 456">
                  <a:extLst>
                    <a:ext uri="{FF2B5EF4-FFF2-40B4-BE49-F238E27FC236}">
                      <a16:creationId xmlns:a16="http://schemas.microsoft.com/office/drawing/2014/main" id="{9C740E7F-4E99-436B-88C8-6AD0DE716A2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AEED716D-1283-4D7C-9DA9-55A4927AF6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6A603914-F28E-4C1D-9B8E-7D882BE64EA4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2A6AB488-28E1-436C-8A46-402CB1ABE95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0CAE5588-D173-49E8-9561-A3175D156036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1065E971-A2C8-4DFB-93F8-77AFD9650E0B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85205699-8D5D-423A-B7A2-2F5FDCFCCA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7B1F1889-6F3A-4D5C-AD9A-F925DC38DC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5D807EF6-681F-4931-BDB5-C6DE8C1B70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50" name="Isosceles Triangle 449">
                      <a:extLst>
                        <a:ext uri="{FF2B5EF4-FFF2-40B4-BE49-F238E27FC236}">
                          <a16:creationId xmlns:a16="http://schemas.microsoft.com/office/drawing/2014/main" id="{A953228F-BCFD-45AE-ABA0-5E05448E0D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1" name="Isosceles Triangle 450">
                      <a:extLst>
                        <a:ext uri="{FF2B5EF4-FFF2-40B4-BE49-F238E27FC236}">
                          <a16:creationId xmlns:a16="http://schemas.microsoft.com/office/drawing/2014/main" id="{FDBE7050-21F0-4C5B-AD4A-1DC360EAB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A4A5E025-0750-4A7D-82E3-C5DBA968B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F3387B2D-2F7E-4B97-8A60-5FC108299F80}"/>
                      </a:ext>
                    </a:extLst>
                  </p:cNvPr>
                  <p:cNvCxnSpPr>
                    <a:stCxn id="448" idx="2"/>
                    <a:endCxn id="448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1E8F5A31-D2D2-4F24-B5C8-40E456AC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90" y="6857982"/>
              <a:ext cx="0" cy="91433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596818" y="2174564"/>
            <a:ext cx="9350589" cy="1189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1611546" y="5299343"/>
            <a:ext cx="950029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4715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6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3791CF71-E2ED-443D-A13E-64F0DE825C0F}"/>
              </a:ext>
            </a:extLst>
          </p:cNvPr>
          <p:cNvSpPr>
            <a:spLocks noChangeAspect="1"/>
          </p:cNvSpPr>
          <p:nvPr/>
        </p:nvSpPr>
        <p:spPr>
          <a:xfrm>
            <a:off x="10958889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58C9D2E9-734C-4A6F-9358-833010F32D63}"/>
              </a:ext>
            </a:extLst>
          </p:cNvPr>
          <p:cNvSpPr>
            <a:spLocks noChangeAspect="1"/>
          </p:cNvSpPr>
          <p:nvPr/>
        </p:nvSpPr>
        <p:spPr>
          <a:xfrm>
            <a:off x="10958892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9E258EB-3F4A-41A5-B9A8-BCDC66D5DC4F}"/>
              </a:ext>
            </a:extLst>
          </p:cNvPr>
          <p:cNvSpPr>
            <a:spLocks noChangeAspect="1"/>
          </p:cNvSpPr>
          <p:nvPr/>
        </p:nvSpPr>
        <p:spPr>
          <a:xfrm>
            <a:off x="1295596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2CE07091-5884-4B0B-ACAD-C2DDC28B21CD}"/>
              </a:ext>
            </a:extLst>
          </p:cNvPr>
          <p:cNvSpPr>
            <a:spLocks noChangeAspect="1"/>
          </p:cNvSpPr>
          <p:nvPr/>
        </p:nvSpPr>
        <p:spPr>
          <a:xfrm>
            <a:off x="129545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95227C8-55C4-44C5-869D-C26916C73A21}"/>
              </a:ext>
            </a:extLst>
          </p:cNvPr>
          <p:cNvSpPr>
            <a:spLocks noChangeAspect="1"/>
          </p:cNvSpPr>
          <p:nvPr/>
        </p:nvSpPr>
        <p:spPr>
          <a:xfrm>
            <a:off x="1295453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102FC0B-E4DB-4708-9590-F45854C2294B}"/>
              </a:ext>
            </a:extLst>
          </p:cNvPr>
          <p:cNvSpPr>
            <a:spLocks noChangeAspect="1"/>
          </p:cNvSpPr>
          <p:nvPr/>
        </p:nvSpPr>
        <p:spPr>
          <a:xfrm>
            <a:off x="1295456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J</a:t>
            </a: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E2AD387-C609-4B4D-9F29-BB1E771BB3E4}"/>
              </a:ext>
            </a:extLst>
          </p:cNvPr>
          <p:cNvGrpSpPr/>
          <p:nvPr/>
        </p:nvGrpSpPr>
        <p:grpSpPr>
          <a:xfrm>
            <a:off x="5285518" y="4800585"/>
            <a:ext cx="374069" cy="124690"/>
            <a:chOff x="731562" y="5074901"/>
            <a:chExt cx="548634" cy="182879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394E8744-5F31-448D-8C64-7A3FE44CC723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6304CC22-598D-4C93-8EEC-549603504BBE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73EF2352-82CB-4811-B79B-D05B99F3338A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645D1E28-79CD-4CF8-A6DF-8BDB305A8C96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AD0610B7-6550-42F5-B5B7-5E8037B0380D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A3ABBC3F-9097-49FC-BDD3-644A194D7AC6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D128660C-F5F7-4DF4-B763-C15B6FEC3527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4" name="Isosceles Triangle 333">
                  <a:extLst>
                    <a:ext uri="{FF2B5EF4-FFF2-40B4-BE49-F238E27FC236}">
                      <a16:creationId xmlns:a16="http://schemas.microsoft.com/office/drawing/2014/main" id="{88FC24EE-11BD-46FD-AB8A-2B6AC5A8C842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32B2D4DB-86AA-4CC3-8A11-2278A9E775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79075E9C-F55B-493E-9B53-E984E7585A54}"/>
                  </a:ext>
                </a:extLst>
              </p:cNvPr>
              <p:cNvCxnSpPr>
                <a:stCxn id="331" idx="2"/>
                <a:endCxn id="331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BC70D69A-F739-45DA-8E3C-84CF6C86C390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7F1805A-81B6-441F-A1C8-634327E01800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EC7782C-ECF4-4D64-905D-5C3504CA8250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92716472-B395-444E-B3EE-4062C7B64D6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2E28431D-B2B7-4F56-AB8C-43C4CDD7976C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CE61862-4541-4793-BE69-ACD8CB583CD9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7A5CEE49-D2D8-4550-8970-BD1885FA9C78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680FD99-37E8-46FC-A520-9B16B4BF8388}"/>
              </a:ext>
            </a:extLst>
          </p:cNvPr>
          <p:cNvGrpSpPr/>
          <p:nvPr/>
        </p:nvGrpSpPr>
        <p:grpSpPr>
          <a:xfrm>
            <a:off x="6532413" y="2455598"/>
            <a:ext cx="374073" cy="124690"/>
            <a:chOff x="731562" y="1600241"/>
            <a:chExt cx="548640" cy="182878"/>
          </a:xfrm>
        </p:grpSpPr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7085C0F7-E94C-4543-9B55-4E261065D6F4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F113446-C7E3-4AFD-A126-2E3AA08C2420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E66C1F0C-D527-4E53-93E4-11F55578B5C4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16D1B418-E228-4BEC-B588-064E1E01ED9A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70AD47CD-1864-46C0-B7A8-8E9FCDD60F5B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4B7137DB-A62A-426D-8F73-C5F752C970A4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8B498982-49A4-4CB7-BB19-19B2F8345099}"/>
              </a:ext>
            </a:extLst>
          </p:cNvPr>
          <p:cNvGrpSpPr/>
          <p:nvPr/>
        </p:nvGrpSpPr>
        <p:grpSpPr>
          <a:xfrm>
            <a:off x="5285518" y="5012635"/>
            <a:ext cx="374073" cy="124690"/>
            <a:chOff x="731562" y="1600241"/>
            <a:chExt cx="548640" cy="182878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B9A61879-D676-4FD5-AE4C-18DE3EDDB9DC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ED356CD4-26A7-486A-BA5D-0490B730122C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EDF29E56-660A-454F-AF38-D1E08AF84278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A2F88076-5068-44D8-874F-1EF82046B900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AE1AC65F-B370-4660-9601-8D8D081A0F24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22D776CE-9BE0-4FC0-83B0-54EF3FB17524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C76F5672-482C-483B-95F5-0258A88FD86B}"/>
              </a:ext>
            </a:extLst>
          </p:cNvPr>
          <p:cNvGrpSpPr/>
          <p:nvPr/>
        </p:nvGrpSpPr>
        <p:grpSpPr>
          <a:xfrm>
            <a:off x="10273096" y="4800585"/>
            <a:ext cx="374069" cy="124690"/>
            <a:chOff x="731562" y="5074901"/>
            <a:chExt cx="548634" cy="182879"/>
          </a:xfrm>
        </p:grpSpPr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2EF6D1CE-B11B-4D81-B461-3EFC8C7F93A1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E11DB8C8-E928-40F9-B19D-FB6E9666A674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22491939-AEF1-4CA4-BF63-45467FBF9732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16A18475-B1BD-4E1C-AEED-5744BB6670A0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07FEBAC4-91AE-4AA6-9130-5DB85768D377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BBAD61E3-1792-48EF-B8CB-1E2F0A3D637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77" name="Isosceles Triangle 576">
                  <a:extLst>
                    <a:ext uri="{FF2B5EF4-FFF2-40B4-BE49-F238E27FC236}">
                      <a16:creationId xmlns:a16="http://schemas.microsoft.com/office/drawing/2014/main" id="{4EDAAA4C-9342-4019-9BBA-879BA2296D1C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8" name="Isosceles Triangle 577">
                  <a:extLst>
                    <a:ext uri="{FF2B5EF4-FFF2-40B4-BE49-F238E27FC236}">
                      <a16:creationId xmlns:a16="http://schemas.microsoft.com/office/drawing/2014/main" id="{F8CC4A29-9DC7-4C6D-B04C-69E326A06D50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DC3A3E2-76E4-414C-9A79-55BE12140E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56542488-C022-43FE-BACB-E64C507314CE}"/>
                  </a:ext>
                </a:extLst>
              </p:cNvPr>
              <p:cNvCxnSpPr>
                <a:stCxn id="574" idx="2"/>
                <a:endCxn id="574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0845D072-2C3D-46B2-8654-51A8D36D9AE7}"/>
              </a:ext>
            </a:extLst>
          </p:cNvPr>
          <p:cNvGrpSpPr/>
          <p:nvPr/>
        </p:nvGrpSpPr>
        <p:grpSpPr>
          <a:xfrm>
            <a:off x="10273096" y="5012635"/>
            <a:ext cx="374073" cy="124690"/>
            <a:chOff x="731562" y="1600241"/>
            <a:chExt cx="548640" cy="182878"/>
          </a:xfrm>
        </p:grpSpPr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6F5B59DB-518B-4188-8EC6-2AFCCA94E3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FBC9B1A0-D3ED-490F-A22F-83F115B0A3A5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28FAD266-B292-4D6A-BEF9-1AED5A9A5B23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0DE9D8B9-7F1D-4F74-B5A7-694ECC115211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28DBCCD2-C7A2-4357-BC6B-4809B6B4DC92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4D2DBDA5-B859-4C2B-BC69-7A41F6310F61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sp>
        <p:nvSpPr>
          <p:cNvPr id="588" name="TextBox 587">
            <a:extLst>
              <a:ext uri="{FF2B5EF4-FFF2-40B4-BE49-F238E27FC236}">
                <a16:creationId xmlns:a16="http://schemas.microsoft.com/office/drawing/2014/main" id="{B886DB85-5ECD-43CD-A092-DBC50A0A3A84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5</a:t>
            </a:r>
          </a:p>
        </p:txBody>
      </p:sp>
    </p:spTree>
    <p:extLst>
      <p:ext uri="{BB962C8B-B14F-4D97-AF65-F5344CB8AC3E}">
        <p14:creationId xmlns:p14="http://schemas.microsoft.com/office/powerpoint/2010/main" val="27465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562455" y="810482"/>
            <a:ext cx="9381074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467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5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32AA7B-C9C9-4166-AEAD-E3955949299E}"/>
              </a:ext>
            </a:extLst>
          </p:cNvPr>
          <p:cNvGrpSpPr/>
          <p:nvPr/>
        </p:nvGrpSpPr>
        <p:grpSpPr>
          <a:xfrm>
            <a:off x="1357803" y="2174565"/>
            <a:ext cx="4114750" cy="3124779"/>
            <a:chOff x="823044" y="3189361"/>
            <a:chExt cx="6034966" cy="45830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823044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154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1744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914476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3106" y="3189361"/>
              <a:ext cx="0" cy="183984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1373106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2011744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1554549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7.5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125.4 gpm at 42°EWT, LWT varies, 34.9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1ED9A2F-8615-4BEB-BA53-C4CAB18AB6DD}"/>
                </a:ext>
              </a:extLst>
            </p:cNvPr>
            <p:cNvGrpSpPr/>
            <p:nvPr/>
          </p:nvGrpSpPr>
          <p:grpSpPr>
            <a:xfrm flipH="1">
              <a:off x="2011743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506FB34-91FF-4E38-821B-75A4C175AAD4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5FE7E0-E489-44BB-8E9D-6727C9E9D209}"/>
                  </a:ext>
                </a:extLst>
              </p:cNvPr>
              <p:cNvCxnSpPr>
                <a:cxnSpLocks/>
                <a:stCxn id="2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753536-D2AC-40F7-B415-14539CCC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CDFAB61-7CC8-454B-8E57-7FC420F64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21A77-330E-4E01-8EE8-8ACF64E7D9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5AD3A7-2A8E-4B55-9FEF-A37E91B41A1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42E1D8-B4A1-42B7-AD93-488FAA2055D2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F2FB627-152C-4C5F-AD75-7955774EE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00BEB2EB-1F61-46EA-B8F5-DFC341465ECB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30E15882-3A0B-4E24-B8D9-A167F1333F18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46C98376-A850-48AB-B9F2-6E17A8D05E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B722F777-6066-499F-8AEC-C07EDC16E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04540BD-EE3F-4A9B-B585-959CCC422A16}"/>
                      </a:ext>
                    </a:extLst>
                  </p:cNvPr>
                  <p:cNvCxnSpPr>
                    <a:stCxn id="2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2D927919-D986-4172-84E0-63C9D136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BFD57CC-3A48-4724-A58F-F70C2501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FC2DA94-321F-4A0E-A028-BBA830140B3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4BDC8E6B-A045-450C-9721-CC65F4EEA42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Isosceles Triangle 222">
                    <a:extLst>
                      <a:ext uri="{FF2B5EF4-FFF2-40B4-BE49-F238E27FC236}">
                        <a16:creationId xmlns:a16="http://schemas.microsoft.com/office/drawing/2014/main" id="{8B0391C0-4905-4BA6-9F68-63067131E25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69E78-34F1-4ED9-8A60-E407EE197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7CB458-8403-4B35-A64E-582B95243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55785AA-AA6C-4864-8D53-43513CB97ECC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7932729D-C53A-473E-BA9F-F477D568575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D13D2856-4E67-411D-A5BB-213046F03AE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3F0DF6A-B4FC-45DD-AE4E-DD03C837CC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244A18-6699-4769-8F89-C4828E35E1DF}"/>
                </a:ext>
              </a:extLst>
            </p:cNvPr>
            <p:cNvSpPr txBox="1"/>
            <p:nvPr/>
          </p:nvSpPr>
          <p:spPr>
            <a:xfrm>
              <a:off x="2286061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825916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4206281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4114841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4206281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4114841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4206280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4206280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4663484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6040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630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466635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4846362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10" y="6857981"/>
              <a:ext cx="0" cy="91438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6D193986-901B-4343-BFB2-91F20B7A4725}"/>
              </a:ext>
            </a:extLst>
          </p:cNvPr>
          <p:cNvGrpSpPr/>
          <p:nvPr/>
        </p:nvGrpSpPr>
        <p:grpSpPr>
          <a:xfrm>
            <a:off x="6345384" y="2182104"/>
            <a:ext cx="4331005" cy="3117239"/>
            <a:chOff x="2651823" y="3200365"/>
            <a:chExt cx="6352141" cy="4571950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F33228BD-B2E7-4368-9A2F-D895DD3E0FDA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23)  </a:t>
              </a: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D228910-F9AE-4D0D-B556-5BA26720B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2417C013-D58C-4A33-8C15-4F814EA12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79AB2A61-262A-4481-90B7-677420446F30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49739881-3D90-4DBF-8605-5B058F039AA0}"/>
                  </a:ext>
                </a:extLst>
              </p:cNvPr>
              <p:cNvCxnSpPr>
                <a:cxnSpLocks/>
                <a:endCxn id="537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67A066CB-EB6B-4EE0-A3E8-83799491DFA2}"/>
                  </a:ext>
                </a:extLst>
              </p:cNvPr>
              <p:cNvCxnSpPr>
                <a:cxnSpLocks/>
                <a:stCxn id="537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7020A941-3504-4B82-A4F3-21943AAC9D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3D39019E-565F-4149-9B1B-2438AB5FE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6599AE75-33B4-4063-AE58-F23102F81C5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0F66F494-9E52-42ED-885C-7CB8B4E70C4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54D9095A-07E9-459D-A647-A31330D39735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54858BE7-B223-48AB-AFB3-9D059F7FE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C498E0AB-51FA-42ED-AC55-D147EA959596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BF3027E5-C1D9-413F-9FB4-C43F327FBEB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55" name="Isosceles Triangle 554">
                      <a:extLst>
                        <a:ext uri="{FF2B5EF4-FFF2-40B4-BE49-F238E27FC236}">
                          <a16:creationId xmlns:a16="http://schemas.microsoft.com/office/drawing/2014/main" id="{F1457F51-B1B8-4D9B-B3C9-94E7785860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6" name="Isosceles Triangle 555">
                      <a:extLst>
                        <a:ext uri="{FF2B5EF4-FFF2-40B4-BE49-F238E27FC236}">
                          <a16:creationId xmlns:a16="http://schemas.microsoft.com/office/drawing/2014/main" id="{2DC554F0-54D4-4084-9FC1-3B71E7D24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93F8E8D6-FBE7-4C9E-A1C1-30F0B28D59D9}"/>
                      </a:ext>
                    </a:extLst>
                  </p:cNvPr>
                  <p:cNvCxnSpPr>
                    <a:stCxn id="556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EA5AD714-4A6D-4B4F-8592-C3F73A32D1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D8C0F65C-8245-4E4D-A6A6-ED45F4B024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BD81189F-D566-4D11-852E-3561668B8EC2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7" name="Isosceles Triangle 546">
                    <a:extLst>
                      <a:ext uri="{FF2B5EF4-FFF2-40B4-BE49-F238E27FC236}">
                        <a16:creationId xmlns:a16="http://schemas.microsoft.com/office/drawing/2014/main" id="{D9BFEA20-C7F7-4189-8C90-C220B781064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8" name="Isosceles Triangle 547">
                    <a:extLst>
                      <a:ext uri="{FF2B5EF4-FFF2-40B4-BE49-F238E27FC236}">
                        <a16:creationId xmlns:a16="http://schemas.microsoft.com/office/drawing/2014/main" id="{366FDFE2-81C0-4DF5-8774-5F184329E7D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3A4489B9-096A-4D73-85FE-D5629D1CB9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7C3D0D30-8BE3-4D19-9960-7764A4B2B3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693FF29C-B8B1-4313-9F79-F3412DEAB80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3" name="Isosceles Triangle 542">
                    <a:extLst>
                      <a:ext uri="{FF2B5EF4-FFF2-40B4-BE49-F238E27FC236}">
                        <a16:creationId xmlns:a16="http://schemas.microsoft.com/office/drawing/2014/main" id="{B737B246-56F3-440D-9EBF-BD183905729F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4" name="Isosceles Triangle 543">
                    <a:extLst>
                      <a:ext uri="{FF2B5EF4-FFF2-40B4-BE49-F238E27FC236}">
                        <a16:creationId xmlns:a16="http://schemas.microsoft.com/office/drawing/2014/main" id="{76253A45-86C6-4C9E-AA48-0D4BBD5DD0B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7731DF0B-90D3-41CF-AA74-4C468CDFD1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7DA2C3EC-F2EA-4704-984A-3ADEE225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200365"/>
              <a:ext cx="0" cy="1828836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AA6B3ED-7430-47F1-915C-A98F016964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3128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0AA6F9A-3849-4BAA-AE0A-0E6E0A5E0157}"/>
                </a:ext>
              </a:extLst>
            </p:cNvPr>
            <p:cNvCxnSpPr>
              <a:cxnSpLocks/>
            </p:cNvCxnSpPr>
            <p:nvPr/>
          </p:nvCxnSpPr>
          <p:spPr>
            <a:xfrm>
              <a:off x="3828309" y="6857925"/>
              <a:ext cx="211531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B00D3CDA-5A01-4EC9-B2DB-CBBF1DD51D70}"/>
                </a:ext>
              </a:extLst>
            </p:cNvPr>
            <p:cNvSpPr txBox="1"/>
            <p:nvPr/>
          </p:nvSpPr>
          <p:spPr>
            <a:xfrm>
              <a:off x="3383328" y="3748999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8.5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121.5 gpm at 42°EWT, LWT varies, 35.5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4C482FEE-01D0-48AD-A2FC-908872485D9B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E9C822D1-0DBE-4D4F-8409-ACC9B020EE43}"/>
                  </a:ext>
                </a:extLst>
              </p:cNvPr>
              <p:cNvCxnSpPr>
                <a:cxnSpLocks/>
                <a:endCxn id="5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7554067-3385-4C9F-98C2-2E1F5461D79A}"/>
                  </a:ext>
                </a:extLst>
              </p:cNvPr>
              <p:cNvCxnSpPr>
                <a:cxnSpLocks/>
                <a:stCxn id="5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AD475E4B-8467-4EE3-B493-8B35B02E2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A8C0F93D-B035-4956-9A0B-14A637897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5A379684-7E03-4688-82F9-7683327EB5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6D21AD37-6EF9-4CF8-B6F7-63DCC7F9578E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3799BCE3-26DC-4EB4-9BD9-737CF288D8FC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507379B7-34FE-4C81-99DD-ECA6FF4C6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A0E75BD0-F692-40E3-90FF-7A54FCF83DD9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56A6AD9D-5BE9-4AF0-87BF-E5D3BEC1ACBB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31" name="Isosceles Triangle 530">
                      <a:extLst>
                        <a:ext uri="{FF2B5EF4-FFF2-40B4-BE49-F238E27FC236}">
                          <a16:creationId xmlns:a16="http://schemas.microsoft.com/office/drawing/2014/main" id="{216BB32A-A769-484B-A637-642B125448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2" name="Isosceles Triangle 531">
                      <a:extLst>
                        <a:ext uri="{FF2B5EF4-FFF2-40B4-BE49-F238E27FC236}">
                          <a16:creationId xmlns:a16="http://schemas.microsoft.com/office/drawing/2014/main" id="{1DE16162-42DF-49C1-B002-ADF8C50CB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B5C67735-A8CB-43AA-8435-9F27ED51A10A}"/>
                      </a:ext>
                    </a:extLst>
                  </p:cNvPr>
                  <p:cNvCxnSpPr>
                    <a:stCxn id="53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0D76FFA0-45A0-4394-B1C2-E244FB736C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62BB210-1941-4B76-83AC-83C1A0BEC1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E5D43A2B-7B1F-4A36-BF9F-7AE1BF408D6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23" name="Isosceles Triangle 522">
                    <a:extLst>
                      <a:ext uri="{FF2B5EF4-FFF2-40B4-BE49-F238E27FC236}">
                        <a16:creationId xmlns:a16="http://schemas.microsoft.com/office/drawing/2014/main" id="{797C09DA-C86B-40F8-A5C8-E05F1DC7E65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2B3CD27F-51D6-47BB-9B42-2476C9F0723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49892F34-E1DF-4BD3-88F6-F9DC18D97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24178AC-7D9B-4017-8A51-963F614530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9418BD91-E6EF-4259-AF49-4047E3836B9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19" name="Isosceles Triangle 518">
                    <a:extLst>
                      <a:ext uri="{FF2B5EF4-FFF2-40B4-BE49-F238E27FC236}">
                        <a16:creationId xmlns:a16="http://schemas.microsoft.com/office/drawing/2014/main" id="{91164158-3D60-4BDE-A93E-7C6A8CB68752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0" name="Isosceles Triangle 519">
                    <a:extLst>
                      <a:ext uri="{FF2B5EF4-FFF2-40B4-BE49-F238E27FC236}">
                        <a16:creationId xmlns:a16="http://schemas.microsoft.com/office/drawing/2014/main" id="{DDCF65E3-90A6-4B71-8E37-A76ADECE67E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367F332-F9BF-429F-93E7-1868051FC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F517AF1A-08B6-4533-9976-2342D46DCE4D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725A6D88-DD6C-445B-ABE5-A81C98981524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19" name="Freeform 175">
              <a:extLst>
                <a:ext uri="{FF2B5EF4-FFF2-40B4-BE49-F238E27FC236}">
                  <a16:creationId xmlns:a16="http://schemas.microsoft.com/office/drawing/2014/main" id="{D6EFDD5A-FFD0-4DEF-A122-F030B063848E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0" name="Freeform 176">
              <a:extLst>
                <a:ext uri="{FF2B5EF4-FFF2-40B4-BE49-F238E27FC236}">
                  <a16:creationId xmlns:a16="http://schemas.microsoft.com/office/drawing/2014/main" id="{FE7140C0-5DBD-4461-99A7-7121CFD8F6AA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1" name="Freeform 175">
              <a:extLst>
                <a:ext uri="{FF2B5EF4-FFF2-40B4-BE49-F238E27FC236}">
                  <a16:creationId xmlns:a16="http://schemas.microsoft.com/office/drawing/2014/main" id="{31CEC9B2-CC1C-49EA-A20F-9816285E3FFB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2" name="Freeform 176">
              <a:extLst>
                <a:ext uri="{FF2B5EF4-FFF2-40B4-BE49-F238E27FC236}">
                  <a16:creationId xmlns:a16="http://schemas.microsoft.com/office/drawing/2014/main" id="{A2540C6A-B3B6-431E-B620-49C64CCDF10F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28EC473-F690-4242-9760-B436B7B551B5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2442427-CC4D-42F6-9E1C-973E3D193DE9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D6EA10EF-8EAF-499E-963A-B19D89F3A305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24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E04A997B-2214-4C08-A1E4-C761297FC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615C5B4-FBC6-4BB5-ADCA-13202E749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A5233CA1-3A92-4710-9CE3-58FC754F386B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E0157F5D-6E74-4B1F-A377-9772B8B61327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4A384C72-6B81-49E1-AE81-80B041A94C01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D72FB9D1-C39D-4285-859C-33E89084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02EA4185-7CBB-413F-A50B-8238825E5433}"/>
                  </a:ext>
                </a:extLst>
              </p:cNvPr>
              <p:cNvCxnSpPr>
                <a:cxnSpLocks/>
                <a:endCxn id="476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EFABE9AA-7935-4BB7-992B-378E778C3973}"/>
                  </a:ext>
                </a:extLst>
              </p:cNvPr>
              <p:cNvCxnSpPr>
                <a:cxnSpLocks/>
                <a:stCxn id="476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5F8584BB-BD8F-4651-A50A-A325798AFB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6F634533-49A4-48C8-B034-C097832DD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60AC5774-4A46-48D2-91A6-D2766ACDEA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0A279FF-6C80-4E17-B344-81C6F516D1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36324CA1-BB12-4E49-A0A8-15298F3ABDE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7" name="Isosceles Triangle 506">
                    <a:extLst>
                      <a:ext uri="{FF2B5EF4-FFF2-40B4-BE49-F238E27FC236}">
                        <a16:creationId xmlns:a16="http://schemas.microsoft.com/office/drawing/2014/main" id="{3A4B1686-28EE-44A4-B016-4DDEAA05767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8" name="Isosceles Triangle 507">
                    <a:extLst>
                      <a:ext uri="{FF2B5EF4-FFF2-40B4-BE49-F238E27FC236}">
                        <a16:creationId xmlns:a16="http://schemas.microsoft.com/office/drawing/2014/main" id="{188EB021-ACBB-41E7-BF1F-1F3B433B3E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E046095F-D876-4B67-AA2F-BE41F93DE2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A7842B79-8A59-409B-B9B7-0D47E17A5D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DF5CD291-0A37-4DE1-84A5-847032DF3FA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3" name="Isosceles Triangle 502">
                    <a:extLst>
                      <a:ext uri="{FF2B5EF4-FFF2-40B4-BE49-F238E27FC236}">
                        <a16:creationId xmlns:a16="http://schemas.microsoft.com/office/drawing/2014/main" id="{3DC4789A-D480-4DB3-B322-F86CC3A9054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4" name="Isosceles Triangle 503">
                    <a:extLst>
                      <a:ext uri="{FF2B5EF4-FFF2-40B4-BE49-F238E27FC236}">
                        <a16:creationId xmlns:a16="http://schemas.microsoft.com/office/drawing/2014/main" id="{6CF95D0C-5903-4E81-A9F0-3226E1F7697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6B023146-748F-4D57-A012-AA7D510B82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6C8ADBEC-24D4-4705-B3BE-6E84A0DCE714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0140D0AE-CCDC-454E-997D-C099C606D3E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1E7BF1C4-7924-4179-AC74-1D28CB3D8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6B7483AB-2FF6-425B-A69D-BCCD5B296FE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C4C77F85-D916-4462-B32E-E275C895DC5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99" name="Isosceles Triangle 498">
                      <a:extLst>
                        <a:ext uri="{FF2B5EF4-FFF2-40B4-BE49-F238E27FC236}">
                          <a16:creationId xmlns:a16="http://schemas.microsoft.com/office/drawing/2014/main" id="{E84FBBA0-C418-43F0-AA54-132FC0ED8C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0" name="Isosceles Triangle 499">
                      <a:extLst>
                        <a:ext uri="{FF2B5EF4-FFF2-40B4-BE49-F238E27FC236}">
                          <a16:creationId xmlns:a16="http://schemas.microsoft.com/office/drawing/2014/main" id="{301DDF25-F6EA-49C7-B6D2-4F1F83FEB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2248D310-4583-4A9D-9E0A-8CE378A8D9DF}"/>
                      </a:ext>
                    </a:extLst>
                  </p:cNvPr>
                  <p:cNvCxnSpPr>
                    <a:stCxn id="500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9C65F7B2-3244-493B-9D9D-F6B3E8360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5" name="Isosceles Triangle 494">
                  <a:extLst>
                    <a:ext uri="{FF2B5EF4-FFF2-40B4-BE49-F238E27FC236}">
                      <a16:creationId xmlns:a16="http://schemas.microsoft.com/office/drawing/2014/main" id="{7E67B5F7-AB96-4100-9B8C-3C0C0D94937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CAAE7B16-4648-4B36-B7A5-10E0E213A0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AE5CB878-63A2-4A5C-BC3B-5BAEFD66C36C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EAABB0F0-F7D1-4ABC-B4D0-BF080903388D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E11D7472-EDBD-4436-926E-E09642F1B991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ADE3B8C2-D0E3-4FDB-8558-FAC35860C41D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92B1E36B-B660-404A-806A-95AD8D527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2BB07BD1-4490-4C7A-9018-412F29C257F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7A54A3F7-01F2-4452-9691-E06C1E03E7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88" name="Isosceles Triangle 487">
                      <a:extLst>
                        <a:ext uri="{FF2B5EF4-FFF2-40B4-BE49-F238E27FC236}">
                          <a16:creationId xmlns:a16="http://schemas.microsoft.com/office/drawing/2014/main" id="{B8DC98C8-204F-4B31-8692-D358C2A02E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9" name="Isosceles Triangle 488">
                      <a:extLst>
                        <a:ext uri="{FF2B5EF4-FFF2-40B4-BE49-F238E27FC236}">
                          <a16:creationId xmlns:a16="http://schemas.microsoft.com/office/drawing/2014/main" id="{3199D1C6-5285-4A51-A642-15635A905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3546812E-673D-4541-B995-F00B6BFE75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257CC5B7-4162-4CFD-8EB2-5EDF3482897B}"/>
                      </a:ext>
                    </a:extLst>
                  </p:cNvPr>
                  <p:cNvCxnSpPr>
                    <a:stCxn id="486" idx="2"/>
                    <a:endCxn id="486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7022C3DB-47F4-478E-AF37-301E03C7FB97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EED33CE4-F6F9-4DAD-942F-AF5CDBA7D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9A9EE445-A3CA-4D22-9959-7D97C01DDFA5}"/>
                  </a:ext>
                </a:extLst>
              </p:cNvPr>
              <p:cNvCxnSpPr>
                <a:cxnSpLocks/>
                <a:endCxn id="438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5AA08D7-9B34-4A7A-9B08-5CC83364A967}"/>
                  </a:ext>
                </a:extLst>
              </p:cNvPr>
              <p:cNvCxnSpPr>
                <a:cxnSpLocks/>
                <a:stCxn id="438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68740CB-981E-4741-8201-98477A4DC8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A49CC51E-3A13-49E1-A564-B224B06CDF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747862CE-75FC-41B7-8AE3-B1B7D31A07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6EB3DED0-FD71-47B4-BEFD-80D11C1143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B03068E-8A9A-48A8-9574-6290D95445B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9" name="Isosceles Triangle 468">
                    <a:extLst>
                      <a:ext uri="{FF2B5EF4-FFF2-40B4-BE49-F238E27FC236}">
                        <a16:creationId xmlns:a16="http://schemas.microsoft.com/office/drawing/2014/main" id="{9ACCB7D1-326C-43C3-8FC0-F506D0ACD6EA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Isosceles Triangle 469">
                    <a:extLst>
                      <a:ext uri="{FF2B5EF4-FFF2-40B4-BE49-F238E27FC236}">
                        <a16:creationId xmlns:a16="http://schemas.microsoft.com/office/drawing/2014/main" id="{B434A066-BCAD-42CA-BCB6-865197D7837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BA33BE76-5EDA-4061-8484-99FF1F6162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ED6BC758-4F06-4FC6-B345-60E4D9D3E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263DD6CF-E49E-45CC-B2B6-D64C917AFEBF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5" name="Isosceles Triangle 464">
                    <a:extLst>
                      <a:ext uri="{FF2B5EF4-FFF2-40B4-BE49-F238E27FC236}">
                        <a16:creationId xmlns:a16="http://schemas.microsoft.com/office/drawing/2014/main" id="{94F82BC5-2EEF-42AF-8730-1ADDDA88633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Isosceles Triangle 465">
                    <a:extLst>
                      <a:ext uri="{FF2B5EF4-FFF2-40B4-BE49-F238E27FC236}">
                        <a16:creationId xmlns:a16="http://schemas.microsoft.com/office/drawing/2014/main" id="{9931B51C-A5A8-47FF-B9EF-C2B64FB6F1E0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391C21C7-9D4B-451B-B424-2FAA3AD489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1886D847-83D2-44DF-96CE-F3A3DCD0E136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3899FE41-93B3-4DF5-AEF5-44D5EAE7C8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686F5A7E-AEFC-48A7-BF59-9639762352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594F232-07C9-460D-8F6A-10B2E8F9FAF5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74056C56-D629-470F-86FB-032D3AA572A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61" name="Isosceles Triangle 460">
                      <a:extLst>
                        <a:ext uri="{FF2B5EF4-FFF2-40B4-BE49-F238E27FC236}">
                          <a16:creationId xmlns:a16="http://schemas.microsoft.com/office/drawing/2014/main" id="{A3FAEA76-1126-4F70-B3C9-190B68E328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2" name="Isosceles Triangle 461">
                      <a:extLst>
                        <a:ext uri="{FF2B5EF4-FFF2-40B4-BE49-F238E27FC236}">
                          <a16:creationId xmlns:a16="http://schemas.microsoft.com/office/drawing/2014/main" id="{7AD667D6-3E1D-4A49-A79E-21BE7D153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C93E03B2-04BD-4A40-B966-C8085C7580BF}"/>
                      </a:ext>
                    </a:extLst>
                  </p:cNvPr>
                  <p:cNvCxnSpPr>
                    <a:stCxn id="4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34F25CCF-0B07-4B65-90BE-B90D3A22E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7" name="Isosceles Triangle 456">
                  <a:extLst>
                    <a:ext uri="{FF2B5EF4-FFF2-40B4-BE49-F238E27FC236}">
                      <a16:creationId xmlns:a16="http://schemas.microsoft.com/office/drawing/2014/main" id="{9C740E7F-4E99-436B-88C8-6AD0DE716A2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AEED716D-1283-4D7C-9DA9-55A4927AF6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6A603914-F28E-4C1D-9B8E-7D882BE64EA4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2A6AB488-28E1-436C-8A46-402CB1ABE95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0CAE5588-D173-49E8-9561-A3175D156036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1065E971-A2C8-4DFB-93F8-77AFD9650E0B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85205699-8D5D-423A-B7A2-2F5FDCFCCA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7B1F1889-6F3A-4D5C-AD9A-F925DC38DC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5D807EF6-681F-4931-BDB5-C6DE8C1B70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50" name="Isosceles Triangle 449">
                      <a:extLst>
                        <a:ext uri="{FF2B5EF4-FFF2-40B4-BE49-F238E27FC236}">
                          <a16:creationId xmlns:a16="http://schemas.microsoft.com/office/drawing/2014/main" id="{A953228F-BCFD-45AE-ABA0-5E05448E0D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1" name="Isosceles Triangle 450">
                      <a:extLst>
                        <a:ext uri="{FF2B5EF4-FFF2-40B4-BE49-F238E27FC236}">
                          <a16:creationId xmlns:a16="http://schemas.microsoft.com/office/drawing/2014/main" id="{FDBE7050-21F0-4C5B-AD4A-1DC360EAB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A4A5E025-0750-4A7D-82E3-C5DBA968B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F3387B2D-2F7E-4B97-8A60-5FC108299F80}"/>
                      </a:ext>
                    </a:extLst>
                  </p:cNvPr>
                  <p:cNvCxnSpPr>
                    <a:stCxn id="448" idx="2"/>
                    <a:endCxn id="448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1E8F5A31-D2D2-4F24-B5C8-40E456AC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90" y="6857982"/>
              <a:ext cx="0" cy="91433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596818" y="2174564"/>
            <a:ext cx="9350589" cy="1189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1611546" y="5299343"/>
            <a:ext cx="950029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4715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7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3791CF71-E2ED-443D-A13E-64F0DE825C0F}"/>
              </a:ext>
            </a:extLst>
          </p:cNvPr>
          <p:cNvSpPr>
            <a:spLocks noChangeAspect="1"/>
          </p:cNvSpPr>
          <p:nvPr/>
        </p:nvSpPr>
        <p:spPr>
          <a:xfrm>
            <a:off x="10958889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58C9D2E9-734C-4A6F-9358-833010F32D63}"/>
              </a:ext>
            </a:extLst>
          </p:cNvPr>
          <p:cNvSpPr>
            <a:spLocks noChangeAspect="1"/>
          </p:cNvSpPr>
          <p:nvPr/>
        </p:nvSpPr>
        <p:spPr>
          <a:xfrm>
            <a:off x="10958892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9E258EB-3F4A-41A5-B9A8-BCDC66D5DC4F}"/>
              </a:ext>
            </a:extLst>
          </p:cNvPr>
          <p:cNvSpPr>
            <a:spLocks noChangeAspect="1"/>
          </p:cNvSpPr>
          <p:nvPr/>
        </p:nvSpPr>
        <p:spPr>
          <a:xfrm>
            <a:off x="1295596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2CE07091-5884-4B0B-ACAD-C2DDC28B21CD}"/>
              </a:ext>
            </a:extLst>
          </p:cNvPr>
          <p:cNvSpPr>
            <a:spLocks noChangeAspect="1"/>
          </p:cNvSpPr>
          <p:nvPr/>
        </p:nvSpPr>
        <p:spPr>
          <a:xfrm>
            <a:off x="129545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95227C8-55C4-44C5-869D-C26916C73A21}"/>
              </a:ext>
            </a:extLst>
          </p:cNvPr>
          <p:cNvSpPr>
            <a:spLocks noChangeAspect="1"/>
          </p:cNvSpPr>
          <p:nvPr/>
        </p:nvSpPr>
        <p:spPr>
          <a:xfrm>
            <a:off x="1295453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102FC0B-E4DB-4708-9590-F45854C2294B}"/>
              </a:ext>
            </a:extLst>
          </p:cNvPr>
          <p:cNvSpPr>
            <a:spLocks noChangeAspect="1"/>
          </p:cNvSpPr>
          <p:nvPr/>
        </p:nvSpPr>
        <p:spPr>
          <a:xfrm>
            <a:off x="1295456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N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10DE376E-46A8-45C6-A376-B8DB2D4E4831}"/>
              </a:ext>
            </a:extLst>
          </p:cNvPr>
          <p:cNvGrpSpPr/>
          <p:nvPr/>
        </p:nvGrpSpPr>
        <p:grpSpPr>
          <a:xfrm>
            <a:off x="5285518" y="4800585"/>
            <a:ext cx="374069" cy="124690"/>
            <a:chOff x="731562" y="5074901"/>
            <a:chExt cx="548634" cy="182879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AC506D3-3282-46B2-96C4-BFB3E32930D3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30824FC7-2DF8-4ACF-8510-78BBC0A7730C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9237BAD4-EA51-4662-8392-8C38EE702D97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5E6F608-78E0-4D24-B77B-53625428B848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AA2BEF11-E524-431A-8B75-04098FE3FDEA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DA021B2E-3CAB-43A0-A41F-5BB59B7ADA4C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332" name="Isosceles Triangle 331">
                  <a:extLst>
                    <a:ext uri="{FF2B5EF4-FFF2-40B4-BE49-F238E27FC236}">
                      <a16:creationId xmlns:a16="http://schemas.microsoft.com/office/drawing/2014/main" id="{74DA43F6-EDA6-426D-A568-6BB0D82C6373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62BD40A9-D316-4B20-BA90-201C3D27C4CA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2404F735-68A3-45B8-A696-2BB2A5B4B9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4824AFAF-E70F-4198-BFB8-822B17DA1851}"/>
                  </a:ext>
                </a:extLst>
              </p:cNvPr>
              <p:cNvCxnSpPr>
                <a:stCxn id="330" idx="2"/>
                <a:endCxn id="330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4A5B0B02-BB3B-4282-937F-92038EDEC237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B0E8BC94-5392-42A0-B184-1BF8A823759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D0E1CD0-D6B1-47CD-987B-0B0D3F55C6AB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98EE8941-1AEB-4582-99B9-3B241B36A5D0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AB2396E1-C88C-487E-814B-366D8F01C795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0A06673-6B4E-451C-9963-0E8925FD05D5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5B3FC14-5305-4E39-8241-6B0EB766FEE0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294BC39F-F54E-4471-A520-56DAE0A2A337}"/>
              </a:ext>
            </a:extLst>
          </p:cNvPr>
          <p:cNvGrpSpPr/>
          <p:nvPr/>
        </p:nvGrpSpPr>
        <p:grpSpPr>
          <a:xfrm>
            <a:off x="6532413" y="2455598"/>
            <a:ext cx="374073" cy="124690"/>
            <a:chOff x="731562" y="1600241"/>
            <a:chExt cx="548640" cy="182878"/>
          </a:xfrm>
        </p:grpSpPr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C4D6DDFE-8084-4916-A2F4-431D0761AD5D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77EFF6E-9F78-48A7-A9A6-B2DE534AF80E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B256195A-3014-41CC-9D05-C3D4076A2CAF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401B6FB2-FAC9-4E62-87A0-C7B77DFDBB91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DB977C67-2200-4516-81EA-E4DDB7556DDE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C04ED4FD-6B68-4A9E-9DC4-E066FC23590D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D655F3B9-5C84-46EA-8C54-5068898665E9}"/>
              </a:ext>
            </a:extLst>
          </p:cNvPr>
          <p:cNvGrpSpPr/>
          <p:nvPr/>
        </p:nvGrpSpPr>
        <p:grpSpPr>
          <a:xfrm>
            <a:off x="5285518" y="5012635"/>
            <a:ext cx="374073" cy="124690"/>
            <a:chOff x="731562" y="1600241"/>
            <a:chExt cx="548640" cy="182878"/>
          </a:xfrm>
        </p:grpSpPr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C1FAA82C-D54E-41AA-88D8-01358165116F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941B6FE-CD46-4FCD-86A3-35BDB16F9218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39C3EE13-B638-43AF-9765-E69B710CD0F1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716B5968-14BA-4D43-8240-A792F6DBECB5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1958BF2D-18F1-44A1-BB12-52DC1D8AAD92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8BBF372F-EB71-448E-A1EA-1BA5F87B7FEC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255DE109-DAC2-40F5-952A-4992D7F90795}"/>
              </a:ext>
            </a:extLst>
          </p:cNvPr>
          <p:cNvGrpSpPr/>
          <p:nvPr/>
        </p:nvGrpSpPr>
        <p:grpSpPr>
          <a:xfrm>
            <a:off x="10273096" y="4800585"/>
            <a:ext cx="374069" cy="124690"/>
            <a:chOff x="731562" y="5074901"/>
            <a:chExt cx="548634" cy="182879"/>
          </a:xfrm>
        </p:grpSpPr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F795E5D5-86F3-4F3A-A372-6B6A20EC6AB6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2B56C98B-7045-42B2-85A4-95872BC664B3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8C37CDBF-4626-48B8-82AB-EB2713A92DDF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9CD60C5C-5214-405A-8E09-32937844B3A5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1F08E496-6B00-44D8-A005-307FB5C119F6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6EC2E1AB-90F1-4802-8495-E7153A9F64D9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76" name="Isosceles Triangle 575">
                  <a:extLst>
                    <a:ext uri="{FF2B5EF4-FFF2-40B4-BE49-F238E27FC236}">
                      <a16:creationId xmlns:a16="http://schemas.microsoft.com/office/drawing/2014/main" id="{CDFAE851-10A5-457E-BC41-CC989F97A82C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Isosceles Triangle 576">
                  <a:extLst>
                    <a:ext uri="{FF2B5EF4-FFF2-40B4-BE49-F238E27FC236}">
                      <a16:creationId xmlns:a16="http://schemas.microsoft.com/office/drawing/2014/main" id="{8AD9889D-F560-432B-B096-FB88CF9F2CEE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A912CAA0-A2A7-4E24-B570-7751DD3BEC6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EC5E1C18-7A1E-4E25-9C9C-F300E44456E4}"/>
                  </a:ext>
                </a:extLst>
              </p:cNvPr>
              <p:cNvCxnSpPr>
                <a:stCxn id="573" idx="2"/>
                <a:endCxn id="573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A753C52E-1214-4CB8-97A1-A0FCE7AC3EF6}"/>
              </a:ext>
            </a:extLst>
          </p:cNvPr>
          <p:cNvGrpSpPr/>
          <p:nvPr/>
        </p:nvGrpSpPr>
        <p:grpSpPr>
          <a:xfrm>
            <a:off x="10273096" y="5012635"/>
            <a:ext cx="374073" cy="124690"/>
            <a:chOff x="731562" y="1600241"/>
            <a:chExt cx="548640" cy="182878"/>
          </a:xfrm>
        </p:grpSpPr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007F1E82-6B26-45D6-A5D1-B1F2D904FAD3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B6B8A52F-7526-44F4-8A4D-D3A11956A306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A0DDA100-BFE9-4CC9-9584-D5184B8C0119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03131ABB-2580-45A8-9103-757B85DA1C1E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E006EC55-B02F-447E-8B69-3BDEE8E3FAAF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3B18A14F-24BB-43B4-A1B4-D0B968A08C3E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sp>
        <p:nvSpPr>
          <p:cNvPr id="355" name="TextBox 354">
            <a:extLst>
              <a:ext uri="{FF2B5EF4-FFF2-40B4-BE49-F238E27FC236}">
                <a16:creationId xmlns:a16="http://schemas.microsoft.com/office/drawing/2014/main" id="{00B6295B-BF38-4315-969B-8EE5E0BDF668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6</a:t>
            </a:r>
          </a:p>
        </p:txBody>
      </p:sp>
    </p:spTree>
    <p:extLst>
      <p:ext uri="{BB962C8B-B14F-4D97-AF65-F5344CB8AC3E}">
        <p14:creationId xmlns:p14="http://schemas.microsoft.com/office/powerpoint/2010/main" val="5369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562455" y="810482"/>
            <a:ext cx="9381074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467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6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49350C-F15A-48AE-BE72-D5E7AAF787A0}"/>
              </a:ext>
            </a:extLst>
          </p:cNvPr>
          <p:cNvGrpSpPr/>
          <p:nvPr/>
        </p:nvGrpSpPr>
        <p:grpSpPr>
          <a:xfrm>
            <a:off x="1357803" y="2174565"/>
            <a:ext cx="4114750" cy="3124779"/>
            <a:chOff x="823044" y="3189361"/>
            <a:chExt cx="6034966" cy="45830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823044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23)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154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1744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914476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3106" y="3189361"/>
              <a:ext cx="0" cy="183984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1373106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2011744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1554549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8.5 D, South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90.6 gpm at 42°EWT, LWT varies, 30.6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1ED9A2F-8615-4BEB-BA53-C4CAB18AB6DD}"/>
                </a:ext>
              </a:extLst>
            </p:cNvPr>
            <p:cNvGrpSpPr/>
            <p:nvPr/>
          </p:nvGrpSpPr>
          <p:grpSpPr>
            <a:xfrm flipH="1">
              <a:off x="2011743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506FB34-91FF-4E38-821B-75A4C175AAD4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5FE7E0-E489-44BB-8E9D-6727C9E9D209}"/>
                  </a:ext>
                </a:extLst>
              </p:cNvPr>
              <p:cNvCxnSpPr>
                <a:cxnSpLocks/>
                <a:stCxn id="2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753536-D2AC-40F7-B415-14539CCC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CDFAB61-7CC8-454B-8E57-7FC420F64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21A77-330E-4E01-8EE8-8ACF64E7D9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5AD3A7-2A8E-4B55-9FEF-A37E91B41A1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42E1D8-B4A1-42B7-AD93-488FAA2055D2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F2FB627-152C-4C5F-AD75-7955774EE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00BEB2EB-1F61-46EA-B8F5-DFC341465ECB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30E15882-3A0B-4E24-B8D9-A167F1333F18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46C98376-A850-48AB-B9F2-6E17A8D05E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B722F777-6066-499F-8AEC-C07EDC16E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04540BD-EE3F-4A9B-B585-959CCC422A16}"/>
                      </a:ext>
                    </a:extLst>
                  </p:cNvPr>
                  <p:cNvCxnSpPr>
                    <a:stCxn id="2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2D927919-D986-4172-84E0-63C9D136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BFD57CC-3A48-4724-A58F-F70C2501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FC2DA94-321F-4A0E-A028-BBA830140B3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4BDC8E6B-A045-450C-9721-CC65F4EEA42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Isosceles Triangle 222">
                    <a:extLst>
                      <a:ext uri="{FF2B5EF4-FFF2-40B4-BE49-F238E27FC236}">
                        <a16:creationId xmlns:a16="http://schemas.microsoft.com/office/drawing/2014/main" id="{8B0391C0-4905-4BA6-9F68-63067131E25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69E78-34F1-4ED9-8A60-E407EE197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7CB458-8403-4B35-A64E-582B95243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55785AA-AA6C-4864-8D53-43513CB97ECC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7932729D-C53A-473E-BA9F-F477D568575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D13D2856-4E67-411D-A5BB-213046F03AE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3F0DF6A-B4FC-45DD-AE4E-DD03C837CC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244A18-6699-4769-8F89-C4828E35E1DF}"/>
                </a:ext>
              </a:extLst>
            </p:cNvPr>
            <p:cNvSpPr txBox="1"/>
            <p:nvPr/>
          </p:nvSpPr>
          <p:spPr>
            <a:xfrm>
              <a:off x="2286061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825916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4206281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4114841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4206281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4114841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4206280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4206280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4663484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24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6040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630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466635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4846362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10" y="6857981"/>
              <a:ext cx="0" cy="91438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6D193986-901B-4343-BFB2-91F20B7A4725}"/>
              </a:ext>
            </a:extLst>
          </p:cNvPr>
          <p:cNvGrpSpPr/>
          <p:nvPr/>
        </p:nvGrpSpPr>
        <p:grpSpPr>
          <a:xfrm>
            <a:off x="6345384" y="2182104"/>
            <a:ext cx="4331005" cy="3117239"/>
            <a:chOff x="2651823" y="3200365"/>
            <a:chExt cx="6352141" cy="4571950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F33228BD-B2E7-4368-9A2F-D895DD3E0FDA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D228910-F9AE-4D0D-B556-5BA26720B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2417C013-D58C-4A33-8C15-4F814EA12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79AB2A61-262A-4481-90B7-677420446F30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49739881-3D90-4DBF-8605-5B058F039AA0}"/>
                  </a:ext>
                </a:extLst>
              </p:cNvPr>
              <p:cNvCxnSpPr>
                <a:cxnSpLocks/>
                <a:endCxn id="537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67A066CB-EB6B-4EE0-A3E8-83799491DFA2}"/>
                  </a:ext>
                </a:extLst>
              </p:cNvPr>
              <p:cNvCxnSpPr>
                <a:cxnSpLocks/>
                <a:stCxn id="537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7020A941-3504-4B82-A4F3-21943AAC9D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3D39019E-565F-4149-9B1B-2438AB5FE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6599AE75-33B4-4063-AE58-F23102F81C5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0F66F494-9E52-42ED-885C-7CB8B4E70C4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54D9095A-07E9-459D-A647-A31330D39735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54858BE7-B223-48AB-AFB3-9D059F7FE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C498E0AB-51FA-42ED-AC55-D147EA959596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BF3027E5-C1D9-413F-9FB4-C43F327FBEB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55" name="Isosceles Triangle 554">
                      <a:extLst>
                        <a:ext uri="{FF2B5EF4-FFF2-40B4-BE49-F238E27FC236}">
                          <a16:creationId xmlns:a16="http://schemas.microsoft.com/office/drawing/2014/main" id="{F1457F51-B1B8-4D9B-B3C9-94E7785860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6" name="Isosceles Triangle 555">
                      <a:extLst>
                        <a:ext uri="{FF2B5EF4-FFF2-40B4-BE49-F238E27FC236}">
                          <a16:creationId xmlns:a16="http://schemas.microsoft.com/office/drawing/2014/main" id="{2DC554F0-54D4-4084-9FC1-3B71E7D24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93F8E8D6-FBE7-4C9E-A1C1-30F0B28D59D9}"/>
                      </a:ext>
                    </a:extLst>
                  </p:cNvPr>
                  <p:cNvCxnSpPr>
                    <a:stCxn id="556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EA5AD714-4A6D-4B4F-8592-C3F73A32D1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D8C0F65C-8245-4E4D-A6A6-ED45F4B024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BD81189F-D566-4D11-852E-3561668B8EC2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7" name="Isosceles Triangle 546">
                    <a:extLst>
                      <a:ext uri="{FF2B5EF4-FFF2-40B4-BE49-F238E27FC236}">
                        <a16:creationId xmlns:a16="http://schemas.microsoft.com/office/drawing/2014/main" id="{D9BFEA20-C7F7-4189-8C90-C220B781064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8" name="Isosceles Triangle 547">
                    <a:extLst>
                      <a:ext uri="{FF2B5EF4-FFF2-40B4-BE49-F238E27FC236}">
                        <a16:creationId xmlns:a16="http://schemas.microsoft.com/office/drawing/2014/main" id="{366FDFE2-81C0-4DF5-8774-5F184329E7D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3A4489B9-096A-4D73-85FE-D5629D1CB9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7C3D0D30-8BE3-4D19-9960-7764A4B2B3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693FF29C-B8B1-4313-9F79-F3412DEAB80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3" name="Isosceles Triangle 542">
                    <a:extLst>
                      <a:ext uri="{FF2B5EF4-FFF2-40B4-BE49-F238E27FC236}">
                        <a16:creationId xmlns:a16="http://schemas.microsoft.com/office/drawing/2014/main" id="{B737B246-56F3-440D-9EBF-BD183905729F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4" name="Isosceles Triangle 543">
                    <a:extLst>
                      <a:ext uri="{FF2B5EF4-FFF2-40B4-BE49-F238E27FC236}">
                        <a16:creationId xmlns:a16="http://schemas.microsoft.com/office/drawing/2014/main" id="{76253A45-86C6-4C9E-AA48-0D4BBD5DD0B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7731DF0B-90D3-41CF-AA74-4C468CDFD1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7DA2C3EC-F2EA-4704-984A-3ADEE225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200365"/>
              <a:ext cx="0" cy="1828836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AA6B3ED-7430-47F1-915C-A98F016964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3128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0AA6F9A-3849-4BAA-AE0A-0E6E0A5E0157}"/>
                </a:ext>
              </a:extLst>
            </p:cNvPr>
            <p:cNvCxnSpPr>
              <a:cxnSpLocks/>
            </p:cNvCxnSpPr>
            <p:nvPr/>
          </p:nvCxnSpPr>
          <p:spPr>
            <a:xfrm>
              <a:off x="3828309" y="6857925"/>
              <a:ext cx="211531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B00D3CDA-5A01-4EC9-B2DB-CBBF1DD51D70}"/>
                </a:ext>
              </a:extLst>
            </p:cNvPr>
            <p:cNvSpPr txBox="1"/>
            <p:nvPr/>
          </p:nvSpPr>
          <p:spPr>
            <a:xfrm>
              <a:off x="3383328" y="3748999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7.5 D, South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187.6 gpm at 42°EWT, LWT varies, 63.4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4C482FEE-01D0-48AD-A2FC-908872485D9B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E9C822D1-0DBE-4D4F-8409-ACC9B020EE43}"/>
                  </a:ext>
                </a:extLst>
              </p:cNvPr>
              <p:cNvCxnSpPr>
                <a:cxnSpLocks/>
                <a:endCxn id="5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7554067-3385-4C9F-98C2-2E1F5461D79A}"/>
                  </a:ext>
                </a:extLst>
              </p:cNvPr>
              <p:cNvCxnSpPr>
                <a:cxnSpLocks/>
                <a:stCxn id="5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AD475E4B-8467-4EE3-B493-8B35B02E2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A8C0F93D-B035-4956-9A0B-14A637897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5A379684-7E03-4688-82F9-7683327EB5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6D21AD37-6EF9-4CF8-B6F7-63DCC7F9578E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3799BCE3-26DC-4EB4-9BD9-737CF288D8FC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507379B7-34FE-4C81-99DD-ECA6FF4C6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A0E75BD0-F692-40E3-90FF-7A54FCF83DD9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56A6AD9D-5BE9-4AF0-87BF-E5D3BEC1ACBB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31" name="Isosceles Triangle 530">
                      <a:extLst>
                        <a:ext uri="{FF2B5EF4-FFF2-40B4-BE49-F238E27FC236}">
                          <a16:creationId xmlns:a16="http://schemas.microsoft.com/office/drawing/2014/main" id="{216BB32A-A769-484B-A637-642B125448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2" name="Isosceles Triangle 531">
                      <a:extLst>
                        <a:ext uri="{FF2B5EF4-FFF2-40B4-BE49-F238E27FC236}">
                          <a16:creationId xmlns:a16="http://schemas.microsoft.com/office/drawing/2014/main" id="{1DE16162-42DF-49C1-B002-ADF8C50CB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B5C67735-A8CB-43AA-8435-9F27ED51A10A}"/>
                      </a:ext>
                    </a:extLst>
                  </p:cNvPr>
                  <p:cNvCxnSpPr>
                    <a:stCxn id="53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0D76FFA0-45A0-4394-B1C2-E244FB736C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62BB210-1941-4B76-83AC-83C1A0BEC1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E5D43A2B-7B1F-4A36-BF9F-7AE1BF408D6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23" name="Isosceles Triangle 522">
                    <a:extLst>
                      <a:ext uri="{FF2B5EF4-FFF2-40B4-BE49-F238E27FC236}">
                        <a16:creationId xmlns:a16="http://schemas.microsoft.com/office/drawing/2014/main" id="{797C09DA-C86B-40F8-A5C8-E05F1DC7E65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2B3CD27F-51D6-47BB-9B42-2476C9F0723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49892F34-E1DF-4BD3-88F6-F9DC18D97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24178AC-7D9B-4017-8A51-963F614530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9418BD91-E6EF-4259-AF49-4047E3836B9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19" name="Isosceles Triangle 518">
                    <a:extLst>
                      <a:ext uri="{FF2B5EF4-FFF2-40B4-BE49-F238E27FC236}">
                        <a16:creationId xmlns:a16="http://schemas.microsoft.com/office/drawing/2014/main" id="{91164158-3D60-4BDE-A93E-7C6A8CB68752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0" name="Isosceles Triangle 519">
                    <a:extLst>
                      <a:ext uri="{FF2B5EF4-FFF2-40B4-BE49-F238E27FC236}">
                        <a16:creationId xmlns:a16="http://schemas.microsoft.com/office/drawing/2014/main" id="{DDCF65E3-90A6-4B71-8E37-A76ADECE67E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367F332-F9BF-429F-93E7-1868051FC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F517AF1A-08B6-4533-9976-2342D46DCE4D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725A6D88-DD6C-445B-ABE5-A81C98981524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19" name="Freeform 175">
              <a:extLst>
                <a:ext uri="{FF2B5EF4-FFF2-40B4-BE49-F238E27FC236}">
                  <a16:creationId xmlns:a16="http://schemas.microsoft.com/office/drawing/2014/main" id="{D6EFDD5A-FFD0-4DEF-A122-F030B063848E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0" name="Freeform 176">
              <a:extLst>
                <a:ext uri="{FF2B5EF4-FFF2-40B4-BE49-F238E27FC236}">
                  <a16:creationId xmlns:a16="http://schemas.microsoft.com/office/drawing/2014/main" id="{FE7140C0-5DBD-4461-99A7-7121CFD8F6AA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1" name="Freeform 175">
              <a:extLst>
                <a:ext uri="{FF2B5EF4-FFF2-40B4-BE49-F238E27FC236}">
                  <a16:creationId xmlns:a16="http://schemas.microsoft.com/office/drawing/2014/main" id="{31CEC9B2-CC1C-49EA-A20F-9816285E3FFB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2" name="Freeform 176">
              <a:extLst>
                <a:ext uri="{FF2B5EF4-FFF2-40B4-BE49-F238E27FC236}">
                  <a16:creationId xmlns:a16="http://schemas.microsoft.com/office/drawing/2014/main" id="{A2540C6A-B3B6-431E-B620-49C64CCDF10F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28EC473-F690-4242-9760-B436B7B551B5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2442427-CC4D-42F6-9E1C-973E3D193DE9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D6EA10EF-8EAF-499E-963A-B19D89F3A305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E04A997B-2214-4C08-A1E4-C761297FC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615C5B4-FBC6-4BB5-ADCA-13202E749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A5233CA1-3A92-4710-9CE3-58FC754F386B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E0157F5D-6E74-4B1F-A377-9772B8B61327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4A384C72-6B81-49E1-AE81-80B041A94C01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D72FB9D1-C39D-4285-859C-33E89084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02EA4185-7CBB-413F-A50B-8238825E5433}"/>
                  </a:ext>
                </a:extLst>
              </p:cNvPr>
              <p:cNvCxnSpPr>
                <a:cxnSpLocks/>
                <a:endCxn id="476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EFABE9AA-7935-4BB7-992B-378E778C3973}"/>
                  </a:ext>
                </a:extLst>
              </p:cNvPr>
              <p:cNvCxnSpPr>
                <a:cxnSpLocks/>
                <a:stCxn id="476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5F8584BB-BD8F-4651-A50A-A325798AFB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6F634533-49A4-48C8-B034-C097832DD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60AC5774-4A46-48D2-91A6-D2766ACDEA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0A279FF-6C80-4E17-B344-81C6F516D1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36324CA1-BB12-4E49-A0A8-15298F3ABDE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7" name="Isosceles Triangle 506">
                    <a:extLst>
                      <a:ext uri="{FF2B5EF4-FFF2-40B4-BE49-F238E27FC236}">
                        <a16:creationId xmlns:a16="http://schemas.microsoft.com/office/drawing/2014/main" id="{3A4B1686-28EE-44A4-B016-4DDEAA05767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8" name="Isosceles Triangle 507">
                    <a:extLst>
                      <a:ext uri="{FF2B5EF4-FFF2-40B4-BE49-F238E27FC236}">
                        <a16:creationId xmlns:a16="http://schemas.microsoft.com/office/drawing/2014/main" id="{188EB021-ACBB-41E7-BF1F-1F3B433B3E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E046095F-D876-4B67-AA2F-BE41F93DE2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A7842B79-8A59-409B-B9B7-0D47E17A5D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DF5CD291-0A37-4DE1-84A5-847032DF3FA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3" name="Isosceles Triangle 502">
                    <a:extLst>
                      <a:ext uri="{FF2B5EF4-FFF2-40B4-BE49-F238E27FC236}">
                        <a16:creationId xmlns:a16="http://schemas.microsoft.com/office/drawing/2014/main" id="{3DC4789A-D480-4DB3-B322-F86CC3A9054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4" name="Isosceles Triangle 503">
                    <a:extLst>
                      <a:ext uri="{FF2B5EF4-FFF2-40B4-BE49-F238E27FC236}">
                        <a16:creationId xmlns:a16="http://schemas.microsoft.com/office/drawing/2014/main" id="{6CF95D0C-5903-4E81-A9F0-3226E1F7697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6B023146-748F-4D57-A012-AA7D510B82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6C8ADBEC-24D4-4705-B3BE-6E84A0DCE714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0140D0AE-CCDC-454E-997D-C099C606D3E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1E7BF1C4-7924-4179-AC74-1D28CB3D8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6B7483AB-2FF6-425B-A69D-BCCD5B296FE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C4C77F85-D916-4462-B32E-E275C895DC5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99" name="Isosceles Triangle 498">
                      <a:extLst>
                        <a:ext uri="{FF2B5EF4-FFF2-40B4-BE49-F238E27FC236}">
                          <a16:creationId xmlns:a16="http://schemas.microsoft.com/office/drawing/2014/main" id="{E84FBBA0-C418-43F0-AA54-132FC0ED8C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0" name="Isosceles Triangle 499">
                      <a:extLst>
                        <a:ext uri="{FF2B5EF4-FFF2-40B4-BE49-F238E27FC236}">
                          <a16:creationId xmlns:a16="http://schemas.microsoft.com/office/drawing/2014/main" id="{301DDF25-F6EA-49C7-B6D2-4F1F83FEB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2248D310-4583-4A9D-9E0A-8CE378A8D9DF}"/>
                      </a:ext>
                    </a:extLst>
                  </p:cNvPr>
                  <p:cNvCxnSpPr>
                    <a:stCxn id="500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9C65F7B2-3244-493B-9D9D-F6B3E8360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5" name="Isosceles Triangle 494">
                  <a:extLst>
                    <a:ext uri="{FF2B5EF4-FFF2-40B4-BE49-F238E27FC236}">
                      <a16:creationId xmlns:a16="http://schemas.microsoft.com/office/drawing/2014/main" id="{7E67B5F7-AB96-4100-9B8C-3C0C0D94937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CAAE7B16-4648-4B36-B7A5-10E0E213A0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AE5CB878-63A2-4A5C-BC3B-5BAEFD66C36C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EAABB0F0-F7D1-4ABC-B4D0-BF080903388D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E11D7472-EDBD-4436-926E-E09642F1B991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ADE3B8C2-D0E3-4FDB-8558-FAC35860C41D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92B1E36B-B660-404A-806A-95AD8D527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2BB07BD1-4490-4C7A-9018-412F29C257F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7A54A3F7-01F2-4452-9691-E06C1E03E7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88" name="Isosceles Triangle 487">
                      <a:extLst>
                        <a:ext uri="{FF2B5EF4-FFF2-40B4-BE49-F238E27FC236}">
                          <a16:creationId xmlns:a16="http://schemas.microsoft.com/office/drawing/2014/main" id="{B8DC98C8-204F-4B31-8692-D358C2A02E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9" name="Isosceles Triangle 488">
                      <a:extLst>
                        <a:ext uri="{FF2B5EF4-FFF2-40B4-BE49-F238E27FC236}">
                          <a16:creationId xmlns:a16="http://schemas.microsoft.com/office/drawing/2014/main" id="{3199D1C6-5285-4A51-A642-15635A905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3546812E-673D-4541-B995-F00B6BFE75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257CC5B7-4162-4CFD-8EB2-5EDF3482897B}"/>
                      </a:ext>
                    </a:extLst>
                  </p:cNvPr>
                  <p:cNvCxnSpPr>
                    <a:stCxn id="486" idx="2"/>
                    <a:endCxn id="486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7022C3DB-47F4-478E-AF37-301E03C7FB97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EED33CE4-F6F9-4DAD-942F-AF5CDBA7D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9A9EE445-A3CA-4D22-9959-7D97C01DDFA5}"/>
                  </a:ext>
                </a:extLst>
              </p:cNvPr>
              <p:cNvCxnSpPr>
                <a:cxnSpLocks/>
                <a:endCxn id="438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5AA08D7-9B34-4A7A-9B08-5CC83364A967}"/>
                  </a:ext>
                </a:extLst>
              </p:cNvPr>
              <p:cNvCxnSpPr>
                <a:cxnSpLocks/>
                <a:stCxn id="438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68740CB-981E-4741-8201-98477A4DC8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A49CC51E-3A13-49E1-A564-B224B06CDF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747862CE-75FC-41B7-8AE3-B1B7D31A07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6EB3DED0-FD71-47B4-BEFD-80D11C1143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B03068E-8A9A-48A8-9574-6290D95445B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9" name="Isosceles Triangle 468">
                    <a:extLst>
                      <a:ext uri="{FF2B5EF4-FFF2-40B4-BE49-F238E27FC236}">
                        <a16:creationId xmlns:a16="http://schemas.microsoft.com/office/drawing/2014/main" id="{9ACCB7D1-326C-43C3-8FC0-F506D0ACD6EA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Isosceles Triangle 469">
                    <a:extLst>
                      <a:ext uri="{FF2B5EF4-FFF2-40B4-BE49-F238E27FC236}">
                        <a16:creationId xmlns:a16="http://schemas.microsoft.com/office/drawing/2014/main" id="{B434A066-BCAD-42CA-BCB6-865197D7837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BA33BE76-5EDA-4061-8484-99FF1F6162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ED6BC758-4F06-4FC6-B345-60E4D9D3E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263DD6CF-E49E-45CC-B2B6-D64C917AFEBF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5" name="Isosceles Triangle 464">
                    <a:extLst>
                      <a:ext uri="{FF2B5EF4-FFF2-40B4-BE49-F238E27FC236}">
                        <a16:creationId xmlns:a16="http://schemas.microsoft.com/office/drawing/2014/main" id="{94F82BC5-2EEF-42AF-8730-1ADDDA88633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Isosceles Triangle 465">
                    <a:extLst>
                      <a:ext uri="{FF2B5EF4-FFF2-40B4-BE49-F238E27FC236}">
                        <a16:creationId xmlns:a16="http://schemas.microsoft.com/office/drawing/2014/main" id="{9931B51C-A5A8-47FF-B9EF-C2B64FB6F1E0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391C21C7-9D4B-451B-B424-2FAA3AD489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1886D847-83D2-44DF-96CE-F3A3DCD0E136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3899FE41-93B3-4DF5-AEF5-44D5EAE7C8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686F5A7E-AEFC-48A7-BF59-9639762352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594F232-07C9-460D-8F6A-10B2E8F9FAF5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74056C56-D629-470F-86FB-032D3AA572A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61" name="Isosceles Triangle 460">
                      <a:extLst>
                        <a:ext uri="{FF2B5EF4-FFF2-40B4-BE49-F238E27FC236}">
                          <a16:creationId xmlns:a16="http://schemas.microsoft.com/office/drawing/2014/main" id="{A3FAEA76-1126-4F70-B3C9-190B68E328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2" name="Isosceles Triangle 461">
                      <a:extLst>
                        <a:ext uri="{FF2B5EF4-FFF2-40B4-BE49-F238E27FC236}">
                          <a16:creationId xmlns:a16="http://schemas.microsoft.com/office/drawing/2014/main" id="{7AD667D6-3E1D-4A49-A79E-21BE7D153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C93E03B2-04BD-4A40-B966-C8085C7580BF}"/>
                      </a:ext>
                    </a:extLst>
                  </p:cNvPr>
                  <p:cNvCxnSpPr>
                    <a:stCxn id="4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34F25CCF-0B07-4B65-90BE-B90D3A22E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7" name="Isosceles Triangle 456">
                  <a:extLst>
                    <a:ext uri="{FF2B5EF4-FFF2-40B4-BE49-F238E27FC236}">
                      <a16:creationId xmlns:a16="http://schemas.microsoft.com/office/drawing/2014/main" id="{9C740E7F-4E99-436B-88C8-6AD0DE716A2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AEED716D-1283-4D7C-9DA9-55A4927AF6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6A603914-F28E-4C1D-9B8E-7D882BE64EA4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2A6AB488-28E1-436C-8A46-402CB1ABE95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0CAE5588-D173-49E8-9561-A3175D156036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1065E971-A2C8-4DFB-93F8-77AFD9650E0B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85205699-8D5D-423A-B7A2-2F5FDCFCCA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7B1F1889-6F3A-4D5C-AD9A-F925DC38DC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5D807EF6-681F-4931-BDB5-C6DE8C1B70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50" name="Isosceles Triangle 449">
                      <a:extLst>
                        <a:ext uri="{FF2B5EF4-FFF2-40B4-BE49-F238E27FC236}">
                          <a16:creationId xmlns:a16="http://schemas.microsoft.com/office/drawing/2014/main" id="{A953228F-BCFD-45AE-ABA0-5E05448E0D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1" name="Isosceles Triangle 450">
                      <a:extLst>
                        <a:ext uri="{FF2B5EF4-FFF2-40B4-BE49-F238E27FC236}">
                          <a16:creationId xmlns:a16="http://schemas.microsoft.com/office/drawing/2014/main" id="{FDBE7050-21F0-4C5B-AD4A-1DC360EAB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A4A5E025-0750-4A7D-82E3-C5DBA968B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F3387B2D-2F7E-4B97-8A60-5FC108299F80}"/>
                      </a:ext>
                    </a:extLst>
                  </p:cNvPr>
                  <p:cNvCxnSpPr>
                    <a:stCxn id="448" idx="2"/>
                    <a:endCxn id="448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1E8F5A31-D2D2-4F24-B5C8-40E456AC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90" y="6857982"/>
              <a:ext cx="0" cy="91433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596818" y="2174564"/>
            <a:ext cx="9350589" cy="1189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1611546" y="5299343"/>
            <a:ext cx="950029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4715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8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3791CF71-E2ED-443D-A13E-64F0DE825C0F}"/>
              </a:ext>
            </a:extLst>
          </p:cNvPr>
          <p:cNvSpPr>
            <a:spLocks noChangeAspect="1"/>
          </p:cNvSpPr>
          <p:nvPr/>
        </p:nvSpPr>
        <p:spPr>
          <a:xfrm>
            <a:off x="10958889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58C9D2E9-734C-4A6F-9358-833010F32D63}"/>
              </a:ext>
            </a:extLst>
          </p:cNvPr>
          <p:cNvSpPr>
            <a:spLocks noChangeAspect="1"/>
          </p:cNvSpPr>
          <p:nvPr/>
        </p:nvSpPr>
        <p:spPr>
          <a:xfrm>
            <a:off x="10958892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9E258EB-3F4A-41A5-B9A8-BCDC66D5DC4F}"/>
              </a:ext>
            </a:extLst>
          </p:cNvPr>
          <p:cNvSpPr>
            <a:spLocks noChangeAspect="1"/>
          </p:cNvSpPr>
          <p:nvPr/>
        </p:nvSpPr>
        <p:spPr>
          <a:xfrm>
            <a:off x="1295596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2CE07091-5884-4B0B-ACAD-C2DDC28B21CD}"/>
              </a:ext>
            </a:extLst>
          </p:cNvPr>
          <p:cNvSpPr>
            <a:spLocks noChangeAspect="1"/>
          </p:cNvSpPr>
          <p:nvPr/>
        </p:nvSpPr>
        <p:spPr>
          <a:xfrm>
            <a:off x="129545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95227C8-55C4-44C5-869D-C26916C73A21}"/>
              </a:ext>
            </a:extLst>
          </p:cNvPr>
          <p:cNvSpPr>
            <a:spLocks noChangeAspect="1"/>
          </p:cNvSpPr>
          <p:nvPr/>
        </p:nvSpPr>
        <p:spPr>
          <a:xfrm>
            <a:off x="1295453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102FC0B-E4DB-4708-9590-F45854C2294B}"/>
              </a:ext>
            </a:extLst>
          </p:cNvPr>
          <p:cNvSpPr>
            <a:spLocks noChangeAspect="1"/>
          </p:cNvSpPr>
          <p:nvPr/>
        </p:nvSpPr>
        <p:spPr>
          <a:xfrm>
            <a:off x="1295456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R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B2194FF-918C-49F9-BB28-0354457E67D1}"/>
              </a:ext>
            </a:extLst>
          </p:cNvPr>
          <p:cNvGrpSpPr/>
          <p:nvPr/>
        </p:nvGrpSpPr>
        <p:grpSpPr>
          <a:xfrm>
            <a:off x="5285518" y="4800585"/>
            <a:ext cx="374069" cy="124690"/>
            <a:chOff x="731562" y="5074901"/>
            <a:chExt cx="548634" cy="182879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34175CB-5146-485A-B540-2EC21D59EB88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E6B31577-9489-4E08-ACF1-5AF46967FF7F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51F9AF2-203A-4E79-ACD4-8CA5B962EA28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481EEF1C-8086-45E5-9D1C-599378ABDB1B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9AE9C516-F132-4FFA-A3D2-566F43802379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9892F9EF-7BA5-42C4-8385-36E162A7ADB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332" name="Isosceles Triangle 331">
                  <a:extLst>
                    <a:ext uri="{FF2B5EF4-FFF2-40B4-BE49-F238E27FC236}">
                      <a16:creationId xmlns:a16="http://schemas.microsoft.com/office/drawing/2014/main" id="{14C9A7E3-C56C-48CE-A7AC-83B6DCC8433F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1B029901-1A29-49A1-8E59-AD6AEF387F67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009BFD-6DFF-4B5A-B9F1-7BBC8D9722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CD2C71AA-B3FC-4893-8B2E-A6AC0B95B399}"/>
                  </a:ext>
                </a:extLst>
              </p:cNvPr>
              <p:cNvCxnSpPr>
                <a:stCxn id="330" idx="2"/>
                <a:endCxn id="330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2C60944-E55B-4438-9CD0-7A58ABF5CF9B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855F6B7-CBA5-485E-A1C3-5BDA89DAC3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5438663-DF62-4290-BC30-15511DFC68F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63641B0-3CB2-4AAE-B928-8625CAAAC9F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6F0D464-130E-451D-92C1-22659EE82F08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8B37F26-5E9E-42A4-AB94-A4E90B66BF8C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80BDBBE-791C-4938-B68F-EAAF268A204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C231FDD-2630-4BFC-88C4-632F47B977F6}"/>
              </a:ext>
            </a:extLst>
          </p:cNvPr>
          <p:cNvGrpSpPr/>
          <p:nvPr/>
        </p:nvGrpSpPr>
        <p:grpSpPr>
          <a:xfrm>
            <a:off x="6532413" y="2455598"/>
            <a:ext cx="374073" cy="124690"/>
            <a:chOff x="731562" y="1600241"/>
            <a:chExt cx="548640" cy="182878"/>
          </a:xfrm>
        </p:grpSpPr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C6E0F9B-7B18-461C-AD20-4A8C5266D2D3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361107F6-4610-4605-8C95-CE579327A663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3C34E0E1-2779-4745-AA6D-4EC3C5F0B98A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084DC41-7BFE-4853-A610-A8ECBABB29AC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43161B0-6687-4CEA-ABBF-F36C95D077C9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CC3952CA-DAFA-456B-9E98-48E7210BD96F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199DBED-CEB3-4829-87C9-062362BA691F}"/>
              </a:ext>
            </a:extLst>
          </p:cNvPr>
          <p:cNvGrpSpPr/>
          <p:nvPr/>
        </p:nvGrpSpPr>
        <p:grpSpPr>
          <a:xfrm>
            <a:off x="5285518" y="5012635"/>
            <a:ext cx="374073" cy="124690"/>
            <a:chOff x="731562" y="1600241"/>
            <a:chExt cx="548640" cy="182878"/>
          </a:xfrm>
        </p:grpSpPr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8842075C-6892-4E8F-8B05-C30DE61FF465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8CAB9E79-F938-4BB7-AB01-68B1A270E149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CDA62750-D2B8-4302-8DF8-CDED512D3B64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199C696-1F8F-4A44-9365-6CDC270FDC0F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56354740-78B3-45EF-B2E1-97F3A51A54E2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2264EBBF-23E2-4023-8CF3-5B0F732D570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B3CC8D75-2485-40F1-A84B-140894F246B7}"/>
              </a:ext>
            </a:extLst>
          </p:cNvPr>
          <p:cNvGrpSpPr/>
          <p:nvPr/>
        </p:nvGrpSpPr>
        <p:grpSpPr>
          <a:xfrm>
            <a:off x="10273096" y="4800585"/>
            <a:ext cx="374069" cy="124690"/>
            <a:chOff x="731562" y="5074901"/>
            <a:chExt cx="548634" cy="182879"/>
          </a:xfrm>
        </p:grpSpPr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D98AEFC7-6C6E-4614-A008-4964990D3F4E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210A19A3-ACBB-4DC5-8992-AA2DAF3BF867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E8F555FA-3E92-41CF-8A82-083152708846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B7240E0E-7A07-4242-BAD8-57EE9A3888EA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301315A5-0E9B-4712-8795-144D4188C3F2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FB945A98-AC0E-43A2-B6E6-036A517F3FE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76" name="Isosceles Triangle 575">
                  <a:extLst>
                    <a:ext uri="{FF2B5EF4-FFF2-40B4-BE49-F238E27FC236}">
                      <a16:creationId xmlns:a16="http://schemas.microsoft.com/office/drawing/2014/main" id="{10E6690F-EA7A-4E6E-AEA1-C67128C11B19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Isosceles Triangle 576">
                  <a:extLst>
                    <a:ext uri="{FF2B5EF4-FFF2-40B4-BE49-F238E27FC236}">
                      <a16:creationId xmlns:a16="http://schemas.microsoft.com/office/drawing/2014/main" id="{9D9A1F1A-7C30-42AA-9417-9A67B793C3D1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ED0B0EE0-71E2-42AC-8E12-D602B300DC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B056C84C-4417-4205-A907-A1DA1FE74BA3}"/>
                  </a:ext>
                </a:extLst>
              </p:cNvPr>
              <p:cNvCxnSpPr>
                <a:stCxn id="573" idx="2"/>
                <a:endCxn id="573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9C5FE4AC-38C6-4E10-88A7-5E6534554C3E}"/>
              </a:ext>
            </a:extLst>
          </p:cNvPr>
          <p:cNvGrpSpPr/>
          <p:nvPr/>
        </p:nvGrpSpPr>
        <p:grpSpPr>
          <a:xfrm>
            <a:off x="10273096" y="5012635"/>
            <a:ext cx="374073" cy="124690"/>
            <a:chOff x="731562" y="1600241"/>
            <a:chExt cx="548640" cy="182878"/>
          </a:xfrm>
        </p:grpSpPr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BDFE33AD-F864-4F9C-B37F-1786850D8F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A3B04055-FAED-43FE-BCE6-05922F18289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E3FFEF73-0462-4FC2-8ECC-58E4F421AFA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14724195-B1BE-42A5-B344-C0DE480039CA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857CA85-E25F-442C-9286-21FFDE4DD3EC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37A81F54-7495-4C42-AB68-08AB4E0D0011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sp>
        <p:nvSpPr>
          <p:cNvPr id="355" name="TextBox 354">
            <a:extLst>
              <a:ext uri="{FF2B5EF4-FFF2-40B4-BE49-F238E27FC236}">
                <a16:creationId xmlns:a16="http://schemas.microsoft.com/office/drawing/2014/main" id="{F8593782-DD9D-445C-AA64-4BD13042A4BB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7</a:t>
            </a:r>
          </a:p>
        </p:txBody>
      </p:sp>
    </p:spTree>
    <p:extLst>
      <p:ext uri="{BB962C8B-B14F-4D97-AF65-F5344CB8AC3E}">
        <p14:creationId xmlns:p14="http://schemas.microsoft.com/office/powerpoint/2010/main" val="49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562455" y="810482"/>
            <a:ext cx="9381074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467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7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95BFEA82-FC7B-4FB4-8052-F97B951C5D9E}"/>
              </a:ext>
            </a:extLst>
          </p:cNvPr>
          <p:cNvGrpSpPr/>
          <p:nvPr/>
        </p:nvGrpSpPr>
        <p:grpSpPr>
          <a:xfrm>
            <a:off x="1357803" y="2174565"/>
            <a:ext cx="4331005" cy="3124779"/>
            <a:chOff x="2651823" y="3189361"/>
            <a:chExt cx="6352141" cy="45830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189361"/>
              <a:ext cx="0" cy="183984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3383328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6.5 D, South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189.5 gpm at 42°EWT, LWT varies, 64.0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1ED9A2F-8615-4BEB-BA53-C4CAB18AB6DD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506FB34-91FF-4E38-821B-75A4C175AAD4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5FE7E0-E489-44BB-8E9D-6727C9E9D209}"/>
                  </a:ext>
                </a:extLst>
              </p:cNvPr>
              <p:cNvCxnSpPr>
                <a:cxnSpLocks/>
                <a:stCxn id="2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753536-D2AC-40F7-B415-14539CCC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CDFAB61-7CC8-454B-8E57-7FC420F64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21A77-330E-4E01-8EE8-8ACF64E7D9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5AD3A7-2A8E-4B55-9FEF-A37E91B41A1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42E1D8-B4A1-42B7-AD93-488FAA2055D2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F2FB627-152C-4C5F-AD75-7955774EE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00BEB2EB-1F61-46EA-B8F5-DFC341465ECB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30E15882-3A0B-4E24-B8D9-A167F1333F18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46C98376-A850-48AB-B9F2-6E17A8D05E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B722F777-6066-499F-8AEC-C07EDC16E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04540BD-EE3F-4A9B-B585-959CCC422A16}"/>
                      </a:ext>
                    </a:extLst>
                  </p:cNvPr>
                  <p:cNvCxnSpPr>
                    <a:stCxn id="2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2D927919-D986-4172-84E0-63C9D136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BFD57CC-3A48-4724-A58F-F70C2501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FC2DA94-321F-4A0E-A028-BBA830140B3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4BDC8E6B-A045-450C-9721-CC65F4EEA42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Isosceles Triangle 222">
                    <a:extLst>
                      <a:ext uri="{FF2B5EF4-FFF2-40B4-BE49-F238E27FC236}">
                        <a16:creationId xmlns:a16="http://schemas.microsoft.com/office/drawing/2014/main" id="{8B0391C0-4905-4BA6-9F68-63067131E25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69E78-34F1-4ED9-8A60-E407EE197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7CB458-8403-4B35-A64E-582B95243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55785AA-AA6C-4864-8D53-43513CB97ECC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7932729D-C53A-473E-BA9F-F477D568575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D13D2856-4E67-411D-A5BB-213046F03AE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3F0DF6A-B4FC-45DD-AE4E-DD03C837CC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244A18-6699-4769-8F89-C4828E35E1DF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E722882-6B05-4379-9462-7D90C9478B26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E1D06278-50AC-423B-9FAE-8EEE64F88442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FC324A7-2C57-48EE-BDC3-A657738E0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BD0386FD-16DB-487A-B150-E8E9EA14762A}"/>
                  </a:ext>
                </a:extLst>
              </p:cNvPr>
              <p:cNvCxnSpPr>
                <a:cxnSpLocks/>
                <a:endCxn id="361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A82D9D2C-6C6C-4004-8F52-6E55A7A777EC}"/>
                  </a:ext>
                </a:extLst>
              </p:cNvPr>
              <p:cNvCxnSpPr>
                <a:cxnSpLocks/>
                <a:stCxn id="361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2499A22-F3AA-43D8-AF8E-436941E76C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C3181D2-4E16-45B0-94CB-FC09E9458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9903E42F-FDE0-445C-AC4D-FC04C9EA393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56581D36-4022-409E-BC76-0230D95B72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05E85561-7082-406A-B4B5-9A0DE981211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92" name="Isosceles Triangle 391">
                    <a:extLst>
                      <a:ext uri="{FF2B5EF4-FFF2-40B4-BE49-F238E27FC236}">
                        <a16:creationId xmlns:a16="http://schemas.microsoft.com/office/drawing/2014/main" id="{6A2954D1-7681-4FAD-B264-0ABF474C3CC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3" name="Isosceles Triangle 392">
                    <a:extLst>
                      <a:ext uri="{FF2B5EF4-FFF2-40B4-BE49-F238E27FC236}">
                        <a16:creationId xmlns:a16="http://schemas.microsoft.com/office/drawing/2014/main" id="{5ED52705-DFF1-4ECC-B0C8-9E4F4A02563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5097E358-EFE0-4579-8CE3-604C9F50C8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ED73EF74-3EE0-4AD2-8BF7-D6D47FAF44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C63B16A8-5679-4026-8A2E-5F9A0DD17059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88" name="Isosceles Triangle 387">
                    <a:extLst>
                      <a:ext uri="{FF2B5EF4-FFF2-40B4-BE49-F238E27FC236}">
                        <a16:creationId xmlns:a16="http://schemas.microsoft.com/office/drawing/2014/main" id="{1D20D2F2-4559-44A8-B976-49834809404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Isosceles Triangle 388">
                    <a:extLst>
                      <a:ext uri="{FF2B5EF4-FFF2-40B4-BE49-F238E27FC236}">
                        <a16:creationId xmlns:a16="http://schemas.microsoft.com/office/drawing/2014/main" id="{F300C092-7A99-4A58-8918-C62FB80340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F2E9EDD5-1018-4B1D-A2EF-31758B94EB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5A96B965-8464-466E-A9AB-6EF9519B01E7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102C0D55-085C-400E-9E23-7029C10208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0266A72B-2A53-400F-9AEC-61120DEFBE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09AD78F8-64E7-4DDE-A5A2-D01380E0E147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9BEF08EE-1AAE-4843-BEF1-B30DF5D7566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384" name="Isosceles Triangle 383">
                      <a:extLst>
                        <a:ext uri="{FF2B5EF4-FFF2-40B4-BE49-F238E27FC236}">
                          <a16:creationId xmlns:a16="http://schemas.microsoft.com/office/drawing/2014/main" id="{70A1E978-D9C1-4BD3-AC1A-F9C528F3FE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5" name="Isosceles Triangle 384">
                      <a:extLst>
                        <a:ext uri="{FF2B5EF4-FFF2-40B4-BE49-F238E27FC236}">
                          <a16:creationId xmlns:a16="http://schemas.microsoft.com/office/drawing/2014/main" id="{5BFE917A-267F-4C6D-9F3B-E1BF52DC7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F694A0D2-04BF-4494-9B38-5E71C5A5AABE}"/>
                      </a:ext>
                    </a:extLst>
                  </p:cNvPr>
                  <p:cNvCxnSpPr>
                    <a:stCxn id="385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ADDFD3EE-A08B-4365-82D9-6DE711CB10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0" name="Isosceles Triangle 379">
                  <a:extLst>
                    <a:ext uri="{FF2B5EF4-FFF2-40B4-BE49-F238E27FC236}">
                      <a16:creationId xmlns:a16="http://schemas.microsoft.com/office/drawing/2014/main" id="{401FFE2A-93EB-4C64-910F-6FE1C16E652A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15B139FC-EF5C-4CDD-B18A-F101986DE6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3B0D4EE1-88CA-4717-98C3-E9B99B85D9E7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CD64A761-DDF8-420D-95FE-7094C842F3D3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B9300B6D-1FAB-44D2-A189-561AAB1DCF29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5C3C510F-0952-4EF0-B115-77568F79D49E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75" name="Straight Connector 374">
                      <a:extLst>
                        <a:ext uri="{FF2B5EF4-FFF2-40B4-BE49-F238E27FC236}">
                          <a16:creationId xmlns:a16="http://schemas.microsoft.com/office/drawing/2014/main" id="{FE8A7A11-F43C-4756-813A-E92AC9977E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>
                      <a:extLst>
                        <a:ext uri="{FF2B5EF4-FFF2-40B4-BE49-F238E27FC236}">
                          <a16:creationId xmlns:a16="http://schemas.microsoft.com/office/drawing/2014/main" id="{2CBDF23B-6319-47D1-9C05-0133A8B73B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CE6CD9B5-5EC0-42D4-BADB-923D7D3EE7DE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73" name="Isosceles Triangle 372">
                      <a:extLst>
                        <a:ext uri="{FF2B5EF4-FFF2-40B4-BE49-F238E27FC236}">
                          <a16:creationId xmlns:a16="http://schemas.microsoft.com/office/drawing/2014/main" id="{59AE9A78-C1FC-406E-895A-5486FC74A2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4" name="Isosceles Triangle 373">
                      <a:extLst>
                        <a:ext uri="{FF2B5EF4-FFF2-40B4-BE49-F238E27FC236}">
                          <a16:creationId xmlns:a16="http://schemas.microsoft.com/office/drawing/2014/main" id="{E794245A-89B9-476F-89FA-6CBD312BF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27207BB1-B365-453E-AA1D-01D4F1B93E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B1863F74-AA5A-451D-BA12-F7680475BD59}"/>
                      </a:ext>
                    </a:extLst>
                  </p:cNvPr>
                  <p:cNvCxnSpPr>
                    <a:stCxn id="371" idx="2"/>
                    <a:endCxn id="371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89" y="6857981"/>
              <a:ext cx="0" cy="91438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29C4DA-4F5D-4D3A-837B-01888EB72791}"/>
              </a:ext>
            </a:extLst>
          </p:cNvPr>
          <p:cNvGrpSpPr/>
          <p:nvPr/>
        </p:nvGrpSpPr>
        <p:grpSpPr>
          <a:xfrm>
            <a:off x="6345384" y="2182104"/>
            <a:ext cx="4331005" cy="3117239"/>
            <a:chOff x="8138163" y="3200420"/>
            <a:chExt cx="6352141" cy="4571950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F33228BD-B2E7-4368-9A2F-D895DD3E0FDA}"/>
                </a:ext>
              </a:extLst>
            </p:cNvPr>
            <p:cNvSpPr txBox="1"/>
            <p:nvPr/>
          </p:nvSpPr>
          <p:spPr>
            <a:xfrm>
              <a:off x="8138163" y="5178673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D228910-F9AE-4D0D-B556-5BA26720B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9273" y="5029255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2417C013-D58C-4A33-8C15-4F814EA12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6863" y="6217949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7DA2C3EC-F2EA-4704-984A-3ADEE225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225" y="3200420"/>
              <a:ext cx="0" cy="1828836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AA6B3ED-7430-47F1-915C-A98F016964E6}"/>
                </a:ext>
              </a:extLst>
            </p:cNvPr>
            <p:cNvCxnSpPr>
              <a:cxnSpLocks/>
            </p:cNvCxnSpPr>
            <p:nvPr/>
          </p:nvCxnSpPr>
          <p:spPr>
            <a:xfrm>
              <a:off x="8688225" y="5029255"/>
              <a:ext cx="2743128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0AA6F9A-3849-4BAA-AE0A-0E6E0A5E0157}"/>
                </a:ext>
              </a:extLst>
            </p:cNvPr>
            <p:cNvCxnSpPr>
              <a:cxnSpLocks/>
            </p:cNvCxnSpPr>
            <p:nvPr/>
          </p:nvCxnSpPr>
          <p:spPr>
            <a:xfrm>
              <a:off x="9314649" y="6857980"/>
              <a:ext cx="211531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B00D3CDA-5A01-4EC9-B2DB-CBBF1DD51D70}"/>
                </a:ext>
              </a:extLst>
            </p:cNvPr>
            <p:cNvSpPr txBox="1"/>
            <p:nvPr/>
          </p:nvSpPr>
          <p:spPr>
            <a:xfrm>
              <a:off x="8869668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5.5 D, South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94.7 gpm at 42°EWT, LWT varies, 32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4C482FEE-01D0-48AD-A2FC-908872485D9B}"/>
                </a:ext>
              </a:extLst>
            </p:cNvPr>
            <p:cNvGrpSpPr/>
            <p:nvPr/>
          </p:nvGrpSpPr>
          <p:grpSpPr>
            <a:xfrm flipH="1">
              <a:off x="9326862" y="5532168"/>
              <a:ext cx="1097269" cy="960111"/>
              <a:chOff x="2743255" y="5532113"/>
              <a:chExt cx="1097269" cy="960111"/>
            </a:xfrm>
          </p:grpSpPr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E9C822D1-0DBE-4D4F-8409-ACC9B020EE43}"/>
                  </a:ext>
                </a:extLst>
              </p:cNvPr>
              <p:cNvCxnSpPr>
                <a:cxnSpLocks/>
                <a:endCxn id="5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7554067-3385-4C9F-98C2-2E1F5461D79A}"/>
                  </a:ext>
                </a:extLst>
              </p:cNvPr>
              <p:cNvCxnSpPr>
                <a:cxnSpLocks/>
                <a:stCxn id="5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AD475E4B-8467-4EE3-B493-8B35B02E2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A8C0F93D-B035-4956-9A0B-14A637897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5A379684-7E03-4688-82F9-7683327EB5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6D21AD37-6EF9-4CF8-B6F7-63DCC7F9578E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3799BCE3-26DC-4EB4-9BD9-737CF288D8FC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507379B7-34FE-4C81-99DD-ECA6FF4C6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A0E75BD0-F692-40E3-90FF-7A54FCF83DD9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56A6AD9D-5BE9-4AF0-87BF-E5D3BEC1ACBB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31" name="Isosceles Triangle 530">
                      <a:extLst>
                        <a:ext uri="{FF2B5EF4-FFF2-40B4-BE49-F238E27FC236}">
                          <a16:creationId xmlns:a16="http://schemas.microsoft.com/office/drawing/2014/main" id="{216BB32A-A769-484B-A637-642B125448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2" name="Isosceles Triangle 531">
                      <a:extLst>
                        <a:ext uri="{FF2B5EF4-FFF2-40B4-BE49-F238E27FC236}">
                          <a16:creationId xmlns:a16="http://schemas.microsoft.com/office/drawing/2014/main" id="{1DE16162-42DF-49C1-B002-ADF8C50CB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B5C67735-A8CB-43AA-8435-9F27ED51A10A}"/>
                      </a:ext>
                    </a:extLst>
                  </p:cNvPr>
                  <p:cNvCxnSpPr>
                    <a:stCxn id="53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0D76FFA0-45A0-4394-B1C2-E244FB736C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62BB210-1941-4B76-83AC-83C1A0BEC1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E5D43A2B-7B1F-4A36-BF9F-7AE1BF408D6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23" name="Isosceles Triangle 522">
                    <a:extLst>
                      <a:ext uri="{FF2B5EF4-FFF2-40B4-BE49-F238E27FC236}">
                        <a16:creationId xmlns:a16="http://schemas.microsoft.com/office/drawing/2014/main" id="{797C09DA-C86B-40F8-A5C8-E05F1DC7E65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2B3CD27F-51D6-47BB-9B42-2476C9F0723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49892F34-E1DF-4BD3-88F6-F9DC18D97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24178AC-7D9B-4017-8A51-963F614530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9418BD91-E6EF-4259-AF49-4047E3836B9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19" name="Isosceles Triangle 518">
                    <a:extLst>
                      <a:ext uri="{FF2B5EF4-FFF2-40B4-BE49-F238E27FC236}">
                        <a16:creationId xmlns:a16="http://schemas.microsoft.com/office/drawing/2014/main" id="{91164158-3D60-4BDE-A93E-7C6A8CB68752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0" name="Isosceles Triangle 519">
                    <a:extLst>
                      <a:ext uri="{FF2B5EF4-FFF2-40B4-BE49-F238E27FC236}">
                        <a16:creationId xmlns:a16="http://schemas.microsoft.com/office/drawing/2014/main" id="{DDCF65E3-90A6-4B71-8E37-A76ADECE67E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367F332-F9BF-429F-93E7-1868051FC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F517AF1A-08B6-4533-9976-2342D46DCE4D}"/>
                </a:ext>
              </a:extLst>
            </p:cNvPr>
            <p:cNvSpPr txBox="1"/>
            <p:nvPr/>
          </p:nvSpPr>
          <p:spPr>
            <a:xfrm>
              <a:off x="9601180" y="6458819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419" name="Freeform 175">
              <a:extLst>
                <a:ext uri="{FF2B5EF4-FFF2-40B4-BE49-F238E27FC236}">
                  <a16:creationId xmlns:a16="http://schemas.microsoft.com/office/drawing/2014/main" id="{D6EFDD5A-FFD0-4DEF-A122-F030B063848E}"/>
                </a:ext>
              </a:extLst>
            </p:cNvPr>
            <p:cNvSpPr/>
            <p:nvPr/>
          </p:nvSpPr>
          <p:spPr>
            <a:xfrm flipH="1" flipV="1">
              <a:off x="11521400" y="4951793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0" name="Freeform 176">
              <a:extLst>
                <a:ext uri="{FF2B5EF4-FFF2-40B4-BE49-F238E27FC236}">
                  <a16:creationId xmlns:a16="http://schemas.microsoft.com/office/drawing/2014/main" id="{FE7140C0-5DBD-4461-99A7-7121CFD8F6AA}"/>
                </a:ext>
              </a:extLst>
            </p:cNvPr>
            <p:cNvSpPr/>
            <p:nvPr/>
          </p:nvSpPr>
          <p:spPr>
            <a:xfrm flipH="1" flipV="1">
              <a:off x="11429960" y="4951792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1" name="Freeform 175">
              <a:extLst>
                <a:ext uri="{FF2B5EF4-FFF2-40B4-BE49-F238E27FC236}">
                  <a16:creationId xmlns:a16="http://schemas.microsoft.com/office/drawing/2014/main" id="{31CEC9B2-CC1C-49EA-A20F-9816285E3FFB}"/>
                </a:ext>
              </a:extLst>
            </p:cNvPr>
            <p:cNvSpPr/>
            <p:nvPr/>
          </p:nvSpPr>
          <p:spPr>
            <a:xfrm flipH="1" flipV="1">
              <a:off x="11521400" y="6780573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2" name="Freeform 176">
              <a:extLst>
                <a:ext uri="{FF2B5EF4-FFF2-40B4-BE49-F238E27FC236}">
                  <a16:creationId xmlns:a16="http://schemas.microsoft.com/office/drawing/2014/main" id="{A2540C6A-B3B6-431E-B620-49C64CCDF10F}"/>
                </a:ext>
              </a:extLst>
            </p:cNvPr>
            <p:cNvSpPr/>
            <p:nvPr/>
          </p:nvSpPr>
          <p:spPr>
            <a:xfrm flipH="1" flipV="1">
              <a:off x="11429960" y="6780572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28EC473-F690-4242-9760-B436B7B551B5}"/>
                </a:ext>
              </a:extLst>
            </p:cNvPr>
            <p:cNvCxnSpPr>
              <a:cxnSpLocks/>
            </p:cNvCxnSpPr>
            <p:nvPr/>
          </p:nvCxnSpPr>
          <p:spPr>
            <a:xfrm>
              <a:off x="11521399" y="5029255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2442427-CC4D-42F6-9E1C-973E3D193DE9}"/>
                </a:ext>
              </a:extLst>
            </p:cNvPr>
            <p:cNvCxnSpPr>
              <a:cxnSpLocks/>
            </p:cNvCxnSpPr>
            <p:nvPr/>
          </p:nvCxnSpPr>
          <p:spPr>
            <a:xfrm>
              <a:off x="11521399" y="6858035"/>
              <a:ext cx="265173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D6EA10EF-8EAF-499E-963A-B19D89F3A305}"/>
                </a:ext>
              </a:extLst>
            </p:cNvPr>
            <p:cNvSpPr txBox="1"/>
            <p:nvPr/>
          </p:nvSpPr>
          <p:spPr>
            <a:xfrm>
              <a:off x="11978603" y="5178673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E04A997B-2214-4C08-A1E4-C761297FC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61159" y="5029255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615C5B4-FBC6-4BB5-ADCA-13202E749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58749" y="6217949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E0157F5D-6E74-4B1F-A377-9772B8B61327}"/>
                </a:ext>
              </a:extLst>
            </p:cNvPr>
            <p:cNvSpPr txBox="1"/>
            <p:nvPr/>
          </p:nvSpPr>
          <p:spPr>
            <a:xfrm>
              <a:off x="13533058" y="6458819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7022C3DB-47F4-478E-AF37-301E03C7FB97}"/>
                </a:ext>
              </a:extLst>
            </p:cNvPr>
            <p:cNvGrpSpPr/>
            <p:nvPr/>
          </p:nvGrpSpPr>
          <p:grpSpPr>
            <a:xfrm flipH="1">
              <a:off x="13258740" y="5532168"/>
              <a:ext cx="1097269" cy="960111"/>
              <a:chOff x="6675141" y="5532113"/>
              <a:chExt cx="1097269" cy="960111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EED33CE4-F6F9-4DAD-942F-AF5CDBA7D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9A9EE445-A3CA-4D22-9959-7D97C01DDFA5}"/>
                  </a:ext>
                </a:extLst>
              </p:cNvPr>
              <p:cNvCxnSpPr>
                <a:cxnSpLocks/>
                <a:endCxn id="438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5AA08D7-9B34-4A7A-9B08-5CC83364A967}"/>
                  </a:ext>
                </a:extLst>
              </p:cNvPr>
              <p:cNvCxnSpPr>
                <a:cxnSpLocks/>
                <a:stCxn id="438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68740CB-981E-4741-8201-98477A4DC8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A49CC51E-3A13-49E1-A564-B224B06CDF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747862CE-75FC-41B7-8AE3-B1B7D31A07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6EB3DED0-FD71-47B4-BEFD-80D11C1143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B03068E-8A9A-48A8-9574-6290D95445B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9" name="Isosceles Triangle 468">
                    <a:extLst>
                      <a:ext uri="{FF2B5EF4-FFF2-40B4-BE49-F238E27FC236}">
                        <a16:creationId xmlns:a16="http://schemas.microsoft.com/office/drawing/2014/main" id="{9ACCB7D1-326C-43C3-8FC0-F506D0ACD6EA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Isosceles Triangle 469">
                    <a:extLst>
                      <a:ext uri="{FF2B5EF4-FFF2-40B4-BE49-F238E27FC236}">
                        <a16:creationId xmlns:a16="http://schemas.microsoft.com/office/drawing/2014/main" id="{B434A066-BCAD-42CA-BCB6-865197D7837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BA33BE76-5EDA-4061-8484-99FF1F6162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ED6BC758-4F06-4FC6-B345-60E4D9D3E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263DD6CF-E49E-45CC-B2B6-D64C917AFEBF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5" name="Isosceles Triangle 464">
                    <a:extLst>
                      <a:ext uri="{FF2B5EF4-FFF2-40B4-BE49-F238E27FC236}">
                        <a16:creationId xmlns:a16="http://schemas.microsoft.com/office/drawing/2014/main" id="{94F82BC5-2EEF-42AF-8730-1ADDDA88633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Isosceles Triangle 465">
                    <a:extLst>
                      <a:ext uri="{FF2B5EF4-FFF2-40B4-BE49-F238E27FC236}">
                        <a16:creationId xmlns:a16="http://schemas.microsoft.com/office/drawing/2014/main" id="{9931B51C-A5A8-47FF-B9EF-C2B64FB6F1E0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391C21C7-9D4B-451B-B424-2FAA3AD489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1886D847-83D2-44DF-96CE-F3A3DCD0E136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3899FE41-93B3-4DF5-AEF5-44D5EAE7C8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686F5A7E-AEFC-48A7-BF59-9639762352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594F232-07C9-460D-8F6A-10B2E8F9FAF5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74056C56-D629-470F-86FB-032D3AA572A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61" name="Isosceles Triangle 460">
                      <a:extLst>
                        <a:ext uri="{FF2B5EF4-FFF2-40B4-BE49-F238E27FC236}">
                          <a16:creationId xmlns:a16="http://schemas.microsoft.com/office/drawing/2014/main" id="{A3FAEA76-1126-4F70-B3C9-190B68E328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2" name="Isosceles Triangle 461">
                      <a:extLst>
                        <a:ext uri="{FF2B5EF4-FFF2-40B4-BE49-F238E27FC236}">
                          <a16:creationId xmlns:a16="http://schemas.microsoft.com/office/drawing/2014/main" id="{7AD667D6-3E1D-4A49-A79E-21BE7D153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C93E03B2-04BD-4A40-B966-C8085C7580BF}"/>
                      </a:ext>
                    </a:extLst>
                  </p:cNvPr>
                  <p:cNvCxnSpPr>
                    <a:stCxn id="4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34F25CCF-0B07-4B65-90BE-B90D3A22E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7" name="Isosceles Triangle 456">
                  <a:extLst>
                    <a:ext uri="{FF2B5EF4-FFF2-40B4-BE49-F238E27FC236}">
                      <a16:creationId xmlns:a16="http://schemas.microsoft.com/office/drawing/2014/main" id="{9C740E7F-4E99-436B-88C8-6AD0DE716A2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AEED716D-1283-4D7C-9DA9-55A4927AF6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6A603914-F28E-4C1D-9B8E-7D882BE64EA4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2A6AB488-28E1-436C-8A46-402CB1ABE95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0CAE5588-D173-49E8-9561-A3175D156036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1065E971-A2C8-4DFB-93F8-77AFD9650E0B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85205699-8D5D-423A-B7A2-2F5FDCFCCA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7B1F1889-6F3A-4D5C-AD9A-F925DC38DC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5D807EF6-681F-4931-BDB5-C6DE8C1B70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50" name="Isosceles Triangle 449">
                      <a:extLst>
                        <a:ext uri="{FF2B5EF4-FFF2-40B4-BE49-F238E27FC236}">
                          <a16:creationId xmlns:a16="http://schemas.microsoft.com/office/drawing/2014/main" id="{A953228F-BCFD-45AE-ABA0-5E05448E0D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1" name="Isosceles Triangle 450">
                      <a:extLst>
                        <a:ext uri="{FF2B5EF4-FFF2-40B4-BE49-F238E27FC236}">
                          <a16:creationId xmlns:a16="http://schemas.microsoft.com/office/drawing/2014/main" id="{FDBE7050-21F0-4C5B-AD4A-1DC360EAB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A4A5E025-0750-4A7D-82E3-C5DBA968B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F3387B2D-2F7E-4B97-8A60-5FC108299F80}"/>
                      </a:ext>
                    </a:extLst>
                  </p:cNvPr>
                  <p:cNvCxnSpPr>
                    <a:stCxn id="448" idx="2"/>
                    <a:endCxn id="448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1E8F5A31-D2D2-4F24-B5C8-40E456AC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73130" y="6858037"/>
              <a:ext cx="0" cy="91433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596818" y="2174564"/>
            <a:ext cx="9350589" cy="1189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1611546" y="5299343"/>
            <a:ext cx="950029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4715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9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3791CF71-E2ED-443D-A13E-64F0DE825C0F}"/>
              </a:ext>
            </a:extLst>
          </p:cNvPr>
          <p:cNvSpPr>
            <a:spLocks noChangeAspect="1"/>
          </p:cNvSpPr>
          <p:nvPr/>
        </p:nvSpPr>
        <p:spPr>
          <a:xfrm>
            <a:off x="10958889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58C9D2E9-734C-4A6F-9358-833010F32D63}"/>
              </a:ext>
            </a:extLst>
          </p:cNvPr>
          <p:cNvSpPr>
            <a:spLocks noChangeAspect="1"/>
          </p:cNvSpPr>
          <p:nvPr/>
        </p:nvSpPr>
        <p:spPr>
          <a:xfrm>
            <a:off x="10958892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9E258EB-3F4A-41A5-B9A8-BCDC66D5DC4F}"/>
              </a:ext>
            </a:extLst>
          </p:cNvPr>
          <p:cNvSpPr>
            <a:spLocks noChangeAspect="1"/>
          </p:cNvSpPr>
          <p:nvPr/>
        </p:nvSpPr>
        <p:spPr>
          <a:xfrm>
            <a:off x="1295596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2CE07091-5884-4B0B-ACAD-C2DDC28B21CD}"/>
              </a:ext>
            </a:extLst>
          </p:cNvPr>
          <p:cNvSpPr>
            <a:spLocks noChangeAspect="1"/>
          </p:cNvSpPr>
          <p:nvPr/>
        </p:nvSpPr>
        <p:spPr>
          <a:xfrm>
            <a:off x="129545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95227C8-55C4-44C5-869D-C26916C73A21}"/>
              </a:ext>
            </a:extLst>
          </p:cNvPr>
          <p:cNvSpPr>
            <a:spLocks noChangeAspect="1"/>
          </p:cNvSpPr>
          <p:nvPr/>
        </p:nvSpPr>
        <p:spPr>
          <a:xfrm>
            <a:off x="1295453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102FC0B-E4DB-4708-9590-F45854C2294B}"/>
              </a:ext>
            </a:extLst>
          </p:cNvPr>
          <p:cNvSpPr>
            <a:spLocks noChangeAspect="1"/>
          </p:cNvSpPr>
          <p:nvPr/>
        </p:nvSpPr>
        <p:spPr>
          <a:xfrm>
            <a:off x="1295456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V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B2194FF-918C-49F9-BB28-0354457E67D1}"/>
              </a:ext>
            </a:extLst>
          </p:cNvPr>
          <p:cNvGrpSpPr/>
          <p:nvPr/>
        </p:nvGrpSpPr>
        <p:grpSpPr>
          <a:xfrm>
            <a:off x="5285518" y="4800585"/>
            <a:ext cx="374069" cy="124690"/>
            <a:chOff x="731562" y="5074901"/>
            <a:chExt cx="548634" cy="182879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34175CB-5146-485A-B540-2EC21D59EB88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E6B31577-9489-4E08-ACF1-5AF46967FF7F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51F9AF2-203A-4E79-ACD4-8CA5B962EA28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481EEF1C-8086-45E5-9D1C-599378ABDB1B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9AE9C516-F132-4FFA-A3D2-566F43802379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9892F9EF-7BA5-42C4-8385-36E162A7ADB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332" name="Isosceles Triangle 331">
                  <a:extLst>
                    <a:ext uri="{FF2B5EF4-FFF2-40B4-BE49-F238E27FC236}">
                      <a16:creationId xmlns:a16="http://schemas.microsoft.com/office/drawing/2014/main" id="{14C9A7E3-C56C-48CE-A7AC-83B6DCC8433F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1B029901-1A29-49A1-8E59-AD6AEF387F67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009BFD-6DFF-4B5A-B9F1-7BBC8D9722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CD2C71AA-B3FC-4893-8B2E-A6AC0B95B399}"/>
                  </a:ext>
                </a:extLst>
              </p:cNvPr>
              <p:cNvCxnSpPr>
                <a:stCxn id="330" idx="2"/>
                <a:endCxn id="330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2C60944-E55B-4438-9CD0-7A58ABF5CF9B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855F6B7-CBA5-485E-A1C3-5BDA89DAC3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5438663-DF62-4290-BC30-15511DFC68F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63641B0-3CB2-4AAE-B928-8625CAAAC9F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6F0D464-130E-451D-92C1-22659EE82F08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8B37F26-5E9E-42A4-AB94-A4E90B66BF8C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80BDBBE-791C-4938-B68F-EAAF268A204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C231FDD-2630-4BFC-88C4-632F47B977F6}"/>
              </a:ext>
            </a:extLst>
          </p:cNvPr>
          <p:cNvGrpSpPr/>
          <p:nvPr/>
        </p:nvGrpSpPr>
        <p:grpSpPr>
          <a:xfrm>
            <a:off x="6532413" y="2455598"/>
            <a:ext cx="374073" cy="124690"/>
            <a:chOff x="731562" y="1600241"/>
            <a:chExt cx="548640" cy="182878"/>
          </a:xfrm>
        </p:grpSpPr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C6E0F9B-7B18-461C-AD20-4A8C5266D2D3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361107F6-4610-4605-8C95-CE579327A663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3C34E0E1-2779-4745-AA6D-4EC3C5F0B98A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084DC41-7BFE-4853-A610-A8ECBABB29AC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43161B0-6687-4CEA-ABBF-F36C95D077C9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CC3952CA-DAFA-456B-9E98-48E7210BD96F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199DBED-CEB3-4829-87C9-062362BA691F}"/>
              </a:ext>
            </a:extLst>
          </p:cNvPr>
          <p:cNvGrpSpPr/>
          <p:nvPr/>
        </p:nvGrpSpPr>
        <p:grpSpPr>
          <a:xfrm>
            <a:off x="5285518" y="5012635"/>
            <a:ext cx="374073" cy="124690"/>
            <a:chOff x="731562" y="1600241"/>
            <a:chExt cx="548640" cy="182878"/>
          </a:xfrm>
        </p:grpSpPr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8842075C-6892-4E8F-8B05-C30DE61FF465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8CAB9E79-F938-4BB7-AB01-68B1A270E149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CDA62750-D2B8-4302-8DF8-CDED512D3B64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199C696-1F8F-4A44-9365-6CDC270FDC0F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56354740-78B3-45EF-B2E1-97F3A51A54E2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2264EBBF-23E2-4023-8CF3-5B0F732D570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B3CC8D75-2485-40F1-A84B-140894F246B7}"/>
              </a:ext>
            </a:extLst>
          </p:cNvPr>
          <p:cNvGrpSpPr/>
          <p:nvPr/>
        </p:nvGrpSpPr>
        <p:grpSpPr>
          <a:xfrm>
            <a:off x="10273096" y="4800585"/>
            <a:ext cx="374069" cy="124690"/>
            <a:chOff x="731562" y="5074901"/>
            <a:chExt cx="548634" cy="182879"/>
          </a:xfrm>
        </p:grpSpPr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D98AEFC7-6C6E-4614-A008-4964990D3F4E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210A19A3-ACBB-4DC5-8992-AA2DAF3BF867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E8F555FA-3E92-41CF-8A82-083152708846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B7240E0E-7A07-4242-BAD8-57EE9A3888EA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301315A5-0E9B-4712-8795-144D4188C3F2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FB945A98-AC0E-43A2-B6E6-036A517F3FE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76" name="Isosceles Triangle 575">
                  <a:extLst>
                    <a:ext uri="{FF2B5EF4-FFF2-40B4-BE49-F238E27FC236}">
                      <a16:creationId xmlns:a16="http://schemas.microsoft.com/office/drawing/2014/main" id="{10E6690F-EA7A-4E6E-AEA1-C67128C11B19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Isosceles Triangle 576">
                  <a:extLst>
                    <a:ext uri="{FF2B5EF4-FFF2-40B4-BE49-F238E27FC236}">
                      <a16:creationId xmlns:a16="http://schemas.microsoft.com/office/drawing/2014/main" id="{9D9A1F1A-7C30-42AA-9417-9A67B793C3D1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ED0B0EE0-71E2-42AC-8E12-D602B300DC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B056C84C-4417-4205-A907-A1DA1FE74BA3}"/>
                  </a:ext>
                </a:extLst>
              </p:cNvPr>
              <p:cNvCxnSpPr>
                <a:stCxn id="573" idx="2"/>
                <a:endCxn id="573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9C5FE4AC-38C6-4E10-88A7-5E6534554C3E}"/>
              </a:ext>
            </a:extLst>
          </p:cNvPr>
          <p:cNvGrpSpPr/>
          <p:nvPr/>
        </p:nvGrpSpPr>
        <p:grpSpPr>
          <a:xfrm>
            <a:off x="10273096" y="5012635"/>
            <a:ext cx="374073" cy="124690"/>
            <a:chOff x="731562" y="1600241"/>
            <a:chExt cx="548640" cy="182878"/>
          </a:xfrm>
        </p:grpSpPr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BDFE33AD-F864-4F9C-B37F-1786850D8F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A3B04055-FAED-43FE-BCE6-05922F18289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E3FFEF73-0462-4FC2-8ECC-58E4F421AFA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14724195-B1BE-42A5-B344-C0DE480039CA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857CA85-E25F-442C-9286-21FFDE4DD3EC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37A81F54-7495-4C42-AB68-08AB4E0D0011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75D7C627-28A4-41B2-AD07-453F1C290C22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8</a:t>
            </a:r>
          </a:p>
        </p:txBody>
      </p:sp>
    </p:spTree>
    <p:extLst>
      <p:ext uri="{BB962C8B-B14F-4D97-AF65-F5344CB8AC3E}">
        <p14:creationId xmlns:p14="http://schemas.microsoft.com/office/powerpoint/2010/main" val="28092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562455" y="810482"/>
            <a:ext cx="9381074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9924"/>
            <a:ext cx="3096963" cy="24132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68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8 </a:t>
            </a:r>
            <a:endParaRPr lang="en-US" sz="1568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95BFEA82-FC7B-4FB4-8052-F97B951C5D9E}"/>
              </a:ext>
            </a:extLst>
          </p:cNvPr>
          <p:cNvGrpSpPr/>
          <p:nvPr/>
        </p:nvGrpSpPr>
        <p:grpSpPr>
          <a:xfrm>
            <a:off x="1357803" y="2174565"/>
            <a:ext cx="4331005" cy="3124779"/>
            <a:chOff x="2651823" y="3189361"/>
            <a:chExt cx="6352141" cy="45830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189361"/>
              <a:ext cx="0" cy="183984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3383328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4.5 D, South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189.5 gpm at 42°EWT, LWT varies, 64.0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1ED9A2F-8615-4BEB-BA53-C4CAB18AB6DD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506FB34-91FF-4E38-821B-75A4C175AAD4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5FE7E0-E489-44BB-8E9D-6727C9E9D209}"/>
                  </a:ext>
                </a:extLst>
              </p:cNvPr>
              <p:cNvCxnSpPr>
                <a:cxnSpLocks/>
                <a:stCxn id="2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753536-D2AC-40F7-B415-14539CCC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CDFAB61-7CC8-454B-8E57-7FC420F64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21A77-330E-4E01-8EE8-8ACF64E7D9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5AD3A7-2A8E-4B55-9FEF-A37E91B41A1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42E1D8-B4A1-42B7-AD93-488FAA2055D2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F2FB627-152C-4C5F-AD75-7955774EE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00BEB2EB-1F61-46EA-B8F5-DFC341465ECB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30E15882-3A0B-4E24-B8D9-A167F1333F18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46C98376-A850-48AB-B9F2-6E17A8D05E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B722F777-6066-499F-8AEC-C07EDC16E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04540BD-EE3F-4A9B-B585-959CCC422A16}"/>
                      </a:ext>
                    </a:extLst>
                  </p:cNvPr>
                  <p:cNvCxnSpPr>
                    <a:stCxn id="2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2D927919-D986-4172-84E0-63C9D136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BFD57CC-3A48-4724-A58F-F70C2501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FC2DA94-321F-4A0E-A028-BBA830140B3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4BDC8E6B-A045-450C-9721-CC65F4EEA42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Isosceles Triangle 222">
                    <a:extLst>
                      <a:ext uri="{FF2B5EF4-FFF2-40B4-BE49-F238E27FC236}">
                        <a16:creationId xmlns:a16="http://schemas.microsoft.com/office/drawing/2014/main" id="{8B0391C0-4905-4BA6-9F68-63067131E25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69E78-34F1-4ED9-8A60-E407EE197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7CB458-8403-4B35-A64E-582B95243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55785AA-AA6C-4864-8D53-43513CB97ECC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7932729D-C53A-473E-BA9F-F477D568575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D13D2856-4E67-411D-A5BB-213046F03AE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3F0DF6A-B4FC-45DD-AE4E-DD03C837CC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244A18-6699-4769-8F89-C4828E35E1DF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E722882-6B05-4379-9462-7D90C9478B26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E1D06278-50AC-423B-9FAE-8EEE64F88442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FC324A7-2C57-48EE-BDC3-A657738E0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BD0386FD-16DB-487A-B150-E8E9EA14762A}"/>
                  </a:ext>
                </a:extLst>
              </p:cNvPr>
              <p:cNvCxnSpPr>
                <a:cxnSpLocks/>
                <a:endCxn id="361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A82D9D2C-6C6C-4004-8F52-6E55A7A777EC}"/>
                  </a:ext>
                </a:extLst>
              </p:cNvPr>
              <p:cNvCxnSpPr>
                <a:cxnSpLocks/>
                <a:stCxn id="361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2499A22-F3AA-43D8-AF8E-436941E76C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C3181D2-4E16-45B0-94CB-FC09E9458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9903E42F-FDE0-445C-AC4D-FC04C9EA393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56581D36-4022-409E-BC76-0230D95B72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05E85561-7082-406A-B4B5-9A0DE981211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92" name="Isosceles Triangle 391">
                    <a:extLst>
                      <a:ext uri="{FF2B5EF4-FFF2-40B4-BE49-F238E27FC236}">
                        <a16:creationId xmlns:a16="http://schemas.microsoft.com/office/drawing/2014/main" id="{6A2954D1-7681-4FAD-B264-0ABF474C3CC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3" name="Isosceles Triangle 392">
                    <a:extLst>
                      <a:ext uri="{FF2B5EF4-FFF2-40B4-BE49-F238E27FC236}">
                        <a16:creationId xmlns:a16="http://schemas.microsoft.com/office/drawing/2014/main" id="{5ED52705-DFF1-4ECC-B0C8-9E4F4A02563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5097E358-EFE0-4579-8CE3-604C9F50C8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ED73EF74-3EE0-4AD2-8BF7-D6D47FAF44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C63B16A8-5679-4026-8A2E-5F9A0DD17059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88" name="Isosceles Triangle 387">
                    <a:extLst>
                      <a:ext uri="{FF2B5EF4-FFF2-40B4-BE49-F238E27FC236}">
                        <a16:creationId xmlns:a16="http://schemas.microsoft.com/office/drawing/2014/main" id="{1D20D2F2-4559-44A8-B976-49834809404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Isosceles Triangle 388">
                    <a:extLst>
                      <a:ext uri="{FF2B5EF4-FFF2-40B4-BE49-F238E27FC236}">
                        <a16:creationId xmlns:a16="http://schemas.microsoft.com/office/drawing/2014/main" id="{F300C092-7A99-4A58-8918-C62FB80340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F2E9EDD5-1018-4B1D-A2EF-31758B94EB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5A96B965-8464-466E-A9AB-6EF9519B01E7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102C0D55-085C-400E-9E23-7029C10208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0266A72B-2A53-400F-9AEC-61120DEFBE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09AD78F8-64E7-4DDE-A5A2-D01380E0E147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9BEF08EE-1AAE-4843-BEF1-B30DF5D7566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384" name="Isosceles Triangle 383">
                      <a:extLst>
                        <a:ext uri="{FF2B5EF4-FFF2-40B4-BE49-F238E27FC236}">
                          <a16:creationId xmlns:a16="http://schemas.microsoft.com/office/drawing/2014/main" id="{70A1E978-D9C1-4BD3-AC1A-F9C528F3FE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5" name="Isosceles Triangle 384">
                      <a:extLst>
                        <a:ext uri="{FF2B5EF4-FFF2-40B4-BE49-F238E27FC236}">
                          <a16:creationId xmlns:a16="http://schemas.microsoft.com/office/drawing/2014/main" id="{5BFE917A-267F-4C6D-9F3B-E1BF52DC7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F694A0D2-04BF-4494-9B38-5E71C5A5AABE}"/>
                      </a:ext>
                    </a:extLst>
                  </p:cNvPr>
                  <p:cNvCxnSpPr>
                    <a:stCxn id="385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ADDFD3EE-A08B-4365-82D9-6DE711CB10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0" name="Isosceles Triangle 379">
                  <a:extLst>
                    <a:ext uri="{FF2B5EF4-FFF2-40B4-BE49-F238E27FC236}">
                      <a16:creationId xmlns:a16="http://schemas.microsoft.com/office/drawing/2014/main" id="{401FFE2A-93EB-4C64-910F-6FE1C16E652A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15B139FC-EF5C-4CDD-B18A-F101986DE6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3B0D4EE1-88CA-4717-98C3-E9B99B85D9E7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CD64A761-DDF8-420D-95FE-7094C842F3D3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B9300B6D-1FAB-44D2-A189-561AAB1DCF29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5C3C510F-0952-4EF0-B115-77568F79D49E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75" name="Straight Connector 374">
                      <a:extLst>
                        <a:ext uri="{FF2B5EF4-FFF2-40B4-BE49-F238E27FC236}">
                          <a16:creationId xmlns:a16="http://schemas.microsoft.com/office/drawing/2014/main" id="{FE8A7A11-F43C-4756-813A-E92AC9977E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>
                      <a:extLst>
                        <a:ext uri="{FF2B5EF4-FFF2-40B4-BE49-F238E27FC236}">
                          <a16:creationId xmlns:a16="http://schemas.microsoft.com/office/drawing/2014/main" id="{2CBDF23B-6319-47D1-9C05-0133A8B73B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CE6CD9B5-5EC0-42D4-BADB-923D7D3EE7DE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73" name="Isosceles Triangle 372">
                      <a:extLst>
                        <a:ext uri="{FF2B5EF4-FFF2-40B4-BE49-F238E27FC236}">
                          <a16:creationId xmlns:a16="http://schemas.microsoft.com/office/drawing/2014/main" id="{59AE9A78-C1FC-406E-895A-5486FC74A2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4" name="Isosceles Triangle 373">
                      <a:extLst>
                        <a:ext uri="{FF2B5EF4-FFF2-40B4-BE49-F238E27FC236}">
                          <a16:creationId xmlns:a16="http://schemas.microsoft.com/office/drawing/2014/main" id="{E794245A-89B9-476F-89FA-6CBD312BF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27207BB1-B365-453E-AA1D-01D4F1B93E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B1863F74-AA5A-451D-BA12-F7680475BD59}"/>
                      </a:ext>
                    </a:extLst>
                  </p:cNvPr>
                  <p:cNvCxnSpPr>
                    <a:stCxn id="371" idx="2"/>
                    <a:endCxn id="371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89" y="6857981"/>
              <a:ext cx="0" cy="91438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596818" y="2174564"/>
            <a:ext cx="9350589" cy="1189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1611546" y="5299343"/>
            <a:ext cx="950029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9962"/>
            <a:ext cx="3096963" cy="24132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68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10 </a:t>
            </a:r>
            <a:endParaRPr lang="en-US" sz="1568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3791CF71-E2ED-443D-A13E-64F0DE825C0F}"/>
              </a:ext>
            </a:extLst>
          </p:cNvPr>
          <p:cNvSpPr>
            <a:spLocks noChangeAspect="1"/>
          </p:cNvSpPr>
          <p:nvPr/>
        </p:nvSpPr>
        <p:spPr>
          <a:xfrm>
            <a:off x="10958889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58C9D2E9-734C-4A6F-9358-833010F32D63}"/>
              </a:ext>
            </a:extLst>
          </p:cNvPr>
          <p:cNvSpPr>
            <a:spLocks noChangeAspect="1"/>
          </p:cNvSpPr>
          <p:nvPr/>
        </p:nvSpPr>
        <p:spPr>
          <a:xfrm>
            <a:off x="10958892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9E258EB-3F4A-41A5-B9A8-BCDC66D5DC4F}"/>
              </a:ext>
            </a:extLst>
          </p:cNvPr>
          <p:cNvSpPr>
            <a:spLocks noChangeAspect="1"/>
          </p:cNvSpPr>
          <p:nvPr/>
        </p:nvSpPr>
        <p:spPr>
          <a:xfrm>
            <a:off x="1295596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2CE07091-5884-4B0B-ACAD-C2DDC28B21CD}"/>
              </a:ext>
            </a:extLst>
          </p:cNvPr>
          <p:cNvSpPr>
            <a:spLocks noChangeAspect="1"/>
          </p:cNvSpPr>
          <p:nvPr/>
        </p:nvSpPr>
        <p:spPr>
          <a:xfrm>
            <a:off x="129545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95227C8-55C4-44C5-869D-C26916C73A21}"/>
              </a:ext>
            </a:extLst>
          </p:cNvPr>
          <p:cNvSpPr>
            <a:spLocks noChangeAspect="1"/>
          </p:cNvSpPr>
          <p:nvPr/>
        </p:nvSpPr>
        <p:spPr>
          <a:xfrm>
            <a:off x="1295453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102FC0B-E4DB-4708-9590-F45854C2294B}"/>
              </a:ext>
            </a:extLst>
          </p:cNvPr>
          <p:cNvSpPr>
            <a:spLocks noChangeAspect="1"/>
          </p:cNvSpPr>
          <p:nvPr/>
        </p:nvSpPr>
        <p:spPr>
          <a:xfrm>
            <a:off x="1295456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V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B2194FF-918C-49F9-BB28-0354457E67D1}"/>
              </a:ext>
            </a:extLst>
          </p:cNvPr>
          <p:cNvGrpSpPr/>
          <p:nvPr/>
        </p:nvGrpSpPr>
        <p:grpSpPr>
          <a:xfrm>
            <a:off x="5285518" y="4800585"/>
            <a:ext cx="374069" cy="124690"/>
            <a:chOff x="731562" y="5074901"/>
            <a:chExt cx="548634" cy="182879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34175CB-5146-485A-B540-2EC21D59EB88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E6B31577-9489-4E08-ACF1-5AF46967FF7F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51F9AF2-203A-4E79-ACD4-8CA5B962EA28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481EEF1C-8086-45E5-9D1C-599378ABDB1B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9AE9C516-F132-4FFA-A3D2-566F43802379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9892F9EF-7BA5-42C4-8385-36E162A7ADB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332" name="Isosceles Triangle 331">
                  <a:extLst>
                    <a:ext uri="{FF2B5EF4-FFF2-40B4-BE49-F238E27FC236}">
                      <a16:creationId xmlns:a16="http://schemas.microsoft.com/office/drawing/2014/main" id="{14C9A7E3-C56C-48CE-A7AC-83B6DCC8433F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1B029901-1A29-49A1-8E59-AD6AEF387F67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009BFD-6DFF-4B5A-B9F1-7BBC8D9722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CD2C71AA-B3FC-4893-8B2E-A6AC0B95B399}"/>
                  </a:ext>
                </a:extLst>
              </p:cNvPr>
              <p:cNvCxnSpPr>
                <a:stCxn id="330" idx="2"/>
                <a:endCxn id="330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2C60944-E55B-4438-9CD0-7A58ABF5CF9B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855F6B7-CBA5-485E-A1C3-5BDA89DAC3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5438663-DF62-4290-BC30-15511DFC68F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63641B0-3CB2-4AAE-B928-8625CAAAC9F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6F0D464-130E-451D-92C1-22659EE82F08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8B37F26-5E9E-42A4-AB94-A4E90B66BF8C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80BDBBE-791C-4938-B68F-EAAF268A204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199DBED-CEB3-4829-87C9-062362BA691F}"/>
              </a:ext>
            </a:extLst>
          </p:cNvPr>
          <p:cNvGrpSpPr/>
          <p:nvPr/>
        </p:nvGrpSpPr>
        <p:grpSpPr>
          <a:xfrm>
            <a:off x="5285518" y="5012635"/>
            <a:ext cx="374073" cy="124690"/>
            <a:chOff x="731562" y="1600241"/>
            <a:chExt cx="548640" cy="182878"/>
          </a:xfrm>
        </p:grpSpPr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8842075C-6892-4E8F-8B05-C30DE61FF465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8CAB9E79-F938-4BB7-AB01-68B1A270E149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CDA62750-D2B8-4302-8DF8-CDED512D3B64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199C696-1F8F-4A44-9365-6CDC270FDC0F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56354740-78B3-45EF-B2E1-97F3A51A54E2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2264EBBF-23E2-4023-8CF3-5B0F732D570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2E584-ECAC-46AB-802D-A6BB408D2642}"/>
              </a:ext>
            </a:extLst>
          </p:cNvPr>
          <p:cNvGrpSpPr/>
          <p:nvPr/>
        </p:nvGrpSpPr>
        <p:grpSpPr>
          <a:xfrm>
            <a:off x="6345384" y="2182104"/>
            <a:ext cx="4331005" cy="3117239"/>
            <a:chOff x="8138163" y="3200420"/>
            <a:chExt cx="6352141" cy="4571950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C5E03558-BC0D-43A5-A8FC-AC4A9B425E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73130" y="6858037"/>
              <a:ext cx="0" cy="91433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EAF2EC2-48CA-40DF-B30F-E38226269A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8225" y="3200420"/>
              <a:ext cx="0" cy="1828836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FC231FDD-2630-4BFC-88C4-632F47B977F6}"/>
                </a:ext>
              </a:extLst>
            </p:cNvPr>
            <p:cNvGrpSpPr/>
            <p:nvPr/>
          </p:nvGrpSpPr>
          <p:grpSpPr>
            <a:xfrm>
              <a:off x="8412473" y="3601544"/>
              <a:ext cx="548640" cy="182878"/>
              <a:chOff x="731562" y="1600241"/>
              <a:chExt cx="548640" cy="182878"/>
            </a:xfrm>
          </p:grpSpPr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8C6E0F9B-7B18-461C-AD20-4A8C5266D2D3}"/>
                  </a:ext>
                </a:extLst>
              </p:cNvPr>
              <p:cNvCxnSpPr/>
              <p:nvPr/>
            </p:nvCxnSpPr>
            <p:spPr>
              <a:xfrm>
                <a:off x="731562" y="1691680"/>
                <a:ext cx="548640" cy="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361107F6-4610-4605-8C95-CE579327A663}"/>
                  </a:ext>
                </a:extLst>
              </p:cNvPr>
              <p:cNvCxnSpPr/>
              <p:nvPr/>
            </p:nvCxnSpPr>
            <p:spPr>
              <a:xfrm>
                <a:off x="914440" y="1783119"/>
                <a:ext cx="182878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3C34E0E1-2779-4745-AA6D-4EC3C5F0B98A}"/>
                  </a:ext>
                </a:extLst>
              </p:cNvPr>
              <p:cNvCxnSpPr/>
              <p:nvPr/>
            </p:nvCxnSpPr>
            <p:spPr>
              <a:xfrm>
                <a:off x="914440" y="1600241"/>
                <a:ext cx="182878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A084DC41-7BFE-4853-A610-A8ECBABB29AC}"/>
                  </a:ext>
                </a:extLst>
              </p:cNvPr>
              <p:cNvCxnSpPr/>
              <p:nvPr/>
            </p:nvCxnSpPr>
            <p:spPr>
              <a:xfrm>
                <a:off x="1097318" y="1691680"/>
                <a:ext cx="137160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F43161B0-6687-4CEA-ABBF-F36C95D077C9}"/>
                  </a:ext>
                </a:extLst>
              </p:cNvPr>
              <p:cNvCxnSpPr/>
              <p:nvPr/>
            </p:nvCxnSpPr>
            <p:spPr>
              <a:xfrm>
                <a:off x="1234478" y="1691680"/>
                <a:ext cx="0" cy="72122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CC3952CA-DAFA-456B-9E98-48E7210BD96F}"/>
                  </a:ext>
                </a:extLst>
              </p:cNvPr>
              <p:cNvSpPr/>
              <p:nvPr/>
            </p:nvSpPr>
            <p:spPr>
              <a:xfrm>
                <a:off x="914432" y="1623100"/>
                <a:ext cx="182880" cy="1371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B3CC8D75-2485-40F1-A84B-140894F246B7}"/>
                </a:ext>
              </a:extLst>
            </p:cNvPr>
            <p:cNvGrpSpPr/>
            <p:nvPr/>
          </p:nvGrpSpPr>
          <p:grpSpPr>
            <a:xfrm>
              <a:off x="13898807" y="7040858"/>
              <a:ext cx="548634" cy="182879"/>
              <a:chOff x="731562" y="5074901"/>
              <a:chExt cx="548634" cy="182879"/>
            </a:xfrm>
          </p:grpSpPr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D98AEFC7-6C6E-4614-A008-4964990D3F4E}"/>
                  </a:ext>
                </a:extLst>
              </p:cNvPr>
              <p:cNvCxnSpPr/>
              <p:nvPr/>
            </p:nvCxnSpPr>
            <p:spPr>
              <a:xfrm flipH="1">
                <a:off x="731562" y="5166341"/>
                <a:ext cx="5486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210A19A3-ACBB-4DC5-8992-AA2DAF3BF867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97266" cy="182879"/>
                <a:chOff x="914440" y="5074901"/>
                <a:chExt cx="197266" cy="182879"/>
              </a:xfrm>
            </p:grpSpPr>
            <p:grpSp>
              <p:nvGrpSpPr>
                <p:cNvPr id="566" name="Group 565">
                  <a:extLst>
                    <a:ext uri="{FF2B5EF4-FFF2-40B4-BE49-F238E27FC236}">
                      <a16:creationId xmlns:a16="http://schemas.microsoft.com/office/drawing/2014/main" id="{E8F555FA-3E92-41CF-8A82-083152708846}"/>
                    </a:ext>
                  </a:extLst>
                </p:cNvPr>
                <p:cNvGrpSpPr/>
                <p:nvPr/>
              </p:nvGrpSpPr>
              <p:grpSpPr>
                <a:xfrm>
                  <a:off x="1020267" y="5120640"/>
                  <a:ext cx="91439" cy="91439"/>
                  <a:chOff x="1158273" y="5166341"/>
                  <a:chExt cx="91439" cy="91439"/>
                </a:xfrm>
              </p:grpSpPr>
              <p:cxnSp>
                <p:nvCxnSpPr>
                  <p:cNvPr id="578" name="Straight Connector 577">
                    <a:extLst>
                      <a:ext uri="{FF2B5EF4-FFF2-40B4-BE49-F238E27FC236}">
                        <a16:creationId xmlns:a16="http://schemas.microsoft.com/office/drawing/2014/main" id="{B7240E0E-7A07-4242-BAD8-57EE9A3888EA}"/>
                      </a:ext>
                    </a:extLst>
                  </p:cNvPr>
                  <p:cNvCxnSpPr/>
                  <p:nvPr/>
                </p:nvCxnSpPr>
                <p:spPr>
                  <a:xfrm>
                    <a:off x="1158273" y="5166341"/>
                    <a:ext cx="91439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301315A5-0E9B-4712-8795-144D4188C3F2}"/>
                      </a:ext>
                    </a:extLst>
                  </p:cNvPr>
                  <p:cNvCxnSpPr/>
                  <p:nvPr/>
                </p:nvCxnSpPr>
                <p:spPr>
                  <a:xfrm>
                    <a:off x="1158273" y="5257780"/>
                    <a:ext cx="91439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FB945A98-AC0E-43A2-B6E6-036A517F3FE5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76" name="Isosceles Triangle 575">
                    <a:extLst>
                      <a:ext uri="{FF2B5EF4-FFF2-40B4-BE49-F238E27FC236}">
                        <a16:creationId xmlns:a16="http://schemas.microsoft.com/office/drawing/2014/main" id="{10E6690F-EA7A-4E6E-AEA1-C67128C11B19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81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7" name="Isosceles Triangle 576">
                    <a:extLst>
                      <a:ext uri="{FF2B5EF4-FFF2-40B4-BE49-F238E27FC236}">
                        <a16:creationId xmlns:a16="http://schemas.microsoft.com/office/drawing/2014/main" id="{9D9A1F1A-7C30-42AA-9417-9A67B793C3D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81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ED0B0EE0-71E2-42AC-8E12-D602B300DC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">
                  <a:off x="934878" y="5102352"/>
                  <a:ext cx="137160" cy="13716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B056C84C-4417-4205-A907-A1DA1FE74BA3}"/>
                    </a:ext>
                  </a:extLst>
                </p:cNvPr>
                <p:cNvCxnSpPr>
                  <a:stCxn id="573" idx="2"/>
                  <a:endCxn id="573" idx="6"/>
                </p:cNvCxnSpPr>
                <p:nvPr/>
              </p:nvCxnSpPr>
              <p:spPr>
                <a:xfrm>
                  <a:off x="944066" y="5136642"/>
                  <a:ext cx="118784" cy="6858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9C5FE4AC-38C6-4E10-88A7-5E6534554C3E}"/>
                </a:ext>
              </a:extLst>
            </p:cNvPr>
            <p:cNvGrpSpPr/>
            <p:nvPr/>
          </p:nvGrpSpPr>
          <p:grpSpPr>
            <a:xfrm>
              <a:off x="13898807" y="7351865"/>
              <a:ext cx="548640" cy="182878"/>
              <a:chOff x="731562" y="1600241"/>
              <a:chExt cx="548640" cy="182878"/>
            </a:xfrm>
          </p:grpSpPr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BDFE33AD-F864-4F9C-B37F-1786850D8FAA}"/>
                  </a:ext>
                </a:extLst>
              </p:cNvPr>
              <p:cNvCxnSpPr/>
              <p:nvPr/>
            </p:nvCxnSpPr>
            <p:spPr>
              <a:xfrm>
                <a:off x="731562" y="1691680"/>
                <a:ext cx="548640" cy="0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A3B04055-FAED-43FE-BCE6-05922F182894}"/>
                  </a:ext>
                </a:extLst>
              </p:cNvPr>
              <p:cNvCxnSpPr/>
              <p:nvPr/>
            </p:nvCxnSpPr>
            <p:spPr>
              <a:xfrm>
                <a:off x="914440" y="1783119"/>
                <a:ext cx="182878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E3FFEF73-0462-4FC2-8ECC-58E4F421AFAE}"/>
                  </a:ext>
                </a:extLst>
              </p:cNvPr>
              <p:cNvCxnSpPr/>
              <p:nvPr/>
            </p:nvCxnSpPr>
            <p:spPr>
              <a:xfrm>
                <a:off x="914440" y="1600241"/>
                <a:ext cx="182878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14724195-B1BE-42A5-B344-C0DE480039CA}"/>
                  </a:ext>
                </a:extLst>
              </p:cNvPr>
              <p:cNvCxnSpPr/>
              <p:nvPr/>
            </p:nvCxnSpPr>
            <p:spPr>
              <a:xfrm>
                <a:off x="1097318" y="1691680"/>
                <a:ext cx="137160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B857CA85-E25F-442C-9286-21FFDE4DD3EC}"/>
                  </a:ext>
                </a:extLst>
              </p:cNvPr>
              <p:cNvCxnSpPr/>
              <p:nvPr/>
            </p:nvCxnSpPr>
            <p:spPr>
              <a:xfrm>
                <a:off x="1234478" y="1691680"/>
                <a:ext cx="0" cy="72122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37A81F54-7495-4C42-AB68-08AB4E0D0011}"/>
                  </a:ext>
                </a:extLst>
              </p:cNvPr>
              <p:cNvSpPr/>
              <p:nvPr/>
            </p:nvSpPr>
            <p:spPr>
              <a:xfrm>
                <a:off x="914432" y="1623100"/>
                <a:ext cx="182880" cy="1371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AA2ADB1-2C31-4B1B-AE5F-E35F03066D88}"/>
                </a:ext>
              </a:extLst>
            </p:cNvPr>
            <p:cNvSpPr txBox="1"/>
            <p:nvPr/>
          </p:nvSpPr>
          <p:spPr>
            <a:xfrm>
              <a:off x="8138163" y="5178673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B437F855-7D82-4ACE-8ECD-B22B4E162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9273" y="5029255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C3281E4D-6913-4152-81B9-B9BD726B2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6863" y="6217949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CA944E75-1398-4B57-871B-091B1DD0A363}"/>
                </a:ext>
              </a:extLst>
            </p:cNvPr>
            <p:cNvGrpSpPr/>
            <p:nvPr/>
          </p:nvGrpSpPr>
          <p:grpSpPr>
            <a:xfrm>
              <a:off x="8229595" y="5532168"/>
              <a:ext cx="1097269" cy="960111"/>
              <a:chOff x="2743255" y="5532113"/>
              <a:chExt cx="1097269" cy="960111"/>
            </a:xfrm>
          </p:grpSpPr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E5506FD7-B814-43E1-89C7-5D396F3C1F97}"/>
                  </a:ext>
                </a:extLst>
              </p:cNvPr>
              <p:cNvCxnSpPr>
                <a:cxnSpLocks/>
                <a:endCxn id="636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739912CB-4C39-4D32-89EF-7D48CE8968ED}"/>
                  </a:ext>
                </a:extLst>
              </p:cNvPr>
              <p:cNvCxnSpPr>
                <a:cxnSpLocks/>
                <a:stCxn id="636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24BABBDA-1788-410E-AF4D-0F1BB5DD0F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7B5E98D7-1ABB-40AA-833C-42BCF486BC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TextBox 635">
                <a:extLst>
                  <a:ext uri="{FF2B5EF4-FFF2-40B4-BE49-F238E27FC236}">
                    <a16:creationId xmlns:a16="http://schemas.microsoft.com/office/drawing/2014/main" id="{312B41A2-6FCB-4CD0-87D8-77256E3A23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37" name="Group 636">
                <a:extLst>
                  <a:ext uri="{FF2B5EF4-FFF2-40B4-BE49-F238E27FC236}">
                    <a16:creationId xmlns:a16="http://schemas.microsoft.com/office/drawing/2014/main" id="{0BDC410E-25DB-4A69-ABCE-88308ADFAEBF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648" name="Straight Connector 647">
                  <a:extLst>
                    <a:ext uri="{FF2B5EF4-FFF2-40B4-BE49-F238E27FC236}">
                      <a16:creationId xmlns:a16="http://schemas.microsoft.com/office/drawing/2014/main" id="{BC770902-5978-48EB-BDB6-F56EA1743E4B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Connector 648">
                  <a:extLst>
                    <a:ext uri="{FF2B5EF4-FFF2-40B4-BE49-F238E27FC236}">
                      <a16:creationId xmlns:a16="http://schemas.microsoft.com/office/drawing/2014/main" id="{6B394D87-DB59-4774-B4EC-CDAEF425F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0" name="Group 649">
                  <a:extLst>
                    <a:ext uri="{FF2B5EF4-FFF2-40B4-BE49-F238E27FC236}">
                      <a16:creationId xmlns:a16="http://schemas.microsoft.com/office/drawing/2014/main" id="{C200CACC-C122-4496-9C10-13E24A1923EE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651" name="Group 650">
                    <a:extLst>
                      <a:ext uri="{FF2B5EF4-FFF2-40B4-BE49-F238E27FC236}">
                        <a16:creationId xmlns:a16="http://schemas.microsoft.com/office/drawing/2014/main" id="{6BFEC0BC-3032-4988-807C-1D522FD48F25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54" name="Isosceles Triangle 653">
                      <a:extLst>
                        <a:ext uri="{FF2B5EF4-FFF2-40B4-BE49-F238E27FC236}">
                          <a16:creationId xmlns:a16="http://schemas.microsoft.com/office/drawing/2014/main" id="{8EE5088B-2A74-4873-9C53-5BB84584083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55" name="Isosceles Triangle 654">
                      <a:extLst>
                        <a:ext uri="{FF2B5EF4-FFF2-40B4-BE49-F238E27FC236}">
                          <a16:creationId xmlns:a16="http://schemas.microsoft.com/office/drawing/2014/main" id="{4AC398BB-14A9-481D-8404-C7214800E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652" name="Straight Connector 651">
                    <a:extLst>
                      <a:ext uri="{FF2B5EF4-FFF2-40B4-BE49-F238E27FC236}">
                        <a16:creationId xmlns:a16="http://schemas.microsoft.com/office/drawing/2014/main" id="{3CB2CC7D-15BB-4B27-AF3A-7A31F03B1B52}"/>
                      </a:ext>
                    </a:extLst>
                  </p:cNvPr>
                  <p:cNvCxnSpPr>
                    <a:stCxn id="655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3" name="Rectangle 652">
                    <a:extLst>
                      <a:ext uri="{FF2B5EF4-FFF2-40B4-BE49-F238E27FC236}">
                        <a16:creationId xmlns:a16="http://schemas.microsoft.com/office/drawing/2014/main" id="{4B8ED3B9-2101-4ADE-A8EE-163028778C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8" name="Group 637">
                <a:extLst>
                  <a:ext uri="{FF2B5EF4-FFF2-40B4-BE49-F238E27FC236}">
                    <a16:creationId xmlns:a16="http://schemas.microsoft.com/office/drawing/2014/main" id="{83CD2B88-8452-4A34-8A80-77A63F6261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4" name="Group 643">
                  <a:extLst>
                    <a:ext uri="{FF2B5EF4-FFF2-40B4-BE49-F238E27FC236}">
                      <a16:creationId xmlns:a16="http://schemas.microsoft.com/office/drawing/2014/main" id="{537B977A-B7F3-4921-886A-505DFC0E8B6D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46" name="Isosceles Triangle 645">
                    <a:extLst>
                      <a:ext uri="{FF2B5EF4-FFF2-40B4-BE49-F238E27FC236}">
                        <a16:creationId xmlns:a16="http://schemas.microsoft.com/office/drawing/2014/main" id="{66DC883E-654E-4BAE-89E2-660973EDE6FD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7" name="Isosceles Triangle 646">
                    <a:extLst>
                      <a:ext uri="{FF2B5EF4-FFF2-40B4-BE49-F238E27FC236}">
                        <a16:creationId xmlns:a16="http://schemas.microsoft.com/office/drawing/2014/main" id="{FC7816EC-4A67-477D-845B-46EA8B381CD6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D10BD41E-5D85-4B64-B8FA-B423D2C391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39" name="Group 638">
                <a:extLst>
                  <a:ext uri="{FF2B5EF4-FFF2-40B4-BE49-F238E27FC236}">
                    <a16:creationId xmlns:a16="http://schemas.microsoft.com/office/drawing/2014/main" id="{BE46FB1D-9E31-44D0-B516-6F048823E6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B445E68E-E21E-4A81-9BD9-2563FFC80C88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42" name="Isosceles Triangle 641">
                    <a:extLst>
                      <a:ext uri="{FF2B5EF4-FFF2-40B4-BE49-F238E27FC236}">
                        <a16:creationId xmlns:a16="http://schemas.microsoft.com/office/drawing/2014/main" id="{9BF2F3B6-02E9-4BD4-9913-CEC19308203F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3" name="Isosceles Triangle 642">
                    <a:extLst>
                      <a:ext uri="{FF2B5EF4-FFF2-40B4-BE49-F238E27FC236}">
                        <a16:creationId xmlns:a16="http://schemas.microsoft.com/office/drawing/2014/main" id="{C3E5EEA4-5BB8-4A30-9856-4B0CD814FB8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41" name="Oval 640">
                  <a:extLst>
                    <a:ext uri="{FF2B5EF4-FFF2-40B4-BE49-F238E27FC236}">
                      <a16:creationId xmlns:a16="http://schemas.microsoft.com/office/drawing/2014/main" id="{96A56DFE-DF0A-42E4-AFA1-ABC2BF653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E3D42941-DBCC-4498-8736-8ACA96DF36AF}"/>
                </a:ext>
              </a:extLst>
            </p:cNvPr>
            <p:cNvCxnSpPr>
              <a:cxnSpLocks/>
            </p:cNvCxnSpPr>
            <p:nvPr/>
          </p:nvCxnSpPr>
          <p:spPr>
            <a:xfrm>
              <a:off x="8688225" y="5029255"/>
              <a:ext cx="2743128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2911508C-9369-4B96-9EDD-E69A656B8168}"/>
                </a:ext>
              </a:extLst>
            </p:cNvPr>
            <p:cNvCxnSpPr>
              <a:cxnSpLocks/>
            </p:cNvCxnSpPr>
            <p:nvPr/>
          </p:nvCxnSpPr>
          <p:spPr>
            <a:xfrm>
              <a:off x="9314649" y="6857980"/>
              <a:ext cx="211531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FC38B431-5E77-4421-AC7E-93B049399199}"/>
                </a:ext>
              </a:extLst>
            </p:cNvPr>
            <p:cNvSpPr txBox="1"/>
            <p:nvPr/>
          </p:nvSpPr>
          <p:spPr>
            <a:xfrm>
              <a:off x="8869668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3.5 D, South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185.4 gpm at 42°EWT, LWT varies, 62.6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83A1CA37-9940-4CC2-9900-B78963E4DE18}"/>
                </a:ext>
              </a:extLst>
            </p:cNvPr>
            <p:cNvGrpSpPr/>
            <p:nvPr/>
          </p:nvGrpSpPr>
          <p:grpSpPr>
            <a:xfrm flipH="1">
              <a:off x="9326862" y="5532168"/>
              <a:ext cx="1097269" cy="960111"/>
              <a:chOff x="2743255" y="5532113"/>
              <a:chExt cx="1097269" cy="960111"/>
            </a:xfrm>
          </p:grpSpPr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230B4C0C-08A3-4B13-950B-9F996BE46004}"/>
                  </a:ext>
                </a:extLst>
              </p:cNvPr>
              <p:cNvCxnSpPr>
                <a:cxnSpLocks/>
                <a:endCxn id="6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3EAA08B7-B5B6-4253-89E4-969B91F02AD0}"/>
                  </a:ext>
                </a:extLst>
              </p:cNvPr>
              <p:cNvCxnSpPr>
                <a:cxnSpLocks/>
                <a:stCxn id="6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24F921CA-D3DD-431E-A93F-B58477912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AA4F027C-906F-4FDE-953E-86CC0B9882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CF1F1E30-6393-4FB8-98A2-25054E10037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F73162CD-AAA9-45CC-AA5F-FF6D1CE93DD1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1E0DEA72-1984-44F5-BFF1-82C682CCC13A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:a16="http://schemas.microsoft.com/office/drawing/2014/main" id="{84AD1287-4468-4F26-83FD-BFFAAE116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61DCF71B-A10D-40F2-B686-0BC0A0E0171E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627" name="Group 626">
                    <a:extLst>
                      <a:ext uri="{FF2B5EF4-FFF2-40B4-BE49-F238E27FC236}">
                        <a16:creationId xmlns:a16="http://schemas.microsoft.com/office/drawing/2014/main" id="{92668CEC-6B90-4F0D-A232-CBF4EB03B7D0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30" name="Isosceles Triangle 629">
                      <a:extLst>
                        <a:ext uri="{FF2B5EF4-FFF2-40B4-BE49-F238E27FC236}">
                          <a16:creationId xmlns:a16="http://schemas.microsoft.com/office/drawing/2014/main" id="{ACFC740A-840A-4723-827F-6A7CEDBB11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31" name="Isosceles Triangle 630">
                      <a:extLst>
                        <a:ext uri="{FF2B5EF4-FFF2-40B4-BE49-F238E27FC236}">
                          <a16:creationId xmlns:a16="http://schemas.microsoft.com/office/drawing/2014/main" id="{69249081-0126-44D4-ACF2-62D6B5CD2A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628" name="Straight Connector 627">
                    <a:extLst>
                      <a:ext uri="{FF2B5EF4-FFF2-40B4-BE49-F238E27FC236}">
                        <a16:creationId xmlns:a16="http://schemas.microsoft.com/office/drawing/2014/main" id="{FE969889-3EDB-4BE6-8B99-5B717BD24539}"/>
                      </a:ext>
                    </a:extLst>
                  </p:cNvPr>
                  <p:cNvCxnSpPr>
                    <a:stCxn id="6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C3C91C33-C87A-4B52-B15F-B65E588D7B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057F5BD9-C6BD-4CC0-B0DC-519AC6E6DA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636CED0D-3DCB-4831-BF02-632BDB338639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22" name="Isosceles Triangle 621">
                    <a:extLst>
                      <a:ext uri="{FF2B5EF4-FFF2-40B4-BE49-F238E27FC236}">
                        <a16:creationId xmlns:a16="http://schemas.microsoft.com/office/drawing/2014/main" id="{C9ED32DA-9A1A-4259-853F-2F3C8E331D7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3" name="Isosceles Triangle 622">
                    <a:extLst>
                      <a:ext uri="{FF2B5EF4-FFF2-40B4-BE49-F238E27FC236}">
                        <a16:creationId xmlns:a16="http://schemas.microsoft.com/office/drawing/2014/main" id="{F9D69001-F744-4D05-88FE-15E6EDCD2A10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E7D5FFE8-4D08-41E3-87AF-1858F7F31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69A28555-05BA-42DA-A769-C839FA694A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16" name="Group 615">
                  <a:extLst>
                    <a:ext uri="{FF2B5EF4-FFF2-40B4-BE49-F238E27FC236}">
                      <a16:creationId xmlns:a16="http://schemas.microsoft.com/office/drawing/2014/main" id="{E6CB45DB-BAE7-47B4-BADA-2ABF539B807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18" name="Isosceles Triangle 617">
                    <a:extLst>
                      <a:ext uri="{FF2B5EF4-FFF2-40B4-BE49-F238E27FC236}">
                        <a16:creationId xmlns:a16="http://schemas.microsoft.com/office/drawing/2014/main" id="{1C1149F7-1054-4A68-B009-2690A494888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9" name="Isosceles Triangle 618">
                    <a:extLst>
                      <a:ext uri="{FF2B5EF4-FFF2-40B4-BE49-F238E27FC236}">
                        <a16:creationId xmlns:a16="http://schemas.microsoft.com/office/drawing/2014/main" id="{A5157CCB-9B90-4EDC-BE1A-9F2868FF826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65F2B7EF-ABAE-4C2C-B0D7-C9474B0977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A4D5E137-991B-467D-A722-BC7EE44139D5}"/>
                </a:ext>
              </a:extLst>
            </p:cNvPr>
            <p:cNvSpPr txBox="1"/>
            <p:nvPr/>
          </p:nvSpPr>
          <p:spPr>
            <a:xfrm>
              <a:off x="9601180" y="6458819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1BC82179-441D-4A14-9244-84BD8137FEE8}"/>
                </a:ext>
              </a:extLst>
            </p:cNvPr>
            <p:cNvSpPr txBox="1"/>
            <p:nvPr/>
          </p:nvSpPr>
          <p:spPr>
            <a:xfrm>
              <a:off x="8141035" y="6458819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314" name="Freeform 175">
              <a:extLst>
                <a:ext uri="{FF2B5EF4-FFF2-40B4-BE49-F238E27FC236}">
                  <a16:creationId xmlns:a16="http://schemas.microsoft.com/office/drawing/2014/main" id="{8C59EB60-AAF1-41EC-AA91-DB12588A2AD8}"/>
                </a:ext>
              </a:extLst>
            </p:cNvPr>
            <p:cNvSpPr/>
            <p:nvPr/>
          </p:nvSpPr>
          <p:spPr>
            <a:xfrm flipH="1" flipV="1">
              <a:off x="11521400" y="4951793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315" name="Freeform 176">
              <a:extLst>
                <a:ext uri="{FF2B5EF4-FFF2-40B4-BE49-F238E27FC236}">
                  <a16:creationId xmlns:a16="http://schemas.microsoft.com/office/drawing/2014/main" id="{74BA1D29-7BDA-4B73-A39D-40AF60704808}"/>
                </a:ext>
              </a:extLst>
            </p:cNvPr>
            <p:cNvSpPr/>
            <p:nvPr/>
          </p:nvSpPr>
          <p:spPr>
            <a:xfrm flipH="1" flipV="1">
              <a:off x="11429960" y="4951792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03" name="Freeform 175">
              <a:extLst>
                <a:ext uri="{FF2B5EF4-FFF2-40B4-BE49-F238E27FC236}">
                  <a16:creationId xmlns:a16="http://schemas.microsoft.com/office/drawing/2014/main" id="{46C98F07-7CB4-4D8A-A2C7-C3D6620E61F1}"/>
                </a:ext>
              </a:extLst>
            </p:cNvPr>
            <p:cNvSpPr/>
            <p:nvPr/>
          </p:nvSpPr>
          <p:spPr>
            <a:xfrm flipH="1" flipV="1">
              <a:off x="11521400" y="6780573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07" name="Freeform 176">
              <a:extLst>
                <a:ext uri="{FF2B5EF4-FFF2-40B4-BE49-F238E27FC236}">
                  <a16:creationId xmlns:a16="http://schemas.microsoft.com/office/drawing/2014/main" id="{74352CE7-168D-4DD7-B03F-5E760F98E910}"/>
                </a:ext>
              </a:extLst>
            </p:cNvPr>
            <p:cNvSpPr/>
            <p:nvPr/>
          </p:nvSpPr>
          <p:spPr>
            <a:xfrm flipH="1" flipV="1">
              <a:off x="11429960" y="6780572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AF7FE99F-D16F-4A4D-BC84-AE2A109573BA}"/>
                </a:ext>
              </a:extLst>
            </p:cNvPr>
            <p:cNvCxnSpPr>
              <a:cxnSpLocks/>
            </p:cNvCxnSpPr>
            <p:nvPr/>
          </p:nvCxnSpPr>
          <p:spPr>
            <a:xfrm>
              <a:off x="11521399" y="5029255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44DACB10-9997-4764-94BB-5A127190C28C}"/>
                </a:ext>
              </a:extLst>
            </p:cNvPr>
            <p:cNvCxnSpPr>
              <a:cxnSpLocks/>
            </p:cNvCxnSpPr>
            <p:nvPr/>
          </p:nvCxnSpPr>
          <p:spPr>
            <a:xfrm>
              <a:off x="11521399" y="6858035"/>
              <a:ext cx="265173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CCC733A8-DAA7-4962-BD4B-D5B1B40340C9}"/>
                </a:ext>
              </a:extLst>
            </p:cNvPr>
            <p:cNvSpPr txBox="1"/>
            <p:nvPr/>
          </p:nvSpPr>
          <p:spPr>
            <a:xfrm>
              <a:off x="11978603" y="5178673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4AD17506-9988-4F3E-A930-7B440877A4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61159" y="5029255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465443DE-F143-4AE6-A743-B5C4C6379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58749" y="6217949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5B10EFA5-EB0B-4318-9705-6F0D82DA6DBB}"/>
                </a:ext>
              </a:extLst>
            </p:cNvPr>
            <p:cNvSpPr txBox="1"/>
            <p:nvPr/>
          </p:nvSpPr>
          <p:spPr>
            <a:xfrm>
              <a:off x="13533058" y="6458819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5EA77616-12E3-4DCA-B32F-3D3F30FF7B7E}"/>
                </a:ext>
              </a:extLst>
            </p:cNvPr>
            <p:cNvGrpSpPr/>
            <p:nvPr/>
          </p:nvGrpSpPr>
          <p:grpSpPr>
            <a:xfrm flipH="1">
              <a:off x="13258740" y="5532168"/>
              <a:ext cx="1097269" cy="960111"/>
              <a:chOff x="6675141" y="5532113"/>
              <a:chExt cx="1097269" cy="960111"/>
            </a:xfrm>
          </p:grpSpPr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1BBA6952-6FD9-4A86-9BE6-588AA9052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DBACC413-CBCC-4CA9-ABC9-B67AC2D504E1}"/>
                  </a:ext>
                </a:extLst>
              </p:cNvPr>
              <p:cNvCxnSpPr>
                <a:cxnSpLocks/>
                <a:endCxn id="483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230E8E0C-4362-44D2-B48E-55F3A91CAF6D}"/>
                  </a:ext>
                </a:extLst>
              </p:cNvPr>
              <p:cNvCxnSpPr>
                <a:cxnSpLocks/>
                <a:stCxn id="483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448F04CD-6384-44D1-B8DC-5A921CEA63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C9A2750D-4DA0-4A9B-A2AB-FB09984E4F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78F5D206-25F4-4B89-864E-37686D07486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B95CF5FB-F78E-4344-9163-BE306463E4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36" name="Group 535">
                  <a:extLst>
                    <a:ext uri="{FF2B5EF4-FFF2-40B4-BE49-F238E27FC236}">
                      <a16:creationId xmlns:a16="http://schemas.microsoft.com/office/drawing/2014/main" id="{844527E2-484B-4176-AD62-CAABB4FBFCDD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38" name="Isosceles Triangle 537">
                    <a:extLst>
                      <a:ext uri="{FF2B5EF4-FFF2-40B4-BE49-F238E27FC236}">
                        <a16:creationId xmlns:a16="http://schemas.microsoft.com/office/drawing/2014/main" id="{F565B686-C5DE-465F-BF60-7EF1AEE6B09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9" name="Isosceles Triangle 538">
                    <a:extLst>
                      <a:ext uri="{FF2B5EF4-FFF2-40B4-BE49-F238E27FC236}">
                        <a16:creationId xmlns:a16="http://schemas.microsoft.com/office/drawing/2014/main" id="{D1E7CF59-4CAD-454F-AA07-8C0FFAB00C59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E967A366-428D-434B-86AB-5F1634BFB8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283C661A-9A8A-4E1E-A0E3-64D19AA336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CFC8C201-80AA-48D2-B5AD-6E31949A30F3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34" name="Isosceles Triangle 533">
                    <a:extLst>
                      <a:ext uri="{FF2B5EF4-FFF2-40B4-BE49-F238E27FC236}">
                        <a16:creationId xmlns:a16="http://schemas.microsoft.com/office/drawing/2014/main" id="{89FDBDAB-201C-4266-BC39-DE8F8AF2494D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5" name="Isosceles Triangle 534">
                    <a:extLst>
                      <a:ext uri="{FF2B5EF4-FFF2-40B4-BE49-F238E27FC236}">
                        <a16:creationId xmlns:a16="http://schemas.microsoft.com/office/drawing/2014/main" id="{CB2B915A-4B20-4825-995E-36215F745C5C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378C0E5B-5117-40B2-A0E8-C32351E7CA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D737ABFC-0BB6-487E-A3A4-3DA1336AA643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CA78E36B-94D7-4817-BA9E-FAF11BE56FC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B62B90EB-175C-4EC1-BEBB-C9A164D5C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A17122D6-09C3-43FB-992E-3D322F241159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03" name="Group 502">
                    <a:extLst>
                      <a:ext uri="{FF2B5EF4-FFF2-40B4-BE49-F238E27FC236}">
                        <a16:creationId xmlns:a16="http://schemas.microsoft.com/office/drawing/2014/main" id="{07272452-F314-4B34-92B2-C2DAD1013FDD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06" name="Isosceles Triangle 505">
                      <a:extLst>
                        <a:ext uri="{FF2B5EF4-FFF2-40B4-BE49-F238E27FC236}">
                          <a16:creationId xmlns:a16="http://schemas.microsoft.com/office/drawing/2014/main" id="{0250E6F0-A182-4EE2-95E0-785CB35FA4C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7" name="Isosceles Triangle 506">
                      <a:extLst>
                        <a:ext uri="{FF2B5EF4-FFF2-40B4-BE49-F238E27FC236}">
                          <a16:creationId xmlns:a16="http://schemas.microsoft.com/office/drawing/2014/main" id="{6EB07A72-B8A9-4EE5-8EE7-6D0C24198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4A5BF035-F77C-4FE1-A710-4C1B102ED3CD}"/>
                      </a:ext>
                    </a:extLst>
                  </p:cNvPr>
                  <p:cNvCxnSpPr>
                    <a:stCxn id="507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id="{5E6D70E6-4DBD-49DC-9792-79C8FDC80B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2" name="Isosceles Triangle 501">
                  <a:extLst>
                    <a:ext uri="{FF2B5EF4-FFF2-40B4-BE49-F238E27FC236}">
                      <a16:creationId xmlns:a16="http://schemas.microsoft.com/office/drawing/2014/main" id="{CF659030-1649-4EBB-8F84-06AA5B21116E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7C40D0FC-4A9E-4A55-8D71-9D99C67192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B8EEF9DD-7D06-4285-8DC6-F8715096F573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0A3A7E48-088B-4A81-A389-25ED07E358E9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E7C549DF-5559-44C9-B277-8C5811750A19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91" name="Group 490">
                    <a:extLst>
                      <a:ext uri="{FF2B5EF4-FFF2-40B4-BE49-F238E27FC236}">
                        <a16:creationId xmlns:a16="http://schemas.microsoft.com/office/drawing/2014/main" id="{E96B0131-F65C-44A7-A158-0743C748D327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97" name="Straight Connector 496">
                      <a:extLst>
                        <a:ext uri="{FF2B5EF4-FFF2-40B4-BE49-F238E27FC236}">
                          <a16:creationId xmlns:a16="http://schemas.microsoft.com/office/drawing/2014/main" id="{14F8A138-DDFA-4F8C-A411-54EAFDE206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8" name="Straight Connector 497">
                      <a:extLst>
                        <a:ext uri="{FF2B5EF4-FFF2-40B4-BE49-F238E27FC236}">
                          <a16:creationId xmlns:a16="http://schemas.microsoft.com/office/drawing/2014/main" id="{E4B7608C-E376-4D42-B3EA-9898678522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E4D78953-2CCC-4954-B7CF-BD8FCF4B340A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95" name="Isosceles Triangle 494">
                      <a:extLst>
                        <a:ext uri="{FF2B5EF4-FFF2-40B4-BE49-F238E27FC236}">
                          <a16:creationId xmlns:a16="http://schemas.microsoft.com/office/drawing/2014/main" id="{3DDD62D4-B315-4AED-8D21-0E4825FB816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6" name="Isosceles Triangle 495">
                      <a:extLst>
                        <a:ext uri="{FF2B5EF4-FFF2-40B4-BE49-F238E27FC236}">
                          <a16:creationId xmlns:a16="http://schemas.microsoft.com/office/drawing/2014/main" id="{C0FC0D86-CFEF-48D8-8D9B-CA73BAD6A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93" name="Oval 492">
                    <a:extLst>
                      <a:ext uri="{FF2B5EF4-FFF2-40B4-BE49-F238E27FC236}">
                        <a16:creationId xmlns:a16="http://schemas.microsoft.com/office/drawing/2014/main" id="{6BA9141B-F0FB-481B-8AB9-0ED55F4F7F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B0F8D3B6-970E-4ED4-865C-1F09174C2776}"/>
                      </a:ext>
                    </a:extLst>
                  </p:cNvPr>
                  <p:cNvCxnSpPr>
                    <a:stCxn id="493" idx="2"/>
                    <a:endCxn id="493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04" name="TextBox 403">
            <a:extLst>
              <a:ext uri="{FF2B5EF4-FFF2-40B4-BE49-F238E27FC236}">
                <a16:creationId xmlns:a16="http://schemas.microsoft.com/office/drawing/2014/main" id="{4051FA80-868A-48D1-A944-EBC2BF329A42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9</a:t>
            </a:r>
          </a:p>
        </p:txBody>
      </p:sp>
    </p:spTree>
    <p:extLst>
      <p:ext uri="{BB962C8B-B14F-4D97-AF65-F5344CB8AC3E}">
        <p14:creationId xmlns:p14="http://schemas.microsoft.com/office/powerpoint/2010/main" val="41650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FC38B431-5E77-4421-AC7E-93B049399199}"/>
              </a:ext>
            </a:extLst>
          </p:cNvPr>
          <p:cNvSpPr txBox="1"/>
          <p:nvPr/>
        </p:nvSpPr>
        <p:spPr>
          <a:xfrm>
            <a:off x="6844137" y="2556173"/>
            <a:ext cx="3584820" cy="97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Fan Coil Riser 1.5 D, South Face</a:t>
            </a:r>
          </a:p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467.4 gpm at 42°EWT, LWT varies, 218.3 tons</a:t>
            </a:r>
          </a:p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See coil schedule and fan coil riser schedule for details;  three way valve bypass balanced for design flow in full bypass.</a:t>
            </a:r>
          </a:p>
          <a:p>
            <a:endParaRPr lang="en-US" sz="955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562455" y="810482"/>
            <a:ext cx="9381074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9924"/>
            <a:ext cx="3096963" cy="24132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68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9 </a:t>
            </a:r>
            <a:endParaRPr lang="en-US" sz="1568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95BFEA82-FC7B-4FB4-8052-F97B951C5D9E}"/>
              </a:ext>
            </a:extLst>
          </p:cNvPr>
          <p:cNvGrpSpPr/>
          <p:nvPr/>
        </p:nvGrpSpPr>
        <p:grpSpPr>
          <a:xfrm>
            <a:off x="1357803" y="2174564"/>
            <a:ext cx="4331005" cy="3748223"/>
            <a:chOff x="2651823" y="3189361"/>
            <a:chExt cx="6352141" cy="549739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23)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189361"/>
              <a:ext cx="0" cy="183984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3383328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2.5 D, South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181.2 gpm at 42°EWT, LWT varies, 61.2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1ED9A2F-8615-4BEB-BA53-C4CAB18AB6DD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506FB34-91FF-4E38-821B-75A4C175AAD4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5FE7E0-E489-44BB-8E9D-6727C9E9D209}"/>
                  </a:ext>
                </a:extLst>
              </p:cNvPr>
              <p:cNvCxnSpPr>
                <a:cxnSpLocks/>
                <a:stCxn id="2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753536-D2AC-40F7-B415-14539CCC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CDFAB61-7CC8-454B-8E57-7FC420F64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21A77-330E-4E01-8EE8-8ACF64E7D9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5AD3A7-2A8E-4B55-9FEF-A37E91B41A1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42E1D8-B4A1-42B7-AD93-488FAA2055D2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F2FB627-152C-4C5F-AD75-7955774EE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00BEB2EB-1F61-46EA-B8F5-DFC341465ECB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30E15882-3A0B-4E24-B8D9-A167F1333F18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46C98376-A850-48AB-B9F2-6E17A8D05E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B722F777-6066-499F-8AEC-C07EDC16E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04540BD-EE3F-4A9B-B585-959CCC422A16}"/>
                      </a:ext>
                    </a:extLst>
                  </p:cNvPr>
                  <p:cNvCxnSpPr>
                    <a:stCxn id="2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2D927919-D986-4172-84E0-63C9D136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BFD57CC-3A48-4724-A58F-F70C2501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FC2DA94-321F-4A0E-A028-BBA830140B3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4BDC8E6B-A045-450C-9721-CC65F4EEA42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Isosceles Triangle 222">
                    <a:extLst>
                      <a:ext uri="{FF2B5EF4-FFF2-40B4-BE49-F238E27FC236}">
                        <a16:creationId xmlns:a16="http://schemas.microsoft.com/office/drawing/2014/main" id="{8B0391C0-4905-4BA6-9F68-63067131E25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69E78-34F1-4ED9-8A60-E407EE197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7CB458-8403-4B35-A64E-582B95243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55785AA-AA6C-4864-8D53-43513CB97ECC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7932729D-C53A-473E-BA9F-F477D568575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D13D2856-4E67-411D-A5BB-213046F03AE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3F0DF6A-B4FC-45DD-AE4E-DD03C837CC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244A18-6699-4769-8F89-C4828E35E1DF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24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E722882-6B05-4379-9462-7D90C9478B26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E1D06278-50AC-423B-9FAE-8EEE64F88442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FC324A7-2C57-48EE-BDC3-A657738E0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BD0386FD-16DB-487A-B150-E8E9EA14762A}"/>
                  </a:ext>
                </a:extLst>
              </p:cNvPr>
              <p:cNvCxnSpPr>
                <a:cxnSpLocks/>
                <a:endCxn id="361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A82D9D2C-6C6C-4004-8F52-6E55A7A777EC}"/>
                  </a:ext>
                </a:extLst>
              </p:cNvPr>
              <p:cNvCxnSpPr>
                <a:cxnSpLocks/>
                <a:stCxn id="361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2499A22-F3AA-43D8-AF8E-436941E76C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C3181D2-4E16-45B0-94CB-FC09E9458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9903E42F-FDE0-445C-AC4D-FC04C9EA393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56581D36-4022-409E-BC76-0230D95B72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05E85561-7082-406A-B4B5-9A0DE981211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92" name="Isosceles Triangle 391">
                    <a:extLst>
                      <a:ext uri="{FF2B5EF4-FFF2-40B4-BE49-F238E27FC236}">
                        <a16:creationId xmlns:a16="http://schemas.microsoft.com/office/drawing/2014/main" id="{6A2954D1-7681-4FAD-B264-0ABF474C3CC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3" name="Isosceles Triangle 392">
                    <a:extLst>
                      <a:ext uri="{FF2B5EF4-FFF2-40B4-BE49-F238E27FC236}">
                        <a16:creationId xmlns:a16="http://schemas.microsoft.com/office/drawing/2014/main" id="{5ED52705-DFF1-4ECC-B0C8-9E4F4A02563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5097E358-EFE0-4579-8CE3-604C9F50C8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ED73EF74-3EE0-4AD2-8BF7-D6D47FAF44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C63B16A8-5679-4026-8A2E-5F9A0DD17059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88" name="Isosceles Triangle 387">
                    <a:extLst>
                      <a:ext uri="{FF2B5EF4-FFF2-40B4-BE49-F238E27FC236}">
                        <a16:creationId xmlns:a16="http://schemas.microsoft.com/office/drawing/2014/main" id="{1D20D2F2-4559-44A8-B976-49834809404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Isosceles Triangle 388">
                    <a:extLst>
                      <a:ext uri="{FF2B5EF4-FFF2-40B4-BE49-F238E27FC236}">
                        <a16:creationId xmlns:a16="http://schemas.microsoft.com/office/drawing/2014/main" id="{F300C092-7A99-4A58-8918-C62FB80340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F2E9EDD5-1018-4B1D-A2EF-31758B94EB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5A96B965-8464-466E-A9AB-6EF9519B01E7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102C0D55-085C-400E-9E23-7029C10208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0266A72B-2A53-400F-9AEC-61120DEFBE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09AD78F8-64E7-4DDE-A5A2-D01380E0E147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9BEF08EE-1AAE-4843-BEF1-B30DF5D7566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384" name="Isosceles Triangle 383">
                      <a:extLst>
                        <a:ext uri="{FF2B5EF4-FFF2-40B4-BE49-F238E27FC236}">
                          <a16:creationId xmlns:a16="http://schemas.microsoft.com/office/drawing/2014/main" id="{70A1E978-D9C1-4BD3-AC1A-F9C528F3FE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5" name="Isosceles Triangle 384">
                      <a:extLst>
                        <a:ext uri="{FF2B5EF4-FFF2-40B4-BE49-F238E27FC236}">
                          <a16:creationId xmlns:a16="http://schemas.microsoft.com/office/drawing/2014/main" id="{5BFE917A-267F-4C6D-9F3B-E1BF52DC7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F694A0D2-04BF-4494-9B38-5E71C5A5AABE}"/>
                      </a:ext>
                    </a:extLst>
                  </p:cNvPr>
                  <p:cNvCxnSpPr>
                    <a:stCxn id="385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ADDFD3EE-A08B-4365-82D9-6DE711CB10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0" name="Isosceles Triangle 379">
                  <a:extLst>
                    <a:ext uri="{FF2B5EF4-FFF2-40B4-BE49-F238E27FC236}">
                      <a16:creationId xmlns:a16="http://schemas.microsoft.com/office/drawing/2014/main" id="{401FFE2A-93EB-4C64-910F-6FE1C16E652A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15B139FC-EF5C-4CDD-B18A-F101986DE6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3B0D4EE1-88CA-4717-98C3-E9B99B85D9E7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CD64A761-DDF8-420D-95FE-7094C842F3D3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B9300B6D-1FAB-44D2-A189-561AAB1DCF29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5C3C510F-0952-4EF0-B115-77568F79D49E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75" name="Straight Connector 374">
                      <a:extLst>
                        <a:ext uri="{FF2B5EF4-FFF2-40B4-BE49-F238E27FC236}">
                          <a16:creationId xmlns:a16="http://schemas.microsoft.com/office/drawing/2014/main" id="{FE8A7A11-F43C-4756-813A-E92AC9977E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>
                      <a:extLst>
                        <a:ext uri="{FF2B5EF4-FFF2-40B4-BE49-F238E27FC236}">
                          <a16:creationId xmlns:a16="http://schemas.microsoft.com/office/drawing/2014/main" id="{2CBDF23B-6319-47D1-9C05-0133A8B73B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CE6CD9B5-5EC0-42D4-BADB-923D7D3EE7DE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73" name="Isosceles Triangle 372">
                      <a:extLst>
                        <a:ext uri="{FF2B5EF4-FFF2-40B4-BE49-F238E27FC236}">
                          <a16:creationId xmlns:a16="http://schemas.microsoft.com/office/drawing/2014/main" id="{59AE9A78-C1FC-406E-895A-5486FC74A2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4" name="Isosceles Triangle 373">
                      <a:extLst>
                        <a:ext uri="{FF2B5EF4-FFF2-40B4-BE49-F238E27FC236}">
                          <a16:creationId xmlns:a16="http://schemas.microsoft.com/office/drawing/2014/main" id="{E794245A-89B9-476F-89FA-6CBD312BF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27207BB1-B365-453E-AA1D-01D4F1B93E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B1863F74-AA5A-451D-BA12-F7680475BD59}"/>
                      </a:ext>
                    </a:extLst>
                  </p:cNvPr>
                  <p:cNvCxnSpPr>
                    <a:stCxn id="371" idx="2"/>
                    <a:endCxn id="371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89" y="6857982"/>
              <a:ext cx="0" cy="182877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596819" y="2174565"/>
            <a:ext cx="5123608" cy="6515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1611545" y="5922788"/>
            <a:ext cx="8848589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9962"/>
            <a:ext cx="3096963" cy="24132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68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11 </a:t>
            </a:r>
            <a:endParaRPr lang="en-US" sz="1568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9E258EB-3F4A-41A5-B9A8-BCDC66D5DC4F}"/>
              </a:ext>
            </a:extLst>
          </p:cNvPr>
          <p:cNvSpPr>
            <a:spLocks noChangeAspect="1"/>
          </p:cNvSpPr>
          <p:nvPr/>
        </p:nvSpPr>
        <p:spPr>
          <a:xfrm>
            <a:off x="1295596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2CE07091-5884-4B0B-ACAD-C2DDC28B21CD}"/>
              </a:ext>
            </a:extLst>
          </p:cNvPr>
          <p:cNvSpPr>
            <a:spLocks noChangeAspect="1"/>
          </p:cNvSpPr>
          <p:nvPr/>
        </p:nvSpPr>
        <p:spPr>
          <a:xfrm>
            <a:off x="129545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95227C8-55C4-44C5-869D-C26916C73A21}"/>
              </a:ext>
            </a:extLst>
          </p:cNvPr>
          <p:cNvSpPr>
            <a:spLocks noChangeAspect="1"/>
          </p:cNvSpPr>
          <p:nvPr/>
        </p:nvSpPr>
        <p:spPr>
          <a:xfrm>
            <a:off x="1295453" y="5735753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102FC0B-E4DB-4708-9590-F45854C2294B}"/>
              </a:ext>
            </a:extLst>
          </p:cNvPr>
          <p:cNvSpPr>
            <a:spLocks noChangeAspect="1"/>
          </p:cNvSpPr>
          <p:nvPr/>
        </p:nvSpPr>
        <p:spPr>
          <a:xfrm>
            <a:off x="1295456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V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B2194FF-918C-49F9-BB28-0354457E67D1}"/>
              </a:ext>
            </a:extLst>
          </p:cNvPr>
          <p:cNvGrpSpPr/>
          <p:nvPr/>
        </p:nvGrpSpPr>
        <p:grpSpPr>
          <a:xfrm>
            <a:off x="5285518" y="5424030"/>
            <a:ext cx="374069" cy="124690"/>
            <a:chOff x="731562" y="5074901"/>
            <a:chExt cx="548634" cy="182879"/>
          </a:xfrm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34175CB-5146-485A-B540-2EC21D59EB88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E6B31577-9489-4E08-ACF1-5AF46967FF7F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51F9AF2-203A-4E79-ACD4-8CA5B962EA28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481EEF1C-8086-45E5-9D1C-599378ABDB1B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9AE9C516-F132-4FFA-A3D2-566F43802379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9892F9EF-7BA5-42C4-8385-36E162A7ADB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332" name="Isosceles Triangle 331">
                  <a:extLst>
                    <a:ext uri="{FF2B5EF4-FFF2-40B4-BE49-F238E27FC236}">
                      <a16:creationId xmlns:a16="http://schemas.microsoft.com/office/drawing/2014/main" id="{14C9A7E3-C56C-48CE-A7AC-83B6DCC8433F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1B029901-1A29-49A1-8E59-AD6AEF387F67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009BFD-6DFF-4B5A-B9F1-7BBC8D9722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CD2C71AA-B3FC-4893-8B2E-A6AC0B95B399}"/>
                  </a:ext>
                </a:extLst>
              </p:cNvPr>
              <p:cNvCxnSpPr>
                <a:stCxn id="330" idx="2"/>
                <a:endCxn id="330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2C60944-E55B-4438-9CD0-7A58ABF5CF9B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855F6B7-CBA5-485E-A1C3-5BDA89DAC3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5438663-DF62-4290-BC30-15511DFC68F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63641B0-3CB2-4AAE-B928-8625CAAAC9F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6F0D464-130E-451D-92C1-22659EE82F08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8B37F26-5E9E-42A4-AB94-A4E90B66BF8C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80BDBBE-791C-4938-B68F-EAAF268A204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199DBED-CEB3-4829-87C9-062362BA691F}"/>
              </a:ext>
            </a:extLst>
          </p:cNvPr>
          <p:cNvGrpSpPr/>
          <p:nvPr/>
        </p:nvGrpSpPr>
        <p:grpSpPr>
          <a:xfrm>
            <a:off x="5285518" y="5636079"/>
            <a:ext cx="374073" cy="124690"/>
            <a:chOff x="731562" y="1600241"/>
            <a:chExt cx="548640" cy="182878"/>
          </a:xfrm>
        </p:grpSpPr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8842075C-6892-4E8F-8B05-C30DE61FF465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8CAB9E79-F938-4BB7-AB01-68B1A270E149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CDA62750-D2B8-4302-8DF8-CDED512D3B64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199C696-1F8F-4A44-9365-6CDC270FDC0F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56354740-78B3-45EF-B2E1-97F3A51A54E2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2264EBBF-23E2-4023-8CF3-5B0F732D570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C5E03558-BC0D-43A5-A8FC-AC4A9B425E3F}"/>
              </a:ext>
            </a:extLst>
          </p:cNvPr>
          <p:cNvCxnSpPr>
            <a:cxnSpLocks/>
          </p:cNvCxnSpPr>
          <p:nvPr/>
        </p:nvCxnSpPr>
        <p:spPr>
          <a:xfrm flipV="1">
            <a:off x="10460134" y="5299306"/>
            <a:ext cx="0" cy="1246895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2EAF2EC2-48CA-40DF-B30F-E38226269A77}"/>
              </a:ext>
            </a:extLst>
          </p:cNvPr>
          <p:cNvCxnSpPr>
            <a:cxnSpLocks/>
          </p:cNvCxnSpPr>
          <p:nvPr/>
        </p:nvCxnSpPr>
        <p:spPr>
          <a:xfrm flipV="1">
            <a:off x="6720426" y="2182104"/>
            <a:ext cx="0" cy="1246934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C231FDD-2630-4BFC-88C4-632F47B977F6}"/>
              </a:ext>
            </a:extLst>
          </p:cNvPr>
          <p:cNvGrpSpPr/>
          <p:nvPr/>
        </p:nvGrpSpPr>
        <p:grpSpPr>
          <a:xfrm>
            <a:off x="6532413" y="2455598"/>
            <a:ext cx="374073" cy="124690"/>
            <a:chOff x="731562" y="1600241"/>
            <a:chExt cx="548640" cy="182878"/>
          </a:xfrm>
        </p:grpSpPr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C6E0F9B-7B18-461C-AD20-4A8C5266D2D3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361107F6-4610-4605-8C95-CE579327A663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3C34E0E1-2779-4745-AA6D-4EC3C5F0B98A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084DC41-7BFE-4853-A610-A8ECBABB29AC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43161B0-6687-4CEA-ABBF-F36C95D077C9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CC3952CA-DAFA-456B-9E98-48E7210BD96F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B3CC8D75-2485-40F1-A84B-140894F246B7}"/>
              </a:ext>
            </a:extLst>
          </p:cNvPr>
          <p:cNvGrpSpPr/>
          <p:nvPr/>
        </p:nvGrpSpPr>
        <p:grpSpPr>
          <a:xfrm>
            <a:off x="10273096" y="5424030"/>
            <a:ext cx="374069" cy="124690"/>
            <a:chOff x="731562" y="5074901"/>
            <a:chExt cx="548634" cy="182879"/>
          </a:xfrm>
        </p:grpSpPr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D98AEFC7-6C6E-4614-A008-4964990D3F4E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210A19A3-ACBB-4DC5-8992-AA2DAF3BF867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E8F555FA-3E92-41CF-8A82-083152708846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B7240E0E-7A07-4242-BAD8-57EE9A3888EA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301315A5-0E9B-4712-8795-144D4188C3F2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FB945A98-AC0E-43A2-B6E6-036A517F3FE5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76" name="Isosceles Triangle 575">
                  <a:extLst>
                    <a:ext uri="{FF2B5EF4-FFF2-40B4-BE49-F238E27FC236}">
                      <a16:creationId xmlns:a16="http://schemas.microsoft.com/office/drawing/2014/main" id="{10E6690F-EA7A-4E6E-AEA1-C67128C11B19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Isosceles Triangle 576">
                  <a:extLst>
                    <a:ext uri="{FF2B5EF4-FFF2-40B4-BE49-F238E27FC236}">
                      <a16:creationId xmlns:a16="http://schemas.microsoft.com/office/drawing/2014/main" id="{9D9A1F1A-7C30-42AA-9417-9A67B793C3D1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ED0B0EE0-71E2-42AC-8E12-D602B300DC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B056C84C-4417-4205-A907-A1DA1FE74BA3}"/>
                  </a:ext>
                </a:extLst>
              </p:cNvPr>
              <p:cNvCxnSpPr>
                <a:stCxn id="573" idx="2"/>
                <a:endCxn id="573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9C5FE4AC-38C6-4E10-88A7-5E6534554C3E}"/>
              </a:ext>
            </a:extLst>
          </p:cNvPr>
          <p:cNvGrpSpPr/>
          <p:nvPr/>
        </p:nvGrpSpPr>
        <p:grpSpPr>
          <a:xfrm>
            <a:off x="10273096" y="5636079"/>
            <a:ext cx="374073" cy="124690"/>
            <a:chOff x="731562" y="1600241"/>
            <a:chExt cx="548640" cy="182878"/>
          </a:xfrm>
        </p:grpSpPr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BDFE33AD-F864-4F9C-B37F-1786850D8FAA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A3B04055-FAED-43FE-BCE6-05922F18289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E3FFEF73-0462-4FC2-8ECC-58E4F421AFAE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14724195-B1BE-42A5-B344-C0DE480039CA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857CA85-E25F-442C-9286-21FFDE4DD3EC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37A81F54-7495-4C42-AB68-08AB4E0D0011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AAA2ADB1-2C31-4B1B-AE5F-E35F03066D88}"/>
              </a:ext>
            </a:extLst>
          </p:cNvPr>
          <p:cNvSpPr txBox="1"/>
          <p:nvPr/>
        </p:nvSpPr>
        <p:spPr>
          <a:xfrm>
            <a:off x="6345384" y="3530914"/>
            <a:ext cx="716954" cy="23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sz="955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Floor</a:t>
            </a: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B437F855-7D82-4ACE-8ECD-B22B4E162135}"/>
              </a:ext>
            </a:extLst>
          </p:cNvPr>
          <p:cNvCxnSpPr>
            <a:cxnSpLocks/>
          </p:cNvCxnSpPr>
          <p:nvPr/>
        </p:nvCxnSpPr>
        <p:spPr>
          <a:xfrm flipV="1">
            <a:off x="7157504" y="3429038"/>
            <a:ext cx="0" cy="374060"/>
          </a:xfrm>
          <a:prstGeom prst="line">
            <a:avLst/>
          </a:prstGeom>
          <a:ln w="28575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3281E4D-6913-4152-81B9-B9BD726B20EA}"/>
              </a:ext>
            </a:extLst>
          </p:cNvPr>
          <p:cNvCxnSpPr>
            <a:cxnSpLocks/>
          </p:cNvCxnSpPr>
          <p:nvPr/>
        </p:nvCxnSpPr>
        <p:spPr>
          <a:xfrm flipV="1">
            <a:off x="7155861" y="4239511"/>
            <a:ext cx="0" cy="1059795"/>
          </a:xfrm>
          <a:prstGeom prst="line">
            <a:avLst/>
          </a:prstGeom>
          <a:ln w="28575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A944E75-1398-4B57-871B-091B1DD0A363}"/>
              </a:ext>
            </a:extLst>
          </p:cNvPr>
          <p:cNvGrpSpPr/>
          <p:nvPr/>
        </p:nvGrpSpPr>
        <p:grpSpPr>
          <a:xfrm>
            <a:off x="6407724" y="3771933"/>
            <a:ext cx="748138" cy="654621"/>
            <a:chOff x="2743255" y="5532113"/>
            <a:chExt cx="1097269" cy="960111"/>
          </a:xfrm>
        </p:grpSpPr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E5506FD7-B814-43E1-89C7-5D396F3C1F97}"/>
                </a:ext>
              </a:extLst>
            </p:cNvPr>
            <p:cNvCxnSpPr>
              <a:cxnSpLocks/>
              <a:endCxn id="636" idx="0"/>
            </p:cNvCxnSpPr>
            <p:nvPr/>
          </p:nvCxnSpPr>
          <p:spPr>
            <a:xfrm>
              <a:off x="2921865" y="5577763"/>
              <a:ext cx="0" cy="91510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739912CB-4C39-4D32-89EF-7D48CE8968ED}"/>
                </a:ext>
              </a:extLst>
            </p:cNvPr>
            <p:cNvCxnSpPr>
              <a:cxnSpLocks/>
              <a:stCxn id="636" idx="2"/>
            </p:cNvCxnSpPr>
            <p:nvPr/>
          </p:nvCxnSpPr>
          <p:spPr>
            <a:xfrm>
              <a:off x="2921865" y="6119517"/>
              <a:ext cx="0" cy="91510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24BABBDA-1788-410E-AF4D-0F1BB5DD0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6133" y="5577834"/>
              <a:ext cx="914391" cy="0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7B5E98D7-1ABB-40AA-833C-42BCF486BC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6133" y="6217894"/>
              <a:ext cx="914390" cy="14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312B41A2-6FCB-4CD0-87D8-77256E3A23B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43255" y="5669273"/>
              <a:ext cx="357220" cy="450244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grpSp>
          <p:nvGrpSpPr>
            <p:cNvPr id="637" name="Group 636">
              <a:extLst>
                <a:ext uri="{FF2B5EF4-FFF2-40B4-BE49-F238E27FC236}">
                  <a16:creationId xmlns:a16="http://schemas.microsoft.com/office/drawing/2014/main" id="{0BDC410E-25DB-4A69-ABCE-88308ADFAEBF}"/>
                </a:ext>
              </a:extLst>
            </p:cNvPr>
            <p:cNvGrpSpPr/>
            <p:nvPr/>
          </p:nvGrpSpPr>
          <p:grpSpPr>
            <a:xfrm rot="16200000">
              <a:off x="3051864" y="6069316"/>
              <a:ext cx="548632" cy="297184"/>
              <a:chOff x="3429000" y="4137645"/>
              <a:chExt cx="548632" cy="297184"/>
            </a:xfrm>
          </p:grpSpPr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BC770902-5978-48EB-BDB6-F56EA1743E4B}"/>
                  </a:ext>
                </a:extLst>
              </p:cNvPr>
              <p:cNvCxnSpPr/>
              <p:nvPr/>
            </p:nvCxnSpPr>
            <p:spPr>
              <a:xfrm flipH="1">
                <a:off x="3429000" y="4251951"/>
                <a:ext cx="5486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6B394D87-DB59-4774-B4EC-CDAEF425F7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554728" y="4286237"/>
                <a:ext cx="297184" cy="0"/>
              </a:xfrm>
              <a:prstGeom prst="line">
                <a:avLst/>
              </a:prstGeom>
              <a:ln w="127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0" name="Group 649">
                <a:extLst>
                  <a:ext uri="{FF2B5EF4-FFF2-40B4-BE49-F238E27FC236}">
                    <a16:creationId xmlns:a16="http://schemas.microsoft.com/office/drawing/2014/main" id="{C200CACC-C122-4496-9C10-13E24A1923EE}"/>
                  </a:ext>
                </a:extLst>
              </p:cNvPr>
              <p:cNvGrpSpPr/>
              <p:nvPr/>
            </p:nvGrpSpPr>
            <p:grpSpPr>
              <a:xfrm>
                <a:off x="3657610" y="4251951"/>
                <a:ext cx="215952" cy="93472"/>
                <a:chOff x="3566173" y="4021321"/>
                <a:chExt cx="215952" cy="93472"/>
              </a:xfrm>
            </p:grpSpPr>
            <p:grpSp>
              <p:nvGrpSpPr>
                <p:cNvPr id="651" name="Group 650">
                  <a:extLst>
                    <a:ext uri="{FF2B5EF4-FFF2-40B4-BE49-F238E27FC236}">
                      <a16:creationId xmlns:a16="http://schemas.microsoft.com/office/drawing/2014/main" id="{6BFEC0BC-3032-4988-807C-1D522FD48F25}"/>
                    </a:ext>
                  </a:extLst>
                </p:cNvPr>
                <p:cNvGrpSpPr/>
                <p:nvPr/>
              </p:nvGrpSpPr>
              <p:grpSpPr>
                <a:xfrm>
                  <a:off x="3566173" y="4023353"/>
                  <a:ext cx="91442" cy="91440"/>
                  <a:chOff x="914435" y="4160512"/>
                  <a:chExt cx="182883" cy="182879"/>
                </a:xfrm>
              </p:grpSpPr>
              <p:sp>
                <p:nvSpPr>
                  <p:cNvPr id="654" name="Isosceles Triangle 653">
                    <a:extLst>
                      <a:ext uri="{FF2B5EF4-FFF2-40B4-BE49-F238E27FC236}">
                        <a16:creationId xmlns:a16="http://schemas.microsoft.com/office/drawing/2014/main" id="{8EE5088B-2A74-4873-9C53-5BB845840831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5" name="Isosceles Triangle 654">
                    <a:extLst>
                      <a:ext uri="{FF2B5EF4-FFF2-40B4-BE49-F238E27FC236}">
                        <a16:creationId xmlns:a16="http://schemas.microsoft.com/office/drawing/2014/main" id="{4AC398BB-14A9-481D-8404-C7214800E3F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652" name="Straight Connector 651">
                  <a:extLst>
                    <a:ext uri="{FF2B5EF4-FFF2-40B4-BE49-F238E27FC236}">
                      <a16:creationId xmlns:a16="http://schemas.microsoft.com/office/drawing/2014/main" id="{3CB2CC7D-15BB-4B27-AF3A-7A31F03B1B52}"/>
                    </a:ext>
                  </a:extLst>
                </p:cNvPr>
                <p:cNvCxnSpPr>
                  <a:stCxn id="655" idx="0"/>
                </p:cNvCxnSpPr>
                <p:nvPr/>
              </p:nvCxnSpPr>
              <p:spPr>
                <a:xfrm>
                  <a:off x="3611893" y="4069073"/>
                  <a:ext cx="70767" cy="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3" name="Rectangle 652">
                  <a:extLst>
                    <a:ext uri="{FF2B5EF4-FFF2-40B4-BE49-F238E27FC236}">
                      <a16:creationId xmlns:a16="http://schemas.microsoft.com/office/drawing/2014/main" id="{4B8ED3B9-2101-4ADE-A8EE-163028778C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3690684" y="4021321"/>
                  <a:ext cx="91441" cy="9144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83CD2B88-8452-4A34-8A80-77A63F62617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3566206" y="5532114"/>
              <a:ext cx="91440" cy="91438"/>
              <a:chOff x="914440" y="4526267"/>
              <a:chExt cx="182883" cy="182879"/>
            </a:xfrm>
          </p:grpSpPr>
          <p:grpSp>
            <p:nvGrpSpPr>
              <p:cNvPr id="644" name="Group 643">
                <a:extLst>
                  <a:ext uri="{FF2B5EF4-FFF2-40B4-BE49-F238E27FC236}">
                    <a16:creationId xmlns:a16="http://schemas.microsoft.com/office/drawing/2014/main" id="{537B977A-B7F3-4921-886A-505DFC0E8B6D}"/>
                  </a:ext>
                </a:extLst>
              </p:cNvPr>
              <p:cNvGrpSpPr/>
              <p:nvPr/>
            </p:nvGrpSpPr>
            <p:grpSpPr>
              <a:xfrm>
                <a:off x="914440" y="4526267"/>
                <a:ext cx="182883" cy="182879"/>
                <a:chOff x="914435" y="4160512"/>
                <a:chExt cx="182883" cy="182879"/>
              </a:xfrm>
            </p:grpSpPr>
            <p:sp>
              <p:nvSpPr>
                <p:cNvPr id="646" name="Isosceles Triangle 645">
                  <a:extLst>
                    <a:ext uri="{FF2B5EF4-FFF2-40B4-BE49-F238E27FC236}">
                      <a16:creationId xmlns:a16="http://schemas.microsoft.com/office/drawing/2014/main" id="{66DC883E-654E-4BAE-89E2-660973EDE6FD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Isosceles Triangle 646">
                  <a:extLst>
                    <a:ext uri="{FF2B5EF4-FFF2-40B4-BE49-F238E27FC236}">
                      <a16:creationId xmlns:a16="http://schemas.microsoft.com/office/drawing/2014/main" id="{FC7816EC-4A67-477D-845B-46EA8B381CD6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D10BD41E-5D85-4B64-B8FA-B423D2C391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120" y="4572000"/>
                <a:ext cx="91440" cy="914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BE46FB1D-9E31-44D0-B516-6F048823E6E2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3566205" y="6167223"/>
              <a:ext cx="91440" cy="91438"/>
              <a:chOff x="914440" y="4526267"/>
              <a:chExt cx="182883" cy="182879"/>
            </a:xfrm>
          </p:grpSpPr>
          <p:grpSp>
            <p:nvGrpSpPr>
              <p:cNvPr id="640" name="Group 639">
                <a:extLst>
                  <a:ext uri="{FF2B5EF4-FFF2-40B4-BE49-F238E27FC236}">
                    <a16:creationId xmlns:a16="http://schemas.microsoft.com/office/drawing/2014/main" id="{B445E68E-E21E-4A81-9BD9-2563FFC80C88}"/>
                  </a:ext>
                </a:extLst>
              </p:cNvPr>
              <p:cNvGrpSpPr/>
              <p:nvPr/>
            </p:nvGrpSpPr>
            <p:grpSpPr>
              <a:xfrm>
                <a:off x="914440" y="4526267"/>
                <a:ext cx="182883" cy="182879"/>
                <a:chOff x="914435" y="4160512"/>
                <a:chExt cx="182883" cy="182879"/>
              </a:xfrm>
            </p:grpSpPr>
            <p:sp>
              <p:nvSpPr>
                <p:cNvPr id="642" name="Isosceles Triangle 641">
                  <a:extLst>
                    <a:ext uri="{FF2B5EF4-FFF2-40B4-BE49-F238E27FC236}">
                      <a16:creationId xmlns:a16="http://schemas.microsoft.com/office/drawing/2014/main" id="{9BF2F3B6-02E9-4BD4-9913-CEC19308203F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Isosceles Triangle 642">
                  <a:extLst>
                    <a:ext uri="{FF2B5EF4-FFF2-40B4-BE49-F238E27FC236}">
                      <a16:creationId xmlns:a16="http://schemas.microsoft.com/office/drawing/2014/main" id="{C3E5EEA4-5BB8-4A30-9856-4B0CD814FB81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96A56DFE-DF0A-42E4-AFA1-ABC2BF653A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120" y="4572000"/>
                <a:ext cx="91440" cy="914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3D42941-DBCC-4498-8736-8ACA96DF36AF}"/>
              </a:ext>
            </a:extLst>
          </p:cNvPr>
          <p:cNvCxnSpPr>
            <a:cxnSpLocks/>
          </p:cNvCxnSpPr>
          <p:nvPr/>
        </p:nvCxnSpPr>
        <p:spPr>
          <a:xfrm flipV="1">
            <a:off x="6720426" y="3421865"/>
            <a:ext cx="608214" cy="7173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911508C-9369-4B96-9EDD-E69A656B8168}"/>
              </a:ext>
            </a:extLst>
          </p:cNvPr>
          <p:cNvCxnSpPr>
            <a:cxnSpLocks/>
          </p:cNvCxnSpPr>
          <p:nvPr/>
        </p:nvCxnSpPr>
        <p:spPr>
          <a:xfrm>
            <a:off x="7155861" y="5299306"/>
            <a:ext cx="162900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1BC82179-441D-4A14-9244-84BD8137FEE8}"/>
              </a:ext>
            </a:extLst>
          </p:cNvPr>
          <p:cNvSpPr txBox="1"/>
          <p:nvPr/>
        </p:nvSpPr>
        <p:spPr>
          <a:xfrm>
            <a:off x="6347343" y="4403740"/>
            <a:ext cx="808519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West FCU (Typical through 24</a:t>
            </a:r>
            <a:r>
              <a:rPr lang="en-US" sz="955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floor)</a:t>
            </a:r>
          </a:p>
        </p:txBody>
      </p:sp>
      <p:sp>
        <p:nvSpPr>
          <p:cNvPr id="314" name="Freeform 175">
            <a:extLst>
              <a:ext uri="{FF2B5EF4-FFF2-40B4-BE49-F238E27FC236}">
                <a16:creationId xmlns:a16="http://schemas.microsoft.com/office/drawing/2014/main" id="{8C59EB60-AAF1-41EC-AA91-DB12588A2AD8}"/>
              </a:ext>
            </a:extLst>
          </p:cNvPr>
          <p:cNvSpPr/>
          <p:nvPr/>
        </p:nvSpPr>
        <p:spPr>
          <a:xfrm flipH="1" flipV="1">
            <a:off x="7388837" y="3376223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315" name="Freeform 176">
            <a:extLst>
              <a:ext uri="{FF2B5EF4-FFF2-40B4-BE49-F238E27FC236}">
                <a16:creationId xmlns:a16="http://schemas.microsoft.com/office/drawing/2014/main" id="{74BA1D29-7BDA-4B73-A39D-40AF60704808}"/>
              </a:ext>
            </a:extLst>
          </p:cNvPr>
          <p:cNvSpPr/>
          <p:nvPr/>
        </p:nvSpPr>
        <p:spPr>
          <a:xfrm flipH="1" flipV="1">
            <a:off x="7326492" y="3376222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403" name="Freeform 175">
            <a:extLst>
              <a:ext uri="{FF2B5EF4-FFF2-40B4-BE49-F238E27FC236}">
                <a16:creationId xmlns:a16="http://schemas.microsoft.com/office/drawing/2014/main" id="{46C98F07-7CB4-4D8A-A2C7-C3D6620E61F1}"/>
              </a:ext>
            </a:extLst>
          </p:cNvPr>
          <p:cNvSpPr/>
          <p:nvPr/>
        </p:nvSpPr>
        <p:spPr>
          <a:xfrm flipH="1" flipV="1">
            <a:off x="7388837" y="5246528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407" name="Freeform 176">
            <a:extLst>
              <a:ext uri="{FF2B5EF4-FFF2-40B4-BE49-F238E27FC236}">
                <a16:creationId xmlns:a16="http://schemas.microsoft.com/office/drawing/2014/main" id="{74352CE7-168D-4DD7-B03F-5E760F98E910}"/>
              </a:ext>
            </a:extLst>
          </p:cNvPr>
          <p:cNvSpPr/>
          <p:nvPr/>
        </p:nvSpPr>
        <p:spPr>
          <a:xfrm flipH="1" flipV="1">
            <a:off x="7326492" y="5246528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AF7FE99F-D16F-4A4D-BC84-AE2A109573BA}"/>
              </a:ext>
            </a:extLst>
          </p:cNvPr>
          <p:cNvCxnSpPr>
            <a:cxnSpLocks/>
          </p:cNvCxnSpPr>
          <p:nvPr/>
        </p:nvCxnSpPr>
        <p:spPr>
          <a:xfrm>
            <a:off x="7412182" y="3429038"/>
            <a:ext cx="2734495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44DACB10-9997-4764-94BB-5A127190C28C}"/>
              </a:ext>
            </a:extLst>
          </p:cNvPr>
          <p:cNvCxnSpPr>
            <a:cxnSpLocks/>
          </p:cNvCxnSpPr>
          <p:nvPr/>
        </p:nvCxnSpPr>
        <p:spPr>
          <a:xfrm>
            <a:off x="7410450" y="5299343"/>
            <a:ext cx="3049684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>
            <a:extLst>
              <a:ext uri="{FF2B5EF4-FFF2-40B4-BE49-F238E27FC236}">
                <a16:creationId xmlns:a16="http://schemas.microsoft.com/office/drawing/2014/main" id="{CCC733A8-DAA7-4962-BD4B-D5B1B40340C9}"/>
              </a:ext>
            </a:extLst>
          </p:cNvPr>
          <p:cNvSpPr txBox="1"/>
          <p:nvPr/>
        </p:nvSpPr>
        <p:spPr>
          <a:xfrm>
            <a:off x="7237311" y="3530914"/>
            <a:ext cx="810476" cy="23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25</a:t>
            </a:r>
            <a:r>
              <a:rPr lang="en-US" sz="955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 Floor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4AD17506-9988-4F3E-A930-7B440877A462}"/>
              </a:ext>
            </a:extLst>
          </p:cNvPr>
          <p:cNvCxnSpPr>
            <a:cxnSpLocks/>
          </p:cNvCxnSpPr>
          <p:nvPr/>
        </p:nvCxnSpPr>
        <p:spPr>
          <a:xfrm flipV="1">
            <a:off x="8091033" y="3429038"/>
            <a:ext cx="0" cy="374060"/>
          </a:xfrm>
          <a:prstGeom prst="line">
            <a:avLst/>
          </a:prstGeom>
          <a:ln w="28575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465443DE-F143-4AE6-A743-B5C4C63798CE}"/>
              </a:ext>
            </a:extLst>
          </p:cNvPr>
          <p:cNvCxnSpPr>
            <a:cxnSpLocks/>
          </p:cNvCxnSpPr>
          <p:nvPr/>
        </p:nvCxnSpPr>
        <p:spPr>
          <a:xfrm flipV="1">
            <a:off x="8089390" y="4239511"/>
            <a:ext cx="0" cy="1039557"/>
          </a:xfrm>
          <a:prstGeom prst="line">
            <a:avLst/>
          </a:prstGeom>
          <a:ln w="28575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TextBox 473">
            <a:extLst>
              <a:ext uri="{FF2B5EF4-FFF2-40B4-BE49-F238E27FC236}">
                <a16:creationId xmlns:a16="http://schemas.microsoft.com/office/drawing/2014/main" id="{5B10EFA5-EB0B-4318-9705-6F0D82DA6DBB}"/>
              </a:ext>
            </a:extLst>
          </p:cNvPr>
          <p:cNvSpPr txBox="1"/>
          <p:nvPr/>
        </p:nvSpPr>
        <p:spPr>
          <a:xfrm>
            <a:off x="7247433" y="4403741"/>
            <a:ext cx="708269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West FCU</a:t>
            </a:r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5EA77616-12E3-4DCA-B32F-3D3F30FF7B7E}"/>
              </a:ext>
            </a:extLst>
          </p:cNvPr>
          <p:cNvGrpSpPr/>
          <p:nvPr/>
        </p:nvGrpSpPr>
        <p:grpSpPr>
          <a:xfrm>
            <a:off x="7342896" y="3771933"/>
            <a:ext cx="748138" cy="654621"/>
            <a:chOff x="6675141" y="5532113"/>
            <a:chExt cx="1097269" cy="960111"/>
          </a:xfrm>
        </p:grpSpPr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1BBA6952-6FD9-4A86-9BE6-588AA90523FA}"/>
                </a:ext>
              </a:extLst>
            </p:cNvPr>
            <p:cNvCxnSpPr>
              <a:cxnSpLocks/>
            </p:cNvCxnSpPr>
            <p:nvPr/>
          </p:nvCxnSpPr>
          <p:spPr>
            <a:xfrm>
              <a:off x="7269500" y="5577763"/>
              <a:ext cx="0" cy="579849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DBACC413-CBCC-4CA9-ABC9-B67AC2D504E1}"/>
                </a:ext>
              </a:extLst>
            </p:cNvPr>
            <p:cNvCxnSpPr>
              <a:cxnSpLocks/>
              <a:endCxn id="483" idx="0"/>
            </p:cNvCxnSpPr>
            <p:nvPr/>
          </p:nvCxnSpPr>
          <p:spPr>
            <a:xfrm>
              <a:off x="6853751" y="5577763"/>
              <a:ext cx="0" cy="91510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230E8E0C-4362-44D2-B48E-55F3A91CAF6D}"/>
                </a:ext>
              </a:extLst>
            </p:cNvPr>
            <p:cNvCxnSpPr>
              <a:cxnSpLocks/>
              <a:stCxn id="483" idx="2"/>
            </p:cNvCxnSpPr>
            <p:nvPr/>
          </p:nvCxnSpPr>
          <p:spPr>
            <a:xfrm>
              <a:off x="6853751" y="6119517"/>
              <a:ext cx="0" cy="91510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448F04CD-6384-44D1-B8DC-5A921CEA6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19" y="5577834"/>
              <a:ext cx="914391" cy="0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C9A2750D-4DA0-4A9B-A2AB-FB09984E4F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8019" y="6217894"/>
              <a:ext cx="914390" cy="14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78F5D206-25F4-4B89-864E-37686D07486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675141" y="5669273"/>
              <a:ext cx="357220" cy="450244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B95CF5FB-F78E-4344-9163-BE306463E452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7498092" y="5532114"/>
              <a:ext cx="91440" cy="91438"/>
              <a:chOff x="914440" y="4526267"/>
              <a:chExt cx="182883" cy="182879"/>
            </a:xfrm>
          </p:grpSpPr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844527E2-484B-4176-AD62-CAABB4FBFCDD}"/>
                  </a:ext>
                </a:extLst>
              </p:cNvPr>
              <p:cNvGrpSpPr/>
              <p:nvPr/>
            </p:nvGrpSpPr>
            <p:grpSpPr>
              <a:xfrm>
                <a:off x="914440" y="4526267"/>
                <a:ext cx="182883" cy="182879"/>
                <a:chOff x="914435" y="4160512"/>
                <a:chExt cx="182883" cy="182879"/>
              </a:xfrm>
            </p:grpSpPr>
            <p:sp>
              <p:nvSpPr>
                <p:cNvPr id="538" name="Isosceles Triangle 537">
                  <a:extLst>
                    <a:ext uri="{FF2B5EF4-FFF2-40B4-BE49-F238E27FC236}">
                      <a16:creationId xmlns:a16="http://schemas.microsoft.com/office/drawing/2014/main" id="{F565B686-C5DE-465F-BF60-7EF1AEE6B095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9" name="Isosceles Triangle 538">
                  <a:extLst>
                    <a:ext uri="{FF2B5EF4-FFF2-40B4-BE49-F238E27FC236}">
                      <a16:creationId xmlns:a16="http://schemas.microsoft.com/office/drawing/2014/main" id="{D1E7CF59-4CAD-454F-AA07-8C0FFAB00C59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E967A366-428D-434B-86AB-5F1634BFB8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120" y="4572000"/>
                <a:ext cx="91440" cy="914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283C661A-9A8A-4E1E-A0E3-64D19AA336A1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7498091" y="6167223"/>
              <a:ext cx="91440" cy="91438"/>
              <a:chOff x="914440" y="4526267"/>
              <a:chExt cx="182883" cy="182879"/>
            </a:xfrm>
          </p:grpSpPr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CFC8C201-80AA-48D2-B5AD-6E31949A30F3}"/>
                  </a:ext>
                </a:extLst>
              </p:cNvPr>
              <p:cNvGrpSpPr/>
              <p:nvPr/>
            </p:nvGrpSpPr>
            <p:grpSpPr>
              <a:xfrm>
                <a:off x="914440" y="4526267"/>
                <a:ext cx="182883" cy="182879"/>
                <a:chOff x="914435" y="4160512"/>
                <a:chExt cx="182883" cy="182879"/>
              </a:xfrm>
            </p:grpSpPr>
            <p:sp>
              <p:nvSpPr>
                <p:cNvPr id="534" name="Isosceles Triangle 533">
                  <a:extLst>
                    <a:ext uri="{FF2B5EF4-FFF2-40B4-BE49-F238E27FC236}">
                      <a16:creationId xmlns:a16="http://schemas.microsoft.com/office/drawing/2014/main" id="{89FDBDAB-201C-4266-BC39-DE8F8AF2494D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5" name="Isosceles Triangle 534">
                  <a:extLst>
                    <a:ext uri="{FF2B5EF4-FFF2-40B4-BE49-F238E27FC236}">
                      <a16:creationId xmlns:a16="http://schemas.microsoft.com/office/drawing/2014/main" id="{CB2B915A-4B20-4825-995E-36215F745C5C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378C0E5B-5117-40B2-A0E8-C32351E7CA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120" y="4572000"/>
                <a:ext cx="91440" cy="914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D737ABFC-0BB6-487E-A3A4-3DA1336AA643}"/>
                </a:ext>
              </a:extLst>
            </p:cNvPr>
            <p:cNvGrpSpPr/>
            <p:nvPr/>
          </p:nvGrpSpPr>
          <p:grpSpPr>
            <a:xfrm>
              <a:off x="7109474" y="5943592"/>
              <a:ext cx="297184" cy="548632"/>
              <a:chOff x="7109474" y="5943592"/>
              <a:chExt cx="297184" cy="548632"/>
            </a:xfrm>
          </p:grpSpPr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CA78E36B-94D7-4817-BA9E-FAF11BE56FC5}"/>
                  </a:ext>
                </a:extLst>
              </p:cNvPr>
              <p:cNvCxnSpPr/>
              <p:nvPr/>
            </p:nvCxnSpPr>
            <p:spPr>
              <a:xfrm rot="5400000" flipH="1" flipV="1">
                <a:off x="6949464" y="6217908"/>
                <a:ext cx="5486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B62B90EB-175C-4EC1-BEBB-C9A164D5CD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09474" y="6217912"/>
                <a:ext cx="297184" cy="0"/>
              </a:xfrm>
              <a:prstGeom prst="line">
                <a:avLst/>
              </a:prstGeom>
              <a:ln w="127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A17122D6-09C3-43FB-992E-3D322F241159}"/>
                  </a:ext>
                </a:extLst>
              </p:cNvPr>
              <p:cNvGrpSpPr/>
              <p:nvPr/>
            </p:nvGrpSpPr>
            <p:grpSpPr>
              <a:xfrm rot="5400000" flipV="1">
                <a:off x="7162540" y="6233442"/>
                <a:ext cx="215952" cy="93472"/>
                <a:chOff x="3566173" y="4021321"/>
                <a:chExt cx="215952" cy="93472"/>
              </a:xfrm>
            </p:grpSpPr>
            <p:grpSp>
              <p:nvGrpSpPr>
                <p:cNvPr id="503" name="Group 502">
                  <a:extLst>
                    <a:ext uri="{FF2B5EF4-FFF2-40B4-BE49-F238E27FC236}">
                      <a16:creationId xmlns:a16="http://schemas.microsoft.com/office/drawing/2014/main" id="{07272452-F314-4B34-92B2-C2DAD1013FDD}"/>
                    </a:ext>
                  </a:extLst>
                </p:cNvPr>
                <p:cNvGrpSpPr/>
                <p:nvPr/>
              </p:nvGrpSpPr>
              <p:grpSpPr>
                <a:xfrm>
                  <a:off x="3566173" y="4023353"/>
                  <a:ext cx="91442" cy="91440"/>
                  <a:chOff x="914435" y="4160512"/>
                  <a:chExt cx="182883" cy="182879"/>
                </a:xfrm>
              </p:grpSpPr>
              <p:sp>
                <p:nvSpPr>
                  <p:cNvPr id="506" name="Isosceles Triangle 505">
                    <a:extLst>
                      <a:ext uri="{FF2B5EF4-FFF2-40B4-BE49-F238E27FC236}">
                        <a16:creationId xmlns:a16="http://schemas.microsoft.com/office/drawing/2014/main" id="{0250E6F0-A182-4EE2-95E0-785CB35FA4C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7" name="Isosceles Triangle 506">
                    <a:extLst>
                      <a:ext uri="{FF2B5EF4-FFF2-40B4-BE49-F238E27FC236}">
                        <a16:creationId xmlns:a16="http://schemas.microsoft.com/office/drawing/2014/main" id="{6EB07A72-B8A9-4EE5-8EE7-6D0C2419809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4A5BF035-F77C-4FE1-A710-4C1B102ED3CD}"/>
                    </a:ext>
                  </a:extLst>
                </p:cNvPr>
                <p:cNvCxnSpPr>
                  <a:stCxn id="507" idx="0"/>
                </p:cNvCxnSpPr>
                <p:nvPr/>
              </p:nvCxnSpPr>
              <p:spPr>
                <a:xfrm>
                  <a:off x="3611893" y="4069073"/>
                  <a:ext cx="70767" cy="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5E6D70E6-4DBD-49DC-9792-79C8FDC80B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3690684" y="4021321"/>
                  <a:ext cx="91441" cy="9144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2" name="Isosceles Triangle 501">
                <a:extLst>
                  <a:ext uri="{FF2B5EF4-FFF2-40B4-BE49-F238E27FC236}">
                    <a16:creationId xmlns:a16="http://schemas.microsoft.com/office/drawing/2014/main" id="{CF659030-1649-4EBB-8F84-06AA5B21116E}"/>
                  </a:ext>
                </a:extLst>
              </p:cNvPr>
              <p:cNvSpPr/>
              <p:nvPr/>
            </p:nvSpPr>
            <p:spPr>
              <a:xfrm flipV="1">
                <a:off x="7224855" y="6160892"/>
                <a:ext cx="91440" cy="4572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7C40D0FC-4A9E-4A55-8D71-9D99C67192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2327" y="5798119"/>
              <a:ext cx="274317" cy="182878"/>
              <a:chOff x="731562" y="4983464"/>
              <a:chExt cx="548634" cy="365755"/>
            </a:xfrm>
          </p:grpSpPr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B8EEF9DD-7D06-4285-8DC6-F8715096F573}"/>
                  </a:ext>
                </a:extLst>
              </p:cNvPr>
              <p:cNvCxnSpPr/>
              <p:nvPr/>
            </p:nvCxnSpPr>
            <p:spPr>
              <a:xfrm flipH="1">
                <a:off x="731562" y="5166341"/>
                <a:ext cx="5486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0A3A7E48-088B-4A81-A389-25ED07E358E9}"/>
                  </a:ext>
                </a:extLst>
              </p:cNvPr>
              <p:cNvCxnSpPr/>
              <p:nvPr/>
            </p:nvCxnSpPr>
            <p:spPr>
              <a:xfrm>
                <a:off x="1005879" y="4983464"/>
                <a:ext cx="0" cy="365755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E7C549DF-5559-44C9-B277-8C5811750A19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97266" cy="182879"/>
                <a:chOff x="914440" y="5074901"/>
                <a:chExt cx="197266" cy="182879"/>
              </a:xfrm>
            </p:grpSpPr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E96B0131-F65C-44A7-A158-0743C748D327}"/>
                    </a:ext>
                  </a:extLst>
                </p:cNvPr>
                <p:cNvGrpSpPr/>
                <p:nvPr/>
              </p:nvGrpSpPr>
              <p:grpSpPr>
                <a:xfrm>
                  <a:off x="1020267" y="5120640"/>
                  <a:ext cx="91439" cy="91439"/>
                  <a:chOff x="1158273" y="5166341"/>
                  <a:chExt cx="91439" cy="91439"/>
                </a:xfrm>
              </p:grpSpPr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14F8A138-DDFA-4F8C-A411-54EAFDE2065F}"/>
                      </a:ext>
                    </a:extLst>
                  </p:cNvPr>
                  <p:cNvCxnSpPr/>
                  <p:nvPr/>
                </p:nvCxnSpPr>
                <p:spPr>
                  <a:xfrm>
                    <a:off x="1158273" y="5166341"/>
                    <a:ext cx="91439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>
                    <a:extLst>
                      <a:ext uri="{FF2B5EF4-FFF2-40B4-BE49-F238E27FC236}">
                        <a16:creationId xmlns:a16="http://schemas.microsoft.com/office/drawing/2014/main" id="{E4B7608C-E376-4D42-B3EA-9898678522D6}"/>
                      </a:ext>
                    </a:extLst>
                  </p:cNvPr>
                  <p:cNvCxnSpPr/>
                  <p:nvPr/>
                </p:nvCxnSpPr>
                <p:spPr>
                  <a:xfrm>
                    <a:off x="1158273" y="5257780"/>
                    <a:ext cx="91439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2" name="Group 491">
                  <a:extLst>
                    <a:ext uri="{FF2B5EF4-FFF2-40B4-BE49-F238E27FC236}">
                      <a16:creationId xmlns:a16="http://schemas.microsoft.com/office/drawing/2014/main" id="{E4D78953-2CCC-4954-B7CF-BD8FCF4B340A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95" name="Isosceles Triangle 494">
                    <a:extLst>
                      <a:ext uri="{FF2B5EF4-FFF2-40B4-BE49-F238E27FC236}">
                        <a16:creationId xmlns:a16="http://schemas.microsoft.com/office/drawing/2014/main" id="{3DDD62D4-B315-4AED-8D21-0E4825FB8161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6" name="Isosceles Triangle 495">
                    <a:extLst>
                      <a:ext uri="{FF2B5EF4-FFF2-40B4-BE49-F238E27FC236}">
                        <a16:creationId xmlns:a16="http://schemas.microsoft.com/office/drawing/2014/main" id="{C0FC0D86-CFEF-48D8-8D9B-CA73BAD6AAD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6BA9141B-F0FB-481B-8AB9-0ED55F4F7F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">
                  <a:off x="934878" y="5102352"/>
                  <a:ext cx="137160" cy="13716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B0F8D3B6-970E-4ED4-865C-1F09174C2776}"/>
                    </a:ext>
                  </a:extLst>
                </p:cNvPr>
                <p:cNvCxnSpPr>
                  <a:stCxn id="493" idx="2"/>
                  <a:endCxn id="493" idx="6"/>
                </p:cNvCxnSpPr>
                <p:nvPr/>
              </p:nvCxnSpPr>
              <p:spPr>
                <a:xfrm>
                  <a:off x="944066" y="5136642"/>
                  <a:ext cx="118784" cy="6858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739C43C8-B7D3-49DA-AE42-1E08E30F449B}"/>
              </a:ext>
            </a:extLst>
          </p:cNvPr>
          <p:cNvGrpSpPr/>
          <p:nvPr/>
        </p:nvGrpSpPr>
        <p:grpSpPr>
          <a:xfrm>
            <a:off x="8350200" y="3427468"/>
            <a:ext cx="2030273" cy="2495323"/>
            <a:chOff x="9663160" y="5026953"/>
            <a:chExt cx="2977733" cy="3659807"/>
          </a:xfrm>
        </p:grpSpPr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80574B4B-36A6-4946-B474-2379E2E907F8}"/>
                </a:ext>
              </a:extLst>
            </p:cNvPr>
            <p:cNvCxnSpPr>
              <a:cxnSpLocks/>
              <a:stCxn id="513" idx="0"/>
            </p:cNvCxnSpPr>
            <p:nvPr/>
          </p:nvCxnSpPr>
          <p:spPr>
            <a:xfrm flipV="1">
              <a:off x="10006060" y="5026953"/>
              <a:ext cx="1529" cy="350759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559E9286-692F-4D83-A24D-B6ABDE4B2314}"/>
                </a:ext>
              </a:extLst>
            </p:cNvPr>
            <p:cNvCxnSpPr>
              <a:cxnSpLocks/>
              <a:endCxn id="513" idx="2"/>
            </p:cNvCxnSpPr>
            <p:nvPr/>
          </p:nvCxnSpPr>
          <p:spPr>
            <a:xfrm flipV="1">
              <a:off x="10006060" y="6368312"/>
              <a:ext cx="0" cy="131261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AF96C3B-2307-4E00-A7C0-1FBD30BCEEA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9539" y="8686760"/>
              <a:ext cx="2291933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0BD8B0C6-6B47-4BC7-9B91-45FED8CFC4B2}"/>
                </a:ext>
              </a:extLst>
            </p:cNvPr>
            <p:cNvCxnSpPr>
              <a:cxnSpLocks/>
              <a:stCxn id="439" idx="0"/>
            </p:cNvCxnSpPr>
            <p:nvPr/>
          </p:nvCxnSpPr>
          <p:spPr>
            <a:xfrm flipV="1">
              <a:off x="12297993" y="5026953"/>
              <a:ext cx="0" cy="350759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18DDBD19-635A-49D6-ACC1-2F960D0BE314}"/>
                </a:ext>
              </a:extLst>
            </p:cNvPr>
            <p:cNvCxnSpPr>
              <a:cxnSpLocks/>
              <a:endCxn id="439" idx="2"/>
            </p:cNvCxnSpPr>
            <p:nvPr/>
          </p:nvCxnSpPr>
          <p:spPr>
            <a:xfrm flipV="1">
              <a:off x="12297993" y="6368312"/>
              <a:ext cx="0" cy="122118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78D9A9D6-8CA4-496D-AE03-C3B58C4245FA}"/>
                </a:ext>
              </a:extLst>
            </p:cNvPr>
            <p:cNvSpPr txBox="1"/>
            <p:nvPr/>
          </p:nvSpPr>
          <p:spPr>
            <a:xfrm>
              <a:off x="10623277" y="5531859"/>
              <a:ext cx="127727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186.3 gpm from 42.0°F to 54°F, 6.9 ft.w.c. </a:t>
              </a:r>
              <a:r>
                <a:rPr lang="el-GR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Δ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p, 91.2 tons (Typical of each MAU)</a:t>
              </a:r>
            </a:p>
          </p:txBody>
        </p: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91FB5907-30EB-414F-BEA5-0E7FC6561D5A}"/>
                </a:ext>
              </a:extLst>
            </p:cNvPr>
            <p:cNvGrpSpPr/>
            <p:nvPr/>
          </p:nvGrpSpPr>
          <p:grpSpPr>
            <a:xfrm>
              <a:off x="9663160" y="5126245"/>
              <a:ext cx="685800" cy="2282800"/>
              <a:chOff x="9663160" y="5126245"/>
              <a:chExt cx="685800" cy="2282800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D41A72ED-65C2-4828-87F7-3F02BC07C5BA}"/>
                  </a:ext>
                </a:extLst>
              </p:cNvPr>
              <p:cNvGrpSpPr/>
              <p:nvPr/>
            </p:nvGrpSpPr>
            <p:grpSpPr>
              <a:xfrm>
                <a:off x="9663160" y="5126245"/>
                <a:ext cx="685800" cy="2282800"/>
                <a:chOff x="9555453" y="3997825"/>
                <a:chExt cx="685800" cy="2282800"/>
              </a:xfrm>
            </p:grpSpPr>
            <p:grpSp>
              <p:nvGrpSpPr>
                <p:cNvPr id="511" name="Group 510">
                  <a:extLst>
                    <a:ext uri="{FF2B5EF4-FFF2-40B4-BE49-F238E27FC236}">
                      <a16:creationId xmlns:a16="http://schemas.microsoft.com/office/drawing/2014/main" id="{6EDA7CD6-66F7-4ACC-8BA9-BC8D982955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V="1">
                  <a:off x="9841595" y="3997825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549" name="Straight Connector 548">
                    <a:extLst>
                      <a:ext uri="{FF2B5EF4-FFF2-40B4-BE49-F238E27FC236}">
                        <a16:creationId xmlns:a16="http://schemas.microsoft.com/office/drawing/2014/main" id="{CCCF0601-7563-4085-93E6-A7D90BCE56C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EC6B36C4-BC7B-4C6E-BE73-3C66964057C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1" name="Rectangle 550">
                    <a:extLst>
                      <a:ext uri="{FF2B5EF4-FFF2-40B4-BE49-F238E27FC236}">
                        <a16:creationId xmlns:a16="http://schemas.microsoft.com/office/drawing/2014/main" id="{CB8C7B7A-7347-4EF0-832E-B3C772FECB48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2" name="Rectangle 551">
                    <a:extLst>
                      <a:ext uri="{FF2B5EF4-FFF2-40B4-BE49-F238E27FC236}">
                        <a16:creationId xmlns:a16="http://schemas.microsoft.com/office/drawing/2014/main" id="{30B20DC6-23E8-4FD4-822A-0A6A90860C87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" name="Oval 552">
                    <a:extLst>
                      <a:ext uri="{FF2B5EF4-FFF2-40B4-BE49-F238E27FC236}">
                        <a16:creationId xmlns:a16="http://schemas.microsoft.com/office/drawing/2014/main" id="{65D3D301-74F3-4288-A118-947B4E394306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FFA96D72-A127-46F8-AF78-48B831A9F1C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840949" y="6185377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544" name="Straight Connector 543">
                    <a:extLst>
                      <a:ext uri="{FF2B5EF4-FFF2-40B4-BE49-F238E27FC236}">
                        <a16:creationId xmlns:a16="http://schemas.microsoft.com/office/drawing/2014/main" id="{15BF96D3-661A-41A5-B584-4CD0DB7B4D4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>
                    <a:extLst>
                      <a:ext uri="{FF2B5EF4-FFF2-40B4-BE49-F238E27FC236}">
                        <a16:creationId xmlns:a16="http://schemas.microsoft.com/office/drawing/2014/main" id="{641F3986-DEDC-405E-963C-75D271FA65E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2890078B-78CB-48DD-B3A0-2CEA77AB2B03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7" name="Rectangle 546">
                    <a:extLst>
                      <a:ext uri="{FF2B5EF4-FFF2-40B4-BE49-F238E27FC236}">
                        <a16:creationId xmlns:a16="http://schemas.microsoft.com/office/drawing/2014/main" id="{19F8B109-88F8-49B8-8396-F9C276648FCD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8" name="Oval 547">
                    <a:extLst>
                      <a:ext uri="{FF2B5EF4-FFF2-40B4-BE49-F238E27FC236}">
                        <a16:creationId xmlns:a16="http://schemas.microsoft.com/office/drawing/2014/main" id="{60D76BBE-A2D5-4088-B6AA-A8EC7B514188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sp>
              <p:nvSpPr>
                <p:cNvPr id="513" name="TextBox 512">
                  <a:extLst>
                    <a:ext uri="{FF2B5EF4-FFF2-40B4-BE49-F238E27FC236}">
                      <a16:creationId xmlns:a16="http://schemas.microsoft.com/office/drawing/2014/main" id="{2466A5FB-B2D8-4252-8ABA-BCEDCA2EFF9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555453" y="4249292"/>
                  <a:ext cx="685800" cy="990600"/>
                </a:xfrm>
                <a:prstGeom prst="rect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23" dirty="0">
                      <a:solidFill>
                        <a:schemeClr val="bg1"/>
                      </a:solidFill>
                    </a:rPr>
                    <a:t>AHU5  Corr. MAU</a:t>
                  </a:r>
                </a:p>
              </p:txBody>
            </p:sp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1362E765-80DB-4FA0-8597-ADFAEAE9488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9814751" y="5529268"/>
                  <a:ext cx="357190" cy="288576"/>
                  <a:chOff x="5056442" y="4191000"/>
                  <a:chExt cx="714378" cy="577152"/>
                </a:xfrm>
              </p:grpSpPr>
              <p:cxnSp>
                <p:nvCxnSpPr>
                  <p:cNvPr id="515" name="Straight Connector 514">
                    <a:extLst>
                      <a:ext uri="{FF2B5EF4-FFF2-40B4-BE49-F238E27FC236}">
                        <a16:creationId xmlns:a16="http://schemas.microsoft.com/office/drawing/2014/main" id="{C48CE918-89F7-40C3-98A2-2CE3A4A1B2A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0760" y="4273466"/>
                    <a:ext cx="5743" cy="347472"/>
                  </a:xfrm>
                  <a:prstGeom prst="line">
                    <a:avLst/>
                  </a:prstGeom>
                  <a:ln w="3492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1336BF33-5676-424E-9838-6E3259C8D931}"/>
                      </a:ext>
                    </a:extLst>
                  </p:cNvPr>
                  <p:cNvGrpSpPr/>
                  <p:nvPr/>
                </p:nvGrpSpPr>
                <p:grpSpPr>
                  <a:xfrm>
                    <a:off x="5056442" y="4291668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B66D2429-6448-465A-B3F8-03D2E0369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531" name="Group 530">
                      <a:extLst>
                        <a:ext uri="{FF2B5EF4-FFF2-40B4-BE49-F238E27FC236}">
                          <a16:creationId xmlns:a16="http://schemas.microsoft.com/office/drawing/2014/main" id="{4F9BCC20-68C3-4C73-B2D4-38712C28FE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532" name="Straight Connector 531">
                        <a:extLst>
                          <a:ext uri="{FF2B5EF4-FFF2-40B4-BE49-F238E27FC236}">
                            <a16:creationId xmlns:a16="http://schemas.microsoft.com/office/drawing/2014/main" id="{0277B30D-9DCE-43BA-A64D-4F1F9E3DDCF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0" name="Straight Connector 539">
                        <a:extLst>
                          <a:ext uri="{FF2B5EF4-FFF2-40B4-BE49-F238E27FC236}">
                            <a16:creationId xmlns:a16="http://schemas.microsoft.com/office/drawing/2014/main" id="{C31456D8-2651-4035-9019-E4D2F6F286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1" name="Straight Connector 540">
                        <a:extLst>
                          <a:ext uri="{FF2B5EF4-FFF2-40B4-BE49-F238E27FC236}">
                            <a16:creationId xmlns:a16="http://schemas.microsoft.com/office/drawing/2014/main" id="{662A4B96-24D5-47BC-9B9D-AF287CA162F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2" name="Straight Connector 541">
                        <a:extLst>
                          <a:ext uri="{FF2B5EF4-FFF2-40B4-BE49-F238E27FC236}">
                            <a16:creationId xmlns:a16="http://schemas.microsoft.com/office/drawing/2014/main" id="{7D4153C5-550F-4788-BA2B-009DE3A9D61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3" name="Straight Connector 542">
                        <a:extLst>
                          <a:ext uri="{FF2B5EF4-FFF2-40B4-BE49-F238E27FC236}">
                            <a16:creationId xmlns:a16="http://schemas.microsoft.com/office/drawing/2014/main" id="{AA77A944-E79E-45B8-8746-63E22E4A640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71D977AB-9FC0-47A6-BD63-933F09BF758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56442" y="4191000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523" name="Rectangle 522">
                      <a:extLst>
                        <a:ext uri="{FF2B5EF4-FFF2-40B4-BE49-F238E27FC236}">
                          <a16:creationId xmlns:a16="http://schemas.microsoft.com/office/drawing/2014/main" id="{88B4E6F0-20D3-4095-B0AD-E5C4AC9827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524" name="Group 523">
                      <a:extLst>
                        <a:ext uri="{FF2B5EF4-FFF2-40B4-BE49-F238E27FC236}">
                          <a16:creationId xmlns:a16="http://schemas.microsoft.com/office/drawing/2014/main" id="{9F08791F-AEBC-4FEC-93FB-D75E6AECD7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525" name="Straight Connector 524">
                        <a:extLst>
                          <a:ext uri="{FF2B5EF4-FFF2-40B4-BE49-F238E27FC236}">
                            <a16:creationId xmlns:a16="http://schemas.microsoft.com/office/drawing/2014/main" id="{3EA1643E-3518-4234-AFC7-240C1A077FC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6" name="Straight Connector 525">
                        <a:extLst>
                          <a:ext uri="{FF2B5EF4-FFF2-40B4-BE49-F238E27FC236}">
                            <a16:creationId xmlns:a16="http://schemas.microsoft.com/office/drawing/2014/main" id="{BACCC3F2-9AC6-4CE1-B697-3DC10D7CD03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7" name="Straight Connector 526">
                        <a:extLst>
                          <a:ext uri="{FF2B5EF4-FFF2-40B4-BE49-F238E27FC236}">
                            <a16:creationId xmlns:a16="http://schemas.microsoft.com/office/drawing/2014/main" id="{A8A910C1-3788-429A-BEF9-EB2F4964344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Straight Connector 527">
                        <a:extLst>
                          <a:ext uri="{FF2B5EF4-FFF2-40B4-BE49-F238E27FC236}">
                            <a16:creationId xmlns:a16="http://schemas.microsoft.com/office/drawing/2014/main" id="{44E7D856-1321-4D03-B9D4-1E57CA67A91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9" name="Straight Connector 528">
                        <a:extLst>
                          <a:ext uri="{FF2B5EF4-FFF2-40B4-BE49-F238E27FC236}">
                            <a16:creationId xmlns:a16="http://schemas.microsoft.com/office/drawing/2014/main" id="{2C423BD3-DD09-477C-9021-688A4E962C97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D948254F-7820-471D-A126-D62E8F8DBC72}"/>
                      </a:ext>
                    </a:extLst>
                  </p:cNvPr>
                  <p:cNvCxnSpPr/>
                  <p:nvPr/>
                </p:nvCxnSpPr>
                <p:spPr>
                  <a:xfrm>
                    <a:off x="5056442" y="4291670"/>
                    <a:ext cx="714378" cy="0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9" name="Group 518">
                    <a:extLst>
                      <a:ext uri="{FF2B5EF4-FFF2-40B4-BE49-F238E27FC236}">
                        <a16:creationId xmlns:a16="http://schemas.microsoft.com/office/drawing/2014/main" id="{12A151A5-7EDB-4AFF-B392-F76F6E2A8573}"/>
                      </a:ext>
                    </a:extLst>
                  </p:cNvPr>
                  <p:cNvGrpSpPr/>
                  <p:nvPr/>
                </p:nvGrpSpPr>
                <p:grpSpPr>
                  <a:xfrm>
                    <a:off x="5179288" y="4527096"/>
                    <a:ext cx="468686" cy="241056"/>
                    <a:chOff x="4267200" y="4527096"/>
                    <a:chExt cx="468686" cy="241056"/>
                  </a:xfrm>
                </p:grpSpPr>
                <p:sp>
                  <p:nvSpPr>
                    <p:cNvPr id="521" name="Isosceles Triangle 520">
                      <a:extLst>
                        <a:ext uri="{FF2B5EF4-FFF2-40B4-BE49-F238E27FC236}">
                          <a16:creationId xmlns:a16="http://schemas.microsoft.com/office/drawing/2014/main" id="{EA7442C4-27FA-4CC8-8C35-BFA26C11A4C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67291" y="4528157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sp>
                  <p:nvSpPr>
                    <p:cNvPr id="522" name="Isosceles Triangle 521">
                      <a:extLst>
                        <a:ext uri="{FF2B5EF4-FFF2-40B4-BE49-F238E27FC236}">
                          <a16:creationId xmlns:a16="http://schemas.microsoft.com/office/drawing/2014/main" id="{DC9642D5-D990-4033-B369-FBC9B109BA4A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495891" y="4527005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  <p:sp>
                <p:nvSpPr>
                  <p:cNvPr id="520" name="Oval 519">
                    <a:extLst>
                      <a:ext uri="{FF2B5EF4-FFF2-40B4-BE49-F238E27FC236}">
                        <a16:creationId xmlns:a16="http://schemas.microsoft.com/office/drawing/2014/main" id="{94EB572A-2B01-4851-8C6B-A533A0E3A2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322191" y="4556184"/>
                    <a:ext cx="182880" cy="18288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</p:grpSp>
          <p:pic>
            <p:nvPicPr>
              <p:cNvPr id="510" name="Picture 509">
                <a:extLst>
                  <a:ext uri="{FF2B5EF4-FFF2-40B4-BE49-F238E27FC236}">
                    <a16:creationId xmlns:a16="http://schemas.microsoft.com/office/drawing/2014/main" id="{8EBC0493-EA0D-4F6B-85CD-FCD60EA50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9529" y="7028105"/>
                <a:ext cx="554784" cy="219475"/>
              </a:xfrm>
              <a:prstGeom prst="rect">
                <a:avLst/>
              </a:prstGeom>
            </p:spPr>
          </p:pic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1BC796E4-4CA4-4B1D-8B82-9F2C1A24AD83}"/>
                </a:ext>
              </a:extLst>
            </p:cNvPr>
            <p:cNvGrpSpPr/>
            <p:nvPr/>
          </p:nvGrpSpPr>
          <p:grpSpPr>
            <a:xfrm>
              <a:off x="11955093" y="5126245"/>
              <a:ext cx="685800" cy="2282800"/>
              <a:chOff x="11955093" y="5126245"/>
              <a:chExt cx="685800" cy="2282800"/>
            </a:xfrm>
          </p:grpSpPr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0E223A9B-5A71-463E-8B9B-2DD1F93ADCB8}"/>
                  </a:ext>
                </a:extLst>
              </p:cNvPr>
              <p:cNvGrpSpPr/>
              <p:nvPr/>
            </p:nvGrpSpPr>
            <p:grpSpPr>
              <a:xfrm>
                <a:off x="11955093" y="5126245"/>
                <a:ext cx="685800" cy="2282800"/>
                <a:chOff x="9555453" y="3997825"/>
                <a:chExt cx="685800" cy="2282800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503DEB5-610A-47EF-BB4A-0968D785E3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V="1">
                  <a:off x="9841595" y="3997825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468" name="Straight Connector 467">
                    <a:extLst>
                      <a:ext uri="{FF2B5EF4-FFF2-40B4-BE49-F238E27FC236}">
                        <a16:creationId xmlns:a16="http://schemas.microsoft.com/office/drawing/2014/main" id="{764A1FF7-CA65-43C3-8B5A-0D406C4EDC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Straight Connector 468">
                    <a:extLst>
                      <a:ext uri="{FF2B5EF4-FFF2-40B4-BE49-F238E27FC236}">
                        <a16:creationId xmlns:a16="http://schemas.microsoft.com/office/drawing/2014/main" id="{2724734A-3C39-45B3-A56C-C8811C35D8E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BCF80254-8B50-49E0-86FD-ADED97C0BAAF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F774AA15-0E87-4FFD-91FD-5D55F2B6C838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5" name="Oval 474">
                    <a:extLst>
                      <a:ext uri="{FF2B5EF4-FFF2-40B4-BE49-F238E27FC236}">
                        <a16:creationId xmlns:a16="http://schemas.microsoft.com/office/drawing/2014/main" id="{C686C066-D07A-4DF5-A912-48E9B3E5775B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6E2C3AAE-EA0A-483E-B6E3-E8AD2A2933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840949" y="6185377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463" name="Straight Connector 462">
                    <a:extLst>
                      <a:ext uri="{FF2B5EF4-FFF2-40B4-BE49-F238E27FC236}">
                        <a16:creationId xmlns:a16="http://schemas.microsoft.com/office/drawing/2014/main" id="{42FDC8B4-F5A8-4AB2-96C8-DF867853ED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463">
                    <a:extLst>
                      <a:ext uri="{FF2B5EF4-FFF2-40B4-BE49-F238E27FC236}">
                        <a16:creationId xmlns:a16="http://schemas.microsoft.com/office/drawing/2014/main" id="{FE5EE592-BC4D-4E7E-88D8-CA9D2D29A2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ED3E6700-7A8F-4018-BB8A-04AAF7AF969C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A86D7C57-4625-4925-A7A7-32999E631BDE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67" name="Oval 466">
                    <a:extLst>
                      <a:ext uri="{FF2B5EF4-FFF2-40B4-BE49-F238E27FC236}">
                        <a16:creationId xmlns:a16="http://schemas.microsoft.com/office/drawing/2014/main" id="{8DF3A624-7E37-4977-9B2C-73805AEC5480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sp>
              <p:nvSpPr>
                <p:cNvPr id="439" name="TextBox 438">
                  <a:extLst>
                    <a:ext uri="{FF2B5EF4-FFF2-40B4-BE49-F238E27FC236}">
                      <a16:creationId xmlns:a16="http://schemas.microsoft.com/office/drawing/2014/main" id="{D77F5979-E4EA-4191-AA0E-A30DFE6C0CC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555453" y="4249292"/>
                  <a:ext cx="685800" cy="990600"/>
                </a:xfrm>
                <a:prstGeom prst="rect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23" dirty="0">
                      <a:solidFill>
                        <a:schemeClr val="bg1"/>
                      </a:solidFill>
                    </a:rPr>
                    <a:t>AHU6  </a:t>
                  </a:r>
                  <a:r>
                    <a:rPr lang="en-US" sz="1023" dirty="0" err="1">
                      <a:solidFill>
                        <a:schemeClr val="bg1"/>
                      </a:solidFill>
                    </a:rPr>
                    <a:t>Corr.MAU</a:t>
                  </a:r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C93D1E8D-9AE0-4426-B69F-D156EF663EB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9814751" y="5529268"/>
                  <a:ext cx="357190" cy="288576"/>
                  <a:chOff x="5056442" y="4191000"/>
                  <a:chExt cx="714378" cy="577152"/>
                </a:xfrm>
              </p:grpSpPr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F955F568-EC43-4923-9C32-AF8DA48D678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0760" y="4273466"/>
                    <a:ext cx="5743" cy="347472"/>
                  </a:xfrm>
                  <a:prstGeom prst="line">
                    <a:avLst/>
                  </a:prstGeom>
                  <a:ln w="3492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8E91234F-B43A-4A34-AE10-3D1DBE901A8A}"/>
                      </a:ext>
                    </a:extLst>
                  </p:cNvPr>
                  <p:cNvGrpSpPr/>
                  <p:nvPr/>
                </p:nvGrpSpPr>
                <p:grpSpPr>
                  <a:xfrm>
                    <a:off x="5056442" y="4291668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456" name="Rectangle 455">
                      <a:extLst>
                        <a:ext uri="{FF2B5EF4-FFF2-40B4-BE49-F238E27FC236}">
                          <a16:creationId xmlns:a16="http://schemas.microsoft.com/office/drawing/2014/main" id="{CC288A7D-1DE3-47A4-B09E-197D8D21AA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457" name="Group 456">
                      <a:extLst>
                        <a:ext uri="{FF2B5EF4-FFF2-40B4-BE49-F238E27FC236}">
                          <a16:creationId xmlns:a16="http://schemas.microsoft.com/office/drawing/2014/main" id="{53BF3CCB-3FF1-4196-AA52-A5B9DAFA2F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458" name="Straight Connector 457">
                        <a:extLst>
                          <a:ext uri="{FF2B5EF4-FFF2-40B4-BE49-F238E27FC236}">
                            <a16:creationId xmlns:a16="http://schemas.microsoft.com/office/drawing/2014/main" id="{B1A8BB1B-9B8E-4336-AB64-A1FA9590491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Straight Connector 458">
                        <a:extLst>
                          <a:ext uri="{FF2B5EF4-FFF2-40B4-BE49-F238E27FC236}">
                            <a16:creationId xmlns:a16="http://schemas.microsoft.com/office/drawing/2014/main" id="{B87FFDF5-5224-4BF5-861B-7D4A2AB83B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459">
                        <a:extLst>
                          <a:ext uri="{FF2B5EF4-FFF2-40B4-BE49-F238E27FC236}">
                            <a16:creationId xmlns:a16="http://schemas.microsoft.com/office/drawing/2014/main" id="{10B18540-34BB-41D7-9827-8605A8F1A51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Straight Connector 460">
                        <a:extLst>
                          <a:ext uri="{FF2B5EF4-FFF2-40B4-BE49-F238E27FC236}">
                            <a16:creationId xmlns:a16="http://schemas.microsoft.com/office/drawing/2014/main" id="{87AE518D-AD40-49C8-97BD-9AEBBAAEAAD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Connector 461">
                        <a:extLst>
                          <a:ext uri="{FF2B5EF4-FFF2-40B4-BE49-F238E27FC236}">
                            <a16:creationId xmlns:a16="http://schemas.microsoft.com/office/drawing/2014/main" id="{EF13A6DF-4498-48D6-8982-6C726FA5B1D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3" name="Group 442">
                    <a:extLst>
                      <a:ext uri="{FF2B5EF4-FFF2-40B4-BE49-F238E27FC236}">
                        <a16:creationId xmlns:a16="http://schemas.microsoft.com/office/drawing/2014/main" id="{09D50758-7F32-4625-B104-6E61F02A67E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56442" y="4191000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5BEF1895-C88F-40D8-9CD4-2BE4CA3378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450" name="Group 449">
                      <a:extLst>
                        <a:ext uri="{FF2B5EF4-FFF2-40B4-BE49-F238E27FC236}">
                          <a16:creationId xmlns:a16="http://schemas.microsoft.com/office/drawing/2014/main" id="{B7494ABD-E149-4CD4-AD23-CF4BCBA8C8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451" name="Straight Connector 450">
                        <a:extLst>
                          <a:ext uri="{FF2B5EF4-FFF2-40B4-BE49-F238E27FC236}">
                            <a16:creationId xmlns:a16="http://schemas.microsoft.com/office/drawing/2014/main" id="{29DFBB99-BB99-4222-BF1B-208B27AD00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2" name="Straight Connector 451">
                        <a:extLst>
                          <a:ext uri="{FF2B5EF4-FFF2-40B4-BE49-F238E27FC236}">
                            <a16:creationId xmlns:a16="http://schemas.microsoft.com/office/drawing/2014/main" id="{666E61E0-55AE-43B1-80A8-3E16ADB110F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3" name="Straight Connector 452">
                        <a:extLst>
                          <a:ext uri="{FF2B5EF4-FFF2-40B4-BE49-F238E27FC236}">
                            <a16:creationId xmlns:a16="http://schemas.microsoft.com/office/drawing/2014/main" id="{DF5B6AB8-D98B-43E1-BD71-C51788AD60D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4" name="Straight Connector 453">
                        <a:extLst>
                          <a:ext uri="{FF2B5EF4-FFF2-40B4-BE49-F238E27FC236}">
                            <a16:creationId xmlns:a16="http://schemas.microsoft.com/office/drawing/2014/main" id="{A6CEF1E9-34C5-46F8-810E-52D24E208AD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" name="Straight Connector 454">
                        <a:extLst>
                          <a:ext uri="{FF2B5EF4-FFF2-40B4-BE49-F238E27FC236}">
                            <a16:creationId xmlns:a16="http://schemas.microsoft.com/office/drawing/2014/main" id="{8AC824DC-8343-4D3C-850D-4670D533312E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44" name="Straight Connector 443">
                    <a:extLst>
                      <a:ext uri="{FF2B5EF4-FFF2-40B4-BE49-F238E27FC236}">
                        <a16:creationId xmlns:a16="http://schemas.microsoft.com/office/drawing/2014/main" id="{43237F39-557C-4FAB-946C-57CB1BD9CCEB}"/>
                      </a:ext>
                    </a:extLst>
                  </p:cNvPr>
                  <p:cNvCxnSpPr/>
                  <p:nvPr/>
                </p:nvCxnSpPr>
                <p:spPr>
                  <a:xfrm>
                    <a:off x="5056442" y="4291670"/>
                    <a:ext cx="714378" cy="0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FE661EA6-5840-4DD7-BAA1-C5AB9FD55178}"/>
                      </a:ext>
                    </a:extLst>
                  </p:cNvPr>
                  <p:cNvGrpSpPr/>
                  <p:nvPr/>
                </p:nvGrpSpPr>
                <p:grpSpPr>
                  <a:xfrm>
                    <a:off x="5179288" y="4527096"/>
                    <a:ext cx="468686" cy="241056"/>
                    <a:chOff x="4267200" y="4527096"/>
                    <a:chExt cx="468686" cy="241056"/>
                  </a:xfrm>
                </p:grpSpPr>
                <p:sp>
                  <p:nvSpPr>
                    <p:cNvPr id="447" name="Isosceles Triangle 446">
                      <a:extLst>
                        <a:ext uri="{FF2B5EF4-FFF2-40B4-BE49-F238E27FC236}">
                          <a16:creationId xmlns:a16="http://schemas.microsoft.com/office/drawing/2014/main" id="{CE744B2D-A9A1-4F75-A58E-A8925DF6B96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67291" y="4528157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sp>
                  <p:nvSpPr>
                    <p:cNvPr id="448" name="Isosceles Triangle 447">
                      <a:extLst>
                        <a:ext uri="{FF2B5EF4-FFF2-40B4-BE49-F238E27FC236}">
                          <a16:creationId xmlns:a16="http://schemas.microsoft.com/office/drawing/2014/main" id="{F9BB46C3-6E0F-449E-B573-A0CF5F2B2A15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495891" y="4527005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5C5E5A07-8A4C-493F-AE5F-56A9018682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322191" y="4556184"/>
                    <a:ext cx="182880" cy="18288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1AB1C9DB-7B46-4F91-9A81-D251D0272074}"/>
                  </a:ext>
                </a:extLst>
              </p:cNvPr>
              <p:cNvGrpSpPr/>
              <p:nvPr/>
            </p:nvGrpSpPr>
            <p:grpSpPr>
              <a:xfrm>
                <a:off x="12025396" y="7028105"/>
                <a:ext cx="548634" cy="182879"/>
                <a:chOff x="731562" y="5074901"/>
                <a:chExt cx="548634" cy="182879"/>
              </a:xfrm>
            </p:grpSpPr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B8C857A8-E048-4E52-8CD9-359458B58473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6" name="Group 425">
                  <a:extLst>
                    <a:ext uri="{FF2B5EF4-FFF2-40B4-BE49-F238E27FC236}">
                      <a16:creationId xmlns:a16="http://schemas.microsoft.com/office/drawing/2014/main" id="{188E8C8C-95F3-4A3F-95AD-F23B8CD275E3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27" name="Group 426">
                    <a:extLst>
                      <a:ext uri="{FF2B5EF4-FFF2-40B4-BE49-F238E27FC236}">
                        <a16:creationId xmlns:a16="http://schemas.microsoft.com/office/drawing/2014/main" id="{39010195-3EFA-43A5-8F7D-3DCC37A350D2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2C0E4E76-260F-4E4C-A695-AD9890A6AA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1F66A294-1136-48EC-AEED-91CE009A96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9" name="Group 428">
                    <a:extLst>
                      <a:ext uri="{FF2B5EF4-FFF2-40B4-BE49-F238E27FC236}">
                        <a16:creationId xmlns:a16="http://schemas.microsoft.com/office/drawing/2014/main" id="{F22A4A66-20BB-43F7-869F-748A0D20BD75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33" name="Isosceles Triangle 432">
                      <a:extLst>
                        <a:ext uri="{FF2B5EF4-FFF2-40B4-BE49-F238E27FC236}">
                          <a16:creationId xmlns:a16="http://schemas.microsoft.com/office/drawing/2014/main" id="{0E47663D-698E-4708-8E8A-7006DF7C0F3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4" name="Isosceles Triangle 433">
                      <a:extLst>
                        <a:ext uri="{FF2B5EF4-FFF2-40B4-BE49-F238E27FC236}">
                          <a16:creationId xmlns:a16="http://schemas.microsoft.com/office/drawing/2014/main" id="{9BA33B9F-003E-4034-8EB2-5EC849E53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C7C2BD9F-FB0E-4582-AAEC-CB5AB60F26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32" name="Straight Connector 431">
                    <a:extLst>
                      <a:ext uri="{FF2B5EF4-FFF2-40B4-BE49-F238E27FC236}">
                        <a16:creationId xmlns:a16="http://schemas.microsoft.com/office/drawing/2014/main" id="{3FD2F7E8-0784-4C41-B677-DFA25DBE35AA}"/>
                      </a:ext>
                    </a:extLst>
                  </p:cNvPr>
                  <p:cNvCxnSpPr>
                    <a:stCxn id="431" idx="2"/>
                    <a:endCxn id="431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C2D815A3-09EE-43B3-8664-213608ED81A5}"/>
              </a:ext>
            </a:extLst>
          </p:cNvPr>
          <p:cNvCxnSpPr>
            <a:cxnSpLocks/>
          </p:cNvCxnSpPr>
          <p:nvPr/>
        </p:nvCxnSpPr>
        <p:spPr>
          <a:xfrm>
            <a:off x="8589791" y="5174654"/>
            <a:ext cx="1553013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1694A571-C6EA-4D9C-880F-E7D68CEEF2D4}"/>
              </a:ext>
            </a:extLst>
          </p:cNvPr>
          <p:cNvCxnSpPr>
            <a:cxnSpLocks/>
          </p:cNvCxnSpPr>
          <p:nvPr/>
        </p:nvCxnSpPr>
        <p:spPr>
          <a:xfrm flipV="1">
            <a:off x="8589791" y="5361688"/>
            <a:ext cx="0" cy="56110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extBox 587">
            <a:extLst>
              <a:ext uri="{FF2B5EF4-FFF2-40B4-BE49-F238E27FC236}">
                <a16:creationId xmlns:a16="http://schemas.microsoft.com/office/drawing/2014/main" id="{34D26083-EBB3-4632-9B2D-25CA00228648}"/>
              </a:ext>
            </a:extLst>
          </p:cNvPr>
          <p:cNvSpPr txBox="1"/>
          <p:nvPr/>
        </p:nvSpPr>
        <p:spPr>
          <a:xfrm>
            <a:off x="9021843" y="3530914"/>
            <a:ext cx="810476" cy="23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Roof Level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821964A1-AB73-47C6-996C-2FF67DA230DD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10</a:t>
            </a:r>
          </a:p>
        </p:txBody>
      </p:sp>
    </p:spTree>
    <p:extLst>
      <p:ext uri="{BB962C8B-B14F-4D97-AF65-F5344CB8AC3E}">
        <p14:creationId xmlns:p14="http://schemas.microsoft.com/office/powerpoint/2010/main" val="15543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3F4580-ABA0-4BB4-A148-7362D9EC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57499" y="2857500"/>
            <a:ext cx="6858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Cooling Coil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1AFCB-3B2F-472B-B048-F417B9AF5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703" y="0"/>
            <a:ext cx="10500749" cy="72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4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3F4580-ABA0-4BB4-A148-7362D9EC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6636912" y="2628940"/>
            <a:ext cx="6858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Cooling Coil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1AFCB-3B2F-472B-B048-F417B9AF5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0856" y="0"/>
            <a:ext cx="17765381" cy="122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75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8A50-CFB4-4576-8AD8-5F4F2E8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B818-D253-4A83-BF0B-7542963C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690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the model of the plant or the video at this link or both …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https://tinyurl.com/Plantv442021-10-28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… answer the following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Are the chillers identical?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basis for your conclusion?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How do the chiller run times and starts compare?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does that tell you if anything?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00AFDB-78FD-418E-9CA7-F7B004BAE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9" y="1965976"/>
            <a:ext cx="6805195" cy="2901586"/>
          </a:xfrm>
        </p:spPr>
      </p:pic>
    </p:spTree>
    <p:extLst>
      <p:ext uri="{BB962C8B-B14F-4D97-AF65-F5344CB8AC3E}">
        <p14:creationId xmlns:p14="http://schemas.microsoft.com/office/powerpoint/2010/main" val="33180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0043-CEA6-40CF-A4E5-EFF702AC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857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08D4-4FD7-429E-B0B8-05A78CE9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Field Verifying a Chilled Water System Diagram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1182B70-45E4-45FF-8F60-C0BBC937A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597"/>
            <a:ext cx="12192000" cy="51984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D845E4-25E3-4CB5-86DC-21588A028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381" y="7398326"/>
            <a:ext cx="5972050" cy="2712183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D406D12-DAC7-4861-813E-D69A31085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20402" r="8560" b="1143"/>
          <a:stretch/>
        </p:blipFill>
        <p:spPr>
          <a:xfrm>
            <a:off x="12510383" y="7398326"/>
            <a:ext cx="5972048" cy="27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8A50-CFB4-4576-8AD8-5F4F2E8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B818-D253-4A83-BF0B-7542963C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69093" cy="3523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the model of the plant or the video at this link or both …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https://tinyurl.com/Plantv442021-10-28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… field verify the portion of the CHW system diagram contained in the plant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Does the field verified diagram match the diagram developed from the mechanical drawings?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00AFDB-78FD-418E-9CA7-F7B004BAE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340" y="1965976"/>
            <a:ext cx="6805192" cy="2901586"/>
          </a:xfrm>
        </p:spPr>
      </p:pic>
    </p:spTree>
    <p:extLst>
      <p:ext uri="{BB962C8B-B14F-4D97-AF65-F5344CB8AC3E}">
        <p14:creationId xmlns:p14="http://schemas.microsoft.com/office/powerpoint/2010/main" val="283821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0043-CEA6-40CF-A4E5-EFF702AC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4251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8A50-CFB4-4576-8AD8-5F4F2E8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B818-D253-4A83-BF0B-7542963C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06909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the model of the chilled water system, field verify the details of the fan coil unit piping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Does the actual fan coil piping match the system diagram developed from the mechanical drawings?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there are differences, what are they?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there are differences, could they impact the way the central plant operates and if so, how?</a:t>
            </a:r>
          </a:p>
          <a:p>
            <a:pPr marL="0" indent="0">
              <a:buNone/>
            </a:pPr>
            <a:r>
              <a:rPr lang="en-US" sz="2000" i="1" dirty="0"/>
              <a:t>(Pay particular attention to scenes 5, 6, and 7)</a:t>
            </a: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00AFDB-78FD-418E-9CA7-F7B004BAE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340" y="320074"/>
            <a:ext cx="6805192" cy="2901585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F013EF0-E41F-4483-945E-9EFBFBF15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341" y="3703317"/>
            <a:ext cx="6805190" cy="29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0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0043-CEA6-40CF-A4E5-EFF702AC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6163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8A50-CFB4-4576-8AD8-5F4F2E8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B818-D253-4A83-BF0B-7542963C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257800" cy="498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the two system diagrams that follow (Design Intent vs. As Installed), assess the entering water temperatures to the chillers with:</a:t>
            </a:r>
          </a:p>
          <a:p>
            <a:r>
              <a:rPr lang="en-US" sz="2000" dirty="0"/>
              <a:t>1,800 gpm flowing in the distribution loop</a:t>
            </a:r>
          </a:p>
          <a:p>
            <a:r>
              <a:rPr lang="en-US" sz="2000" dirty="0"/>
              <a:t>42°F supply to the distribution loop</a:t>
            </a:r>
          </a:p>
          <a:p>
            <a:r>
              <a:rPr lang="en-US" sz="2000" dirty="0"/>
              <a:t>54°F water returning from the distribution loop</a:t>
            </a:r>
          </a:p>
          <a:p>
            <a:pPr marL="0" indent="0">
              <a:buNone/>
            </a:pPr>
            <a:r>
              <a:rPr lang="en-US" sz="2000" dirty="0"/>
              <a:t>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Does the difference between the design intent and as installed piping configuration make a difference?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 features of the chillers play into this?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00AFDB-78FD-418E-9CA7-F7B004BAE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7749" y="320074"/>
            <a:ext cx="5158373" cy="2901585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F013EF0-E41F-4483-945E-9EFBFBF15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7749" y="3703317"/>
            <a:ext cx="5158373" cy="29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75A39BF-5E12-4FE7-BF38-ED5B01F4EEBE}"/>
              </a:ext>
            </a:extLst>
          </p:cNvPr>
          <p:cNvCxnSpPr>
            <a:cxnSpLocks/>
            <a:stCxn id="458" idx="0"/>
          </p:cNvCxnSpPr>
          <p:nvPr/>
        </p:nvCxnSpPr>
        <p:spPr>
          <a:xfrm flipV="1">
            <a:off x="9665236" y="870951"/>
            <a:ext cx="12452" cy="285610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2164123" y="2242536"/>
            <a:ext cx="0" cy="4343856"/>
          </a:xfrm>
          <a:prstGeom prst="line">
            <a:avLst/>
          </a:prstGeom>
          <a:ln w="25400" cap="rnd">
            <a:gradFill>
              <a:gsLst>
                <a:gs pos="20000">
                  <a:srgbClr val="009999"/>
                </a:gs>
                <a:gs pos="80000">
                  <a:srgbClr val="00B0F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6393279" y="6590972"/>
            <a:ext cx="4586950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164123" y="6590972"/>
            <a:ext cx="4229155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>
            <a:grpSpLocks noChangeAspect="1"/>
          </p:cNvGrpSpPr>
          <p:nvPr/>
        </p:nvGrpSpPr>
        <p:grpSpPr>
          <a:xfrm rot="5400000">
            <a:off x="8821236" y="6573737"/>
            <a:ext cx="129440" cy="64942"/>
            <a:chOff x="5222637" y="4898422"/>
            <a:chExt cx="189845" cy="95248"/>
          </a:xfrm>
        </p:grpSpPr>
        <p:cxnSp>
          <p:nvCxnSpPr>
            <p:cNvPr id="173" name="Straight Connector 172"/>
            <p:cNvCxnSpPr/>
            <p:nvPr/>
          </p:nvCxnSpPr>
          <p:spPr>
            <a:xfrm flipV="1">
              <a:off x="5301156" y="4942013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5412482" y="4898422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 bwMode="auto">
            <a:xfrm rot="5400000" flipH="1">
              <a:off x="5284497" y="4921408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5400000" flipH="1">
              <a:off x="5284497" y="4837206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3503859" y="4874448"/>
            <a:ext cx="1311811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>
            <a:grpSpLocks noChangeAspect="1"/>
          </p:cNvGrpSpPr>
          <p:nvPr/>
        </p:nvGrpSpPr>
        <p:grpSpPr>
          <a:xfrm rot="5400000">
            <a:off x="3626910" y="4857212"/>
            <a:ext cx="129440" cy="64942"/>
            <a:chOff x="5222637" y="4898421"/>
            <a:chExt cx="189846" cy="95248"/>
          </a:xfrm>
        </p:grpSpPr>
        <p:cxnSp>
          <p:nvCxnSpPr>
            <p:cNvPr id="219" name="Straight Connector 218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cxnSp>
        <p:nvCxnSpPr>
          <p:cNvPr id="298" name="Straight Connector 297"/>
          <p:cNvCxnSpPr/>
          <p:nvPr/>
        </p:nvCxnSpPr>
        <p:spPr>
          <a:xfrm>
            <a:off x="3503859" y="2846461"/>
            <a:ext cx="1308382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>
            <a:cxnSpLocks/>
          </p:cNvCxnSpPr>
          <p:nvPr/>
        </p:nvCxnSpPr>
        <p:spPr>
          <a:xfrm>
            <a:off x="2164123" y="2242536"/>
            <a:ext cx="5533804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6480313" y="870951"/>
            <a:ext cx="4499915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0" name="Group 389"/>
          <p:cNvGrpSpPr/>
          <p:nvPr/>
        </p:nvGrpSpPr>
        <p:grpSpPr>
          <a:xfrm>
            <a:off x="8547686" y="838285"/>
            <a:ext cx="276733" cy="219701"/>
            <a:chOff x="8143766" y="9139793"/>
            <a:chExt cx="405875" cy="322228"/>
          </a:xfrm>
        </p:grpSpPr>
        <p:grpSp>
          <p:nvGrpSpPr>
            <p:cNvPr id="391" name="Group 390"/>
            <p:cNvGrpSpPr>
              <a:grpSpLocks noChangeAspect="1"/>
            </p:cNvGrpSpPr>
            <p:nvPr/>
          </p:nvGrpSpPr>
          <p:grpSpPr>
            <a:xfrm rot="5400000">
              <a:off x="8407094" y="9187092"/>
              <a:ext cx="189845" cy="95248"/>
              <a:chOff x="5222637" y="4898422"/>
              <a:chExt cx="189845" cy="95248"/>
            </a:xfrm>
          </p:grpSpPr>
          <p:cxnSp>
            <p:nvCxnSpPr>
              <p:cNvPr id="400" name="Straight Connector 399"/>
              <p:cNvCxnSpPr/>
              <p:nvPr/>
            </p:nvCxnSpPr>
            <p:spPr>
              <a:xfrm flipV="1">
                <a:off x="5301156" y="4942013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flipV="1">
                <a:off x="5412482" y="4898422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Rectangle 401"/>
              <p:cNvSpPr/>
              <p:nvPr/>
            </p:nvSpPr>
            <p:spPr bwMode="auto">
              <a:xfrm rot="5400000" flipH="1">
                <a:off x="5284497" y="4921408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 rot="5400000" flipH="1">
                <a:off x="5284497" y="483720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5222637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>
              <a:off x="8143766" y="9220200"/>
              <a:ext cx="189847" cy="241821"/>
              <a:chOff x="8143766" y="9220200"/>
              <a:chExt cx="189847" cy="241821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4" name="Group 393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7" name="Rectangle 396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</p:grpSp>
      <p:cxnSp>
        <p:nvCxnSpPr>
          <p:cNvPr id="455" name="Straight Connector 454"/>
          <p:cNvCxnSpPr>
            <a:cxnSpLocks/>
            <a:endCxn id="458" idx="2"/>
          </p:cNvCxnSpPr>
          <p:nvPr/>
        </p:nvCxnSpPr>
        <p:spPr>
          <a:xfrm flipH="1" flipV="1">
            <a:off x="9665236" y="4402462"/>
            <a:ext cx="5753" cy="2206121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9" name="Group 528"/>
          <p:cNvGrpSpPr/>
          <p:nvPr/>
        </p:nvGrpSpPr>
        <p:grpSpPr>
          <a:xfrm>
            <a:off x="9431440" y="3555598"/>
            <a:ext cx="467591" cy="1556455"/>
            <a:chOff x="9555453" y="3997825"/>
            <a:chExt cx="685800" cy="2282800"/>
          </a:xfrm>
        </p:grpSpPr>
        <p:grpSp>
          <p:nvGrpSpPr>
            <p:cNvPr id="456" name="Group 455"/>
            <p:cNvGrpSpPr>
              <a:grpSpLocks noChangeAspect="1"/>
            </p:cNvGrpSpPr>
            <p:nvPr/>
          </p:nvGrpSpPr>
          <p:grpSpPr>
            <a:xfrm flipV="1">
              <a:off x="9841595" y="3997825"/>
              <a:ext cx="189847" cy="95248"/>
              <a:chOff x="5222636" y="4898421"/>
              <a:chExt cx="189847" cy="95248"/>
            </a:xfrm>
          </p:grpSpPr>
          <p:cxnSp>
            <p:nvCxnSpPr>
              <p:cNvPr id="487" name="Straight Connector 486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Rectangle 488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0" name="Rectangle 489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>
              <a:off x="9840949" y="6185377"/>
              <a:ext cx="189847" cy="95248"/>
              <a:chOff x="5222636" y="4898421"/>
              <a:chExt cx="189847" cy="95248"/>
            </a:xfrm>
          </p:grpSpPr>
          <p:cxnSp>
            <p:nvCxnSpPr>
              <p:cNvPr id="482" name="Straight Connector 481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4" name="Rectangle 483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sp>
          <p:nvSpPr>
            <p:cNvPr id="458" name="TextBox 457"/>
            <p:cNvSpPr txBox="1">
              <a:spLocks noChangeAspect="1"/>
            </p:cNvSpPr>
            <p:nvPr/>
          </p:nvSpPr>
          <p:spPr>
            <a:xfrm>
              <a:off x="9555453" y="424929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VF-1   Elec.  Rm.</a:t>
              </a:r>
            </a:p>
          </p:txBody>
        </p:sp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 rot="5400000">
              <a:off x="9814751" y="5529268"/>
              <a:ext cx="357190" cy="288576"/>
              <a:chOff x="5056442" y="4191000"/>
              <a:chExt cx="714378" cy="577152"/>
            </a:xfrm>
          </p:grpSpPr>
          <p:cxnSp>
            <p:nvCxnSpPr>
              <p:cNvPr id="460" name="Straight Connector 459"/>
              <p:cNvCxnSpPr/>
              <p:nvPr/>
            </p:nvCxnSpPr>
            <p:spPr>
              <a:xfrm flipV="1">
                <a:off x="5410760" y="4273466"/>
                <a:ext cx="5743" cy="347472"/>
              </a:xfrm>
              <a:prstGeom prst="line">
                <a:avLst/>
              </a:prstGeom>
              <a:ln w="349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1" name="Group 460"/>
              <p:cNvGrpSpPr/>
              <p:nvPr/>
            </p:nvGrpSpPr>
            <p:grpSpPr>
              <a:xfrm>
                <a:off x="5056442" y="4291668"/>
                <a:ext cx="714378" cy="100670"/>
                <a:chOff x="4267200" y="4343399"/>
                <a:chExt cx="457200" cy="6442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75" name="Rectangle 474"/>
                <p:cNvSpPr/>
                <p:nvPr/>
              </p:nvSpPr>
              <p:spPr>
                <a:xfrm>
                  <a:off x="4343400" y="4343400"/>
                  <a:ext cx="304800" cy="6442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grpSp>
              <p:nvGrpSpPr>
                <p:cNvPr id="476" name="Group 475"/>
                <p:cNvGrpSpPr/>
                <p:nvPr/>
              </p:nvGrpSpPr>
              <p:grpSpPr>
                <a:xfrm>
                  <a:off x="4267200" y="4343399"/>
                  <a:ext cx="457200" cy="64428"/>
                  <a:chOff x="4267200" y="4343399"/>
                  <a:chExt cx="457200" cy="64428"/>
                </a:xfrm>
                <a:grpFill/>
              </p:grpSpPr>
              <p:cxnSp>
                <p:nvCxnSpPr>
                  <p:cNvPr id="477" name="Straight Connector 476"/>
                  <p:cNvCxnSpPr/>
                  <p:nvPr/>
                </p:nvCxnSpPr>
                <p:spPr>
                  <a:xfrm>
                    <a:off x="4267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/>
                  <p:cNvCxnSpPr/>
                  <p:nvPr/>
                </p:nvCxnSpPr>
                <p:spPr>
                  <a:xfrm>
                    <a:off x="4648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/>
                  <p:nvPr/>
                </p:nvCxnSpPr>
                <p:spPr>
                  <a:xfrm>
                    <a:off x="4343400" y="4343400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4648200" y="4343399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 flipH="1">
                    <a:off x="4343400" y="4407826"/>
                    <a:ext cx="304800" cy="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2" name="Group 461"/>
              <p:cNvGrpSpPr/>
              <p:nvPr/>
            </p:nvGrpSpPr>
            <p:grpSpPr>
              <a:xfrm flipV="1">
                <a:off x="5056442" y="4191000"/>
                <a:ext cx="714378" cy="100670"/>
                <a:chOff x="4267200" y="4343399"/>
                <a:chExt cx="457200" cy="6442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4343400" y="4343400"/>
                  <a:ext cx="304800" cy="6442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grpSp>
              <p:nvGrpSpPr>
                <p:cNvPr id="469" name="Group 468"/>
                <p:cNvGrpSpPr/>
                <p:nvPr/>
              </p:nvGrpSpPr>
              <p:grpSpPr>
                <a:xfrm>
                  <a:off x="4267200" y="4343399"/>
                  <a:ext cx="457200" cy="64428"/>
                  <a:chOff x="4267200" y="4343399"/>
                  <a:chExt cx="457200" cy="64428"/>
                </a:xfrm>
                <a:grpFill/>
              </p:grpSpPr>
              <p:cxnSp>
                <p:nvCxnSpPr>
                  <p:cNvPr id="470" name="Straight Connector 469"/>
                  <p:cNvCxnSpPr/>
                  <p:nvPr/>
                </p:nvCxnSpPr>
                <p:spPr>
                  <a:xfrm>
                    <a:off x="4267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/>
                  <p:cNvCxnSpPr/>
                  <p:nvPr/>
                </p:nvCxnSpPr>
                <p:spPr>
                  <a:xfrm>
                    <a:off x="4648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/>
                  <p:cNvCxnSpPr/>
                  <p:nvPr/>
                </p:nvCxnSpPr>
                <p:spPr>
                  <a:xfrm>
                    <a:off x="4343400" y="4343400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/>
                  <p:cNvCxnSpPr/>
                  <p:nvPr/>
                </p:nvCxnSpPr>
                <p:spPr>
                  <a:xfrm>
                    <a:off x="4648200" y="4343399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/>
                  <p:cNvCxnSpPr/>
                  <p:nvPr/>
                </p:nvCxnSpPr>
                <p:spPr>
                  <a:xfrm flipH="1">
                    <a:off x="4343400" y="4407826"/>
                    <a:ext cx="304800" cy="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63" name="Straight Connector 462"/>
              <p:cNvCxnSpPr/>
              <p:nvPr/>
            </p:nvCxnSpPr>
            <p:spPr>
              <a:xfrm>
                <a:off x="5056442" y="4291670"/>
                <a:ext cx="714378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4" name="Group 463"/>
              <p:cNvGrpSpPr/>
              <p:nvPr/>
            </p:nvGrpSpPr>
            <p:grpSpPr>
              <a:xfrm>
                <a:off x="5179288" y="4527096"/>
                <a:ext cx="468686" cy="241056"/>
                <a:chOff x="4267200" y="4527096"/>
                <a:chExt cx="468686" cy="241056"/>
              </a:xfrm>
            </p:grpSpPr>
            <p:sp>
              <p:nvSpPr>
                <p:cNvPr id="466" name="Isosceles Triangle 465"/>
                <p:cNvSpPr/>
                <p:nvPr/>
              </p:nvSpPr>
              <p:spPr>
                <a:xfrm rot="5400000">
                  <a:off x="4267291" y="4528157"/>
                  <a:ext cx="239904" cy="24008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sp>
              <p:nvSpPr>
                <p:cNvPr id="467" name="Isosceles Triangle 466"/>
                <p:cNvSpPr/>
                <p:nvPr/>
              </p:nvSpPr>
              <p:spPr>
                <a:xfrm rot="16200000" flipH="1">
                  <a:off x="4495891" y="4527005"/>
                  <a:ext cx="239904" cy="24008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sp>
            <p:nvSpPr>
              <p:cNvPr id="465" name="Oval 464"/>
              <p:cNvSpPr>
                <a:spLocks noChangeAspect="1"/>
              </p:cNvSpPr>
              <p:nvPr/>
            </p:nvSpPr>
            <p:spPr>
              <a:xfrm>
                <a:off x="5322191" y="4556184"/>
                <a:ext cx="182880" cy="1828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grpSp>
        <p:nvGrpSpPr>
          <p:cNvPr id="511" name="Group 510"/>
          <p:cNvGrpSpPr/>
          <p:nvPr/>
        </p:nvGrpSpPr>
        <p:grpSpPr>
          <a:xfrm>
            <a:off x="4420143" y="2242536"/>
            <a:ext cx="632091" cy="4346244"/>
            <a:chOff x="3577135" y="2834664"/>
            <a:chExt cx="927067" cy="6374491"/>
          </a:xfrm>
        </p:grpSpPr>
        <p:cxnSp>
          <p:nvCxnSpPr>
            <p:cNvPr id="242" name="Straight Connector 241"/>
            <p:cNvCxnSpPr/>
            <p:nvPr/>
          </p:nvCxnSpPr>
          <p:spPr>
            <a:xfrm flipH="1" flipV="1">
              <a:off x="4156865" y="2834664"/>
              <a:ext cx="1" cy="1909427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4" name="Group 233"/>
            <p:cNvGrpSpPr/>
            <p:nvPr/>
          </p:nvGrpSpPr>
          <p:grpSpPr>
            <a:xfrm flipV="1">
              <a:off x="4085473" y="4725375"/>
              <a:ext cx="189847" cy="241821"/>
              <a:chOff x="8143766" y="9220200"/>
              <a:chExt cx="189847" cy="241821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" name="Group 235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Rectangle 238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233" name="Straight Connector 232"/>
            <p:cNvCxnSpPr/>
            <p:nvPr/>
          </p:nvCxnSpPr>
          <p:spPr>
            <a:xfrm flipH="1" flipV="1">
              <a:off x="4158807" y="6180069"/>
              <a:ext cx="2263" cy="995035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endCxn id="500" idx="1"/>
            </p:cNvCxnSpPr>
            <p:nvPr/>
          </p:nvCxnSpPr>
          <p:spPr>
            <a:xfrm flipH="1" flipV="1">
              <a:off x="4021726" y="8869638"/>
              <a:ext cx="1676" cy="339517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/>
            <p:cNvGrpSpPr/>
            <p:nvPr/>
          </p:nvGrpSpPr>
          <p:grpSpPr>
            <a:xfrm>
              <a:off x="3577135" y="7119993"/>
              <a:ext cx="927067" cy="1654397"/>
              <a:chOff x="11231261" y="8098444"/>
              <a:chExt cx="927067" cy="1654397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flipV="1">
                <a:off x="11818526" y="8433432"/>
                <a:ext cx="0" cy="103728"/>
              </a:xfrm>
              <a:prstGeom prst="line">
                <a:avLst/>
              </a:prstGeom>
              <a:ln w="381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7" name="Group 186"/>
              <p:cNvGrpSpPr>
                <a:grpSpLocks noChangeAspect="1"/>
              </p:cNvGrpSpPr>
              <p:nvPr/>
            </p:nvGrpSpPr>
            <p:grpSpPr>
              <a:xfrm>
                <a:off x="11506200" y="8494393"/>
                <a:ext cx="375735" cy="411480"/>
                <a:chOff x="4829486" y="5084065"/>
                <a:chExt cx="1202345" cy="131673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08" name="Group 207"/>
                <p:cNvGrpSpPr>
                  <a:grpSpLocks noChangeAspect="1"/>
                </p:cNvGrpSpPr>
                <p:nvPr/>
              </p:nvGrpSpPr>
              <p:grpSpPr>
                <a:xfrm>
                  <a:off x="4829486" y="5084065"/>
                  <a:ext cx="1202345" cy="1316735"/>
                  <a:chOff x="2759568" y="2981393"/>
                  <a:chExt cx="1858102" cy="2034758"/>
                </a:xfrm>
                <a:grpFill/>
              </p:grpSpPr>
              <p:sp>
                <p:nvSpPr>
                  <p:cNvPr id="210" name="Freeform 209"/>
                  <p:cNvSpPr/>
                  <p:nvPr/>
                </p:nvSpPr>
                <p:spPr bwMode="auto">
                  <a:xfrm rot="5400000" flipH="1">
                    <a:off x="3747317" y="3298958"/>
                    <a:ext cx="1028457" cy="497912"/>
                  </a:xfrm>
                  <a:custGeom>
                    <a:avLst/>
                    <a:gdLst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987821"/>
                      <a:gd name="connsiteY0" fmla="*/ 477441 h 477441"/>
                      <a:gd name="connsiteX1" fmla="*/ 679450 w 987821"/>
                      <a:gd name="connsiteY1" fmla="*/ 408384 h 477441"/>
                      <a:gd name="connsiteX2" fmla="*/ 627062 w 987821"/>
                      <a:gd name="connsiteY2" fmla="*/ 329803 h 477441"/>
                      <a:gd name="connsiteX3" fmla="*/ 565150 w 987821"/>
                      <a:gd name="connsiteY3" fmla="*/ 260747 h 477441"/>
                      <a:gd name="connsiteX4" fmla="*/ 484187 w 987821"/>
                      <a:gd name="connsiteY4" fmla="*/ 203597 h 477441"/>
                      <a:gd name="connsiteX5" fmla="*/ 412750 w 987821"/>
                      <a:gd name="connsiteY5" fmla="*/ 148828 h 477441"/>
                      <a:gd name="connsiteX6" fmla="*/ 310356 w 987821"/>
                      <a:gd name="connsiteY6" fmla="*/ 108347 h 477441"/>
                      <a:gd name="connsiteX7" fmla="*/ 219868 w 987821"/>
                      <a:gd name="connsiteY7" fmla="*/ 79772 h 477441"/>
                      <a:gd name="connsiteX8" fmla="*/ 127000 w 987821"/>
                      <a:gd name="connsiteY8" fmla="*/ 65484 h 477441"/>
                      <a:gd name="connsiteX9" fmla="*/ 981868 w 987821"/>
                      <a:gd name="connsiteY9" fmla="*/ 60722 h 477441"/>
                      <a:gd name="connsiteX10" fmla="*/ 981868 w 987821"/>
                      <a:gd name="connsiteY10" fmla="*/ 429816 h 477441"/>
                      <a:gd name="connsiteX11" fmla="*/ 719931 w 987821"/>
                      <a:gd name="connsiteY11" fmla="*/ 477441 h 477441"/>
                      <a:gd name="connsiteX0" fmla="*/ 719931 w 987821"/>
                      <a:gd name="connsiteY0" fmla="*/ 416719 h 416719"/>
                      <a:gd name="connsiteX1" fmla="*/ 679450 w 987821"/>
                      <a:gd name="connsiteY1" fmla="*/ 347662 h 416719"/>
                      <a:gd name="connsiteX2" fmla="*/ 627062 w 987821"/>
                      <a:gd name="connsiteY2" fmla="*/ 269081 h 416719"/>
                      <a:gd name="connsiteX3" fmla="*/ 565150 w 987821"/>
                      <a:gd name="connsiteY3" fmla="*/ 200025 h 416719"/>
                      <a:gd name="connsiteX4" fmla="*/ 484187 w 987821"/>
                      <a:gd name="connsiteY4" fmla="*/ 142875 h 416719"/>
                      <a:gd name="connsiteX5" fmla="*/ 412750 w 987821"/>
                      <a:gd name="connsiteY5" fmla="*/ 88106 h 416719"/>
                      <a:gd name="connsiteX6" fmla="*/ 310356 w 987821"/>
                      <a:gd name="connsiteY6" fmla="*/ 47625 h 416719"/>
                      <a:gd name="connsiteX7" fmla="*/ 219868 w 987821"/>
                      <a:gd name="connsiteY7" fmla="*/ 19050 h 416719"/>
                      <a:gd name="connsiteX8" fmla="*/ 127000 w 987821"/>
                      <a:gd name="connsiteY8" fmla="*/ 4762 h 416719"/>
                      <a:gd name="connsiteX9" fmla="*/ 981868 w 987821"/>
                      <a:gd name="connsiteY9" fmla="*/ 0 h 416719"/>
                      <a:gd name="connsiteX10" fmla="*/ 981868 w 987821"/>
                      <a:gd name="connsiteY10" fmla="*/ 369094 h 416719"/>
                      <a:gd name="connsiteX11" fmla="*/ 719931 w 987821"/>
                      <a:gd name="connsiteY11" fmla="*/ 416719 h 416719"/>
                      <a:gd name="connsiteX0" fmla="*/ 592931 w 860821"/>
                      <a:gd name="connsiteY0" fmla="*/ 416719 h 416719"/>
                      <a:gd name="connsiteX1" fmla="*/ 552450 w 860821"/>
                      <a:gd name="connsiteY1" fmla="*/ 347662 h 416719"/>
                      <a:gd name="connsiteX2" fmla="*/ 500062 w 860821"/>
                      <a:gd name="connsiteY2" fmla="*/ 269081 h 416719"/>
                      <a:gd name="connsiteX3" fmla="*/ 438150 w 860821"/>
                      <a:gd name="connsiteY3" fmla="*/ 200025 h 416719"/>
                      <a:gd name="connsiteX4" fmla="*/ 357187 w 860821"/>
                      <a:gd name="connsiteY4" fmla="*/ 142875 h 416719"/>
                      <a:gd name="connsiteX5" fmla="*/ 285750 w 860821"/>
                      <a:gd name="connsiteY5" fmla="*/ 88106 h 416719"/>
                      <a:gd name="connsiteX6" fmla="*/ 183356 w 860821"/>
                      <a:gd name="connsiteY6" fmla="*/ 47625 h 416719"/>
                      <a:gd name="connsiteX7" fmla="*/ 92868 w 860821"/>
                      <a:gd name="connsiteY7" fmla="*/ 19050 h 416719"/>
                      <a:gd name="connsiteX8" fmla="*/ 0 w 860821"/>
                      <a:gd name="connsiteY8" fmla="*/ 4762 h 416719"/>
                      <a:gd name="connsiteX9" fmla="*/ 854868 w 860821"/>
                      <a:gd name="connsiteY9" fmla="*/ 0 h 416719"/>
                      <a:gd name="connsiteX10" fmla="*/ 854868 w 860821"/>
                      <a:gd name="connsiteY10" fmla="*/ 369094 h 416719"/>
                      <a:gd name="connsiteX11" fmla="*/ 592931 w 860821"/>
                      <a:gd name="connsiteY11" fmla="*/ 416719 h 41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0821" h="416719">
                        <a:moveTo>
                          <a:pt x="592931" y="416719"/>
                        </a:moveTo>
                        <a:cubicBezTo>
                          <a:pt x="569516" y="375841"/>
                          <a:pt x="567928" y="372268"/>
                          <a:pt x="552450" y="347662"/>
                        </a:cubicBezTo>
                        <a:cubicBezTo>
                          <a:pt x="536972" y="323056"/>
                          <a:pt x="519112" y="293687"/>
                          <a:pt x="500062" y="269081"/>
                        </a:cubicBezTo>
                        <a:cubicBezTo>
                          <a:pt x="481012" y="244475"/>
                          <a:pt x="461962" y="221059"/>
                          <a:pt x="438150" y="200025"/>
                        </a:cubicBezTo>
                        <a:cubicBezTo>
                          <a:pt x="414338" y="178991"/>
                          <a:pt x="382587" y="161528"/>
                          <a:pt x="357187" y="142875"/>
                        </a:cubicBezTo>
                        <a:cubicBezTo>
                          <a:pt x="331787" y="124222"/>
                          <a:pt x="314722" y="103981"/>
                          <a:pt x="285750" y="88106"/>
                        </a:cubicBezTo>
                        <a:cubicBezTo>
                          <a:pt x="256778" y="72231"/>
                          <a:pt x="215503" y="59134"/>
                          <a:pt x="183356" y="47625"/>
                        </a:cubicBezTo>
                        <a:cubicBezTo>
                          <a:pt x="151209" y="36116"/>
                          <a:pt x="123427" y="26194"/>
                          <a:pt x="92868" y="19050"/>
                        </a:cubicBezTo>
                        <a:cubicBezTo>
                          <a:pt x="62309" y="11906"/>
                          <a:pt x="96044" y="22225"/>
                          <a:pt x="0" y="4762"/>
                        </a:cubicBezTo>
                        <a:cubicBezTo>
                          <a:pt x="127000" y="1587"/>
                          <a:pt x="590153" y="2778"/>
                          <a:pt x="854868" y="0"/>
                        </a:cubicBezTo>
                        <a:cubicBezTo>
                          <a:pt x="860821" y="154385"/>
                          <a:pt x="858837" y="235347"/>
                          <a:pt x="854868" y="369094"/>
                        </a:cubicBezTo>
                        <a:cubicBezTo>
                          <a:pt x="761206" y="385366"/>
                          <a:pt x="747315" y="390922"/>
                          <a:pt x="592931" y="416719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 rot="5400000" flipH="1">
                    <a:off x="4260317" y="2678663"/>
                    <a:ext cx="54623" cy="660083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Oval 211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3445686" y="3899594"/>
                    <a:ext cx="286021" cy="28603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3" name="Freeform 212"/>
                  <p:cNvSpPr/>
                  <p:nvPr/>
                </p:nvSpPr>
                <p:spPr>
                  <a:xfrm>
                    <a:off x="4031175" y="3354605"/>
                    <a:ext cx="451816" cy="693727"/>
                  </a:xfrm>
                  <a:custGeom>
                    <a:avLst/>
                    <a:gdLst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27247 w 446379"/>
                      <a:gd name="connsiteY2" fmla="*/ 173141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35363 w 446379"/>
                      <a:gd name="connsiteY2" fmla="*/ 162320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65316"/>
                      <a:gd name="connsiteY0" fmla="*/ 0 h 530244"/>
                      <a:gd name="connsiteX1" fmla="*/ 124445 w 465316"/>
                      <a:gd name="connsiteY1" fmla="*/ 73044 h 530244"/>
                      <a:gd name="connsiteX2" fmla="*/ 235363 w 465316"/>
                      <a:gd name="connsiteY2" fmla="*/ 162320 h 530244"/>
                      <a:gd name="connsiteX3" fmla="*/ 319228 w 465316"/>
                      <a:gd name="connsiteY3" fmla="*/ 273238 h 530244"/>
                      <a:gd name="connsiteX4" fmla="*/ 408504 w 465316"/>
                      <a:gd name="connsiteY4" fmla="*/ 432852 h 530244"/>
                      <a:gd name="connsiteX5" fmla="*/ 465316 w 465316"/>
                      <a:gd name="connsiteY5" fmla="*/ 530244 h 530244"/>
                      <a:gd name="connsiteX0" fmla="*/ 0 w 465316"/>
                      <a:gd name="connsiteY0" fmla="*/ 0 h 589761"/>
                      <a:gd name="connsiteX1" fmla="*/ 124445 w 465316"/>
                      <a:gd name="connsiteY1" fmla="*/ 73044 h 589761"/>
                      <a:gd name="connsiteX2" fmla="*/ 235363 w 465316"/>
                      <a:gd name="connsiteY2" fmla="*/ 162320 h 589761"/>
                      <a:gd name="connsiteX3" fmla="*/ 319228 w 465316"/>
                      <a:gd name="connsiteY3" fmla="*/ 273238 h 589761"/>
                      <a:gd name="connsiteX4" fmla="*/ 408504 w 465316"/>
                      <a:gd name="connsiteY4" fmla="*/ 432852 h 589761"/>
                      <a:gd name="connsiteX5" fmla="*/ 465316 w 465316"/>
                      <a:gd name="connsiteY5" fmla="*/ 589761 h 589761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35363 w 451789"/>
                      <a:gd name="connsiteY2" fmla="*/ 162320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47804 w 451789"/>
                      <a:gd name="connsiteY3" fmla="*/ 258247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38646 w 451789"/>
                      <a:gd name="connsiteY2" fmla="*/ 152962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789" h="595172">
                        <a:moveTo>
                          <a:pt x="0" y="0"/>
                        </a:moveTo>
                        <a:cubicBezTo>
                          <a:pt x="43285" y="22093"/>
                          <a:pt x="79908" y="47550"/>
                          <a:pt x="119682" y="73044"/>
                        </a:cubicBezTo>
                        <a:cubicBezTo>
                          <a:pt x="159456" y="98538"/>
                          <a:pt x="205388" y="119596"/>
                          <a:pt x="238646" y="152962"/>
                        </a:cubicBezTo>
                        <a:cubicBezTo>
                          <a:pt x="271904" y="186328"/>
                          <a:pt x="303619" y="227262"/>
                          <a:pt x="333516" y="270505"/>
                        </a:cubicBezTo>
                        <a:cubicBezTo>
                          <a:pt x="363413" y="313748"/>
                          <a:pt x="398317" y="358312"/>
                          <a:pt x="418029" y="412423"/>
                        </a:cubicBezTo>
                        <a:cubicBezTo>
                          <a:pt x="437741" y="466534"/>
                          <a:pt x="451789" y="595172"/>
                          <a:pt x="451789" y="595172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 flipH="1">
                    <a:off x="4012585" y="2981414"/>
                    <a:ext cx="55010" cy="372334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cxnSp>
                <p:nvCxnSpPr>
                  <p:cNvPr id="215" name="Straight Connector 214"/>
                  <p:cNvCxnSpPr>
                    <a:stCxn id="216" idx="0"/>
                  </p:cNvCxnSpPr>
                  <p:nvPr/>
                </p:nvCxnSpPr>
                <p:spPr bwMode="auto">
                  <a:xfrm flipV="1">
                    <a:off x="4507389" y="3036042"/>
                    <a:ext cx="7319" cy="1106138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sp>
                <p:nvSpPr>
                  <p:cNvPr id="216" name="Oval 215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2759639" y="3268134"/>
                    <a:ext cx="1747946" cy="1748088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5101494" y="5551640"/>
                  <a:ext cx="548640" cy="54864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11751470" y="8344214"/>
                <a:ext cx="136026" cy="95248"/>
                <a:chOff x="5019071" y="4953000"/>
                <a:chExt cx="108820" cy="76199"/>
              </a:xfrm>
            </p:grpSpPr>
            <p:sp>
              <p:nvSpPr>
                <p:cNvPr id="205" name="Rectangle 204"/>
                <p:cNvSpPr/>
                <p:nvPr/>
              </p:nvSpPr>
              <p:spPr bwMode="auto">
                <a:xfrm rot="5400000" flipH="1">
                  <a:off x="5068043" y="497139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 rot="3180000" flipH="1">
                  <a:off x="5070081" y="493527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 rot="5400000" flipH="1">
                  <a:off x="5068043" y="4904028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89" name="Straight Arrow Connector 188"/>
              <p:cNvCxnSpPr/>
              <p:nvPr/>
            </p:nvCxnSpPr>
            <p:spPr>
              <a:xfrm flipV="1">
                <a:off x="12010716" y="8287128"/>
                <a:ext cx="0" cy="182880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 bwMode="auto">
              <a:xfrm rot="5400000" flipH="1">
                <a:off x="11808813" y="8095133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11719271" y="8403429"/>
                <a:ext cx="59436" cy="594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192" name="Straight Connector 191"/>
              <p:cNvCxnSpPr>
                <a:stCxn id="190" idx="2"/>
                <a:endCxn id="190" idx="2"/>
              </p:cNvCxnSpPr>
              <p:nvPr/>
            </p:nvCxnSpPr>
            <p:spPr>
              <a:xfrm>
                <a:off x="11747597" y="816187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207" idx="0"/>
                <a:endCxn id="190" idx="2"/>
              </p:cNvCxnSpPr>
              <p:nvPr/>
            </p:nvCxnSpPr>
            <p:spPr>
              <a:xfrm flipH="1" flipV="1">
                <a:off x="11747597" y="8161872"/>
                <a:ext cx="137350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207" idx="2"/>
                <a:endCxn id="190" idx="0"/>
              </p:cNvCxnSpPr>
              <p:nvPr/>
            </p:nvCxnSpPr>
            <p:spPr>
              <a:xfrm flipV="1">
                <a:off x="11751469" y="8161872"/>
                <a:ext cx="129606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>
                <a:off x="11767998" y="821445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196" name="Straight Connector 195"/>
              <p:cNvCxnSpPr>
                <a:stCxn id="501" idx="3"/>
              </p:cNvCxnSpPr>
              <p:nvPr/>
            </p:nvCxnSpPr>
            <p:spPr>
              <a:xfrm flipV="1">
                <a:off x="11675852" y="8730481"/>
                <a:ext cx="1077" cy="1022360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11718784" y="8952823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1231261" y="8098444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TDV</a:t>
                </a: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11605978" y="9058458"/>
                <a:ext cx="153573" cy="135777"/>
                <a:chOff x="4929263" y="5572680"/>
                <a:chExt cx="153573" cy="135777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 rot="5400000" flipH="1">
                  <a:off x="4990479" y="5636195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 flipH="1">
                  <a:off x="4993026" y="557331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 rot="5400000" flipH="1">
                  <a:off x="4990479" y="551146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 rot="3300000" flipH="1">
                  <a:off x="5031593" y="5600929"/>
                  <a:ext cx="11046" cy="914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 rot="19500000" flipH="1">
                  <a:off x="5069307" y="5600406"/>
                  <a:ext cx="11046" cy="457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4084827" y="5976086"/>
              <a:ext cx="189847" cy="241821"/>
              <a:chOff x="8143766" y="9220200"/>
              <a:chExt cx="189847" cy="241821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" name="Group 225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Rectangle 228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" name="TextBox 3"/>
            <p:cNvSpPr txBox="1">
              <a:spLocks noChangeAspect="1"/>
            </p:cNvSpPr>
            <p:nvPr/>
          </p:nvSpPr>
          <p:spPr>
            <a:xfrm>
              <a:off x="3805725" y="497684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Chiller 2</a:t>
              </a:r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3903190" y="3200420"/>
              <a:ext cx="241820" cy="189847"/>
              <a:chOff x="6920677" y="3650646"/>
              <a:chExt cx="241820" cy="189847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 rot="5400000" flipV="1">
                <a:off x="7081591" y="3639514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" name="Group 301"/>
              <p:cNvGrpSpPr>
                <a:grpSpLocks noChangeAspect="1"/>
              </p:cNvGrpSpPr>
              <p:nvPr/>
            </p:nvGrpSpPr>
            <p:grpSpPr>
              <a:xfrm rot="5400000">
                <a:off x="6873377" y="3697946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5" name="Rectangle 304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grpSp>
          <p:nvGrpSpPr>
            <p:cNvPr id="503" name="Group 502"/>
            <p:cNvGrpSpPr/>
            <p:nvPr/>
          </p:nvGrpSpPr>
          <p:grpSpPr>
            <a:xfrm>
              <a:off x="3954341" y="8774390"/>
              <a:ext cx="189847" cy="95248"/>
              <a:chOff x="3954341" y="8774390"/>
              <a:chExt cx="189847" cy="95248"/>
            </a:xfrm>
          </p:grpSpPr>
          <p:cxnSp>
            <p:nvCxnSpPr>
              <p:cNvPr id="498" name="Straight Connector 497"/>
              <p:cNvCxnSpPr/>
              <p:nvPr/>
            </p:nvCxnSpPr>
            <p:spPr>
              <a:xfrm flipV="1">
                <a:off x="4032863" y="8817980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flipV="1">
                <a:off x="4144188" y="8774390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" name="Rectangle 499"/>
              <p:cNvSpPr/>
              <p:nvPr/>
            </p:nvSpPr>
            <p:spPr bwMode="auto">
              <a:xfrm rot="5400000" flipH="1">
                <a:off x="4016203" y="879737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 rot="5400000" flipH="1">
                <a:off x="4016203" y="8713174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3954341" y="8793034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grpSp>
        <p:nvGrpSpPr>
          <p:cNvPr id="513" name="Group 512"/>
          <p:cNvGrpSpPr/>
          <p:nvPr/>
        </p:nvGrpSpPr>
        <p:grpSpPr>
          <a:xfrm>
            <a:off x="3103451" y="2846461"/>
            <a:ext cx="632091" cy="3742319"/>
            <a:chOff x="1645987" y="3720421"/>
            <a:chExt cx="927067" cy="5488734"/>
          </a:xfrm>
        </p:grpSpPr>
        <p:cxnSp>
          <p:nvCxnSpPr>
            <p:cNvPr id="244" name="Straight Connector 243"/>
            <p:cNvCxnSpPr/>
            <p:nvPr/>
          </p:nvCxnSpPr>
          <p:spPr>
            <a:xfrm flipH="1" flipV="1">
              <a:off x="2225718" y="3720421"/>
              <a:ext cx="1" cy="102367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" name="Group 244"/>
            <p:cNvGrpSpPr/>
            <p:nvPr/>
          </p:nvGrpSpPr>
          <p:grpSpPr>
            <a:xfrm flipV="1">
              <a:off x="2154325" y="4725375"/>
              <a:ext cx="189847" cy="241821"/>
              <a:chOff x="8143766" y="9220200"/>
              <a:chExt cx="189847" cy="241821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Group 289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Rectangle 292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246" name="Straight Connector 245"/>
            <p:cNvCxnSpPr/>
            <p:nvPr/>
          </p:nvCxnSpPr>
          <p:spPr>
            <a:xfrm flipH="1" flipV="1">
              <a:off x="2227659" y="6180069"/>
              <a:ext cx="2263" cy="995035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endCxn id="508" idx="3"/>
            </p:cNvCxnSpPr>
            <p:nvPr/>
          </p:nvCxnSpPr>
          <p:spPr>
            <a:xfrm flipV="1">
              <a:off x="2092254" y="8858592"/>
              <a:ext cx="184" cy="35056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oup 247"/>
            <p:cNvGrpSpPr/>
            <p:nvPr/>
          </p:nvGrpSpPr>
          <p:grpSpPr>
            <a:xfrm>
              <a:off x="1645987" y="7119993"/>
              <a:ext cx="927067" cy="1654397"/>
              <a:chOff x="11231261" y="8098444"/>
              <a:chExt cx="927067" cy="1654397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 flipV="1">
                <a:off x="11818526" y="8433432"/>
                <a:ext cx="0" cy="103728"/>
              </a:xfrm>
              <a:prstGeom prst="line">
                <a:avLst/>
              </a:prstGeom>
              <a:ln w="381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9" name="Group 258"/>
              <p:cNvGrpSpPr>
                <a:grpSpLocks noChangeAspect="1"/>
              </p:cNvGrpSpPr>
              <p:nvPr/>
            </p:nvGrpSpPr>
            <p:grpSpPr>
              <a:xfrm>
                <a:off x="11506200" y="8494393"/>
                <a:ext cx="375735" cy="411480"/>
                <a:chOff x="4829486" y="5084065"/>
                <a:chExt cx="1202345" cy="131673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80" name="Group 279"/>
                <p:cNvGrpSpPr>
                  <a:grpSpLocks noChangeAspect="1"/>
                </p:cNvGrpSpPr>
                <p:nvPr/>
              </p:nvGrpSpPr>
              <p:grpSpPr>
                <a:xfrm>
                  <a:off x="4829486" y="5084065"/>
                  <a:ext cx="1202345" cy="1316735"/>
                  <a:chOff x="2759568" y="2981393"/>
                  <a:chExt cx="1858102" cy="2034758"/>
                </a:xfrm>
                <a:grpFill/>
              </p:grpSpPr>
              <p:sp>
                <p:nvSpPr>
                  <p:cNvPr id="282" name="Freeform 281"/>
                  <p:cNvSpPr/>
                  <p:nvPr/>
                </p:nvSpPr>
                <p:spPr bwMode="auto">
                  <a:xfrm rot="5400000" flipH="1">
                    <a:off x="3747317" y="3298958"/>
                    <a:ext cx="1028457" cy="497912"/>
                  </a:xfrm>
                  <a:custGeom>
                    <a:avLst/>
                    <a:gdLst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987821"/>
                      <a:gd name="connsiteY0" fmla="*/ 477441 h 477441"/>
                      <a:gd name="connsiteX1" fmla="*/ 679450 w 987821"/>
                      <a:gd name="connsiteY1" fmla="*/ 408384 h 477441"/>
                      <a:gd name="connsiteX2" fmla="*/ 627062 w 987821"/>
                      <a:gd name="connsiteY2" fmla="*/ 329803 h 477441"/>
                      <a:gd name="connsiteX3" fmla="*/ 565150 w 987821"/>
                      <a:gd name="connsiteY3" fmla="*/ 260747 h 477441"/>
                      <a:gd name="connsiteX4" fmla="*/ 484187 w 987821"/>
                      <a:gd name="connsiteY4" fmla="*/ 203597 h 477441"/>
                      <a:gd name="connsiteX5" fmla="*/ 412750 w 987821"/>
                      <a:gd name="connsiteY5" fmla="*/ 148828 h 477441"/>
                      <a:gd name="connsiteX6" fmla="*/ 310356 w 987821"/>
                      <a:gd name="connsiteY6" fmla="*/ 108347 h 477441"/>
                      <a:gd name="connsiteX7" fmla="*/ 219868 w 987821"/>
                      <a:gd name="connsiteY7" fmla="*/ 79772 h 477441"/>
                      <a:gd name="connsiteX8" fmla="*/ 127000 w 987821"/>
                      <a:gd name="connsiteY8" fmla="*/ 65484 h 477441"/>
                      <a:gd name="connsiteX9" fmla="*/ 981868 w 987821"/>
                      <a:gd name="connsiteY9" fmla="*/ 60722 h 477441"/>
                      <a:gd name="connsiteX10" fmla="*/ 981868 w 987821"/>
                      <a:gd name="connsiteY10" fmla="*/ 429816 h 477441"/>
                      <a:gd name="connsiteX11" fmla="*/ 719931 w 987821"/>
                      <a:gd name="connsiteY11" fmla="*/ 477441 h 477441"/>
                      <a:gd name="connsiteX0" fmla="*/ 719931 w 987821"/>
                      <a:gd name="connsiteY0" fmla="*/ 416719 h 416719"/>
                      <a:gd name="connsiteX1" fmla="*/ 679450 w 987821"/>
                      <a:gd name="connsiteY1" fmla="*/ 347662 h 416719"/>
                      <a:gd name="connsiteX2" fmla="*/ 627062 w 987821"/>
                      <a:gd name="connsiteY2" fmla="*/ 269081 h 416719"/>
                      <a:gd name="connsiteX3" fmla="*/ 565150 w 987821"/>
                      <a:gd name="connsiteY3" fmla="*/ 200025 h 416719"/>
                      <a:gd name="connsiteX4" fmla="*/ 484187 w 987821"/>
                      <a:gd name="connsiteY4" fmla="*/ 142875 h 416719"/>
                      <a:gd name="connsiteX5" fmla="*/ 412750 w 987821"/>
                      <a:gd name="connsiteY5" fmla="*/ 88106 h 416719"/>
                      <a:gd name="connsiteX6" fmla="*/ 310356 w 987821"/>
                      <a:gd name="connsiteY6" fmla="*/ 47625 h 416719"/>
                      <a:gd name="connsiteX7" fmla="*/ 219868 w 987821"/>
                      <a:gd name="connsiteY7" fmla="*/ 19050 h 416719"/>
                      <a:gd name="connsiteX8" fmla="*/ 127000 w 987821"/>
                      <a:gd name="connsiteY8" fmla="*/ 4762 h 416719"/>
                      <a:gd name="connsiteX9" fmla="*/ 981868 w 987821"/>
                      <a:gd name="connsiteY9" fmla="*/ 0 h 416719"/>
                      <a:gd name="connsiteX10" fmla="*/ 981868 w 987821"/>
                      <a:gd name="connsiteY10" fmla="*/ 369094 h 416719"/>
                      <a:gd name="connsiteX11" fmla="*/ 719931 w 987821"/>
                      <a:gd name="connsiteY11" fmla="*/ 416719 h 416719"/>
                      <a:gd name="connsiteX0" fmla="*/ 592931 w 860821"/>
                      <a:gd name="connsiteY0" fmla="*/ 416719 h 416719"/>
                      <a:gd name="connsiteX1" fmla="*/ 552450 w 860821"/>
                      <a:gd name="connsiteY1" fmla="*/ 347662 h 416719"/>
                      <a:gd name="connsiteX2" fmla="*/ 500062 w 860821"/>
                      <a:gd name="connsiteY2" fmla="*/ 269081 h 416719"/>
                      <a:gd name="connsiteX3" fmla="*/ 438150 w 860821"/>
                      <a:gd name="connsiteY3" fmla="*/ 200025 h 416719"/>
                      <a:gd name="connsiteX4" fmla="*/ 357187 w 860821"/>
                      <a:gd name="connsiteY4" fmla="*/ 142875 h 416719"/>
                      <a:gd name="connsiteX5" fmla="*/ 285750 w 860821"/>
                      <a:gd name="connsiteY5" fmla="*/ 88106 h 416719"/>
                      <a:gd name="connsiteX6" fmla="*/ 183356 w 860821"/>
                      <a:gd name="connsiteY6" fmla="*/ 47625 h 416719"/>
                      <a:gd name="connsiteX7" fmla="*/ 92868 w 860821"/>
                      <a:gd name="connsiteY7" fmla="*/ 19050 h 416719"/>
                      <a:gd name="connsiteX8" fmla="*/ 0 w 860821"/>
                      <a:gd name="connsiteY8" fmla="*/ 4762 h 416719"/>
                      <a:gd name="connsiteX9" fmla="*/ 854868 w 860821"/>
                      <a:gd name="connsiteY9" fmla="*/ 0 h 416719"/>
                      <a:gd name="connsiteX10" fmla="*/ 854868 w 860821"/>
                      <a:gd name="connsiteY10" fmla="*/ 369094 h 416719"/>
                      <a:gd name="connsiteX11" fmla="*/ 592931 w 860821"/>
                      <a:gd name="connsiteY11" fmla="*/ 416719 h 41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0821" h="416719">
                        <a:moveTo>
                          <a:pt x="592931" y="416719"/>
                        </a:moveTo>
                        <a:cubicBezTo>
                          <a:pt x="569516" y="375841"/>
                          <a:pt x="567928" y="372268"/>
                          <a:pt x="552450" y="347662"/>
                        </a:cubicBezTo>
                        <a:cubicBezTo>
                          <a:pt x="536972" y="323056"/>
                          <a:pt x="519112" y="293687"/>
                          <a:pt x="500062" y="269081"/>
                        </a:cubicBezTo>
                        <a:cubicBezTo>
                          <a:pt x="481012" y="244475"/>
                          <a:pt x="461962" y="221059"/>
                          <a:pt x="438150" y="200025"/>
                        </a:cubicBezTo>
                        <a:cubicBezTo>
                          <a:pt x="414338" y="178991"/>
                          <a:pt x="382587" y="161528"/>
                          <a:pt x="357187" y="142875"/>
                        </a:cubicBezTo>
                        <a:cubicBezTo>
                          <a:pt x="331787" y="124222"/>
                          <a:pt x="314722" y="103981"/>
                          <a:pt x="285750" y="88106"/>
                        </a:cubicBezTo>
                        <a:cubicBezTo>
                          <a:pt x="256778" y="72231"/>
                          <a:pt x="215503" y="59134"/>
                          <a:pt x="183356" y="47625"/>
                        </a:cubicBezTo>
                        <a:cubicBezTo>
                          <a:pt x="151209" y="36116"/>
                          <a:pt x="123427" y="26194"/>
                          <a:pt x="92868" y="19050"/>
                        </a:cubicBezTo>
                        <a:cubicBezTo>
                          <a:pt x="62309" y="11906"/>
                          <a:pt x="96044" y="22225"/>
                          <a:pt x="0" y="4762"/>
                        </a:cubicBezTo>
                        <a:cubicBezTo>
                          <a:pt x="127000" y="1587"/>
                          <a:pt x="590153" y="2778"/>
                          <a:pt x="854868" y="0"/>
                        </a:cubicBezTo>
                        <a:cubicBezTo>
                          <a:pt x="860821" y="154385"/>
                          <a:pt x="858837" y="235347"/>
                          <a:pt x="854868" y="369094"/>
                        </a:cubicBezTo>
                        <a:cubicBezTo>
                          <a:pt x="761206" y="385366"/>
                          <a:pt x="747315" y="390922"/>
                          <a:pt x="592931" y="416719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 rot="5400000" flipH="1">
                    <a:off x="4260317" y="2678663"/>
                    <a:ext cx="54623" cy="660083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4" name="Oval 283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3445686" y="3899594"/>
                    <a:ext cx="286021" cy="28603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5" name="Freeform 284"/>
                  <p:cNvSpPr/>
                  <p:nvPr/>
                </p:nvSpPr>
                <p:spPr>
                  <a:xfrm>
                    <a:off x="4031175" y="3354605"/>
                    <a:ext cx="451816" cy="693727"/>
                  </a:xfrm>
                  <a:custGeom>
                    <a:avLst/>
                    <a:gdLst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27247 w 446379"/>
                      <a:gd name="connsiteY2" fmla="*/ 173141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35363 w 446379"/>
                      <a:gd name="connsiteY2" fmla="*/ 162320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65316"/>
                      <a:gd name="connsiteY0" fmla="*/ 0 h 530244"/>
                      <a:gd name="connsiteX1" fmla="*/ 124445 w 465316"/>
                      <a:gd name="connsiteY1" fmla="*/ 73044 h 530244"/>
                      <a:gd name="connsiteX2" fmla="*/ 235363 w 465316"/>
                      <a:gd name="connsiteY2" fmla="*/ 162320 h 530244"/>
                      <a:gd name="connsiteX3" fmla="*/ 319228 w 465316"/>
                      <a:gd name="connsiteY3" fmla="*/ 273238 h 530244"/>
                      <a:gd name="connsiteX4" fmla="*/ 408504 w 465316"/>
                      <a:gd name="connsiteY4" fmla="*/ 432852 h 530244"/>
                      <a:gd name="connsiteX5" fmla="*/ 465316 w 465316"/>
                      <a:gd name="connsiteY5" fmla="*/ 530244 h 530244"/>
                      <a:gd name="connsiteX0" fmla="*/ 0 w 465316"/>
                      <a:gd name="connsiteY0" fmla="*/ 0 h 589761"/>
                      <a:gd name="connsiteX1" fmla="*/ 124445 w 465316"/>
                      <a:gd name="connsiteY1" fmla="*/ 73044 h 589761"/>
                      <a:gd name="connsiteX2" fmla="*/ 235363 w 465316"/>
                      <a:gd name="connsiteY2" fmla="*/ 162320 h 589761"/>
                      <a:gd name="connsiteX3" fmla="*/ 319228 w 465316"/>
                      <a:gd name="connsiteY3" fmla="*/ 273238 h 589761"/>
                      <a:gd name="connsiteX4" fmla="*/ 408504 w 465316"/>
                      <a:gd name="connsiteY4" fmla="*/ 432852 h 589761"/>
                      <a:gd name="connsiteX5" fmla="*/ 465316 w 465316"/>
                      <a:gd name="connsiteY5" fmla="*/ 589761 h 589761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35363 w 451789"/>
                      <a:gd name="connsiteY2" fmla="*/ 162320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47804 w 451789"/>
                      <a:gd name="connsiteY3" fmla="*/ 258247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38646 w 451789"/>
                      <a:gd name="connsiteY2" fmla="*/ 152962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789" h="595172">
                        <a:moveTo>
                          <a:pt x="0" y="0"/>
                        </a:moveTo>
                        <a:cubicBezTo>
                          <a:pt x="43285" y="22093"/>
                          <a:pt x="79908" y="47550"/>
                          <a:pt x="119682" y="73044"/>
                        </a:cubicBezTo>
                        <a:cubicBezTo>
                          <a:pt x="159456" y="98538"/>
                          <a:pt x="205388" y="119596"/>
                          <a:pt x="238646" y="152962"/>
                        </a:cubicBezTo>
                        <a:cubicBezTo>
                          <a:pt x="271904" y="186328"/>
                          <a:pt x="303619" y="227262"/>
                          <a:pt x="333516" y="270505"/>
                        </a:cubicBezTo>
                        <a:cubicBezTo>
                          <a:pt x="363413" y="313748"/>
                          <a:pt x="398317" y="358312"/>
                          <a:pt x="418029" y="412423"/>
                        </a:cubicBezTo>
                        <a:cubicBezTo>
                          <a:pt x="437741" y="466534"/>
                          <a:pt x="451789" y="595172"/>
                          <a:pt x="451789" y="595172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86" name="Straight Connector 285"/>
                  <p:cNvCxnSpPr/>
                  <p:nvPr/>
                </p:nvCxnSpPr>
                <p:spPr bwMode="auto">
                  <a:xfrm flipH="1">
                    <a:off x="4012585" y="2981414"/>
                    <a:ext cx="55010" cy="372334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cxnSp>
                <p:nvCxnSpPr>
                  <p:cNvPr id="287" name="Straight Connector 286"/>
                  <p:cNvCxnSpPr>
                    <a:stCxn id="288" idx="0"/>
                  </p:cNvCxnSpPr>
                  <p:nvPr/>
                </p:nvCxnSpPr>
                <p:spPr bwMode="auto">
                  <a:xfrm flipV="1">
                    <a:off x="4507389" y="3036042"/>
                    <a:ext cx="7319" cy="1106138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sp>
                <p:nvSpPr>
                  <p:cNvPr id="288" name="Oval 287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2759639" y="3268134"/>
                    <a:ext cx="1747946" cy="1748088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>
                <a:xfrm>
                  <a:off x="5101494" y="5551640"/>
                  <a:ext cx="548640" cy="54864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0" name="Group 259"/>
              <p:cNvGrpSpPr>
                <a:grpSpLocks noChangeAspect="1"/>
              </p:cNvGrpSpPr>
              <p:nvPr/>
            </p:nvGrpSpPr>
            <p:grpSpPr>
              <a:xfrm>
                <a:off x="11751470" y="8344279"/>
                <a:ext cx="136026" cy="95249"/>
                <a:chOff x="5019071" y="4953000"/>
                <a:chExt cx="108820" cy="76199"/>
              </a:xfrm>
            </p:grpSpPr>
            <p:sp>
              <p:nvSpPr>
                <p:cNvPr id="277" name="Rectangle 276"/>
                <p:cNvSpPr/>
                <p:nvPr/>
              </p:nvSpPr>
              <p:spPr bwMode="auto">
                <a:xfrm rot="5400000" flipH="1">
                  <a:off x="5068043" y="497139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 rot="3180000" flipH="1">
                  <a:off x="5070081" y="493527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 rot="5400000" flipH="1">
                  <a:off x="5068043" y="4904028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12010716" y="8287128"/>
                <a:ext cx="0" cy="182880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Rectangle 261"/>
              <p:cNvSpPr/>
              <p:nvPr/>
            </p:nvSpPr>
            <p:spPr bwMode="auto">
              <a:xfrm rot="5400000" flipH="1">
                <a:off x="11808813" y="8095133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Oval 262"/>
              <p:cNvSpPr>
                <a:spLocks noChangeAspect="1"/>
              </p:cNvSpPr>
              <p:nvPr/>
            </p:nvSpPr>
            <p:spPr>
              <a:xfrm>
                <a:off x="11719271" y="8403429"/>
                <a:ext cx="59436" cy="594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264" name="Straight Connector 263"/>
              <p:cNvCxnSpPr>
                <a:stCxn id="262" idx="2"/>
                <a:endCxn id="262" idx="2"/>
              </p:cNvCxnSpPr>
              <p:nvPr/>
            </p:nvCxnSpPr>
            <p:spPr>
              <a:xfrm>
                <a:off x="11747597" y="816187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>
                <a:stCxn id="279" idx="0"/>
                <a:endCxn id="262" idx="2"/>
              </p:cNvCxnSpPr>
              <p:nvPr/>
            </p:nvCxnSpPr>
            <p:spPr>
              <a:xfrm flipH="1" flipV="1">
                <a:off x="11747597" y="8161872"/>
                <a:ext cx="137350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79" idx="2"/>
                <a:endCxn id="262" idx="0"/>
              </p:cNvCxnSpPr>
              <p:nvPr/>
            </p:nvCxnSpPr>
            <p:spPr>
              <a:xfrm flipV="1">
                <a:off x="11751469" y="8161872"/>
                <a:ext cx="129606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Oval 266"/>
              <p:cNvSpPr>
                <a:spLocks noChangeAspect="1"/>
              </p:cNvSpPr>
              <p:nvPr/>
            </p:nvSpPr>
            <p:spPr>
              <a:xfrm>
                <a:off x="11767998" y="821445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268" name="Straight Connector 267"/>
              <p:cNvCxnSpPr>
                <a:stCxn id="509" idx="3"/>
              </p:cNvCxnSpPr>
              <p:nvPr/>
            </p:nvCxnSpPr>
            <p:spPr>
              <a:xfrm flipH="1" flipV="1">
                <a:off x="11676929" y="8730481"/>
                <a:ext cx="783" cy="1022360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268"/>
              <p:cNvSpPr txBox="1"/>
              <p:nvPr/>
            </p:nvSpPr>
            <p:spPr>
              <a:xfrm>
                <a:off x="11718784" y="8952823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SD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11231261" y="8098444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TDV</a:t>
                </a:r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11605978" y="9058458"/>
                <a:ext cx="153573" cy="135777"/>
                <a:chOff x="4929263" y="5572680"/>
                <a:chExt cx="153573" cy="135777"/>
              </a:xfrm>
            </p:grpSpPr>
            <p:sp>
              <p:nvSpPr>
                <p:cNvPr id="272" name="Rectangle 271"/>
                <p:cNvSpPr/>
                <p:nvPr/>
              </p:nvSpPr>
              <p:spPr bwMode="auto">
                <a:xfrm rot="5400000" flipH="1">
                  <a:off x="4990479" y="5636195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 flipH="1">
                  <a:off x="4993026" y="557331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 rot="5400000" flipH="1">
                  <a:off x="4990479" y="551146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 rot="3300000" flipH="1">
                  <a:off x="5031593" y="5600929"/>
                  <a:ext cx="11046" cy="914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 rot="19500000" flipH="1">
                  <a:off x="5069307" y="5600406"/>
                  <a:ext cx="11046" cy="457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9" name="Group 248"/>
            <p:cNvGrpSpPr/>
            <p:nvPr/>
          </p:nvGrpSpPr>
          <p:grpSpPr>
            <a:xfrm>
              <a:off x="2153679" y="5976086"/>
              <a:ext cx="189847" cy="241821"/>
              <a:chOff x="8143766" y="9220200"/>
              <a:chExt cx="189847" cy="241821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" name="Group 251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Rectangle 254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0" name="TextBox 249"/>
            <p:cNvSpPr txBox="1">
              <a:spLocks noChangeAspect="1"/>
            </p:cNvSpPr>
            <p:nvPr/>
          </p:nvSpPr>
          <p:spPr>
            <a:xfrm>
              <a:off x="1874577" y="497684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Chiller 1</a:t>
              </a:r>
            </a:p>
          </p:txBody>
        </p:sp>
        <p:grpSp>
          <p:nvGrpSpPr>
            <p:cNvPr id="512" name="Group 511"/>
            <p:cNvGrpSpPr/>
            <p:nvPr/>
          </p:nvGrpSpPr>
          <p:grpSpPr>
            <a:xfrm>
              <a:off x="2025053" y="8774390"/>
              <a:ext cx="189847" cy="95248"/>
              <a:chOff x="2025053" y="8774390"/>
              <a:chExt cx="189847" cy="95248"/>
            </a:xfrm>
          </p:grpSpPr>
          <p:cxnSp>
            <p:nvCxnSpPr>
              <p:cNvPr id="506" name="Straight Connector 505"/>
              <p:cNvCxnSpPr/>
              <p:nvPr/>
            </p:nvCxnSpPr>
            <p:spPr>
              <a:xfrm flipV="1">
                <a:off x="2103575" y="8817980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flipV="1">
                <a:off x="2214900" y="8774390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Rectangle 507"/>
              <p:cNvSpPr/>
              <p:nvPr/>
            </p:nvSpPr>
            <p:spPr bwMode="auto">
              <a:xfrm rot="5400000" flipH="1">
                <a:off x="2086915" y="879737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 rot="5400000" flipH="1">
                <a:off x="2086915" y="8713174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025053" y="8793034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cxnSp>
        <p:nvCxnSpPr>
          <p:cNvPr id="320" name="Straight Connector 319"/>
          <p:cNvCxnSpPr/>
          <p:nvPr/>
        </p:nvCxnSpPr>
        <p:spPr>
          <a:xfrm flipH="1" flipV="1">
            <a:off x="7794735" y="870951"/>
            <a:ext cx="1" cy="37003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V="1">
            <a:off x="7699613" y="1951315"/>
            <a:ext cx="0" cy="293135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 flipV="1">
            <a:off x="6478043" y="870951"/>
            <a:ext cx="1" cy="37003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endCxn id="372" idx="2"/>
          </p:cNvCxnSpPr>
          <p:nvPr/>
        </p:nvCxnSpPr>
        <p:spPr>
          <a:xfrm flipV="1">
            <a:off x="6382634" y="1949402"/>
            <a:ext cx="0" cy="293135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V="1">
            <a:off x="6480313" y="1431807"/>
            <a:ext cx="0" cy="707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>
            <a:grpSpLocks noChangeAspect="1"/>
          </p:cNvGrpSpPr>
          <p:nvPr/>
        </p:nvGrpSpPr>
        <p:grpSpPr>
          <a:xfrm>
            <a:off x="6267364" y="1473371"/>
            <a:ext cx="256183" cy="280555"/>
            <a:chOff x="4829486" y="5084065"/>
            <a:chExt cx="1202345" cy="1316735"/>
          </a:xfrm>
          <a:solidFill>
            <a:schemeClr val="bg1">
              <a:lumMod val="65000"/>
            </a:schemeClr>
          </a:solidFill>
        </p:grpSpPr>
        <p:grpSp>
          <p:nvGrpSpPr>
            <p:cNvPr id="379" name="Group 378"/>
            <p:cNvGrpSpPr>
              <a:grpSpLocks noChangeAspect="1"/>
            </p:cNvGrpSpPr>
            <p:nvPr/>
          </p:nvGrpSpPr>
          <p:grpSpPr>
            <a:xfrm>
              <a:off x="4829486" y="5084065"/>
              <a:ext cx="1202345" cy="1316735"/>
              <a:chOff x="2759568" y="2981393"/>
              <a:chExt cx="1858102" cy="2034758"/>
            </a:xfrm>
            <a:grpFill/>
          </p:grpSpPr>
          <p:sp>
            <p:nvSpPr>
              <p:cNvPr id="381" name="Freeform 380"/>
              <p:cNvSpPr/>
              <p:nvPr/>
            </p:nvSpPr>
            <p:spPr bwMode="auto">
              <a:xfrm rot="5400000" flipH="1">
                <a:off x="3747317" y="3298958"/>
                <a:ext cx="1028457" cy="497912"/>
              </a:xfrm>
              <a:custGeom>
                <a:avLst/>
                <a:gdLst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77441"/>
                  <a:gd name="connsiteX1" fmla="*/ 679450 w 1124346"/>
                  <a:gd name="connsiteY1" fmla="*/ 408384 h 477441"/>
                  <a:gd name="connsiteX2" fmla="*/ 627062 w 1124346"/>
                  <a:gd name="connsiteY2" fmla="*/ 329803 h 477441"/>
                  <a:gd name="connsiteX3" fmla="*/ 565150 w 1124346"/>
                  <a:gd name="connsiteY3" fmla="*/ 260747 h 477441"/>
                  <a:gd name="connsiteX4" fmla="*/ 484187 w 1124346"/>
                  <a:gd name="connsiteY4" fmla="*/ 203597 h 477441"/>
                  <a:gd name="connsiteX5" fmla="*/ 412750 w 1124346"/>
                  <a:gd name="connsiteY5" fmla="*/ 148828 h 477441"/>
                  <a:gd name="connsiteX6" fmla="*/ 310356 w 1124346"/>
                  <a:gd name="connsiteY6" fmla="*/ 108347 h 477441"/>
                  <a:gd name="connsiteX7" fmla="*/ 219868 w 1124346"/>
                  <a:gd name="connsiteY7" fmla="*/ 79772 h 477441"/>
                  <a:gd name="connsiteX8" fmla="*/ 127000 w 1124346"/>
                  <a:gd name="connsiteY8" fmla="*/ 65484 h 477441"/>
                  <a:gd name="connsiteX9" fmla="*/ 981868 w 1124346"/>
                  <a:gd name="connsiteY9" fmla="*/ 60722 h 477441"/>
                  <a:gd name="connsiteX10" fmla="*/ 981868 w 1124346"/>
                  <a:gd name="connsiteY10" fmla="*/ 429816 h 477441"/>
                  <a:gd name="connsiteX11" fmla="*/ 719931 w 1124346"/>
                  <a:gd name="connsiteY11" fmla="*/ 477441 h 477441"/>
                  <a:gd name="connsiteX0" fmla="*/ 719931 w 1124346"/>
                  <a:gd name="connsiteY0" fmla="*/ 477441 h 477441"/>
                  <a:gd name="connsiteX1" fmla="*/ 679450 w 1124346"/>
                  <a:gd name="connsiteY1" fmla="*/ 408384 h 477441"/>
                  <a:gd name="connsiteX2" fmla="*/ 627062 w 1124346"/>
                  <a:gd name="connsiteY2" fmla="*/ 329803 h 477441"/>
                  <a:gd name="connsiteX3" fmla="*/ 565150 w 1124346"/>
                  <a:gd name="connsiteY3" fmla="*/ 260747 h 477441"/>
                  <a:gd name="connsiteX4" fmla="*/ 484187 w 1124346"/>
                  <a:gd name="connsiteY4" fmla="*/ 203597 h 477441"/>
                  <a:gd name="connsiteX5" fmla="*/ 412750 w 1124346"/>
                  <a:gd name="connsiteY5" fmla="*/ 148828 h 477441"/>
                  <a:gd name="connsiteX6" fmla="*/ 310356 w 1124346"/>
                  <a:gd name="connsiteY6" fmla="*/ 108347 h 477441"/>
                  <a:gd name="connsiteX7" fmla="*/ 219868 w 1124346"/>
                  <a:gd name="connsiteY7" fmla="*/ 79772 h 477441"/>
                  <a:gd name="connsiteX8" fmla="*/ 127000 w 1124346"/>
                  <a:gd name="connsiteY8" fmla="*/ 65484 h 477441"/>
                  <a:gd name="connsiteX9" fmla="*/ 981868 w 1124346"/>
                  <a:gd name="connsiteY9" fmla="*/ 60722 h 477441"/>
                  <a:gd name="connsiteX10" fmla="*/ 981868 w 1124346"/>
                  <a:gd name="connsiteY10" fmla="*/ 429816 h 477441"/>
                  <a:gd name="connsiteX11" fmla="*/ 719931 w 1124346"/>
                  <a:gd name="connsiteY11" fmla="*/ 477441 h 477441"/>
                  <a:gd name="connsiteX0" fmla="*/ 719931 w 987821"/>
                  <a:gd name="connsiteY0" fmla="*/ 477441 h 477441"/>
                  <a:gd name="connsiteX1" fmla="*/ 679450 w 987821"/>
                  <a:gd name="connsiteY1" fmla="*/ 408384 h 477441"/>
                  <a:gd name="connsiteX2" fmla="*/ 627062 w 987821"/>
                  <a:gd name="connsiteY2" fmla="*/ 329803 h 477441"/>
                  <a:gd name="connsiteX3" fmla="*/ 565150 w 987821"/>
                  <a:gd name="connsiteY3" fmla="*/ 260747 h 477441"/>
                  <a:gd name="connsiteX4" fmla="*/ 484187 w 987821"/>
                  <a:gd name="connsiteY4" fmla="*/ 203597 h 477441"/>
                  <a:gd name="connsiteX5" fmla="*/ 412750 w 987821"/>
                  <a:gd name="connsiteY5" fmla="*/ 148828 h 477441"/>
                  <a:gd name="connsiteX6" fmla="*/ 310356 w 987821"/>
                  <a:gd name="connsiteY6" fmla="*/ 108347 h 477441"/>
                  <a:gd name="connsiteX7" fmla="*/ 219868 w 987821"/>
                  <a:gd name="connsiteY7" fmla="*/ 79772 h 477441"/>
                  <a:gd name="connsiteX8" fmla="*/ 127000 w 987821"/>
                  <a:gd name="connsiteY8" fmla="*/ 65484 h 477441"/>
                  <a:gd name="connsiteX9" fmla="*/ 981868 w 987821"/>
                  <a:gd name="connsiteY9" fmla="*/ 60722 h 477441"/>
                  <a:gd name="connsiteX10" fmla="*/ 981868 w 987821"/>
                  <a:gd name="connsiteY10" fmla="*/ 429816 h 477441"/>
                  <a:gd name="connsiteX11" fmla="*/ 719931 w 987821"/>
                  <a:gd name="connsiteY11" fmla="*/ 477441 h 477441"/>
                  <a:gd name="connsiteX0" fmla="*/ 719931 w 987821"/>
                  <a:gd name="connsiteY0" fmla="*/ 416719 h 416719"/>
                  <a:gd name="connsiteX1" fmla="*/ 679450 w 987821"/>
                  <a:gd name="connsiteY1" fmla="*/ 347662 h 416719"/>
                  <a:gd name="connsiteX2" fmla="*/ 627062 w 987821"/>
                  <a:gd name="connsiteY2" fmla="*/ 269081 h 416719"/>
                  <a:gd name="connsiteX3" fmla="*/ 565150 w 987821"/>
                  <a:gd name="connsiteY3" fmla="*/ 200025 h 416719"/>
                  <a:gd name="connsiteX4" fmla="*/ 484187 w 987821"/>
                  <a:gd name="connsiteY4" fmla="*/ 142875 h 416719"/>
                  <a:gd name="connsiteX5" fmla="*/ 412750 w 987821"/>
                  <a:gd name="connsiteY5" fmla="*/ 88106 h 416719"/>
                  <a:gd name="connsiteX6" fmla="*/ 310356 w 987821"/>
                  <a:gd name="connsiteY6" fmla="*/ 47625 h 416719"/>
                  <a:gd name="connsiteX7" fmla="*/ 219868 w 987821"/>
                  <a:gd name="connsiteY7" fmla="*/ 19050 h 416719"/>
                  <a:gd name="connsiteX8" fmla="*/ 127000 w 987821"/>
                  <a:gd name="connsiteY8" fmla="*/ 4762 h 416719"/>
                  <a:gd name="connsiteX9" fmla="*/ 981868 w 987821"/>
                  <a:gd name="connsiteY9" fmla="*/ 0 h 416719"/>
                  <a:gd name="connsiteX10" fmla="*/ 981868 w 987821"/>
                  <a:gd name="connsiteY10" fmla="*/ 369094 h 416719"/>
                  <a:gd name="connsiteX11" fmla="*/ 719931 w 987821"/>
                  <a:gd name="connsiteY11" fmla="*/ 416719 h 416719"/>
                  <a:gd name="connsiteX0" fmla="*/ 592931 w 860821"/>
                  <a:gd name="connsiteY0" fmla="*/ 416719 h 416719"/>
                  <a:gd name="connsiteX1" fmla="*/ 552450 w 860821"/>
                  <a:gd name="connsiteY1" fmla="*/ 347662 h 416719"/>
                  <a:gd name="connsiteX2" fmla="*/ 500062 w 860821"/>
                  <a:gd name="connsiteY2" fmla="*/ 269081 h 416719"/>
                  <a:gd name="connsiteX3" fmla="*/ 438150 w 860821"/>
                  <a:gd name="connsiteY3" fmla="*/ 200025 h 416719"/>
                  <a:gd name="connsiteX4" fmla="*/ 357187 w 860821"/>
                  <a:gd name="connsiteY4" fmla="*/ 142875 h 416719"/>
                  <a:gd name="connsiteX5" fmla="*/ 285750 w 860821"/>
                  <a:gd name="connsiteY5" fmla="*/ 88106 h 416719"/>
                  <a:gd name="connsiteX6" fmla="*/ 183356 w 860821"/>
                  <a:gd name="connsiteY6" fmla="*/ 47625 h 416719"/>
                  <a:gd name="connsiteX7" fmla="*/ 92868 w 860821"/>
                  <a:gd name="connsiteY7" fmla="*/ 19050 h 416719"/>
                  <a:gd name="connsiteX8" fmla="*/ 0 w 860821"/>
                  <a:gd name="connsiteY8" fmla="*/ 4762 h 416719"/>
                  <a:gd name="connsiteX9" fmla="*/ 854868 w 860821"/>
                  <a:gd name="connsiteY9" fmla="*/ 0 h 416719"/>
                  <a:gd name="connsiteX10" fmla="*/ 854868 w 860821"/>
                  <a:gd name="connsiteY10" fmla="*/ 369094 h 416719"/>
                  <a:gd name="connsiteX11" fmla="*/ 592931 w 860821"/>
                  <a:gd name="connsiteY11" fmla="*/ 416719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0821" h="416719">
                    <a:moveTo>
                      <a:pt x="592931" y="416719"/>
                    </a:moveTo>
                    <a:cubicBezTo>
                      <a:pt x="569516" y="375841"/>
                      <a:pt x="567928" y="372268"/>
                      <a:pt x="552450" y="347662"/>
                    </a:cubicBezTo>
                    <a:cubicBezTo>
                      <a:pt x="536972" y="323056"/>
                      <a:pt x="519112" y="293687"/>
                      <a:pt x="500062" y="269081"/>
                    </a:cubicBezTo>
                    <a:cubicBezTo>
                      <a:pt x="481012" y="244475"/>
                      <a:pt x="461962" y="221059"/>
                      <a:pt x="438150" y="200025"/>
                    </a:cubicBezTo>
                    <a:cubicBezTo>
                      <a:pt x="414338" y="178991"/>
                      <a:pt x="382587" y="161528"/>
                      <a:pt x="357187" y="142875"/>
                    </a:cubicBezTo>
                    <a:cubicBezTo>
                      <a:pt x="331787" y="124222"/>
                      <a:pt x="314722" y="103981"/>
                      <a:pt x="285750" y="88106"/>
                    </a:cubicBezTo>
                    <a:cubicBezTo>
                      <a:pt x="256778" y="72231"/>
                      <a:pt x="215503" y="59134"/>
                      <a:pt x="183356" y="47625"/>
                    </a:cubicBezTo>
                    <a:cubicBezTo>
                      <a:pt x="151209" y="36116"/>
                      <a:pt x="123427" y="26194"/>
                      <a:pt x="92868" y="19050"/>
                    </a:cubicBezTo>
                    <a:cubicBezTo>
                      <a:pt x="62309" y="11906"/>
                      <a:pt x="96044" y="22225"/>
                      <a:pt x="0" y="4762"/>
                    </a:cubicBezTo>
                    <a:cubicBezTo>
                      <a:pt x="127000" y="1587"/>
                      <a:pt x="590153" y="2778"/>
                      <a:pt x="854868" y="0"/>
                    </a:cubicBezTo>
                    <a:cubicBezTo>
                      <a:pt x="860821" y="154385"/>
                      <a:pt x="858837" y="235347"/>
                      <a:pt x="854868" y="369094"/>
                    </a:cubicBezTo>
                    <a:cubicBezTo>
                      <a:pt x="761206" y="385366"/>
                      <a:pt x="747315" y="390922"/>
                      <a:pt x="592931" y="4167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 rot="5400000" flipH="1">
                <a:off x="4260317" y="2678663"/>
                <a:ext cx="54623" cy="66008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 bwMode="auto">
              <a:xfrm rot="5400000" flipH="1">
                <a:off x="3445686" y="3899594"/>
                <a:ext cx="286021" cy="2860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  <p:sp>
            <p:nvSpPr>
              <p:cNvPr id="384" name="Freeform 383"/>
              <p:cNvSpPr/>
              <p:nvPr/>
            </p:nvSpPr>
            <p:spPr>
              <a:xfrm>
                <a:off x="4031175" y="3354605"/>
                <a:ext cx="451816" cy="693727"/>
              </a:xfrm>
              <a:custGeom>
                <a:avLst/>
                <a:gdLst>
                  <a:gd name="connsiteX0" fmla="*/ 0 w 446379"/>
                  <a:gd name="connsiteY0" fmla="*/ 0 h 516717"/>
                  <a:gd name="connsiteX1" fmla="*/ 124445 w 446379"/>
                  <a:gd name="connsiteY1" fmla="*/ 73044 h 516717"/>
                  <a:gd name="connsiteX2" fmla="*/ 227247 w 446379"/>
                  <a:gd name="connsiteY2" fmla="*/ 173141 h 516717"/>
                  <a:gd name="connsiteX3" fmla="*/ 319228 w 446379"/>
                  <a:gd name="connsiteY3" fmla="*/ 273238 h 516717"/>
                  <a:gd name="connsiteX4" fmla="*/ 408504 w 446379"/>
                  <a:gd name="connsiteY4" fmla="*/ 432852 h 516717"/>
                  <a:gd name="connsiteX5" fmla="*/ 446379 w 446379"/>
                  <a:gd name="connsiteY5" fmla="*/ 516717 h 516717"/>
                  <a:gd name="connsiteX0" fmla="*/ 0 w 446379"/>
                  <a:gd name="connsiteY0" fmla="*/ 0 h 516717"/>
                  <a:gd name="connsiteX1" fmla="*/ 124445 w 446379"/>
                  <a:gd name="connsiteY1" fmla="*/ 73044 h 516717"/>
                  <a:gd name="connsiteX2" fmla="*/ 235363 w 446379"/>
                  <a:gd name="connsiteY2" fmla="*/ 162320 h 516717"/>
                  <a:gd name="connsiteX3" fmla="*/ 319228 w 446379"/>
                  <a:gd name="connsiteY3" fmla="*/ 273238 h 516717"/>
                  <a:gd name="connsiteX4" fmla="*/ 408504 w 446379"/>
                  <a:gd name="connsiteY4" fmla="*/ 432852 h 516717"/>
                  <a:gd name="connsiteX5" fmla="*/ 446379 w 446379"/>
                  <a:gd name="connsiteY5" fmla="*/ 516717 h 516717"/>
                  <a:gd name="connsiteX0" fmla="*/ 0 w 465316"/>
                  <a:gd name="connsiteY0" fmla="*/ 0 h 530244"/>
                  <a:gd name="connsiteX1" fmla="*/ 124445 w 465316"/>
                  <a:gd name="connsiteY1" fmla="*/ 73044 h 530244"/>
                  <a:gd name="connsiteX2" fmla="*/ 235363 w 465316"/>
                  <a:gd name="connsiteY2" fmla="*/ 162320 h 530244"/>
                  <a:gd name="connsiteX3" fmla="*/ 319228 w 465316"/>
                  <a:gd name="connsiteY3" fmla="*/ 273238 h 530244"/>
                  <a:gd name="connsiteX4" fmla="*/ 408504 w 465316"/>
                  <a:gd name="connsiteY4" fmla="*/ 432852 h 530244"/>
                  <a:gd name="connsiteX5" fmla="*/ 465316 w 465316"/>
                  <a:gd name="connsiteY5" fmla="*/ 530244 h 530244"/>
                  <a:gd name="connsiteX0" fmla="*/ 0 w 465316"/>
                  <a:gd name="connsiteY0" fmla="*/ 0 h 589761"/>
                  <a:gd name="connsiteX1" fmla="*/ 124445 w 465316"/>
                  <a:gd name="connsiteY1" fmla="*/ 73044 h 589761"/>
                  <a:gd name="connsiteX2" fmla="*/ 235363 w 465316"/>
                  <a:gd name="connsiteY2" fmla="*/ 162320 h 589761"/>
                  <a:gd name="connsiteX3" fmla="*/ 319228 w 465316"/>
                  <a:gd name="connsiteY3" fmla="*/ 273238 h 589761"/>
                  <a:gd name="connsiteX4" fmla="*/ 408504 w 465316"/>
                  <a:gd name="connsiteY4" fmla="*/ 432852 h 589761"/>
                  <a:gd name="connsiteX5" fmla="*/ 465316 w 465316"/>
                  <a:gd name="connsiteY5" fmla="*/ 589761 h 589761"/>
                  <a:gd name="connsiteX0" fmla="*/ 0 w 451789"/>
                  <a:gd name="connsiteY0" fmla="*/ 0 h 595172"/>
                  <a:gd name="connsiteX1" fmla="*/ 124445 w 451789"/>
                  <a:gd name="connsiteY1" fmla="*/ 73044 h 595172"/>
                  <a:gd name="connsiteX2" fmla="*/ 235363 w 451789"/>
                  <a:gd name="connsiteY2" fmla="*/ 162320 h 595172"/>
                  <a:gd name="connsiteX3" fmla="*/ 319228 w 451789"/>
                  <a:gd name="connsiteY3" fmla="*/ 273238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24445 w 451789"/>
                  <a:gd name="connsiteY1" fmla="*/ 73044 h 595172"/>
                  <a:gd name="connsiteX2" fmla="*/ 219596 w 451789"/>
                  <a:gd name="connsiteY2" fmla="*/ 167263 h 595172"/>
                  <a:gd name="connsiteX3" fmla="*/ 235363 w 451789"/>
                  <a:gd name="connsiteY3" fmla="*/ 162320 h 595172"/>
                  <a:gd name="connsiteX4" fmla="*/ 319228 w 451789"/>
                  <a:gd name="connsiteY4" fmla="*/ 273238 h 595172"/>
                  <a:gd name="connsiteX5" fmla="*/ 408504 w 451789"/>
                  <a:gd name="connsiteY5" fmla="*/ 432852 h 595172"/>
                  <a:gd name="connsiteX6" fmla="*/ 451789 w 451789"/>
                  <a:gd name="connsiteY6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235363 w 451789"/>
                  <a:gd name="connsiteY3" fmla="*/ 162320 h 595172"/>
                  <a:gd name="connsiteX4" fmla="*/ 319228 w 451789"/>
                  <a:gd name="connsiteY4" fmla="*/ 273238 h 595172"/>
                  <a:gd name="connsiteX5" fmla="*/ 408504 w 451789"/>
                  <a:gd name="connsiteY5" fmla="*/ 432852 h 595172"/>
                  <a:gd name="connsiteX6" fmla="*/ 451789 w 451789"/>
                  <a:gd name="connsiteY6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9228 w 451789"/>
                  <a:gd name="connsiteY3" fmla="*/ 273238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6847 w 451789"/>
                  <a:gd name="connsiteY3" fmla="*/ 282763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6847 w 451789"/>
                  <a:gd name="connsiteY3" fmla="*/ 282763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47804 w 451789"/>
                  <a:gd name="connsiteY3" fmla="*/ 258247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33516 w 451789"/>
                  <a:gd name="connsiteY3" fmla="*/ 270505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38646 w 451789"/>
                  <a:gd name="connsiteY2" fmla="*/ 152962 h 595172"/>
                  <a:gd name="connsiteX3" fmla="*/ 333516 w 451789"/>
                  <a:gd name="connsiteY3" fmla="*/ 270505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789" h="595172">
                    <a:moveTo>
                      <a:pt x="0" y="0"/>
                    </a:moveTo>
                    <a:cubicBezTo>
                      <a:pt x="43285" y="22093"/>
                      <a:pt x="79908" y="47550"/>
                      <a:pt x="119682" y="73044"/>
                    </a:cubicBezTo>
                    <a:cubicBezTo>
                      <a:pt x="159456" y="98538"/>
                      <a:pt x="205388" y="119596"/>
                      <a:pt x="238646" y="152962"/>
                    </a:cubicBezTo>
                    <a:cubicBezTo>
                      <a:pt x="271904" y="186328"/>
                      <a:pt x="303619" y="227262"/>
                      <a:pt x="333516" y="270505"/>
                    </a:cubicBezTo>
                    <a:cubicBezTo>
                      <a:pt x="363413" y="313748"/>
                      <a:pt x="398317" y="358312"/>
                      <a:pt x="418029" y="412423"/>
                    </a:cubicBezTo>
                    <a:cubicBezTo>
                      <a:pt x="437741" y="466534"/>
                      <a:pt x="451789" y="595172"/>
                      <a:pt x="451789" y="595172"/>
                    </a:cubicBezTo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 bwMode="auto">
              <a:xfrm flipH="1">
                <a:off x="4012585" y="2981414"/>
                <a:ext cx="55010" cy="372334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</p:cxnSp>
          <p:cxnSp>
            <p:nvCxnSpPr>
              <p:cNvPr id="386" name="Straight Connector 385"/>
              <p:cNvCxnSpPr>
                <a:stCxn id="387" idx="0"/>
              </p:cNvCxnSpPr>
              <p:nvPr/>
            </p:nvCxnSpPr>
            <p:spPr bwMode="auto">
              <a:xfrm flipV="1">
                <a:off x="4507389" y="3036042"/>
                <a:ext cx="7319" cy="110613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</p:cxnSp>
          <p:sp>
            <p:nvSpPr>
              <p:cNvPr id="387" name="Oval 386"/>
              <p:cNvSpPr>
                <a:spLocks noChangeAspect="1"/>
              </p:cNvSpPr>
              <p:nvPr/>
            </p:nvSpPr>
            <p:spPr bwMode="auto">
              <a:xfrm rot="5400000" flipH="1">
                <a:off x="2759639" y="3268134"/>
                <a:ext cx="1747946" cy="174808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5101494" y="5551640"/>
              <a:ext cx="548640" cy="54864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>
                <a:solidFill>
                  <a:schemeClr val="bg1"/>
                </a:solidFill>
              </a:endParaRPr>
            </a:p>
          </p:txBody>
        </p:sp>
      </p:grpSp>
      <p:sp>
        <p:nvSpPr>
          <p:cNvPr id="377" name="Rectangle 376"/>
          <p:cNvSpPr/>
          <p:nvPr/>
        </p:nvSpPr>
        <p:spPr bwMode="auto">
          <a:xfrm rot="3180000" flipH="1">
            <a:off x="6478068" y="1355910"/>
            <a:ext cx="7531" cy="910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vert="vert270" wrap="squar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23" dirty="0">
              <a:solidFill>
                <a:schemeClr val="bg1"/>
              </a:solidFill>
            </a:endParaRPr>
          </a:p>
        </p:txBody>
      </p:sp>
      <p:cxnSp>
        <p:nvCxnSpPr>
          <p:cNvPr id="360" name="Straight Arrow Connector 359"/>
          <p:cNvCxnSpPr/>
          <p:nvPr/>
        </p:nvCxnSpPr>
        <p:spPr>
          <a:xfrm flipV="1">
            <a:off x="6611352" y="1332055"/>
            <a:ext cx="0" cy="124691"/>
          </a:xfrm>
          <a:prstGeom prst="straightConnector1">
            <a:avLst/>
          </a:prstGeom>
          <a:ln w="95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Oval 361"/>
          <p:cNvSpPr>
            <a:spLocks noChangeAspect="1"/>
          </p:cNvSpPr>
          <p:nvPr/>
        </p:nvSpPr>
        <p:spPr>
          <a:xfrm>
            <a:off x="6412639" y="1411350"/>
            <a:ext cx="40525" cy="4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63" name="Straight Connector 362"/>
          <p:cNvCxnSpPr/>
          <p:nvPr/>
        </p:nvCxnSpPr>
        <p:spPr>
          <a:xfrm>
            <a:off x="6431952" y="12466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flipH="1" flipV="1">
            <a:off x="6431952" y="1246653"/>
            <a:ext cx="93648" cy="1281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V="1">
            <a:off x="6434592" y="1246653"/>
            <a:ext cx="88368" cy="1281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val 365"/>
          <p:cNvSpPr>
            <a:spLocks noChangeAspect="1"/>
          </p:cNvSpPr>
          <p:nvPr/>
        </p:nvSpPr>
        <p:spPr>
          <a:xfrm>
            <a:off x="6445862" y="1282503"/>
            <a:ext cx="62345" cy="62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67" name="Straight Connector 366"/>
          <p:cNvCxnSpPr/>
          <p:nvPr/>
        </p:nvCxnSpPr>
        <p:spPr>
          <a:xfrm flipV="1">
            <a:off x="6383770" y="1634340"/>
            <a:ext cx="0" cy="218338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/>
          <p:cNvSpPr txBox="1"/>
          <p:nvPr/>
        </p:nvSpPr>
        <p:spPr>
          <a:xfrm>
            <a:off x="6412307" y="1785938"/>
            <a:ext cx="299689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SD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5977181" y="1184442"/>
            <a:ext cx="377289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TDV</a:t>
            </a:r>
          </a:p>
        </p:txBody>
      </p:sp>
      <p:grpSp>
        <p:nvGrpSpPr>
          <p:cNvPr id="370" name="Group 369"/>
          <p:cNvGrpSpPr/>
          <p:nvPr/>
        </p:nvGrpSpPr>
        <p:grpSpPr>
          <a:xfrm>
            <a:off x="6335394" y="1857962"/>
            <a:ext cx="104709" cy="92575"/>
            <a:chOff x="4929263" y="5572680"/>
            <a:chExt cx="153573" cy="135777"/>
          </a:xfrm>
        </p:grpSpPr>
        <p:sp>
          <p:nvSpPr>
            <p:cNvPr id="371" name="Rectangle 370"/>
            <p:cNvSpPr/>
            <p:nvPr/>
          </p:nvSpPr>
          <p:spPr bwMode="auto">
            <a:xfrm rot="5400000" flipH="1">
              <a:off x="4990479" y="5636195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 flipH="1">
              <a:off x="4993026" y="5573314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 rot="5400000" flipH="1">
              <a:off x="4990479" y="5511464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 rot="3300000" flipH="1">
              <a:off x="5031593" y="5600929"/>
              <a:ext cx="11046" cy="914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 rot="19500000" flipH="1">
              <a:off x="5069307" y="5600406"/>
              <a:ext cx="11046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5" name="Group 514"/>
          <p:cNvGrpSpPr>
            <a:grpSpLocks noChangeAspect="1"/>
          </p:cNvGrpSpPr>
          <p:nvPr/>
        </p:nvGrpSpPr>
        <p:grpSpPr>
          <a:xfrm>
            <a:off x="6339741" y="2052905"/>
            <a:ext cx="129440" cy="64942"/>
            <a:chOff x="5222637" y="4898421"/>
            <a:chExt cx="189846" cy="95248"/>
          </a:xfrm>
        </p:grpSpPr>
        <p:cxnSp>
          <p:nvCxnSpPr>
            <p:cNvPr id="516" name="Straight Connector 515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Rectangle 517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19" name="Rectangle 518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grpSp>
        <p:nvGrpSpPr>
          <p:cNvPr id="521" name="Group 520"/>
          <p:cNvGrpSpPr>
            <a:grpSpLocks noChangeAspect="1"/>
          </p:cNvGrpSpPr>
          <p:nvPr/>
        </p:nvGrpSpPr>
        <p:grpSpPr>
          <a:xfrm>
            <a:off x="7654620" y="2052905"/>
            <a:ext cx="129440" cy="64942"/>
            <a:chOff x="5222637" y="4898421"/>
            <a:chExt cx="189846" cy="95248"/>
          </a:xfrm>
        </p:grpSpPr>
        <p:cxnSp>
          <p:nvCxnSpPr>
            <p:cNvPr id="522" name="Straight Connector 521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Rectangle 523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5" name="Rectangle 524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7396597" y="1203406"/>
            <a:ext cx="632091" cy="792379"/>
            <a:chOff x="11231261" y="8098444"/>
            <a:chExt cx="927067" cy="1162156"/>
          </a:xfrm>
        </p:grpSpPr>
        <p:cxnSp>
          <p:nvCxnSpPr>
            <p:cNvPr id="323" name="Straight Connector 322"/>
            <p:cNvCxnSpPr/>
            <p:nvPr/>
          </p:nvCxnSpPr>
          <p:spPr>
            <a:xfrm flipV="1">
              <a:off x="11818526" y="8433432"/>
              <a:ext cx="0" cy="10372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" name="Group 323"/>
            <p:cNvGrpSpPr>
              <a:grpSpLocks noChangeAspect="1"/>
            </p:cNvGrpSpPr>
            <p:nvPr/>
          </p:nvGrpSpPr>
          <p:grpSpPr>
            <a:xfrm>
              <a:off x="11506200" y="8494393"/>
              <a:ext cx="375735" cy="411480"/>
              <a:chOff x="4829486" y="5084065"/>
              <a:chExt cx="1202345" cy="1316735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345" name="Group 344"/>
              <p:cNvGrpSpPr>
                <a:grpSpLocks noChangeAspect="1"/>
              </p:cNvGrpSpPr>
              <p:nvPr/>
            </p:nvGrpSpPr>
            <p:grpSpPr>
              <a:xfrm>
                <a:off x="4829486" y="5084065"/>
                <a:ext cx="1202345" cy="1316735"/>
                <a:chOff x="2759568" y="2981393"/>
                <a:chExt cx="1858102" cy="2034758"/>
              </a:xfrm>
              <a:grpFill/>
            </p:grpSpPr>
            <p:sp>
              <p:nvSpPr>
                <p:cNvPr id="347" name="Freeform 346"/>
                <p:cNvSpPr/>
                <p:nvPr/>
              </p:nvSpPr>
              <p:spPr bwMode="auto">
                <a:xfrm rot="5400000" flipH="1">
                  <a:off x="3747317" y="3298958"/>
                  <a:ext cx="1028457" cy="497912"/>
                </a:xfrm>
                <a:custGeom>
                  <a:avLst/>
                  <a:gdLst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77441"/>
                    <a:gd name="connsiteX1" fmla="*/ 679450 w 1124346"/>
                    <a:gd name="connsiteY1" fmla="*/ 408384 h 477441"/>
                    <a:gd name="connsiteX2" fmla="*/ 627062 w 1124346"/>
                    <a:gd name="connsiteY2" fmla="*/ 329803 h 477441"/>
                    <a:gd name="connsiteX3" fmla="*/ 565150 w 1124346"/>
                    <a:gd name="connsiteY3" fmla="*/ 260747 h 477441"/>
                    <a:gd name="connsiteX4" fmla="*/ 484187 w 1124346"/>
                    <a:gd name="connsiteY4" fmla="*/ 203597 h 477441"/>
                    <a:gd name="connsiteX5" fmla="*/ 412750 w 1124346"/>
                    <a:gd name="connsiteY5" fmla="*/ 148828 h 477441"/>
                    <a:gd name="connsiteX6" fmla="*/ 310356 w 1124346"/>
                    <a:gd name="connsiteY6" fmla="*/ 108347 h 477441"/>
                    <a:gd name="connsiteX7" fmla="*/ 219868 w 1124346"/>
                    <a:gd name="connsiteY7" fmla="*/ 79772 h 477441"/>
                    <a:gd name="connsiteX8" fmla="*/ 127000 w 1124346"/>
                    <a:gd name="connsiteY8" fmla="*/ 65484 h 477441"/>
                    <a:gd name="connsiteX9" fmla="*/ 981868 w 1124346"/>
                    <a:gd name="connsiteY9" fmla="*/ 60722 h 477441"/>
                    <a:gd name="connsiteX10" fmla="*/ 981868 w 1124346"/>
                    <a:gd name="connsiteY10" fmla="*/ 429816 h 477441"/>
                    <a:gd name="connsiteX11" fmla="*/ 719931 w 1124346"/>
                    <a:gd name="connsiteY11" fmla="*/ 477441 h 477441"/>
                    <a:gd name="connsiteX0" fmla="*/ 719931 w 1124346"/>
                    <a:gd name="connsiteY0" fmla="*/ 477441 h 477441"/>
                    <a:gd name="connsiteX1" fmla="*/ 679450 w 1124346"/>
                    <a:gd name="connsiteY1" fmla="*/ 408384 h 477441"/>
                    <a:gd name="connsiteX2" fmla="*/ 627062 w 1124346"/>
                    <a:gd name="connsiteY2" fmla="*/ 329803 h 477441"/>
                    <a:gd name="connsiteX3" fmla="*/ 565150 w 1124346"/>
                    <a:gd name="connsiteY3" fmla="*/ 260747 h 477441"/>
                    <a:gd name="connsiteX4" fmla="*/ 484187 w 1124346"/>
                    <a:gd name="connsiteY4" fmla="*/ 203597 h 477441"/>
                    <a:gd name="connsiteX5" fmla="*/ 412750 w 1124346"/>
                    <a:gd name="connsiteY5" fmla="*/ 148828 h 477441"/>
                    <a:gd name="connsiteX6" fmla="*/ 310356 w 1124346"/>
                    <a:gd name="connsiteY6" fmla="*/ 108347 h 477441"/>
                    <a:gd name="connsiteX7" fmla="*/ 219868 w 1124346"/>
                    <a:gd name="connsiteY7" fmla="*/ 79772 h 477441"/>
                    <a:gd name="connsiteX8" fmla="*/ 127000 w 1124346"/>
                    <a:gd name="connsiteY8" fmla="*/ 65484 h 477441"/>
                    <a:gd name="connsiteX9" fmla="*/ 981868 w 1124346"/>
                    <a:gd name="connsiteY9" fmla="*/ 60722 h 477441"/>
                    <a:gd name="connsiteX10" fmla="*/ 981868 w 1124346"/>
                    <a:gd name="connsiteY10" fmla="*/ 429816 h 477441"/>
                    <a:gd name="connsiteX11" fmla="*/ 719931 w 1124346"/>
                    <a:gd name="connsiteY11" fmla="*/ 477441 h 477441"/>
                    <a:gd name="connsiteX0" fmla="*/ 719931 w 987821"/>
                    <a:gd name="connsiteY0" fmla="*/ 477441 h 477441"/>
                    <a:gd name="connsiteX1" fmla="*/ 679450 w 987821"/>
                    <a:gd name="connsiteY1" fmla="*/ 408384 h 477441"/>
                    <a:gd name="connsiteX2" fmla="*/ 627062 w 987821"/>
                    <a:gd name="connsiteY2" fmla="*/ 329803 h 477441"/>
                    <a:gd name="connsiteX3" fmla="*/ 565150 w 987821"/>
                    <a:gd name="connsiteY3" fmla="*/ 260747 h 477441"/>
                    <a:gd name="connsiteX4" fmla="*/ 484187 w 987821"/>
                    <a:gd name="connsiteY4" fmla="*/ 203597 h 477441"/>
                    <a:gd name="connsiteX5" fmla="*/ 412750 w 987821"/>
                    <a:gd name="connsiteY5" fmla="*/ 148828 h 477441"/>
                    <a:gd name="connsiteX6" fmla="*/ 310356 w 987821"/>
                    <a:gd name="connsiteY6" fmla="*/ 108347 h 477441"/>
                    <a:gd name="connsiteX7" fmla="*/ 219868 w 987821"/>
                    <a:gd name="connsiteY7" fmla="*/ 79772 h 477441"/>
                    <a:gd name="connsiteX8" fmla="*/ 127000 w 987821"/>
                    <a:gd name="connsiteY8" fmla="*/ 65484 h 477441"/>
                    <a:gd name="connsiteX9" fmla="*/ 981868 w 987821"/>
                    <a:gd name="connsiteY9" fmla="*/ 60722 h 477441"/>
                    <a:gd name="connsiteX10" fmla="*/ 981868 w 987821"/>
                    <a:gd name="connsiteY10" fmla="*/ 429816 h 477441"/>
                    <a:gd name="connsiteX11" fmla="*/ 719931 w 987821"/>
                    <a:gd name="connsiteY11" fmla="*/ 477441 h 477441"/>
                    <a:gd name="connsiteX0" fmla="*/ 719931 w 987821"/>
                    <a:gd name="connsiteY0" fmla="*/ 416719 h 416719"/>
                    <a:gd name="connsiteX1" fmla="*/ 679450 w 987821"/>
                    <a:gd name="connsiteY1" fmla="*/ 347662 h 416719"/>
                    <a:gd name="connsiteX2" fmla="*/ 627062 w 987821"/>
                    <a:gd name="connsiteY2" fmla="*/ 269081 h 416719"/>
                    <a:gd name="connsiteX3" fmla="*/ 565150 w 987821"/>
                    <a:gd name="connsiteY3" fmla="*/ 200025 h 416719"/>
                    <a:gd name="connsiteX4" fmla="*/ 484187 w 987821"/>
                    <a:gd name="connsiteY4" fmla="*/ 142875 h 416719"/>
                    <a:gd name="connsiteX5" fmla="*/ 412750 w 987821"/>
                    <a:gd name="connsiteY5" fmla="*/ 88106 h 416719"/>
                    <a:gd name="connsiteX6" fmla="*/ 310356 w 987821"/>
                    <a:gd name="connsiteY6" fmla="*/ 47625 h 416719"/>
                    <a:gd name="connsiteX7" fmla="*/ 219868 w 987821"/>
                    <a:gd name="connsiteY7" fmla="*/ 19050 h 416719"/>
                    <a:gd name="connsiteX8" fmla="*/ 127000 w 987821"/>
                    <a:gd name="connsiteY8" fmla="*/ 4762 h 416719"/>
                    <a:gd name="connsiteX9" fmla="*/ 981868 w 987821"/>
                    <a:gd name="connsiteY9" fmla="*/ 0 h 416719"/>
                    <a:gd name="connsiteX10" fmla="*/ 981868 w 987821"/>
                    <a:gd name="connsiteY10" fmla="*/ 369094 h 416719"/>
                    <a:gd name="connsiteX11" fmla="*/ 719931 w 987821"/>
                    <a:gd name="connsiteY11" fmla="*/ 416719 h 416719"/>
                    <a:gd name="connsiteX0" fmla="*/ 592931 w 860821"/>
                    <a:gd name="connsiteY0" fmla="*/ 416719 h 416719"/>
                    <a:gd name="connsiteX1" fmla="*/ 552450 w 860821"/>
                    <a:gd name="connsiteY1" fmla="*/ 347662 h 416719"/>
                    <a:gd name="connsiteX2" fmla="*/ 500062 w 860821"/>
                    <a:gd name="connsiteY2" fmla="*/ 269081 h 416719"/>
                    <a:gd name="connsiteX3" fmla="*/ 438150 w 860821"/>
                    <a:gd name="connsiteY3" fmla="*/ 200025 h 416719"/>
                    <a:gd name="connsiteX4" fmla="*/ 357187 w 860821"/>
                    <a:gd name="connsiteY4" fmla="*/ 142875 h 416719"/>
                    <a:gd name="connsiteX5" fmla="*/ 285750 w 860821"/>
                    <a:gd name="connsiteY5" fmla="*/ 88106 h 416719"/>
                    <a:gd name="connsiteX6" fmla="*/ 183356 w 860821"/>
                    <a:gd name="connsiteY6" fmla="*/ 47625 h 416719"/>
                    <a:gd name="connsiteX7" fmla="*/ 92868 w 860821"/>
                    <a:gd name="connsiteY7" fmla="*/ 19050 h 416719"/>
                    <a:gd name="connsiteX8" fmla="*/ 0 w 860821"/>
                    <a:gd name="connsiteY8" fmla="*/ 4762 h 416719"/>
                    <a:gd name="connsiteX9" fmla="*/ 854868 w 860821"/>
                    <a:gd name="connsiteY9" fmla="*/ 0 h 416719"/>
                    <a:gd name="connsiteX10" fmla="*/ 854868 w 860821"/>
                    <a:gd name="connsiteY10" fmla="*/ 369094 h 416719"/>
                    <a:gd name="connsiteX11" fmla="*/ 592931 w 860821"/>
                    <a:gd name="connsiteY11" fmla="*/ 416719 h 41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0821" h="416719">
                      <a:moveTo>
                        <a:pt x="592931" y="416719"/>
                      </a:moveTo>
                      <a:cubicBezTo>
                        <a:pt x="569516" y="375841"/>
                        <a:pt x="567928" y="372268"/>
                        <a:pt x="552450" y="347662"/>
                      </a:cubicBezTo>
                      <a:cubicBezTo>
                        <a:pt x="536972" y="323056"/>
                        <a:pt x="519112" y="293687"/>
                        <a:pt x="500062" y="269081"/>
                      </a:cubicBezTo>
                      <a:cubicBezTo>
                        <a:pt x="481012" y="244475"/>
                        <a:pt x="461962" y="221059"/>
                        <a:pt x="438150" y="200025"/>
                      </a:cubicBezTo>
                      <a:cubicBezTo>
                        <a:pt x="414338" y="178991"/>
                        <a:pt x="382587" y="161528"/>
                        <a:pt x="357187" y="142875"/>
                      </a:cubicBezTo>
                      <a:cubicBezTo>
                        <a:pt x="331787" y="124222"/>
                        <a:pt x="314722" y="103981"/>
                        <a:pt x="285750" y="88106"/>
                      </a:cubicBezTo>
                      <a:cubicBezTo>
                        <a:pt x="256778" y="72231"/>
                        <a:pt x="215503" y="59134"/>
                        <a:pt x="183356" y="47625"/>
                      </a:cubicBezTo>
                      <a:cubicBezTo>
                        <a:pt x="151209" y="36116"/>
                        <a:pt x="123427" y="26194"/>
                        <a:pt x="92868" y="19050"/>
                      </a:cubicBezTo>
                      <a:cubicBezTo>
                        <a:pt x="62309" y="11906"/>
                        <a:pt x="96044" y="22225"/>
                        <a:pt x="0" y="4762"/>
                      </a:cubicBezTo>
                      <a:cubicBezTo>
                        <a:pt x="127000" y="1587"/>
                        <a:pt x="590153" y="2778"/>
                        <a:pt x="854868" y="0"/>
                      </a:cubicBezTo>
                      <a:cubicBezTo>
                        <a:pt x="860821" y="154385"/>
                        <a:pt x="858837" y="235347"/>
                        <a:pt x="854868" y="369094"/>
                      </a:cubicBezTo>
                      <a:cubicBezTo>
                        <a:pt x="761206" y="385366"/>
                        <a:pt x="747315" y="390922"/>
                        <a:pt x="592931" y="41671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 bwMode="auto">
                <a:xfrm rot="5400000" flipH="1">
                  <a:off x="4260317" y="2678663"/>
                  <a:ext cx="54623" cy="66008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9" name="Oval 348"/>
                <p:cNvSpPr>
                  <a:spLocks noChangeAspect="1"/>
                </p:cNvSpPr>
                <p:nvPr/>
              </p:nvSpPr>
              <p:spPr bwMode="auto">
                <a:xfrm rot="5400000" flipH="1">
                  <a:off x="3445686" y="3899594"/>
                  <a:ext cx="286021" cy="286036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>
                  <a:off x="4031175" y="3354605"/>
                  <a:ext cx="451816" cy="693727"/>
                </a:xfrm>
                <a:custGeom>
                  <a:avLst/>
                  <a:gdLst>
                    <a:gd name="connsiteX0" fmla="*/ 0 w 446379"/>
                    <a:gd name="connsiteY0" fmla="*/ 0 h 516717"/>
                    <a:gd name="connsiteX1" fmla="*/ 124445 w 446379"/>
                    <a:gd name="connsiteY1" fmla="*/ 73044 h 516717"/>
                    <a:gd name="connsiteX2" fmla="*/ 227247 w 446379"/>
                    <a:gd name="connsiteY2" fmla="*/ 173141 h 516717"/>
                    <a:gd name="connsiteX3" fmla="*/ 319228 w 446379"/>
                    <a:gd name="connsiteY3" fmla="*/ 273238 h 516717"/>
                    <a:gd name="connsiteX4" fmla="*/ 408504 w 446379"/>
                    <a:gd name="connsiteY4" fmla="*/ 432852 h 516717"/>
                    <a:gd name="connsiteX5" fmla="*/ 446379 w 446379"/>
                    <a:gd name="connsiteY5" fmla="*/ 516717 h 516717"/>
                    <a:gd name="connsiteX0" fmla="*/ 0 w 446379"/>
                    <a:gd name="connsiteY0" fmla="*/ 0 h 516717"/>
                    <a:gd name="connsiteX1" fmla="*/ 124445 w 446379"/>
                    <a:gd name="connsiteY1" fmla="*/ 73044 h 516717"/>
                    <a:gd name="connsiteX2" fmla="*/ 235363 w 446379"/>
                    <a:gd name="connsiteY2" fmla="*/ 162320 h 516717"/>
                    <a:gd name="connsiteX3" fmla="*/ 319228 w 446379"/>
                    <a:gd name="connsiteY3" fmla="*/ 273238 h 516717"/>
                    <a:gd name="connsiteX4" fmla="*/ 408504 w 446379"/>
                    <a:gd name="connsiteY4" fmla="*/ 432852 h 516717"/>
                    <a:gd name="connsiteX5" fmla="*/ 446379 w 446379"/>
                    <a:gd name="connsiteY5" fmla="*/ 516717 h 516717"/>
                    <a:gd name="connsiteX0" fmla="*/ 0 w 465316"/>
                    <a:gd name="connsiteY0" fmla="*/ 0 h 530244"/>
                    <a:gd name="connsiteX1" fmla="*/ 124445 w 465316"/>
                    <a:gd name="connsiteY1" fmla="*/ 73044 h 530244"/>
                    <a:gd name="connsiteX2" fmla="*/ 235363 w 465316"/>
                    <a:gd name="connsiteY2" fmla="*/ 162320 h 530244"/>
                    <a:gd name="connsiteX3" fmla="*/ 319228 w 465316"/>
                    <a:gd name="connsiteY3" fmla="*/ 273238 h 530244"/>
                    <a:gd name="connsiteX4" fmla="*/ 408504 w 465316"/>
                    <a:gd name="connsiteY4" fmla="*/ 432852 h 530244"/>
                    <a:gd name="connsiteX5" fmla="*/ 465316 w 465316"/>
                    <a:gd name="connsiteY5" fmla="*/ 530244 h 530244"/>
                    <a:gd name="connsiteX0" fmla="*/ 0 w 465316"/>
                    <a:gd name="connsiteY0" fmla="*/ 0 h 589761"/>
                    <a:gd name="connsiteX1" fmla="*/ 124445 w 465316"/>
                    <a:gd name="connsiteY1" fmla="*/ 73044 h 589761"/>
                    <a:gd name="connsiteX2" fmla="*/ 235363 w 465316"/>
                    <a:gd name="connsiteY2" fmla="*/ 162320 h 589761"/>
                    <a:gd name="connsiteX3" fmla="*/ 319228 w 465316"/>
                    <a:gd name="connsiteY3" fmla="*/ 273238 h 589761"/>
                    <a:gd name="connsiteX4" fmla="*/ 408504 w 465316"/>
                    <a:gd name="connsiteY4" fmla="*/ 432852 h 589761"/>
                    <a:gd name="connsiteX5" fmla="*/ 465316 w 465316"/>
                    <a:gd name="connsiteY5" fmla="*/ 589761 h 589761"/>
                    <a:gd name="connsiteX0" fmla="*/ 0 w 451789"/>
                    <a:gd name="connsiteY0" fmla="*/ 0 h 595172"/>
                    <a:gd name="connsiteX1" fmla="*/ 124445 w 451789"/>
                    <a:gd name="connsiteY1" fmla="*/ 73044 h 595172"/>
                    <a:gd name="connsiteX2" fmla="*/ 235363 w 451789"/>
                    <a:gd name="connsiteY2" fmla="*/ 162320 h 595172"/>
                    <a:gd name="connsiteX3" fmla="*/ 319228 w 451789"/>
                    <a:gd name="connsiteY3" fmla="*/ 273238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24445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235363 w 451789"/>
                    <a:gd name="connsiteY3" fmla="*/ 162320 h 595172"/>
                    <a:gd name="connsiteX4" fmla="*/ 319228 w 451789"/>
                    <a:gd name="connsiteY4" fmla="*/ 273238 h 595172"/>
                    <a:gd name="connsiteX5" fmla="*/ 408504 w 451789"/>
                    <a:gd name="connsiteY5" fmla="*/ 432852 h 595172"/>
                    <a:gd name="connsiteX6" fmla="*/ 451789 w 451789"/>
                    <a:gd name="connsiteY6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235363 w 451789"/>
                    <a:gd name="connsiteY3" fmla="*/ 162320 h 595172"/>
                    <a:gd name="connsiteX4" fmla="*/ 319228 w 451789"/>
                    <a:gd name="connsiteY4" fmla="*/ 273238 h 595172"/>
                    <a:gd name="connsiteX5" fmla="*/ 408504 w 451789"/>
                    <a:gd name="connsiteY5" fmla="*/ 432852 h 595172"/>
                    <a:gd name="connsiteX6" fmla="*/ 451789 w 451789"/>
                    <a:gd name="connsiteY6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9228 w 451789"/>
                    <a:gd name="connsiteY3" fmla="*/ 273238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6847 w 451789"/>
                    <a:gd name="connsiteY3" fmla="*/ 282763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6847 w 451789"/>
                    <a:gd name="connsiteY3" fmla="*/ 282763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47804 w 451789"/>
                    <a:gd name="connsiteY3" fmla="*/ 258247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33516 w 451789"/>
                    <a:gd name="connsiteY3" fmla="*/ 270505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38646 w 451789"/>
                    <a:gd name="connsiteY2" fmla="*/ 152962 h 595172"/>
                    <a:gd name="connsiteX3" fmla="*/ 333516 w 451789"/>
                    <a:gd name="connsiteY3" fmla="*/ 270505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789" h="595172">
                      <a:moveTo>
                        <a:pt x="0" y="0"/>
                      </a:moveTo>
                      <a:cubicBezTo>
                        <a:pt x="43285" y="22093"/>
                        <a:pt x="79908" y="47550"/>
                        <a:pt x="119682" y="73044"/>
                      </a:cubicBezTo>
                      <a:cubicBezTo>
                        <a:pt x="159456" y="98538"/>
                        <a:pt x="205388" y="119596"/>
                        <a:pt x="238646" y="152962"/>
                      </a:cubicBezTo>
                      <a:cubicBezTo>
                        <a:pt x="271904" y="186328"/>
                        <a:pt x="303619" y="227262"/>
                        <a:pt x="333516" y="270505"/>
                      </a:cubicBezTo>
                      <a:cubicBezTo>
                        <a:pt x="363413" y="313748"/>
                        <a:pt x="398317" y="358312"/>
                        <a:pt x="418029" y="412423"/>
                      </a:cubicBezTo>
                      <a:cubicBezTo>
                        <a:pt x="437741" y="466534"/>
                        <a:pt x="451789" y="595172"/>
                        <a:pt x="451789" y="595172"/>
                      </a:cubicBezTo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51" name="Straight Connector 350"/>
                <p:cNvCxnSpPr/>
                <p:nvPr/>
              </p:nvCxnSpPr>
              <p:spPr bwMode="auto">
                <a:xfrm flipH="1">
                  <a:off x="4012585" y="2981414"/>
                  <a:ext cx="55010" cy="37233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</p:cxnSp>
            <p:cxnSp>
              <p:nvCxnSpPr>
                <p:cNvPr id="352" name="Straight Connector 351"/>
                <p:cNvCxnSpPr>
                  <a:stCxn id="353" idx="0"/>
                </p:cNvCxnSpPr>
                <p:nvPr/>
              </p:nvCxnSpPr>
              <p:spPr bwMode="auto">
                <a:xfrm flipV="1">
                  <a:off x="4507389" y="3036042"/>
                  <a:ext cx="7319" cy="110613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</p:cxnSp>
            <p:sp>
              <p:nvSpPr>
                <p:cNvPr id="353" name="Oval 352"/>
                <p:cNvSpPr>
                  <a:spLocks noChangeAspect="1"/>
                </p:cNvSpPr>
                <p:nvPr/>
              </p:nvSpPr>
              <p:spPr bwMode="auto">
                <a:xfrm rot="5400000" flipH="1">
                  <a:off x="2759639" y="3268134"/>
                  <a:ext cx="1747946" cy="1748088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5101494" y="5551640"/>
                <a:ext cx="548640" cy="54864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5" name="Group 324"/>
            <p:cNvGrpSpPr>
              <a:grpSpLocks noChangeAspect="1"/>
            </p:cNvGrpSpPr>
            <p:nvPr/>
          </p:nvGrpSpPr>
          <p:grpSpPr>
            <a:xfrm>
              <a:off x="11751470" y="8344279"/>
              <a:ext cx="136026" cy="95249"/>
              <a:chOff x="5019071" y="4953000"/>
              <a:chExt cx="108820" cy="76199"/>
            </a:xfrm>
          </p:grpSpPr>
          <p:sp>
            <p:nvSpPr>
              <p:cNvPr id="342" name="Rectangle 341"/>
              <p:cNvSpPr/>
              <p:nvPr/>
            </p:nvSpPr>
            <p:spPr bwMode="auto">
              <a:xfrm rot="5400000" flipH="1">
                <a:off x="5068043" y="4971390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 rot="3180000" flipH="1">
                <a:off x="5070081" y="4935270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 rot="5400000" flipH="1">
                <a:off x="5068043" y="4904028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26" name="Straight Arrow Connector 325"/>
            <p:cNvCxnSpPr/>
            <p:nvPr/>
          </p:nvCxnSpPr>
          <p:spPr>
            <a:xfrm flipV="1">
              <a:off x="12010716" y="8287128"/>
              <a:ext cx="0" cy="182880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ectangle 326"/>
            <p:cNvSpPr/>
            <p:nvPr/>
          </p:nvSpPr>
          <p:spPr bwMode="auto">
            <a:xfrm rot="5400000" flipH="1">
              <a:off x="11808813" y="8095133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11719271" y="8403429"/>
              <a:ext cx="59436" cy="59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329" name="Straight Connector 328"/>
            <p:cNvCxnSpPr>
              <a:stCxn id="327" idx="2"/>
              <a:endCxn id="327" idx="2"/>
            </p:cNvCxnSpPr>
            <p:nvPr/>
          </p:nvCxnSpPr>
          <p:spPr>
            <a:xfrm>
              <a:off x="11747597" y="81618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44" idx="0"/>
              <a:endCxn id="327" idx="2"/>
            </p:cNvCxnSpPr>
            <p:nvPr/>
          </p:nvCxnSpPr>
          <p:spPr>
            <a:xfrm flipH="1" flipV="1">
              <a:off x="11747597" y="8161872"/>
              <a:ext cx="137350" cy="18793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44" idx="2"/>
              <a:endCxn id="327" idx="0"/>
            </p:cNvCxnSpPr>
            <p:nvPr/>
          </p:nvCxnSpPr>
          <p:spPr>
            <a:xfrm flipV="1">
              <a:off x="11751469" y="8161872"/>
              <a:ext cx="129606" cy="18793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11767998" y="821445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333" name="Straight Connector 332"/>
            <p:cNvCxnSpPr/>
            <p:nvPr/>
          </p:nvCxnSpPr>
          <p:spPr>
            <a:xfrm flipV="1">
              <a:off x="11676929" y="8730480"/>
              <a:ext cx="0" cy="320229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/>
            <p:cNvSpPr txBox="1"/>
            <p:nvPr/>
          </p:nvSpPr>
          <p:spPr>
            <a:xfrm>
              <a:off x="11718784" y="8952823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SD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1231261" y="8098444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TDV</a:t>
              </a:r>
            </a:p>
          </p:txBody>
        </p:sp>
        <p:grpSp>
          <p:nvGrpSpPr>
            <p:cNvPr id="336" name="Group 335"/>
            <p:cNvGrpSpPr/>
            <p:nvPr/>
          </p:nvGrpSpPr>
          <p:grpSpPr>
            <a:xfrm>
              <a:off x="11605978" y="9058458"/>
              <a:ext cx="153573" cy="135777"/>
              <a:chOff x="4929263" y="5572680"/>
              <a:chExt cx="153573" cy="135777"/>
            </a:xfrm>
          </p:grpSpPr>
          <p:sp>
            <p:nvSpPr>
              <p:cNvPr id="337" name="Rectangle 336"/>
              <p:cNvSpPr/>
              <p:nvPr/>
            </p:nvSpPr>
            <p:spPr bwMode="auto">
              <a:xfrm rot="5400000" flipH="1">
                <a:off x="4990479" y="5636195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 flipH="1">
                <a:off x="4993026" y="5573314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 rot="5400000" flipH="1">
                <a:off x="4990479" y="5511464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 rot="3300000" flipH="1">
                <a:off x="5031593" y="5600929"/>
                <a:ext cx="11046" cy="914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 rot="19500000" flipH="1">
                <a:off x="5069307" y="5600406"/>
                <a:ext cx="11046" cy="457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8" name="Group 537"/>
          <p:cNvGrpSpPr/>
          <p:nvPr/>
        </p:nvGrpSpPr>
        <p:grpSpPr>
          <a:xfrm rot="10800000">
            <a:off x="5609972" y="6446491"/>
            <a:ext cx="129441" cy="130922"/>
            <a:chOff x="8305720" y="9270002"/>
            <a:chExt cx="189847" cy="192019"/>
          </a:xfrm>
        </p:grpSpPr>
        <p:cxnSp>
          <p:nvCxnSpPr>
            <p:cNvPr id="539" name="Straight Connector 538"/>
            <p:cNvCxnSpPr>
              <a:cxnSpLocks/>
            </p:cNvCxnSpPr>
            <p:nvPr/>
          </p:nvCxnSpPr>
          <p:spPr>
            <a:xfrm rot="10800000">
              <a:off x="8375494" y="9270002"/>
              <a:ext cx="0" cy="112011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0" name="Group 539"/>
            <p:cNvGrpSpPr>
              <a:grpSpLocks noChangeAspect="1"/>
            </p:cNvGrpSpPr>
            <p:nvPr/>
          </p:nvGrpSpPr>
          <p:grpSpPr>
            <a:xfrm>
              <a:off x="8305720" y="9366773"/>
              <a:ext cx="189847" cy="95248"/>
              <a:chOff x="5222636" y="4898421"/>
              <a:chExt cx="189847" cy="95248"/>
            </a:xfrm>
          </p:grpSpPr>
          <p:cxnSp>
            <p:nvCxnSpPr>
              <p:cNvPr id="541" name="Straight Connector 540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Rectangle 542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317142" y="5340573"/>
            <a:ext cx="879854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@ 40 ft.w.c., 15 </a:t>
            </a:r>
            <a:r>
              <a:rPr lang="en-US" sz="955" dirty="0" err="1">
                <a:solidFill>
                  <a:schemeClr val="bg1"/>
                </a:solidFill>
                <a:latin typeface="Comic Sans MS" panose="030F0702030302020204" pitchFamily="66" charset="0"/>
              </a:rPr>
              <a:t>hp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(Typical)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053944" y="1349043"/>
            <a:ext cx="886932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@ 90 ft.w.c., 40 </a:t>
            </a:r>
            <a:r>
              <a:rPr lang="en-US" sz="955" dirty="0" err="1">
                <a:solidFill>
                  <a:schemeClr val="bg1"/>
                </a:solidFill>
                <a:latin typeface="Comic Sans MS" panose="030F0702030302020204" pitchFamily="66" charset="0"/>
              </a:rPr>
              <a:t>hp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(Typical)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2494599" y="3678379"/>
            <a:ext cx="805323" cy="112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from 54.0°F to 42.0°F,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p, 286 kW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434593" y="1246322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>
            <a:off x="6434593" y="1378553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>
            <a:off x="6434593" y="1435964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TextBox 358">
            <a:extLst>
              <a:ext uri="{FF2B5EF4-FFF2-40B4-BE49-F238E27FC236}">
                <a16:creationId xmlns:a16="http://schemas.microsoft.com/office/drawing/2014/main" id="{C270CDDF-5494-44DC-9744-6006C6E79C95}"/>
              </a:ext>
            </a:extLst>
          </p:cNvPr>
          <p:cNvSpPr txBox="1"/>
          <p:nvPr/>
        </p:nvSpPr>
        <p:spPr>
          <a:xfrm rot="16200000">
            <a:off x="9287883" y="344506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2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9DBE1958-971F-4946-B55D-AFC2A4C0FA24}"/>
              </a:ext>
            </a:extLst>
          </p:cNvPr>
          <p:cNvSpPr>
            <a:spLocks noChangeAspect="1"/>
          </p:cNvSpPr>
          <p:nvPr/>
        </p:nvSpPr>
        <p:spPr>
          <a:xfrm>
            <a:off x="10894248" y="716933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462659F1-3641-4884-B8BD-8319147F170E}"/>
              </a:ext>
            </a:extLst>
          </p:cNvPr>
          <p:cNvSpPr>
            <a:spLocks noChangeAspect="1"/>
          </p:cNvSpPr>
          <p:nvPr/>
        </p:nvSpPr>
        <p:spPr>
          <a:xfrm>
            <a:off x="10894108" y="6421546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3682299-45A5-474A-834F-ED9E4F8D4B65}"/>
              </a:ext>
            </a:extLst>
          </p:cNvPr>
          <p:cNvSpPr txBox="1"/>
          <p:nvPr/>
        </p:nvSpPr>
        <p:spPr>
          <a:xfrm>
            <a:off x="8523384" y="3740724"/>
            <a:ext cx="870869" cy="97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42.5 gpm from 42.0°F to 54°F,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p, 22.1 tons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7F3E19CA-5D96-403B-8D50-0997C8584D67}"/>
              </a:ext>
            </a:extLst>
          </p:cNvPr>
          <p:cNvSpPr txBox="1"/>
          <p:nvPr/>
        </p:nvSpPr>
        <p:spPr>
          <a:xfrm>
            <a:off x="3794403" y="3678379"/>
            <a:ext cx="805323" cy="112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from 54.0°F to 42.0°F,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p, 309 kW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664E5-3B3B-44A2-8DDF-19FE22EC9961}"/>
              </a:ext>
            </a:extLst>
          </p:cNvPr>
          <p:cNvSpPr txBox="1"/>
          <p:nvPr/>
        </p:nvSpPr>
        <p:spPr>
          <a:xfrm>
            <a:off x="8028688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C41F7A-E13C-42D4-86EE-DABF7E07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6869" cy="1325563"/>
          </a:xfrm>
        </p:spPr>
        <p:txBody>
          <a:bodyPr/>
          <a:lstStyle/>
          <a:p>
            <a:r>
              <a:rPr lang="en-US" dirty="0"/>
              <a:t>Design Intent System Diagram</a:t>
            </a:r>
          </a:p>
        </p:txBody>
      </p:sp>
    </p:spTree>
    <p:extLst>
      <p:ext uri="{BB962C8B-B14F-4D97-AF65-F5344CB8AC3E}">
        <p14:creationId xmlns:p14="http://schemas.microsoft.com/office/powerpoint/2010/main" val="2814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75A39BF-5E12-4FE7-BF38-ED5B01F4EEBE}"/>
              </a:ext>
            </a:extLst>
          </p:cNvPr>
          <p:cNvCxnSpPr>
            <a:cxnSpLocks/>
            <a:stCxn id="458" idx="0"/>
          </p:cNvCxnSpPr>
          <p:nvPr/>
        </p:nvCxnSpPr>
        <p:spPr>
          <a:xfrm flipV="1">
            <a:off x="9665236" y="870951"/>
            <a:ext cx="12452" cy="285610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84276" y="2367226"/>
            <a:ext cx="0" cy="4065398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6393279" y="6590972"/>
            <a:ext cx="4586950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15175" y="6590972"/>
            <a:ext cx="2978103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>
            <a:grpSpLocks noChangeAspect="1"/>
          </p:cNvGrpSpPr>
          <p:nvPr/>
        </p:nvGrpSpPr>
        <p:grpSpPr>
          <a:xfrm rot="5400000">
            <a:off x="8821236" y="6573737"/>
            <a:ext cx="129440" cy="64942"/>
            <a:chOff x="5222637" y="4898422"/>
            <a:chExt cx="189845" cy="95248"/>
          </a:xfrm>
        </p:grpSpPr>
        <p:cxnSp>
          <p:nvCxnSpPr>
            <p:cNvPr id="173" name="Straight Connector 172"/>
            <p:cNvCxnSpPr/>
            <p:nvPr/>
          </p:nvCxnSpPr>
          <p:spPr>
            <a:xfrm flipV="1">
              <a:off x="5301156" y="4942013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5412482" y="4898422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 bwMode="auto">
            <a:xfrm rot="5400000" flipH="1">
              <a:off x="5284497" y="4921408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5400000" flipH="1">
              <a:off x="5284497" y="4837206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3503859" y="4874448"/>
            <a:ext cx="1311811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>
            <a:grpSpLocks noChangeAspect="1"/>
          </p:cNvGrpSpPr>
          <p:nvPr/>
        </p:nvGrpSpPr>
        <p:grpSpPr>
          <a:xfrm rot="5400000">
            <a:off x="3626910" y="4857212"/>
            <a:ext cx="129440" cy="64942"/>
            <a:chOff x="5222637" y="4898421"/>
            <a:chExt cx="189846" cy="95248"/>
          </a:xfrm>
        </p:grpSpPr>
        <p:cxnSp>
          <p:nvCxnSpPr>
            <p:cNvPr id="219" name="Straight Connector 218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cxnSp>
        <p:nvCxnSpPr>
          <p:cNvPr id="298" name="Straight Connector 297"/>
          <p:cNvCxnSpPr/>
          <p:nvPr/>
        </p:nvCxnSpPr>
        <p:spPr>
          <a:xfrm>
            <a:off x="3503859" y="2846461"/>
            <a:ext cx="1308382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4812241" y="2242536"/>
            <a:ext cx="2885686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6480313" y="870951"/>
            <a:ext cx="4499915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0" name="Group 389"/>
          <p:cNvGrpSpPr/>
          <p:nvPr/>
        </p:nvGrpSpPr>
        <p:grpSpPr>
          <a:xfrm>
            <a:off x="8547686" y="838285"/>
            <a:ext cx="276733" cy="219701"/>
            <a:chOff x="8143766" y="9139793"/>
            <a:chExt cx="405875" cy="322228"/>
          </a:xfrm>
        </p:grpSpPr>
        <p:grpSp>
          <p:nvGrpSpPr>
            <p:cNvPr id="391" name="Group 390"/>
            <p:cNvGrpSpPr>
              <a:grpSpLocks noChangeAspect="1"/>
            </p:cNvGrpSpPr>
            <p:nvPr/>
          </p:nvGrpSpPr>
          <p:grpSpPr>
            <a:xfrm rot="5400000">
              <a:off x="8407094" y="9187092"/>
              <a:ext cx="189845" cy="95248"/>
              <a:chOff x="5222637" y="4898422"/>
              <a:chExt cx="189845" cy="95248"/>
            </a:xfrm>
          </p:grpSpPr>
          <p:cxnSp>
            <p:nvCxnSpPr>
              <p:cNvPr id="400" name="Straight Connector 399"/>
              <p:cNvCxnSpPr/>
              <p:nvPr/>
            </p:nvCxnSpPr>
            <p:spPr>
              <a:xfrm flipV="1">
                <a:off x="5301156" y="4942013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flipV="1">
                <a:off x="5412482" y="4898422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Rectangle 401"/>
              <p:cNvSpPr/>
              <p:nvPr/>
            </p:nvSpPr>
            <p:spPr bwMode="auto">
              <a:xfrm rot="5400000" flipH="1">
                <a:off x="5284497" y="4921408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 rot="5400000" flipH="1">
                <a:off x="5284497" y="483720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5222637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>
              <a:off x="8143766" y="9220200"/>
              <a:ext cx="189847" cy="241821"/>
              <a:chOff x="8143766" y="9220200"/>
              <a:chExt cx="189847" cy="241821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4" name="Group 393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7" name="Rectangle 396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</p:grpSp>
      <p:cxnSp>
        <p:nvCxnSpPr>
          <p:cNvPr id="455" name="Straight Connector 454"/>
          <p:cNvCxnSpPr>
            <a:cxnSpLocks/>
            <a:endCxn id="458" idx="2"/>
          </p:cNvCxnSpPr>
          <p:nvPr/>
        </p:nvCxnSpPr>
        <p:spPr>
          <a:xfrm flipH="1" flipV="1">
            <a:off x="9665236" y="4402462"/>
            <a:ext cx="5753" cy="2206121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9" name="Group 528"/>
          <p:cNvGrpSpPr/>
          <p:nvPr/>
        </p:nvGrpSpPr>
        <p:grpSpPr>
          <a:xfrm>
            <a:off x="9431440" y="3555598"/>
            <a:ext cx="467591" cy="1556455"/>
            <a:chOff x="9555453" y="3997825"/>
            <a:chExt cx="685800" cy="2282800"/>
          </a:xfrm>
        </p:grpSpPr>
        <p:grpSp>
          <p:nvGrpSpPr>
            <p:cNvPr id="456" name="Group 455"/>
            <p:cNvGrpSpPr>
              <a:grpSpLocks noChangeAspect="1"/>
            </p:cNvGrpSpPr>
            <p:nvPr/>
          </p:nvGrpSpPr>
          <p:grpSpPr>
            <a:xfrm flipV="1">
              <a:off x="9841595" y="3997825"/>
              <a:ext cx="189847" cy="95248"/>
              <a:chOff x="5222636" y="4898421"/>
              <a:chExt cx="189847" cy="95248"/>
            </a:xfrm>
          </p:grpSpPr>
          <p:cxnSp>
            <p:nvCxnSpPr>
              <p:cNvPr id="487" name="Straight Connector 486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Rectangle 488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0" name="Rectangle 489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>
              <a:off x="9840949" y="6185377"/>
              <a:ext cx="189847" cy="95248"/>
              <a:chOff x="5222636" y="4898421"/>
              <a:chExt cx="189847" cy="95248"/>
            </a:xfrm>
          </p:grpSpPr>
          <p:cxnSp>
            <p:nvCxnSpPr>
              <p:cNvPr id="482" name="Straight Connector 481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4" name="Rectangle 483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sp>
          <p:nvSpPr>
            <p:cNvPr id="458" name="TextBox 457"/>
            <p:cNvSpPr txBox="1">
              <a:spLocks noChangeAspect="1"/>
            </p:cNvSpPr>
            <p:nvPr/>
          </p:nvSpPr>
          <p:spPr>
            <a:xfrm>
              <a:off x="9555453" y="424929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VF-1   Elec.  Rm.</a:t>
              </a:r>
            </a:p>
          </p:txBody>
        </p:sp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 rot="5400000">
              <a:off x="9814751" y="5529268"/>
              <a:ext cx="357190" cy="288576"/>
              <a:chOff x="5056442" y="4191000"/>
              <a:chExt cx="714378" cy="577152"/>
            </a:xfrm>
          </p:grpSpPr>
          <p:cxnSp>
            <p:nvCxnSpPr>
              <p:cNvPr id="460" name="Straight Connector 459"/>
              <p:cNvCxnSpPr/>
              <p:nvPr/>
            </p:nvCxnSpPr>
            <p:spPr>
              <a:xfrm flipV="1">
                <a:off x="5410760" y="4273466"/>
                <a:ext cx="5743" cy="347472"/>
              </a:xfrm>
              <a:prstGeom prst="line">
                <a:avLst/>
              </a:prstGeom>
              <a:ln w="349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1" name="Group 460"/>
              <p:cNvGrpSpPr/>
              <p:nvPr/>
            </p:nvGrpSpPr>
            <p:grpSpPr>
              <a:xfrm>
                <a:off x="5056442" y="4291668"/>
                <a:ext cx="714378" cy="100670"/>
                <a:chOff x="4267200" y="4343399"/>
                <a:chExt cx="457200" cy="6442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75" name="Rectangle 474"/>
                <p:cNvSpPr/>
                <p:nvPr/>
              </p:nvSpPr>
              <p:spPr>
                <a:xfrm>
                  <a:off x="4343400" y="4343400"/>
                  <a:ext cx="304800" cy="6442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grpSp>
              <p:nvGrpSpPr>
                <p:cNvPr id="476" name="Group 475"/>
                <p:cNvGrpSpPr/>
                <p:nvPr/>
              </p:nvGrpSpPr>
              <p:grpSpPr>
                <a:xfrm>
                  <a:off x="4267200" y="4343399"/>
                  <a:ext cx="457200" cy="64428"/>
                  <a:chOff x="4267200" y="4343399"/>
                  <a:chExt cx="457200" cy="64428"/>
                </a:xfrm>
                <a:grpFill/>
              </p:grpSpPr>
              <p:cxnSp>
                <p:nvCxnSpPr>
                  <p:cNvPr id="477" name="Straight Connector 476"/>
                  <p:cNvCxnSpPr/>
                  <p:nvPr/>
                </p:nvCxnSpPr>
                <p:spPr>
                  <a:xfrm>
                    <a:off x="4267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/>
                  <p:cNvCxnSpPr/>
                  <p:nvPr/>
                </p:nvCxnSpPr>
                <p:spPr>
                  <a:xfrm>
                    <a:off x="4648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/>
                  <p:nvPr/>
                </p:nvCxnSpPr>
                <p:spPr>
                  <a:xfrm>
                    <a:off x="4343400" y="4343400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4648200" y="4343399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 flipH="1">
                    <a:off x="4343400" y="4407826"/>
                    <a:ext cx="304800" cy="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2" name="Group 461"/>
              <p:cNvGrpSpPr/>
              <p:nvPr/>
            </p:nvGrpSpPr>
            <p:grpSpPr>
              <a:xfrm flipV="1">
                <a:off x="5056442" y="4191000"/>
                <a:ext cx="714378" cy="100670"/>
                <a:chOff x="4267200" y="4343399"/>
                <a:chExt cx="457200" cy="6442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4343400" y="4343400"/>
                  <a:ext cx="304800" cy="6442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grpSp>
              <p:nvGrpSpPr>
                <p:cNvPr id="469" name="Group 468"/>
                <p:cNvGrpSpPr/>
                <p:nvPr/>
              </p:nvGrpSpPr>
              <p:grpSpPr>
                <a:xfrm>
                  <a:off x="4267200" y="4343399"/>
                  <a:ext cx="457200" cy="64428"/>
                  <a:chOff x="4267200" y="4343399"/>
                  <a:chExt cx="457200" cy="64428"/>
                </a:xfrm>
                <a:grpFill/>
              </p:grpSpPr>
              <p:cxnSp>
                <p:nvCxnSpPr>
                  <p:cNvPr id="470" name="Straight Connector 469"/>
                  <p:cNvCxnSpPr/>
                  <p:nvPr/>
                </p:nvCxnSpPr>
                <p:spPr>
                  <a:xfrm>
                    <a:off x="4267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/>
                  <p:cNvCxnSpPr/>
                  <p:nvPr/>
                </p:nvCxnSpPr>
                <p:spPr>
                  <a:xfrm>
                    <a:off x="4648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/>
                  <p:cNvCxnSpPr/>
                  <p:nvPr/>
                </p:nvCxnSpPr>
                <p:spPr>
                  <a:xfrm>
                    <a:off x="4343400" y="4343400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/>
                  <p:cNvCxnSpPr/>
                  <p:nvPr/>
                </p:nvCxnSpPr>
                <p:spPr>
                  <a:xfrm>
                    <a:off x="4648200" y="4343399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/>
                  <p:cNvCxnSpPr/>
                  <p:nvPr/>
                </p:nvCxnSpPr>
                <p:spPr>
                  <a:xfrm flipH="1">
                    <a:off x="4343400" y="4407826"/>
                    <a:ext cx="304800" cy="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63" name="Straight Connector 462"/>
              <p:cNvCxnSpPr/>
              <p:nvPr/>
            </p:nvCxnSpPr>
            <p:spPr>
              <a:xfrm>
                <a:off x="5056442" y="4291670"/>
                <a:ext cx="714378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4" name="Group 463"/>
              <p:cNvGrpSpPr/>
              <p:nvPr/>
            </p:nvGrpSpPr>
            <p:grpSpPr>
              <a:xfrm>
                <a:off x="5179288" y="4527096"/>
                <a:ext cx="468686" cy="241056"/>
                <a:chOff x="4267200" y="4527096"/>
                <a:chExt cx="468686" cy="241056"/>
              </a:xfrm>
            </p:grpSpPr>
            <p:sp>
              <p:nvSpPr>
                <p:cNvPr id="466" name="Isosceles Triangle 465"/>
                <p:cNvSpPr/>
                <p:nvPr/>
              </p:nvSpPr>
              <p:spPr>
                <a:xfrm rot="5400000">
                  <a:off x="4267291" y="4528157"/>
                  <a:ext cx="239904" cy="24008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sp>
              <p:nvSpPr>
                <p:cNvPr id="467" name="Isosceles Triangle 466"/>
                <p:cNvSpPr/>
                <p:nvPr/>
              </p:nvSpPr>
              <p:spPr>
                <a:xfrm rot="16200000" flipH="1">
                  <a:off x="4495891" y="4527005"/>
                  <a:ext cx="239904" cy="24008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sp>
            <p:nvSpPr>
              <p:cNvPr id="465" name="Oval 464"/>
              <p:cNvSpPr>
                <a:spLocks noChangeAspect="1"/>
              </p:cNvSpPr>
              <p:nvPr/>
            </p:nvSpPr>
            <p:spPr>
              <a:xfrm>
                <a:off x="5322191" y="4556184"/>
                <a:ext cx="182880" cy="1828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grpSp>
        <p:nvGrpSpPr>
          <p:cNvPr id="511" name="Group 510"/>
          <p:cNvGrpSpPr/>
          <p:nvPr/>
        </p:nvGrpSpPr>
        <p:grpSpPr>
          <a:xfrm>
            <a:off x="4420143" y="2242536"/>
            <a:ext cx="632091" cy="4346244"/>
            <a:chOff x="3577135" y="2834664"/>
            <a:chExt cx="927067" cy="6374491"/>
          </a:xfrm>
        </p:grpSpPr>
        <p:cxnSp>
          <p:nvCxnSpPr>
            <p:cNvPr id="242" name="Straight Connector 241"/>
            <p:cNvCxnSpPr/>
            <p:nvPr/>
          </p:nvCxnSpPr>
          <p:spPr>
            <a:xfrm flipH="1" flipV="1">
              <a:off x="4156865" y="2834664"/>
              <a:ext cx="1" cy="1909427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4" name="Group 233"/>
            <p:cNvGrpSpPr/>
            <p:nvPr/>
          </p:nvGrpSpPr>
          <p:grpSpPr>
            <a:xfrm flipV="1">
              <a:off x="4085473" y="4725375"/>
              <a:ext cx="189847" cy="241821"/>
              <a:chOff x="8143766" y="9220200"/>
              <a:chExt cx="189847" cy="241821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" name="Group 235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Rectangle 238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233" name="Straight Connector 232"/>
            <p:cNvCxnSpPr/>
            <p:nvPr/>
          </p:nvCxnSpPr>
          <p:spPr>
            <a:xfrm flipH="1" flipV="1">
              <a:off x="4158807" y="6180069"/>
              <a:ext cx="2263" cy="995035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endCxn id="500" idx="1"/>
            </p:cNvCxnSpPr>
            <p:nvPr/>
          </p:nvCxnSpPr>
          <p:spPr>
            <a:xfrm flipH="1" flipV="1">
              <a:off x="4021726" y="8869638"/>
              <a:ext cx="1676" cy="339517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/>
            <p:cNvGrpSpPr/>
            <p:nvPr/>
          </p:nvGrpSpPr>
          <p:grpSpPr>
            <a:xfrm>
              <a:off x="3577135" y="7119993"/>
              <a:ext cx="927067" cy="1654397"/>
              <a:chOff x="11231261" y="8098444"/>
              <a:chExt cx="927067" cy="1654397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flipV="1">
                <a:off x="11818526" y="8433432"/>
                <a:ext cx="0" cy="103728"/>
              </a:xfrm>
              <a:prstGeom prst="line">
                <a:avLst/>
              </a:prstGeom>
              <a:ln w="381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7" name="Group 186"/>
              <p:cNvGrpSpPr>
                <a:grpSpLocks noChangeAspect="1"/>
              </p:cNvGrpSpPr>
              <p:nvPr/>
            </p:nvGrpSpPr>
            <p:grpSpPr>
              <a:xfrm>
                <a:off x="11506200" y="8494393"/>
                <a:ext cx="375735" cy="411480"/>
                <a:chOff x="4829486" y="5084065"/>
                <a:chExt cx="1202345" cy="131673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08" name="Group 207"/>
                <p:cNvGrpSpPr>
                  <a:grpSpLocks noChangeAspect="1"/>
                </p:cNvGrpSpPr>
                <p:nvPr/>
              </p:nvGrpSpPr>
              <p:grpSpPr>
                <a:xfrm>
                  <a:off x="4829486" y="5084065"/>
                  <a:ext cx="1202345" cy="1316735"/>
                  <a:chOff x="2759568" y="2981393"/>
                  <a:chExt cx="1858102" cy="2034758"/>
                </a:xfrm>
                <a:grpFill/>
              </p:grpSpPr>
              <p:sp>
                <p:nvSpPr>
                  <p:cNvPr id="210" name="Freeform 209"/>
                  <p:cNvSpPr/>
                  <p:nvPr/>
                </p:nvSpPr>
                <p:spPr bwMode="auto">
                  <a:xfrm rot="5400000" flipH="1">
                    <a:off x="3747317" y="3298958"/>
                    <a:ext cx="1028457" cy="497912"/>
                  </a:xfrm>
                  <a:custGeom>
                    <a:avLst/>
                    <a:gdLst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987821"/>
                      <a:gd name="connsiteY0" fmla="*/ 477441 h 477441"/>
                      <a:gd name="connsiteX1" fmla="*/ 679450 w 987821"/>
                      <a:gd name="connsiteY1" fmla="*/ 408384 h 477441"/>
                      <a:gd name="connsiteX2" fmla="*/ 627062 w 987821"/>
                      <a:gd name="connsiteY2" fmla="*/ 329803 h 477441"/>
                      <a:gd name="connsiteX3" fmla="*/ 565150 w 987821"/>
                      <a:gd name="connsiteY3" fmla="*/ 260747 h 477441"/>
                      <a:gd name="connsiteX4" fmla="*/ 484187 w 987821"/>
                      <a:gd name="connsiteY4" fmla="*/ 203597 h 477441"/>
                      <a:gd name="connsiteX5" fmla="*/ 412750 w 987821"/>
                      <a:gd name="connsiteY5" fmla="*/ 148828 h 477441"/>
                      <a:gd name="connsiteX6" fmla="*/ 310356 w 987821"/>
                      <a:gd name="connsiteY6" fmla="*/ 108347 h 477441"/>
                      <a:gd name="connsiteX7" fmla="*/ 219868 w 987821"/>
                      <a:gd name="connsiteY7" fmla="*/ 79772 h 477441"/>
                      <a:gd name="connsiteX8" fmla="*/ 127000 w 987821"/>
                      <a:gd name="connsiteY8" fmla="*/ 65484 h 477441"/>
                      <a:gd name="connsiteX9" fmla="*/ 981868 w 987821"/>
                      <a:gd name="connsiteY9" fmla="*/ 60722 h 477441"/>
                      <a:gd name="connsiteX10" fmla="*/ 981868 w 987821"/>
                      <a:gd name="connsiteY10" fmla="*/ 429816 h 477441"/>
                      <a:gd name="connsiteX11" fmla="*/ 719931 w 987821"/>
                      <a:gd name="connsiteY11" fmla="*/ 477441 h 477441"/>
                      <a:gd name="connsiteX0" fmla="*/ 719931 w 987821"/>
                      <a:gd name="connsiteY0" fmla="*/ 416719 h 416719"/>
                      <a:gd name="connsiteX1" fmla="*/ 679450 w 987821"/>
                      <a:gd name="connsiteY1" fmla="*/ 347662 h 416719"/>
                      <a:gd name="connsiteX2" fmla="*/ 627062 w 987821"/>
                      <a:gd name="connsiteY2" fmla="*/ 269081 h 416719"/>
                      <a:gd name="connsiteX3" fmla="*/ 565150 w 987821"/>
                      <a:gd name="connsiteY3" fmla="*/ 200025 h 416719"/>
                      <a:gd name="connsiteX4" fmla="*/ 484187 w 987821"/>
                      <a:gd name="connsiteY4" fmla="*/ 142875 h 416719"/>
                      <a:gd name="connsiteX5" fmla="*/ 412750 w 987821"/>
                      <a:gd name="connsiteY5" fmla="*/ 88106 h 416719"/>
                      <a:gd name="connsiteX6" fmla="*/ 310356 w 987821"/>
                      <a:gd name="connsiteY6" fmla="*/ 47625 h 416719"/>
                      <a:gd name="connsiteX7" fmla="*/ 219868 w 987821"/>
                      <a:gd name="connsiteY7" fmla="*/ 19050 h 416719"/>
                      <a:gd name="connsiteX8" fmla="*/ 127000 w 987821"/>
                      <a:gd name="connsiteY8" fmla="*/ 4762 h 416719"/>
                      <a:gd name="connsiteX9" fmla="*/ 981868 w 987821"/>
                      <a:gd name="connsiteY9" fmla="*/ 0 h 416719"/>
                      <a:gd name="connsiteX10" fmla="*/ 981868 w 987821"/>
                      <a:gd name="connsiteY10" fmla="*/ 369094 h 416719"/>
                      <a:gd name="connsiteX11" fmla="*/ 719931 w 987821"/>
                      <a:gd name="connsiteY11" fmla="*/ 416719 h 416719"/>
                      <a:gd name="connsiteX0" fmla="*/ 592931 w 860821"/>
                      <a:gd name="connsiteY0" fmla="*/ 416719 h 416719"/>
                      <a:gd name="connsiteX1" fmla="*/ 552450 w 860821"/>
                      <a:gd name="connsiteY1" fmla="*/ 347662 h 416719"/>
                      <a:gd name="connsiteX2" fmla="*/ 500062 w 860821"/>
                      <a:gd name="connsiteY2" fmla="*/ 269081 h 416719"/>
                      <a:gd name="connsiteX3" fmla="*/ 438150 w 860821"/>
                      <a:gd name="connsiteY3" fmla="*/ 200025 h 416719"/>
                      <a:gd name="connsiteX4" fmla="*/ 357187 w 860821"/>
                      <a:gd name="connsiteY4" fmla="*/ 142875 h 416719"/>
                      <a:gd name="connsiteX5" fmla="*/ 285750 w 860821"/>
                      <a:gd name="connsiteY5" fmla="*/ 88106 h 416719"/>
                      <a:gd name="connsiteX6" fmla="*/ 183356 w 860821"/>
                      <a:gd name="connsiteY6" fmla="*/ 47625 h 416719"/>
                      <a:gd name="connsiteX7" fmla="*/ 92868 w 860821"/>
                      <a:gd name="connsiteY7" fmla="*/ 19050 h 416719"/>
                      <a:gd name="connsiteX8" fmla="*/ 0 w 860821"/>
                      <a:gd name="connsiteY8" fmla="*/ 4762 h 416719"/>
                      <a:gd name="connsiteX9" fmla="*/ 854868 w 860821"/>
                      <a:gd name="connsiteY9" fmla="*/ 0 h 416719"/>
                      <a:gd name="connsiteX10" fmla="*/ 854868 w 860821"/>
                      <a:gd name="connsiteY10" fmla="*/ 369094 h 416719"/>
                      <a:gd name="connsiteX11" fmla="*/ 592931 w 860821"/>
                      <a:gd name="connsiteY11" fmla="*/ 416719 h 41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0821" h="416719">
                        <a:moveTo>
                          <a:pt x="592931" y="416719"/>
                        </a:moveTo>
                        <a:cubicBezTo>
                          <a:pt x="569516" y="375841"/>
                          <a:pt x="567928" y="372268"/>
                          <a:pt x="552450" y="347662"/>
                        </a:cubicBezTo>
                        <a:cubicBezTo>
                          <a:pt x="536972" y="323056"/>
                          <a:pt x="519112" y="293687"/>
                          <a:pt x="500062" y="269081"/>
                        </a:cubicBezTo>
                        <a:cubicBezTo>
                          <a:pt x="481012" y="244475"/>
                          <a:pt x="461962" y="221059"/>
                          <a:pt x="438150" y="200025"/>
                        </a:cubicBezTo>
                        <a:cubicBezTo>
                          <a:pt x="414338" y="178991"/>
                          <a:pt x="382587" y="161528"/>
                          <a:pt x="357187" y="142875"/>
                        </a:cubicBezTo>
                        <a:cubicBezTo>
                          <a:pt x="331787" y="124222"/>
                          <a:pt x="314722" y="103981"/>
                          <a:pt x="285750" y="88106"/>
                        </a:cubicBezTo>
                        <a:cubicBezTo>
                          <a:pt x="256778" y="72231"/>
                          <a:pt x="215503" y="59134"/>
                          <a:pt x="183356" y="47625"/>
                        </a:cubicBezTo>
                        <a:cubicBezTo>
                          <a:pt x="151209" y="36116"/>
                          <a:pt x="123427" y="26194"/>
                          <a:pt x="92868" y="19050"/>
                        </a:cubicBezTo>
                        <a:cubicBezTo>
                          <a:pt x="62309" y="11906"/>
                          <a:pt x="96044" y="22225"/>
                          <a:pt x="0" y="4762"/>
                        </a:cubicBezTo>
                        <a:cubicBezTo>
                          <a:pt x="127000" y="1587"/>
                          <a:pt x="590153" y="2778"/>
                          <a:pt x="854868" y="0"/>
                        </a:cubicBezTo>
                        <a:cubicBezTo>
                          <a:pt x="860821" y="154385"/>
                          <a:pt x="858837" y="235347"/>
                          <a:pt x="854868" y="369094"/>
                        </a:cubicBezTo>
                        <a:cubicBezTo>
                          <a:pt x="761206" y="385366"/>
                          <a:pt x="747315" y="390922"/>
                          <a:pt x="592931" y="416719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 rot="5400000" flipH="1">
                    <a:off x="4260317" y="2678663"/>
                    <a:ext cx="54623" cy="660083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Oval 211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3445686" y="3899594"/>
                    <a:ext cx="286021" cy="28603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3" name="Freeform 212"/>
                  <p:cNvSpPr/>
                  <p:nvPr/>
                </p:nvSpPr>
                <p:spPr>
                  <a:xfrm>
                    <a:off x="4031175" y="3354605"/>
                    <a:ext cx="451816" cy="693727"/>
                  </a:xfrm>
                  <a:custGeom>
                    <a:avLst/>
                    <a:gdLst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27247 w 446379"/>
                      <a:gd name="connsiteY2" fmla="*/ 173141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35363 w 446379"/>
                      <a:gd name="connsiteY2" fmla="*/ 162320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65316"/>
                      <a:gd name="connsiteY0" fmla="*/ 0 h 530244"/>
                      <a:gd name="connsiteX1" fmla="*/ 124445 w 465316"/>
                      <a:gd name="connsiteY1" fmla="*/ 73044 h 530244"/>
                      <a:gd name="connsiteX2" fmla="*/ 235363 w 465316"/>
                      <a:gd name="connsiteY2" fmla="*/ 162320 h 530244"/>
                      <a:gd name="connsiteX3" fmla="*/ 319228 w 465316"/>
                      <a:gd name="connsiteY3" fmla="*/ 273238 h 530244"/>
                      <a:gd name="connsiteX4" fmla="*/ 408504 w 465316"/>
                      <a:gd name="connsiteY4" fmla="*/ 432852 h 530244"/>
                      <a:gd name="connsiteX5" fmla="*/ 465316 w 465316"/>
                      <a:gd name="connsiteY5" fmla="*/ 530244 h 530244"/>
                      <a:gd name="connsiteX0" fmla="*/ 0 w 465316"/>
                      <a:gd name="connsiteY0" fmla="*/ 0 h 589761"/>
                      <a:gd name="connsiteX1" fmla="*/ 124445 w 465316"/>
                      <a:gd name="connsiteY1" fmla="*/ 73044 h 589761"/>
                      <a:gd name="connsiteX2" fmla="*/ 235363 w 465316"/>
                      <a:gd name="connsiteY2" fmla="*/ 162320 h 589761"/>
                      <a:gd name="connsiteX3" fmla="*/ 319228 w 465316"/>
                      <a:gd name="connsiteY3" fmla="*/ 273238 h 589761"/>
                      <a:gd name="connsiteX4" fmla="*/ 408504 w 465316"/>
                      <a:gd name="connsiteY4" fmla="*/ 432852 h 589761"/>
                      <a:gd name="connsiteX5" fmla="*/ 465316 w 465316"/>
                      <a:gd name="connsiteY5" fmla="*/ 589761 h 589761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35363 w 451789"/>
                      <a:gd name="connsiteY2" fmla="*/ 162320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47804 w 451789"/>
                      <a:gd name="connsiteY3" fmla="*/ 258247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38646 w 451789"/>
                      <a:gd name="connsiteY2" fmla="*/ 152962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789" h="595172">
                        <a:moveTo>
                          <a:pt x="0" y="0"/>
                        </a:moveTo>
                        <a:cubicBezTo>
                          <a:pt x="43285" y="22093"/>
                          <a:pt x="79908" y="47550"/>
                          <a:pt x="119682" y="73044"/>
                        </a:cubicBezTo>
                        <a:cubicBezTo>
                          <a:pt x="159456" y="98538"/>
                          <a:pt x="205388" y="119596"/>
                          <a:pt x="238646" y="152962"/>
                        </a:cubicBezTo>
                        <a:cubicBezTo>
                          <a:pt x="271904" y="186328"/>
                          <a:pt x="303619" y="227262"/>
                          <a:pt x="333516" y="270505"/>
                        </a:cubicBezTo>
                        <a:cubicBezTo>
                          <a:pt x="363413" y="313748"/>
                          <a:pt x="398317" y="358312"/>
                          <a:pt x="418029" y="412423"/>
                        </a:cubicBezTo>
                        <a:cubicBezTo>
                          <a:pt x="437741" y="466534"/>
                          <a:pt x="451789" y="595172"/>
                          <a:pt x="451789" y="595172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 flipH="1">
                    <a:off x="4012585" y="2981414"/>
                    <a:ext cx="55010" cy="372334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cxnSp>
                <p:nvCxnSpPr>
                  <p:cNvPr id="215" name="Straight Connector 214"/>
                  <p:cNvCxnSpPr>
                    <a:stCxn id="216" idx="0"/>
                  </p:cNvCxnSpPr>
                  <p:nvPr/>
                </p:nvCxnSpPr>
                <p:spPr bwMode="auto">
                  <a:xfrm flipV="1">
                    <a:off x="4507389" y="3036042"/>
                    <a:ext cx="7319" cy="1106138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sp>
                <p:nvSpPr>
                  <p:cNvPr id="216" name="Oval 215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2759639" y="3268134"/>
                    <a:ext cx="1747946" cy="1748088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5101494" y="5551640"/>
                  <a:ext cx="548640" cy="54864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11751470" y="8344214"/>
                <a:ext cx="136026" cy="95248"/>
                <a:chOff x="5019071" y="4953000"/>
                <a:chExt cx="108820" cy="76199"/>
              </a:xfrm>
            </p:grpSpPr>
            <p:sp>
              <p:nvSpPr>
                <p:cNvPr id="205" name="Rectangle 204"/>
                <p:cNvSpPr/>
                <p:nvPr/>
              </p:nvSpPr>
              <p:spPr bwMode="auto">
                <a:xfrm rot="5400000" flipH="1">
                  <a:off x="5068043" y="497139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 rot="3180000" flipH="1">
                  <a:off x="5070081" y="493527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 rot="5400000" flipH="1">
                  <a:off x="5068043" y="4904028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89" name="Straight Arrow Connector 188"/>
              <p:cNvCxnSpPr/>
              <p:nvPr/>
            </p:nvCxnSpPr>
            <p:spPr>
              <a:xfrm flipV="1">
                <a:off x="12010716" y="8287128"/>
                <a:ext cx="0" cy="182880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 bwMode="auto">
              <a:xfrm rot="5400000" flipH="1">
                <a:off x="11808813" y="8095133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11719271" y="8403429"/>
                <a:ext cx="59436" cy="594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192" name="Straight Connector 191"/>
              <p:cNvCxnSpPr>
                <a:stCxn id="190" idx="2"/>
                <a:endCxn id="190" idx="2"/>
              </p:cNvCxnSpPr>
              <p:nvPr/>
            </p:nvCxnSpPr>
            <p:spPr>
              <a:xfrm>
                <a:off x="11747597" y="816187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207" idx="0"/>
                <a:endCxn id="190" idx="2"/>
              </p:cNvCxnSpPr>
              <p:nvPr/>
            </p:nvCxnSpPr>
            <p:spPr>
              <a:xfrm flipH="1" flipV="1">
                <a:off x="11747597" y="8161872"/>
                <a:ext cx="137350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207" idx="2"/>
                <a:endCxn id="190" idx="0"/>
              </p:cNvCxnSpPr>
              <p:nvPr/>
            </p:nvCxnSpPr>
            <p:spPr>
              <a:xfrm flipV="1">
                <a:off x="11751469" y="8161872"/>
                <a:ext cx="129606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>
                <a:off x="11767998" y="821445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196" name="Straight Connector 195"/>
              <p:cNvCxnSpPr>
                <a:stCxn id="501" idx="3"/>
              </p:cNvCxnSpPr>
              <p:nvPr/>
            </p:nvCxnSpPr>
            <p:spPr>
              <a:xfrm flipV="1">
                <a:off x="11675852" y="8730481"/>
                <a:ext cx="1077" cy="1022360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11718784" y="8952823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1231261" y="8098444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TDV</a:t>
                </a: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11605978" y="9058458"/>
                <a:ext cx="153573" cy="135777"/>
                <a:chOff x="4929263" y="5572680"/>
                <a:chExt cx="153573" cy="135777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 rot="5400000" flipH="1">
                  <a:off x="4990479" y="5636195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 flipH="1">
                  <a:off x="4993026" y="557331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 rot="5400000" flipH="1">
                  <a:off x="4990479" y="551146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 rot="3300000" flipH="1">
                  <a:off x="5031593" y="5600929"/>
                  <a:ext cx="11046" cy="914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 rot="19500000" flipH="1">
                  <a:off x="5069307" y="5600406"/>
                  <a:ext cx="11046" cy="457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4084827" y="5976086"/>
              <a:ext cx="189847" cy="241821"/>
              <a:chOff x="8143766" y="9220200"/>
              <a:chExt cx="189847" cy="241821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" name="Group 225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Rectangle 228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" name="TextBox 3"/>
            <p:cNvSpPr txBox="1">
              <a:spLocks noChangeAspect="1"/>
            </p:cNvSpPr>
            <p:nvPr/>
          </p:nvSpPr>
          <p:spPr>
            <a:xfrm>
              <a:off x="3805725" y="497684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Chiller 2</a:t>
              </a:r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3903190" y="3200420"/>
              <a:ext cx="241820" cy="189847"/>
              <a:chOff x="6920677" y="3650646"/>
              <a:chExt cx="241820" cy="189847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 rot="5400000" flipV="1">
                <a:off x="7081591" y="3639514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" name="Group 301"/>
              <p:cNvGrpSpPr>
                <a:grpSpLocks noChangeAspect="1"/>
              </p:cNvGrpSpPr>
              <p:nvPr/>
            </p:nvGrpSpPr>
            <p:grpSpPr>
              <a:xfrm rot="5400000">
                <a:off x="6873377" y="3697946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5" name="Rectangle 304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grpSp>
          <p:nvGrpSpPr>
            <p:cNvPr id="503" name="Group 502"/>
            <p:cNvGrpSpPr/>
            <p:nvPr/>
          </p:nvGrpSpPr>
          <p:grpSpPr>
            <a:xfrm>
              <a:off x="3954341" y="8774390"/>
              <a:ext cx="189847" cy="95248"/>
              <a:chOff x="3954341" y="8774390"/>
              <a:chExt cx="189847" cy="95248"/>
            </a:xfrm>
          </p:grpSpPr>
          <p:cxnSp>
            <p:nvCxnSpPr>
              <p:cNvPr id="498" name="Straight Connector 497"/>
              <p:cNvCxnSpPr/>
              <p:nvPr/>
            </p:nvCxnSpPr>
            <p:spPr>
              <a:xfrm flipV="1">
                <a:off x="4032863" y="8817980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flipV="1">
                <a:off x="4144188" y="8774390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" name="Rectangle 499"/>
              <p:cNvSpPr/>
              <p:nvPr/>
            </p:nvSpPr>
            <p:spPr bwMode="auto">
              <a:xfrm rot="5400000" flipH="1">
                <a:off x="4016203" y="879737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 rot="5400000" flipH="1">
                <a:off x="4016203" y="8713174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3954341" y="8793034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grpSp>
        <p:nvGrpSpPr>
          <p:cNvPr id="513" name="Group 512"/>
          <p:cNvGrpSpPr/>
          <p:nvPr/>
        </p:nvGrpSpPr>
        <p:grpSpPr>
          <a:xfrm>
            <a:off x="3103451" y="2846461"/>
            <a:ext cx="632091" cy="3742319"/>
            <a:chOff x="1645987" y="3720421"/>
            <a:chExt cx="927067" cy="5488734"/>
          </a:xfrm>
        </p:grpSpPr>
        <p:cxnSp>
          <p:nvCxnSpPr>
            <p:cNvPr id="244" name="Straight Connector 243"/>
            <p:cNvCxnSpPr/>
            <p:nvPr/>
          </p:nvCxnSpPr>
          <p:spPr>
            <a:xfrm flipH="1" flipV="1">
              <a:off x="2225718" y="3720421"/>
              <a:ext cx="1" cy="102367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" name="Group 244"/>
            <p:cNvGrpSpPr/>
            <p:nvPr/>
          </p:nvGrpSpPr>
          <p:grpSpPr>
            <a:xfrm flipV="1">
              <a:off x="2154325" y="4725375"/>
              <a:ext cx="189847" cy="241821"/>
              <a:chOff x="8143766" y="9220200"/>
              <a:chExt cx="189847" cy="241821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Group 289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Rectangle 292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246" name="Straight Connector 245"/>
            <p:cNvCxnSpPr/>
            <p:nvPr/>
          </p:nvCxnSpPr>
          <p:spPr>
            <a:xfrm flipH="1" flipV="1">
              <a:off x="2227659" y="6180069"/>
              <a:ext cx="2263" cy="995035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endCxn id="508" idx="3"/>
            </p:cNvCxnSpPr>
            <p:nvPr/>
          </p:nvCxnSpPr>
          <p:spPr>
            <a:xfrm flipV="1">
              <a:off x="2092254" y="8858592"/>
              <a:ext cx="184" cy="35056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oup 247"/>
            <p:cNvGrpSpPr/>
            <p:nvPr/>
          </p:nvGrpSpPr>
          <p:grpSpPr>
            <a:xfrm>
              <a:off x="1645987" y="7119993"/>
              <a:ext cx="927067" cy="1654397"/>
              <a:chOff x="11231261" y="8098444"/>
              <a:chExt cx="927067" cy="1654397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 flipV="1">
                <a:off x="11818526" y="8433432"/>
                <a:ext cx="0" cy="103728"/>
              </a:xfrm>
              <a:prstGeom prst="line">
                <a:avLst/>
              </a:prstGeom>
              <a:ln w="381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9" name="Group 258"/>
              <p:cNvGrpSpPr>
                <a:grpSpLocks noChangeAspect="1"/>
              </p:cNvGrpSpPr>
              <p:nvPr/>
            </p:nvGrpSpPr>
            <p:grpSpPr>
              <a:xfrm>
                <a:off x="11506200" y="8494393"/>
                <a:ext cx="375735" cy="411480"/>
                <a:chOff x="4829486" y="5084065"/>
                <a:chExt cx="1202345" cy="131673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80" name="Group 279"/>
                <p:cNvGrpSpPr>
                  <a:grpSpLocks noChangeAspect="1"/>
                </p:cNvGrpSpPr>
                <p:nvPr/>
              </p:nvGrpSpPr>
              <p:grpSpPr>
                <a:xfrm>
                  <a:off x="4829486" y="5084065"/>
                  <a:ext cx="1202345" cy="1316735"/>
                  <a:chOff x="2759568" y="2981393"/>
                  <a:chExt cx="1858102" cy="2034758"/>
                </a:xfrm>
                <a:grpFill/>
              </p:grpSpPr>
              <p:sp>
                <p:nvSpPr>
                  <p:cNvPr id="282" name="Freeform 281"/>
                  <p:cNvSpPr/>
                  <p:nvPr/>
                </p:nvSpPr>
                <p:spPr bwMode="auto">
                  <a:xfrm rot="5400000" flipH="1">
                    <a:off x="3747317" y="3298958"/>
                    <a:ext cx="1028457" cy="497912"/>
                  </a:xfrm>
                  <a:custGeom>
                    <a:avLst/>
                    <a:gdLst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987821"/>
                      <a:gd name="connsiteY0" fmla="*/ 477441 h 477441"/>
                      <a:gd name="connsiteX1" fmla="*/ 679450 w 987821"/>
                      <a:gd name="connsiteY1" fmla="*/ 408384 h 477441"/>
                      <a:gd name="connsiteX2" fmla="*/ 627062 w 987821"/>
                      <a:gd name="connsiteY2" fmla="*/ 329803 h 477441"/>
                      <a:gd name="connsiteX3" fmla="*/ 565150 w 987821"/>
                      <a:gd name="connsiteY3" fmla="*/ 260747 h 477441"/>
                      <a:gd name="connsiteX4" fmla="*/ 484187 w 987821"/>
                      <a:gd name="connsiteY4" fmla="*/ 203597 h 477441"/>
                      <a:gd name="connsiteX5" fmla="*/ 412750 w 987821"/>
                      <a:gd name="connsiteY5" fmla="*/ 148828 h 477441"/>
                      <a:gd name="connsiteX6" fmla="*/ 310356 w 987821"/>
                      <a:gd name="connsiteY6" fmla="*/ 108347 h 477441"/>
                      <a:gd name="connsiteX7" fmla="*/ 219868 w 987821"/>
                      <a:gd name="connsiteY7" fmla="*/ 79772 h 477441"/>
                      <a:gd name="connsiteX8" fmla="*/ 127000 w 987821"/>
                      <a:gd name="connsiteY8" fmla="*/ 65484 h 477441"/>
                      <a:gd name="connsiteX9" fmla="*/ 981868 w 987821"/>
                      <a:gd name="connsiteY9" fmla="*/ 60722 h 477441"/>
                      <a:gd name="connsiteX10" fmla="*/ 981868 w 987821"/>
                      <a:gd name="connsiteY10" fmla="*/ 429816 h 477441"/>
                      <a:gd name="connsiteX11" fmla="*/ 719931 w 987821"/>
                      <a:gd name="connsiteY11" fmla="*/ 477441 h 477441"/>
                      <a:gd name="connsiteX0" fmla="*/ 719931 w 987821"/>
                      <a:gd name="connsiteY0" fmla="*/ 416719 h 416719"/>
                      <a:gd name="connsiteX1" fmla="*/ 679450 w 987821"/>
                      <a:gd name="connsiteY1" fmla="*/ 347662 h 416719"/>
                      <a:gd name="connsiteX2" fmla="*/ 627062 w 987821"/>
                      <a:gd name="connsiteY2" fmla="*/ 269081 h 416719"/>
                      <a:gd name="connsiteX3" fmla="*/ 565150 w 987821"/>
                      <a:gd name="connsiteY3" fmla="*/ 200025 h 416719"/>
                      <a:gd name="connsiteX4" fmla="*/ 484187 w 987821"/>
                      <a:gd name="connsiteY4" fmla="*/ 142875 h 416719"/>
                      <a:gd name="connsiteX5" fmla="*/ 412750 w 987821"/>
                      <a:gd name="connsiteY5" fmla="*/ 88106 h 416719"/>
                      <a:gd name="connsiteX6" fmla="*/ 310356 w 987821"/>
                      <a:gd name="connsiteY6" fmla="*/ 47625 h 416719"/>
                      <a:gd name="connsiteX7" fmla="*/ 219868 w 987821"/>
                      <a:gd name="connsiteY7" fmla="*/ 19050 h 416719"/>
                      <a:gd name="connsiteX8" fmla="*/ 127000 w 987821"/>
                      <a:gd name="connsiteY8" fmla="*/ 4762 h 416719"/>
                      <a:gd name="connsiteX9" fmla="*/ 981868 w 987821"/>
                      <a:gd name="connsiteY9" fmla="*/ 0 h 416719"/>
                      <a:gd name="connsiteX10" fmla="*/ 981868 w 987821"/>
                      <a:gd name="connsiteY10" fmla="*/ 369094 h 416719"/>
                      <a:gd name="connsiteX11" fmla="*/ 719931 w 987821"/>
                      <a:gd name="connsiteY11" fmla="*/ 416719 h 416719"/>
                      <a:gd name="connsiteX0" fmla="*/ 592931 w 860821"/>
                      <a:gd name="connsiteY0" fmla="*/ 416719 h 416719"/>
                      <a:gd name="connsiteX1" fmla="*/ 552450 w 860821"/>
                      <a:gd name="connsiteY1" fmla="*/ 347662 h 416719"/>
                      <a:gd name="connsiteX2" fmla="*/ 500062 w 860821"/>
                      <a:gd name="connsiteY2" fmla="*/ 269081 h 416719"/>
                      <a:gd name="connsiteX3" fmla="*/ 438150 w 860821"/>
                      <a:gd name="connsiteY3" fmla="*/ 200025 h 416719"/>
                      <a:gd name="connsiteX4" fmla="*/ 357187 w 860821"/>
                      <a:gd name="connsiteY4" fmla="*/ 142875 h 416719"/>
                      <a:gd name="connsiteX5" fmla="*/ 285750 w 860821"/>
                      <a:gd name="connsiteY5" fmla="*/ 88106 h 416719"/>
                      <a:gd name="connsiteX6" fmla="*/ 183356 w 860821"/>
                      <a:gd name="connsiteY6" fmla="*/ 47625 h 416719"/>
                      <a:gd name="connsiteX7" fmla="*/ 92868 w 860821"/>
                      <a:gd name="connsiteY7" fmla="*/ 19050 h 416719"/>
                      <a:gd name="connsiteX8" fmla="*/ 0 w 860821"/>
                      <a:gd name="connsiteY8" fmla="*/ 4762 h 416719"/>
                      <a:gd name="connsiteX9" fmla="*/ 854868 w 860821"/>
                      <a:gd name="connsiteY9" fmla="*/ 0 h 416719"/>
                      <a:gd name="connsiteX10" fmla="*/ 854868 w 860821"/>
                      <a:gd name="connsiteY10" fmla="*/ 369094 h 416719"/>
                      <a:gd name="connsiteX11" fmla="*/ 592931 w 860821"/>
                      <a:gd name="connsiteY11" fmla="*/ 416719 h 41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0821" h="416719">
                        <a:moveTo>
                          <a:pt x="592931" y="416719"/>
                        </a:moveTo>
                        <a:cubicBezTo>
                          <a:pt x="569516" y="375841"/>
                          <a:pt x="567928" y="372268"/>
                          <a:pt x="552450" y="347662"/>
                        </a:cubicBezTo>
                        <a:cubicBezTo>
                          <a:pt x="536972" y="323056"/>
                          <a:pt x="519112" y="293687"/>
                          <a:pt x="500062" y="269081"/>
                        </a:cubicBezTo>
                        <a:cubicBezTo>
                          <a:pt x="481012" y="244475"/>
                          <a:pt x="461962" y="221059"/>
                          <a:pt x="438150" y="200025"/>
                        </a:cubicBezTo>
                        <a:cubicBezTo>
                          <a:pt x="414338" y="178991"/>
                          <a:pt x="382587" y="161528"/>
                          <a:pt x="357187" y="142875"/>
                        </a:cubicBezTo>
                        <a:cubicBezTo>
                          <a:pt x="331787" y="124222"/>
                          <a:pt x="314722" y="103981"/>
                          <a:pt x="285750" y="88106"/>
                        </a:cubicBezTo>
                        <a:cubicBezTo>
                          <a:pt x="256778" y="72231"/>
                          <a:pt x="215503" y="59134"/>
                          <a:pt x="183356" y="47625"/>
                        </a:cubicBezTo>
                        <a:cubicBezTo>
                          <a:pt x="151209" y="36116"/>
                          <a:pt x="123427" y="26194"/>
                          <a:pt x="92868" y="19050"/>
                        </a:cubicBezTo>
                        <a:cubicBezTo>
                          <a:pt x="62309" y="11906"/>
                          <a:pt x="96044" y="22225"/>
                          <a:pt x="0" y="4762"/>
                        </a:cubicBezTo>
                        <a:cubicBezTo>
                          <a:pt x="127000" y="1587"/>
                          <a:pt x="590153" y="2778"/>
                          <a:pt x="854868" y="0"/>
                        </a:cubicBezTo>
                        <a:cubicBezTo>
                          <a:pt x="860821" y="154385"/>
                          <a:pt x="858837" y="235347"/>
                          <a:pt x="854868" y="369094"/>
                        </a:cubicBezTo>
                        <a:cubicBezTo>
                          <a:pt x="761206" y="385366"/>
                          <a:pt x="747315" y="390922"/>
                          <a:pt x="592931" y="416719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 rot="5400000" flipH="1">
                    <a:off x="4260317" y="2678663"/>
                    <a:ext cx="54623" cy="660083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4" name="Oval 283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3445686" y="3899594"/>
                    <a:ext cx="286021" cy="28603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5" name="Freeform 284"/>
                  <p:cNvSpPr/>
                  <p:nvPr/>
                </p:nvSpPr>
                <p:spPr>
                  <a:xfrm>
                    <a:off x="4031175" y="3354605"/>
                    <a:ext cx="451816" cy="693727"/>
                  </a:xfrm>
                  <a:custGeom>
                    <a:avLst/>
                    <a:gdLst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27247 w 446379"/>
                      <a:gd name="connsiteY2" fmla="*/ 173141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35363 w 446379"/>
                      <a:gd name="connsiteY2" fmla="*/ 162320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65316"/>
                      <a:gd name="connsiteY0" fmla="*/ 0 h 530244"/>
                      <a:gd name="connsiteX1" fmla="*/ 124445 w 465316"/>
                      <a:gd name="connsiteY1" fmla="*/ 73044 h 530244"/>
                      <a:gd name="connsiteX2" fmla="*/ 235363 w 465316"/>
                      <a:gd name="connsiteY2" fmla="*/ 162320 h 530244"/>
                      <a:gd name="connsiteX3" fmla="*/ 319228 w 465316"/>
                      <a:gd name="connsiteY3" fmla="*/ 273238 h 530244"/>
                      <a:gd name="connsiteX4" fmla="*/ 408504 w 465316"/>
                      <a:gd name="connsiteY4" fmla="*/ 432852 h 530244"/>
                      <a:gd name="connsiteX5" fmla="*/ 465316 w 465316"/>
                      <a:gd name="connsiteY5" fmla="*/ 530244 h 530244"/>
                      <a:gd name="connsiteX0" fmla="*/ 0 w 465316"/>
                      <a:gd name="connsiteY0" fmla="*/ 0 h 589761"/>
                      <a:gd name="connsiteX1" fmla="*/ 124445 w 465316"/>
                      <a:gd name="connsiteY1" fmla="*/ 73044 h 589761"/>
                      <a:gd name="connsiteX2" fmla="*/ 235363 w 465316"/>
                      <a:gd name="connsiteY2" fmla="*/ 162320 h 589761"/>
                      <a:gd name="connsiteX3" fmla="*/ 319228 w 465316"/>
                      <a:gd name="connsiteY3" fmla="*/ 273238 h 589761"/>
                      <a:gd name="connsiteX4" fmla="*/ 408504 w 465316"/>
                      <a:gd name="connsiteY4" fmla="*/ 432852 h 589761"/>
                      <a:gd name="connsiteX5" fmla="*/ 465316 w 465316"/>
                      <a:gd name="connsiteY5" fmla="*/ 589761 h 589761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35363 w 451789"/>
                      <a:gd name="connsiteY2" fmla="*/ 162320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47804 w 451789"/>
                      <a:gd name="connsiteY3" fmla="*/ 258247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38646 w 451789"/>
                      <a:gd name="connsiteY2" fmla="*/ 152962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789" h="595172">
                        <a:moveTo>
                          <a:pt x="0" y="0"/>
                        </a:moveTo>
                        <a:cubicBezTo>
                          <a:pt x="43285" y="22093"/>
                          <a:pt x="79908" y="47550"/>
                          <a:pt x="119682" y="73044"/>
                        </a:cubicBezTo>
                        <a:cubicBezTo>
                          <a:pt x="159456" y="98538"/>
                          <a:pt x="205388" y="119596"/>
                          <a:pt x="238646" y="152962"/>
                        </a:cubicBezTo>
                        <a:cubicBezTo>
                          <a:pt x="271904" y="186328"/>
                          <a:pt x="303619" y="227262"/>
                          <a:pt x="333516" y="270505"/>
                        </a:cubicBezTo>
                        <a:cubicBezTo>
                          <a:pt x="363413" y="313748"/>
                          <a:pt x="398317" y="358312"/>
                          <a:pt x="418029" y="412423"/>
                        </a:cubicBezTo>
                        <a:cubicBezTo>
                          <a:pt x="437741" y="466534"/>
                          <a:pt x="451789" y="595172"/>
                          <a:pt x="451789" y="595172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86" name="Straight Connector 285"/>
                  <p:cNvCxnSpPr/>
                  <p:nvPr/>
                </p:nvCxnSpPr>
                <p:spPr bwMode="auto">
                  <a:xfrm flipH="1">
                    <a:off x="4012585" y="2981414"/>
                    <a:ext cx="55010" cy="372334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cxnSp>
                <p:nvCxnSpPr>
                  <p:cNvPr id="287" name="Straight Connector 286"/>
                  <p:cNvCxnSpPr>
                    <a:stCxn id="288" idx="0"/>
                  </p:cNvCxnSpPr>
                  <p:nvPr/>
                </p:nvCxnSpPr>
                <p:spPr bwMode="auto">
                  <a:xfrm flipV="1">
                    <a:off x="4507389" y="3036042"/>
                    <a:ext cx="7319" cy="1106138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sp>
                <p:nvSpPr>
                  <p:cNvPr id="288" name="Oval 287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2759639" y="3268134"/>
                    <a:ext cx="1747946" cy="1748088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>
                <a:xfrm>
                  <a:off x="5101494" y="5551640"/>
                  <a:ext cx="548640" cy="54864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0" name="Group 259"/>
              <p:cNvGrpSpPr>
                <a:grpSpLocks noChangeAspect="1"/>
              </p:cNvGrpSpPr>
              <p:nvPr/>
            </p:nvGrpSpPr>
            <p:grpSpPr>
              <a:xfrm>
                <a:off x="11751470" y="8344279"/>
                <a:ext cx="136026" cy="95249"/>
                <a:chOff x="5019071" y="4953000"/>
                <a:chExt cx="108820" cy="76199"/>
              </a:xfrm>
            </p:grpSpPr>
            <p:sp>
              <p:nvSpPr>
                <p:cNvPr id="277" name="Rectangle 276"/>
                <p:cNvSpPr/>
                <p:nvPr/>
              </p:nvSpPr>
              <p:spPr bwMode="auto">
                <a:xfrm rot="5400000" flipH="1">
                  <a:off x="5068043" y="497139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 rot="3180000" flipH="1">
                  <a:off x="5070081" y="493527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 rot="5400000" flipH="1">
                  <a:off x="5068043" y="4904028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12010716" y="8287128"/>
                <a:ext cx="0" cy="182880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Rectangle 261"/>
              <p:cNvSpPr/>
              <p:nvPr/>
            </p:nvSpPr>
            <p:spPr bwMode="auto">
              <a:xfrm rot="5400000" flipH="1">
                <a:off x="11808813" y="8095133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Oval 262"/>
              <p:cNvSpPr>
                <a:spLocks noChangeAspect="1"/>
              </p:cNvSpPr>
              <p:nvPr/>
            </p:nvSpPr>
            <p:spPr>
              <a:xfrm>
                <a:off x="11719271" y="8403429"/>
                <a:ext cx="59436" cy="594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264" name="Straight Connector 263"/>
              <p:cNvCxnSpPr>
                <a:stCxn id="262" idx="2"/>
                <a:endCxn id="262" idx="2"/>
              </p:cNvCxnSpPr>
              <p:nvPr/>
            </p:nvCxnSpPr>
            <p:spPr>
              <a:xfrm>
                <a:off x="11747597" y="816187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>
                <a:stCxn id="279" idx="0"/>
                <a:endCxn id="262" idx="2"/>
              </p:cNvCxnSpPr>
              <p:nvPr/>
            </p:nvCxnSpPr>
            <p:spPr>
              <a:xfrm flipH="1" flipV="1">
                <a:off x="11747597" y="8161872"/>
                <a:ext cx="137350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79" idx="2"/>
                <a:endCxn id="262" idx="0"/>
              </p:cNvCxnSpPr>
              <p:nvPr/>
            </p:nvCxnSpPr>
            <p:spPr>
              <a:xfrm flipV="1">
                <a:off x="11751469" y="8161872"/>
                <a:ext cx="129606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Oval 266"/>
              <p:cNvSpPr>
                <a:spLocks noChangeAspect="1"/>
              </p:cNvSpPr>
              <p:nvPr/>
            </p:nvSpPr>
            <p:spPr>
              <a:xfrm>
                <a:off x="11767998" y="821445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268" name="Straight Connector 267"/>
              <p:cNvCxnSpPr>
                <a:stCxn id="509" idx="3"/>
              </p:cNvCxnSpPr>
              <p:nvPr/>
            </p:nvCxnSpPr>
            <p:spPr>
              <a:xfrm flipH="1" flipV="1">
                <a:off x="11676929" y="8730481"/>
                <a:ext cx="783" cy="1022360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268"/>
              <p:cNvSpPr txBox="1"/>
              <p:nvPr/>
            </p:nvSpPr>
            <p:spPr>
              <a:xfrm>
                <a:off x="11718784" y="8952823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SD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11231261" y="8098444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TDV</a:t>
                </a:r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11605978" y="9058458"/>
                <a:ext cx="153573" cy="135777"/>
                <a:chOff x="4929263" y="5572680"/>
                <a:chExt cx="153573" cy="135777"/>
              </a:xfrm>
            </p:grpSpPr>
            <p:sp>
              <p:nvSpPr>
                <p:cNvPr id="272" name="Rectangle 271"/>
                <p:cNvSpPr/>
                <p:nvPr/>
              </p:nvSpPr>
              <p:spPr bwMode="auto">
                <a:xfrm rot="5400000" flipH="1">
                  <a:off x="4990479" y="5636195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 flipH="1">
                  <a:off x="4993026" y="557331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 rot="5400000" flipH="1">
                  <a:off x="4990479" y="551146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 rot="3300000" flipH="1">
                  <a:off x="5031593" y="5600929"/>
                  <a:ext cx="11046" cy="914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 rot="19500000" flipH="1">
                  <a:off x="5069307" y="5600406"/>
                  <a:ext cx="11046" cy="457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9" name="Group 248"/>
            <p:cNvGrpSpPr/>
            <p:nvPr/>
          </p:nvGrpSpPr>
          <p:grpSpPr>
            <a:xfrm>
              <a:off x="2153679" y="5976086"/>
              <a:ext cx="189847" cy="241821"/>
              <a:chOff x="8143766" y="9220200"/>
              <a:chExt cx="189847" cy="241821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" name="Group 251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Rectangle 254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0" name="TextBox 249"/>
            <p:cNvSpPr txBox="1">
              <a:spLocks noChangeAspect="1"/>
            </p:cNvSpPr>
            <p:nvPr/>
          </p:nvSpPr>
          <p:spPr>
            <a:xfrm>
              <a:off x="1874577" y="497684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Chiller 1</a:t>
              </a:r>
            </a:p>
          </p:txBody>
        </p:sp>
        <p:grpSp>
          <p:nvGrpSpPr>
            <p:cNvPr id="512" name="Group 511"/>
            <p:cNvGrpSpPr/>
            <p:nvPr/>
          </p:nvGrpSpPr>
          <p:grpSpPr>
            <a:xfrm>
              <a:off x="2025053" y="8774390"/>
              <a:ext cx="189847" cy="95248"/>
              <a:chOff x="2025053" y="8774390"/>
              <a:chExt cx="189847" cy="95248"/>
            </a:xfrm>
          </p:grpSpPr>
          <p:cxnSp>
            <p:nvCxnSpPr>
              <p:cNvPr id="506" name="Straight Connector 505"/>
              <p:cNvCxnSpPr/>
              <p:nvPr/>
            </p:nvCxnSpPr>
            <p:spPr>
              <a:xfrm flipV="1">
                <a:off x="2103575" y="8817980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flipV="1">
                <a:off x="2214900" y="8774390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Rectangle 507"/>
              <p:cNvSpPr/>
              <p:nvPr/>
            </p:nvSpPr>
            <p:spPr bwMode="auto">
              <a:xfrm rot="5400000" flipH="1">
                <a:off x="2086915" y="879737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 rot="5400000" flipH="1">
                <a:off x="2086915" y="8713174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025053" y="8793034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cxnSp>
        <p:nvCxnSpPr>
          <p:cNvPr id="320" name="Straight Connector 319"/>
          <p:cNvCxnSpPr/>
          <p:nvPr/>
        </p:nvCxnSpPr>
        <p:spPr>
          <a:xfrm flipH="1" flipV="1">
            <a:off x="7794735" y="870951"/>
            <a:ext cx="1" cy="37003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V="1">
            <a:off x="7699613" y="1951315"/>
            <a:ext cx="0" cy="293135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 flipV="1">
            <a:off x="6478043" y="870951"/>
            <a:ext cx="1" cy="37003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endCxn id="372" idx="2"/>
          </p:cNvCxnSpPr>
          <p:nvPr/>
        </p:nvCxnSpPr>
        <p:spPr>
          <a:xfrm flipV="1">
            <a:off x="6382634" y="1949402"/>
            <a:ext cx="0" cy="293135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V="1">
            <a:off x="6480313" y="1431807"/>
            <a:ext cx="0" cy="707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>
            <a:grpSpLocks noChangeAspect="1"/>
          </p:cNvGrpSpPr>
          <p:nvPr/>
        </p:nvGrpSpPr>
        <p:grpSpPr>
          <a:xfrm>
            <a:off x="6267364" y="1473371"/>
            <a:ext cx="256183" cy="280555"/>
            <a:chOff x="4829486" y="5084065"/>
            <a:chExt cx="1202345" cy="1316735"/>
          </a:xfrm>
          <a:solidFill>
            <a:schemeClr val="bg1">
              <a:lumMod val="65000"/>
            </a:schemeClr>
          </a:solidFill>
        </p:grpSpPr>
        <p:grpSp>
          <p:nvGrpSpPr>
            <p:cNvPr id="379" name="Group 378"/>
            <p:cNvGrpSpPr>
              <a:grpSpLocks noChangeAspect="1"/>
            </p:cNvGrpSpPr>
            <p:nvPr/>
          </p:nvGrpSpPr>
          <p:grpSpPr>
            <a:xfrm>
              <a:off x="4829486" y="5084065"/>
              <a:ext cx="1202345" cy="1316735"/>
              <a:chOff x="2759568" y="2981393"/>
              <a:chExt cx="1858102" cy="2034758"/>
            </a:xfrm>
            <a:grpFill/>
          </p:grpSpPr>
          <p:sp>
            <p:nvSpPr>
              <p:cNvPr id="381" name="Freeform 380"/>
              <p:cNvSpPr/>
              <p:nvPr/>
            </p:nvSpPr>
            <p:spPr bwMode="auto">
              <a:xfrm rot="5400000" flipH="1">
                <a:off x="3747317" y="3298958"/>
                <a:ext cx="1028457" cy="497912"/>
              </a:xfrm>
              <a:custGeom>
                <a:avLst/>
                <a:gdLst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77441"/>
                  <a:gd name="connsiteX1" fmla="*/ 679450 w 1124346"/>
                  <a:gd name="connsiteY1" fmla="*/ 408384 h 477441"/>
                  <a:gd name="connsiteX2" fmla="*/ 627062 w 1124346"/>
                  <a:gd name="connsiteY2" fmla="*/ 329803 h 477441"/>
                  <a:gd name="connsiteX3" fmla="*/ 565150 w 1124346"/>
                  <a:gd name="connsiteY3" fmla="*/ 260747 h 477441"/>
                  <a:gd name="connsiteX4" fmla="*/ 484187 w 1124346"/>
                  <a:gd name="connsiteY4" fmla="*/ 203597 h 477441"/>
                  <a:gd name="connsiteX5" fmla="*/ 412750 w 1124346"/>
                  <a:gd name="connsiteY5" fmla="*/ 148828 h 477441"/>
                  <a:gd name="connsiteX6" fmla="*/ 310356 w 1124346"/>
                  <a:gd name="connsiteY6" fmla="*/ 108347 h 477441"/>
                  <a:gd name="connsiteX7" fmla="*/ 219868 w 1124346"/>
                  <a:gd name="connsiteY7" fmla="*/ 79772 h 477441"/>
                  <a:gd name="connsiteX8" fmla="*/ 127000 w 1124346"/>
                  <a:gd name="connsiteY8" fmla="*/ 65484 h 477441"/>
                  <a:gd name="connsiteX9" fmla="*/ 981868 w 1124346"/>
                  <a:gd name="connsiteY9" fmla="*/ 60722 h 477441"/>
                  <a:gd name="connsiteX10" fmla="*/ 981868 w 1124346"/>
                  <a:gd name="connsiteY10" fmla="*/ 429816 h 477441"/>
                  <a:gd name="connsiteX11" fmla="*/ 719931 w 1124346"/>
                  <a:gd name="connsiteY11" fmla="*/ 477441 h 477441"/>
                  <a:gd name="connsiteX0" fmla="*/ 719931 w 1124346"/>
                  <a:gd name="connsiteY0" fmla="*/ 477441 h 477441"/>
                  <a:gd name="connsiteX1" fmla="*/ 679450 w 1124346"/>
                  <a:gd name="connsiteY1" fmla="*/ 408384 h 477441"/>
                  <a:gd name="connsiteX2" fmla="*/ 627062 w 1124346"/>
                  <a:gd name="connsiteY2" fmla="*/ 329803 h 477441"/>
                  <a:gd name="connsiteX3" fmla="*/ 565150 w 1124346"/>
                  <a:gd name="connsiteY3" fmla="*/ 260747 h 477441"/>
                  <a:gd name="connsiteX4" fmla="*/ 484187 w 1124346"/>
                  <a:gd name="connsiteY4" fmla="*/ 203597 h 477441"/>
                  <a:gd name="connsiteX5" fmla="*/ 412750 w 1124346"/>
                  <a:gd name="connsiteY5" fmla="*/ 148828 h 477441"/>
                  <a:gd name="connsiteX6" fmla="*/ 310356 w 1124346"/>
                  <a:gd name="connsiteY6" fmla="*/ 108347 h 477441"/>
                  <a:gd name="connsiteX7" fmla="*/ 219868 w 1124346"/>
                  <a:gd name="connsiteY7" fmla="*/ 79772 h 477441"/>
                  <a:gd name="connsiteX8" fmla="*/ 127000 w 1124346"/>
                  <a:gd name="connsiteY8" fmla="*/ 65484 h 477441"/>
                  <a:gd name="connsiteX9" fmla="*/ 981868 w 1124346"/>
                  <a:gd name="connsiteY9" fmla="*/ 60722 h 477441"/>
                  <a:gd name="connsiteX10" fmla="*/ 981868 w 1124346"/>
                  <a:gd name="connsiteY10" fmla="*/ 429816 h 477441"/>
                  <a:gd name="connsiteX11" fmla="*/ 719931 w 1124346"/>
                  <a:gd name="connsiteY11" fmla="*/ 477441 h 477441"/>
                  <a:gd name="connsiteX0" fmla="*/ 719931 w 987821"/>
                  <a:gd name="connsiteY0" fmla="*/ 477441 h 477441"/>
                  <a:gd name="connsiteX1" fmla="*/ 679450 w 987821"/>
                  <a:gd name="connsiteY1" fmla="*/ 408384 h 477441"/>
                  <a:gd name="connsiteX2" fmla="*/ 627062 w 987821"/>
                  <a:gd name="connsiteY2" fmla="*/ 329803 h 477441"/>
                  <a:gd name="connsiteX3" fmla="*/ 565150 w 987821"/>
                  <a:gd name="connsiteY3" fmla="*/ 260747 h 477441"/>
                  <a:gd name="connsiteX4" fmla="*/ 484187 w 987821"/>
                  <a:gd name="connsiteY4" fmla="*/ 203597 h 477441"/>
                  <a:gd name="connsiteX5" fmla="*/ 412750 w 987821"/>
                  <a:gd name="connsiteY5" fmla="*/ 148828 h 477441"/>
                  <a:gd name="connsiteX6" fmla="*/ 310356 w 987821"/>
                  <a:gd name="connsiteY6" fmla="*/ 108347 h 477441"/>
                  <a:gd name="connsiteX7" fmla="*/ 219868 w 987821"/>
                  <a:gd name="connsiteY7" fmla="*/ 79772 h 477441"/>
                  <a:gd name="connsiteX8" fmla="*/ 127000 w 987821"/>
                  <a:gd name="connsiteY8" fmla="*/ 65484 h 477441"/>
                  <a:gd name="connsiteX9" fmla="*/ 981868 w 987821"/>
                  <a:gd name="connsiteY9" fmla="*/ 60722 h 477441"/>
                  <a:gd name="connsiteX10" fmla="*/ 981868 w 987821"/>
                  <a:gd name="connsiteY10" fmla="*/ 429816 h 477441"/>
                  <a:gd name="connsiteX11" fmla="*/ 719931 w 987821"/>
                  <a:gd name="connsiteY11" fmla="*/ 477441 h 477441"/>
                  <a:gd name="connsiteX0" fmla="*/ 719931 w 987821"/>
                  <a:gd name="connsiteY0" fmla="*/ 416719 h 416719"/>
                  <a:gd name="connsiteX1" fmla="*/ 679450 w 987821"/>
                  <a:gd name="connsiteY1" fmla="*/ 347662 h 416719"/>
                  <a:gd name="connsiteX2" fmla="*/ 627062 w 987821"/>
                  <a:gd name="connsiteY2" fmla="*/ 269081 h 416719"/>
                  <a:gd name="connsiteX3" fmla="*/ 565150 w 987821"/>
                  <a:gd name="connsiteY3" fmla="*/ 200025 h 416719"/>
                  <a:gd name="connsiteX4" fmla="*/ 484187 w 987821"/>
                  <a:gd name="connsiteY4" fmla="*/ 142875 h 416719"/>
                  <a:gd name="connsiteX5" fmla="*/ 412750 w 987821"/>
                  <a:gd name="connsiteY5" fmla="*/ 88106 h 416719"/>
                  <a:gd name="connsiteX6" fmla="*/ 310356 w 987821"/>
                  <a:gd name="connsiteY6" fmla="*/ 47625 h 416719"/>
                  <a:gd name="connsiteX7" fmla="*/ 219868 w 987821"/>
                  <a:gd name="connsiteY7" fmla="*/ 19050 h 416719"/>
                  <a:gd name="connsiteX8" fmla="*/ 127000 w 987821"/>
                  <a:gd name="connsiteY8" fmla="*/ 4762 h 416719"/>
                  <a:gd name="connsiteX9" fmla="*/ 981868 w 987821"/>
                  <a:gd name="connsiteY9" fmla="*/ 0 h 416719"/>
                  <a:gd name="connsiteX10" fmla="*/ 981868 w 987821"/>
                  <a:gd name="connsiteY10" fmla="*/ 369094 h 416719"/>
                  <a:gd name="connsiteX11" fmla="*/ 719931 w 987821"/>
                  <a:gd name="connsiteY11" fmla="*/ 416719 h 416719"/>
                  <a:gd name="connsiteX0" fmla="*/ 592931 w 860821"/>
                  <a:gd name="connsiteY0" fmla="*/ 416719 h 416719"/>
                  <a:gd name="connsiteX1" fmla="*/ 552450 w 860821"/>
                  <a:gd name="connsiteY1" fmla="*/ 347662 h 416719"/>
                  <a:gd name="connsiteX2" fmla="*/ 500062 w 860821"/>
                  <a:gd name="connsiteY2" fmla="*/ 269081 h 416719"/>
                  <a:gd name="connsiteX3" fmla="*/ 438150 w 860821"/>
                  <a:gd name="connsiteY3" fmla="*/ 200025 h 416719"/>
                  <a:gd name="connsiteX4" fmla="*/ 357187 w 860821"/>
                  <a:gd name="connsiteY4" fmla="*/ 142875 h 416719"/>
                  <a:gd name="connsiteX5" fmla="*/ 285750 w 860821"/>
                  <a:gd name="connsiteY5" fmla="*/ 88106 h 416719"/>
                  <a:gd name="connsiteX6" fmla="*/ 183356 w 860821"/>
                  <a:gd name="connsiteY6" fmla="*/ 47625 h 416719"/>
                  <a:gd name="connsiteX7" fmla="*/ 92868 w 860821"/>
                  <a:gd name="connsiteY7" fmla="*/ 19050 h 416719"/>
                  <a:gd name="connsiteX8" fmla="*/ 0 w 860821"/>
                  <a:gd name="connsiteY8" fmla="*/ 4762 h 416719"/>
                  <a:gd name="connsiteX9" fmla="*/ 854868 w 860821"/>
                  <a:gd name="connsiteY9" fmla="*/ 0 h 416719"/>
                  <a:gd name="connsiteX10" fmla="*/ 854868 w 860821"/>
                  <a:gd name="connsiteY10" fmla="*/ 369094 h 416719"/>
                  <a:gd name="connsiteX11" fmla="*/ 592931 w 860821"/>
                  <a:gd name="connsiteY11" fmla="*/ 416719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0821" h="416719">
                    <a:moveTo>
                      <a:pt x="592931" y="416719"/>
                    </a:moveTo>
                    <a:cubicBezTo>
                      <a:pt x="569516" y="375841"/>
                      <a:pt x="567928" y="372268"/>
                      <a:pt x="552450" y="347662"/>
                    </a:cubicBezTo>
                    <a:cubicBezTo>
                      <a:pt x="536972" y="323056"/>
                      <a:pt x="519112" y="293687"/>
                      <a:pt x="500062" y="269081"/>
                    </a:cubicBezTo>
                    <a:cubicBezTo>
                      <a:pt x="481012" y="244475"/>
                      <a:pt x="461962" y="221059"/>
                      <a:pt x="438150" y="200025"/>
                    </a:cubicBezTo>
                    <a:cubicBezTo>
                      <a:pt x="414338" y="178991"/>
                      <a:pt x="382587" y="161528"/>
                      <a:pt x="357187" y="142875"/>
                    </a:cubicBezTo>
                    <a:cubicBezTo>
                      <a:pt x="331787" y="124222"/>
                      <a:pt x="314722" y="103981"/>
                      <a:pt x="285750" y="88106"/>
                    </a:cubicBezTo>
                    <a:cubicBezTo>
                      <a:pt x="256778" y="72231"/>
                      <a:pt x="215503" y="59134"/>
                      <a:pt x="183356" y="47625"/>
                    </a:cubicBezTo>
                    <a:cubicBezTo>
                      <a:pt x="151209" y="36116"/>
                      <a:pt x="123427" y="26194"/>
                      <a:pt x="92868" y="19050"/>
                    </a:cubicBezTo>
                    <a:cubicBezTo>
                      <a:pt x="62309" y="11906"/>
                      <a:pt x="96044" y="22225"/>
                      <a:pt x="0" y="4762"/>
                    </a:cubicBezTo>
                    <a:cubicBezTo>
                      <a:pt x="127000" y="1587"/>
                      <a:pt x="590153" y="2778"/>
                      <a:pt x="854868" y="0"/>
                    </a:cubicBezTo>
                    <a:cubicBezTo>
                      <a:pt x="860821" y="154385"/>
                      <a:pt x="858837" y="235347"/>
                      <a:pt x="854868" y="369094"/>
                    </a:cubicBezTo>
                    <a:cubicBezTo>
                      <a:pt x="761206" y="385366"/>
                      <a:pt x="747315" y="390922"/>
                      <a:pt x="592931" y="4167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 rot="5400000" flipH="1">
                <a:off x="4260317" y="2678663"/>
                <a:ext cx="54623" cy="66008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 bwMode="auto">
              <a:xfrm rot="5400000" flipH="1">
                <a:off x="3445686" y="3899594"/>
                <a:ext cx="286021" cy="2860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  <p:sp>
            <p:nvSpPr>
              <p:cNvPr id="384" name="Freeform 383"/>
              <p:cNvSpPr/>
              <p:nvPr/>
            </p:nvSpPr>
            <p:spPr>
              <a:xfrm>
                <a:off x="4031175" y="3354605"/>
                <a:ext cx="451816" cy="693727"/>
              </a:xfrm>
              <a:custGeom>
                <a:avLst/>
                <a:gdLst>
                  <a:gd name="connsiteX0" fmla="*/ 0 w 446379"/>
                  <a:gd name="connsiteY0" fmla="*/ 0 h 516717"/>
                  <a:gd name="connsiteX1" fmla="*/ 124445 w 446379"/>
                  <a:gd name="connsiteY1" fmla="*/ 73044 h 516717"/>
                  <a:gd name="connsiteX2" fmla="*/ 227247 w 446379"/>
                  <a:gd name="connsiteY2" fmla="*/ 173141 h 516717"/>
                  <a:gd name="connsiteX3" fmla="*/ 319228 w 446379"/>
                  <a:gd name="connsiteY3" fmla="*/ 273238 h 516717"/>
                  <a:gd name="connsiteX4" fmla="*/ 408504 w 446379"/>
                  <a:gd name="connsiteY4" fmla="*/ 432852 h 516717"/>
                  <a:gd name="connsiteX5" fmla="*/ 446379 w 446379"/>
                  <a:gd name="connsiteY5" fmla="*/ 516717 h 516717"/>
                  <a:gd name="connsiteX0" fmla="*/ 0 w 446379"/>
                  <a:gd name="connsiteY0" fmla="*/ 0 h 516717"/>
                  <a:gd name="connsiteX1" fmla="*/ 124445 w 446379"/>
                  <a:gd name="connsiteY1" fmla="*/ 73044 h 516717"/>
                  <a:gd name="connsiteX2" fmla="*/ 235363 w 446379"/>
                  <a:gd name="connsiteY2" fmla="*/ 162320 h 516717"/>
                  <a:gd name="connsiteX3" fmla="*/ 319228 w 446379"/>
                  <a:gd name="connsiteY3" fmla="*/ 273238 h 516717"/>
                  <a:gd name="connsiteX4" fmla="*/ 408504 w 446379"/>
                  <a:gd name="connsiteY4" fmla="*/ 432852 h 516717"/>
                  <a:gd name="connsiteX5" fmla="*/ 446379 w 446379"/>
                  <a:gd name="connsiteY5" fmla="*/ 516717 h 516717"/>
                  <a:gd name="connsiteX0" fmla="*/ 0 w 465316"/>
                  <a:gd name="connsiteY0" fmla="*/ 0 h 530244"/>
                  <a:gd name="connsiteX1" fmla="*/ 124445 w 465316"/>
                  <a:gd name="connsiteY1" fmla="*/ 73044 h 530244"/>
                  <a:gd name="connsiteX2" fmla="*/ 235363 w 465316"/>
                  <a:gd name="connsiteY2" fmla="*/ 162320 h 530244"/>
                  <a:gd name="connsiteX3" fmla="*/ 319228 w 465316"/>
                  <a:gd name="connsiteY3" fmla="*/ 273238 h 530244"/>
                  <a:gd name="connsiteX4" fmla="*/ 408504 w 465316"/>
                  <a:gd name="connsiteY4" fmla="*/ 432852 h 530244"/>
                  <a:gd name="connsiteX5" fmla="*/ 465316 w 465316"/>
                  <a:gd name="connsiteY5" fmla="*/ 530244 h 530244"/>
                  <a:gd name="connsiteX0" fmla="*/ 0 w 465316"/>
                  <a:gd name="connsiteY0" fmla="*/ 0 h 589761"/>
                  <a:gd name="connsiteX1" fmla="*/ 124445 w 465316"/>
                  <a:gd name="connsiteY1" fmla="*/ 73044 h 589761"/>
                  <a:gd name="connsiteX2" fmla="*/ 235363 w 465316"/>
                  <a:gd name="connsiteY2" fmla="*/ 162320 h 589761"/>
                  <a:gd name="connsiteX3" fmla="*/ 319228 w 465316"/>
                  <a:gd name="connsiteY3" fmla="*/ 273238 h 589761"/>
                  <a:gd name="connsiteX4" fmla="*/ 408504 w 465316"/>
                  <a:gd name="connsiteY4" fmla="*/ 432852 h 589761"/>
                  <a:gd name="connsiteX5" fmla="*/ 465316 w 465316"/>
                  <a:gd name="connsiteY5" fmla="*/ 589761 h 589761"/>
                  <a:gd name="connsiteX0" fmla="*/ 0 w 451789"/>
                  <a:gd name="connsiteY0" fmla="*/ 0 h 595172"/>
                  <a:gd name="connsiteX1" fmla="*/ 124445 w 451789"/>
                  <a:gd name="connsiteY1" fmla="*/ 73044 h 595172"/>
                  <a:gd name="connsiteX2" fmla="*/ 235363 w 451789"/>
                  <a:gd name="connsiteY2" fmla="*/ 162320 h 595172"/>
                  <a:gd name="connsiteX3" fmla="*/ 319228 w 451789"/>
                  <a:gd name="connsiteY3" fmla="*/ 273238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24445 w 451789"/>
                  <a:gd name="connsiteY1" fmla="*/ 73044 h 595172"/>
                  <a:gd name="connsiteX2" fmla="*/ 219596 w 451789"/>
                  <a:gd name="connsiteY2" fmla="*/ 167263 h 595172"/>
                  <a:gd name="connsiteX3" fmla="*/ 235363 w 451789"/>
                  <a:gd name="connsiteY3" fmla="*/ 162320 h 595172"/>
                  <a:gd name="connsiteX4" fmla="*/ 319228 w 451789"/>
                  <a:gd name="connsiteY4" fmla="*/ 273238 h 595172"/>
                  <a:gd name="connsiteX5" fmla="*/ 408504 w 451789"/>
                  <a:gd name="connsiteY5" fmla="*/ 432852 h 595172"/>
                  <a:gd name="connsiteX6" fmla="*/ 451789 w 451789"/>
                  <a:gd name="connsiteY6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235363 w 451789"/>
                  <a:gd name="connsiteY3" fmla="*/ 162320 h 595172"/>
                  <a:gd name="connsiteX4" fmla="*/ 319228 w 451789"/>
                  <a:gd name="connsiteY4" fmla="*/ 273238 h 595172"/>
                  <a:gd name="connsiteX5" fmla="*/ 408504 w 451789"/>
                  <a:gd name="connsiteY5" fmla="*/ 432852 h 595172"/>
                  <a:gd name="connsiteX6" fmla="*/ 451789 w 451789"/>
                  <a:gd name="connsiteY6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9228 w 451789"/>
                  <a:gd name="connsiteY3" fmla="*/ 273238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6847 w 451789"/>
                  <a:gd name="connsiteY3" fmla="*/ 282763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6847 w 451789"/>
                  <a:gd name="connsiteY3" fmla="*/ 282763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47804 w 451789"/>
                  <a:gd name="connsiteY3" fmla="*/ 258247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33516 w 451789"/>
                  <a:gd name="connsiteY3" fmla="*/ 270505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38646 w 451789"/>
                  <a:gd name="connsiteY2" fmla="*/ 152962 h 595172"/>
                  <a:gd name="connsiteX3" fmla="*/ 333516 w 451789"/>
                  <a:gd name="connsiteY3" fmla="*/ 270505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789" h="595172">
                    <a:moveTo>
                      <a:pt x="0" y="0"/>
                    </a:moveTo>
                    <a:cubicBezTo>
                      <a:pt x="43285" y="22093"/>
                      <a:pt x="79908" y="47550"/>
                      <a:pt x="119682" y="73044"/>
                    </a:cubicBezTo>
                    <a:cubicBezTo>
                      <a:pt x="159456" y="98538"/>
                      <a:pt x="205388" y="119596"/>
                      <a:pt x="238646" y="152962"/>
                    </a:cubicBezTo>
                    <a:cubicBezTo>
                      <a:pt x="271904" y="186328"/>
                      <a:pt x="303619" y="227262"/>
                      <a:pt x="333516" y="270505"/>
                    </a:cubicBezTo>
                    <a:cubicBezTo>
                      <a:pt x="363413" y="313748"/>
                      <a:pt x="398317" y="358312"/>
                      <a:pt x="418029" y="412423"/>
                    </a:cubicBezTo>
                    <a:cubicBezTo>
                      <a:pt x="437741" y="466534"/>
                      <a:pt x="451789" y="595172"/>
                      <a:pt x="451789" y="595172"/>
                    </a:cubicBezTo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 bwMode="auto">
              <a:xfrm flipH="1">
                <a:off x="4012585" y="2981414"/>
                <a:ext cx="55010" cy="372334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</p:cxnSp>
          <p:cxnSp>
            <p:nvCxnSpPr>
              <p:cNvPr id="386" name="Straight Connector 385"/>
              <p:cNvCxnSpPr>
                <a:stCxn id="387" idx="0"/>
              </p:cNvCxnSpPr>
              <p:nvPr/>
            </p:nvCxnSpPr>
            <p:spPr bwMode="auto">
              <a:xfrm flipV="1">
                <a:off x="4507389" y="3036042"/>
                <a:ext cx="7319" cy="110613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</p:cxnSp>
          <p:sp>
            <p:nvSpPr>
              <p:cNvPr id="387" name="Oval 386"/>
              <p:cNvSpPr>
                <a:spLocks noChangeAspect="1"/>
              </p:cNvSpPr>
              <p:nvPr/>
            </p:nvSpPr>
            <p:spPr bwMode="auto">
              <a:xfrm rot="5400000" flipH="1">
                <a:off x="2759639" y="3268134"/>
                <a:ext cx="1747946" cy="174808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5101494" y="5551640"/>
              <a:ext cx="548640" cy="54864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>
                <a:solidFill>
                  <a:schemeClr val="bg1"/>
                </a:solidFill>
              </a:endParaRPr>
            </a:p>
          </p:txBody>
        </p:sp>
      </p:grpSp>
      <p:sp>
        <p:nvSpPr>
          <p:cNvPr id="377" name="Rectangle 376"/>
          <p:cNvSpPr/>
          <p:nvPr/>
        </p:nvSpPr>
        <p:spPr bwMode="auto">
          <a:xfrm rot="3180000" flipH="1">
            <a:off x="6478068" y="1355910"/>
            <a:ext cx="7531" cy="910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vert="vert270" wrap="squar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23" dirty="0">
              <a:solidFill>
                <a:schemeClr val="bg1"/>
              </a:solidFill>
            </a:endParaRPr>
          </a:p>
        </p:txBody>
      </p:sp>
      <p:cxnSp>
        <p:nvCxnSpPr>
          <p:cNvPr id="360" name="Straight Arrow Connector 359"/>
          <p:cNvCxnSpPr/>
          <p:nvPr/>
        </p:nvCxnSpPr>
        <p:spPr>
          <a:xfrm flipV="1">
            <a:off x="6611352" y="1332055"/>
            <a:ext cx="0" cy="124691"/>
          </a:xfrm>
          <a:prstGeom prst="straightConnector1">
            <a:avLst/>
          </a:prstGeom>
          <a:ln w="95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Oval 361"/>
          <p:cNvSpPr>
            <a:spLocks noChangeAspect="1"/>
          </p:cNvSpPr>
          <p:nvPr/>
        </p:nvSpPr>
        <p:spPr>
          <a:xfrm>
            <a:off x="6412639" y="1411350"/>
            <a:ext cx="40525" cy="4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63" name="Straight Connector 362"/>
          <p:cNvCxnSpPr/>
          <p:nvPr/>
        </p:nvCxnSpPr>
        <p:spPr>
          <a:xfrm>
            <a:off x="6431952" y="12466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flipH="1" flipV="1">
            <a:off x="6431952" y="1246653"/>
            <a:ext cx="93648" cy="1281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V="1">
            <a:off x="6434592" y="1246653"/>
            <a:ext cx="88368" cy="1281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val 365"/>
          <p:cNvSpPr>
            <a:spLocks noChangeAspect="1"/>
          </p:cNvSpPr>
          <p:nvPr/>
        </p:nvSpPr>
        <p:spPr>
          <a:xfrm>
            <a:off x="6445862" y="1282503"/>
            <a:ext cx="62345" cy="62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67" name="Straight Connector 366"/>
          <p:cNvCxnSpPr/>
          <p:nvPr/>
        </p:nvCxnSpPr>
        <p:spPr>
          <a:xfrm flipV="1">
            <a:off x="6383770" y="1634340"/>
            <a:ext cx="0" cy="218338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/>
          <p:cNvSpPr txBox="1"/>
          <p:nvPr/>
        </p:nvSpPr>
        <p:spPr>
          <a:xfrm>
            <a:off x="6412307" y="1785938"/>
            <a:ext cx="299689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SD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5977181" y="1184442"/>
            <a:ext cx="377289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TDV</a:t>
            </a:r>
          </a:p>
        </p:txBody>
      </p:sp>
      <p:grpSp>
        <p:nvGrpSpPr>
          <p:cNvPr id="370" name="Group 369"/>
          <p:cNvGrpSpPr/>
          <p:nvPr/>
        </p:nvGrpSpPr>
        <p:grpSpPr>
          <a:xfrm>
            <a:off x="6335394" y="1857962"/>
            <a:ext cx="104709" cy="92575"/>
            <a:chOff x="4929263" y="5572680"/>
            <a:chExt cx="153573" cy="135777"/>
          </a:xfrm>
        </p:grpSpPr>
        <p:sp>
          <p:nvSpPr>
            <p:cNvPr id="371" name="Rectangle 370"/>
            <p:cNvSpPr/>
            <p:nvPr/>
          </p:nvSpPr>
          <p:spPr bwMode="auto">
            <a:xfrm rot="5400000" flipH="1">
              <a:off x="4990479" y="5636195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 flipH="1">
              <a:off x="4993026" y="5573314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 rot="5400000" flipH="1">
              <a:off x="4990479" y="5511464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 rot="3300000" flipH="1">
              <a:off x="5031593" y="5600929"/>
              <a:ext cx="11046" cy="914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 rot="19500000" flipH="1">
              <a:off x="5069307" y="5600406"/>
              <a:ext cx="11046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5" name="Group 514"/>
          <p:cNvGrpSpPr>
            <a:grpSpLocks noChangeAspect="1"/>
          </p:cNvGrpSpPr>
          <p:nvPr/>
        </p:nvGrpSpPr>
        <p:grpSpPr>
          <a:xfrm>
            <a:off x="6339741" y="2052905"/>
            <a:ext cx="129440" cy="64942"/>
            <a:chOff x="5222637" y="4898421"/>
            <a:chExt cx="189846" cy="95248"/>
          </a:xfrm>
        </p:grpSpPr>
        <p:cxnSp>
          <p:nvCxnSpPr>
            <p:cNvPr id="516" name="Straight Connector 515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Rectangle 517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19" name="Rectangle 518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grpSp>
        <p:nvGrpSpPr>
          <p:cNvPr id="521" name="Group 520"/>
          <p:cNvGrpSpPr>
            <a:grpSpLocks noChangeAspect="1"/>
          </p:cNvGrpSpPr>
          <p:nvPr/>
        </p:nvGrpSpPr>
        <p:grpSpPr>
          <a:xfrm>
            <a:off x="7654620" y="2052905"/>
            <a:ext cx="129440" cy="64942"/>
            <a:chOff x="5222637" y="4898421"/>
            <a:chExt cx="189846" cy="95248"/>
          </a:xfrm>
        </p:grpSpPr>
        <p:cxnSp>
          <p:nvCxnSpPr>
            <p:cNvPr id="522" name="Straight Connector 521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Rectangle 523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5" name="Rectangle 524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7396597" y="1203406"/>
            <a:ext cx="632091" cy="792379"/>
            <a:chOff x="11231261" y="8098444"/>
            <a:chExt cx="927067" cy="1162156"/>
          </a:xfrm>
        </p:grpSpPr>
        <p:cxnSp>
          <p:nvCxnSpPr>
            <p:cNvPr id="323" name="Straight Connector 322"/>
            <p:cNvCxnSpPr/>
            <p:nvPr/>
          </p:nvCxnSpPr>
          <p:spPr>
            <a:xfrm flipV="1">
              <a:off x="11818526" y="8433432"/>
              <a:ext cx="0" cy="10372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" name="Group 323"/>
            <p:cNvGrpSpPr>
              <a:grpSpLocks noChangeAspect="1"/>
            </p:cNvGrpSpPr>
            <p:nvPr/>
          </p:nvGrpSpPr>
          <p:grpSpPr>
            <a:xfrm>
              <a:off x="11506200" y="8494393"/>
              <a:ext cx="375735" cy="411480"/>
              <a:chOff x="4829486" y="5084065"/>
              <a:chExt cx="1202345" cy="1316735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345" name="Group 344"/>
              <p:cNvGrpSpPr>
                <a:grpSpLocks noChangeAspect="1"/>
              </p:cNvGrpSpPr>
              <p:nvPr/>
            </p:nvGrpSpPr>
            <p:grpSpPr>
              <a:xfrm>
                <a:off x="4829486" y="5084065"/>
                <a:ext cx="1202345" cy="1316735"/>
                <a:chOff x="2759568" y="2981393"/>
                <a:chExt cx="1858102" cy="2034758"/>
              </a:xfrm>
              <a:grpFill/>
            </p:grpSpPr>
            <p:sp>
              <p:nvSpPr>
                <p:cNvPr id="347" name="Freeform 346"/>
                <p:cNvSpPr/>
                <p:nvPr/>
              </p:nvSpPr>
              <p:spPr bwMode="auto">
                <a:xfrm rot="5400000" flipH="1">
                  <a:off x="3747317" y="3298958"/>
                  <a:ext cx="1028457" cy="497912"/>
                </a:xfrm>
                <a:custGeom>
                  <a:avLst/>
                  <a:gdLst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77441"/>
                    <a:gd name="connsiteX1" fmla="*/ 679450 w 1124346"/>
                    <a:gd name="connsiteY1" fmla="*/ 408384 h 477441"/>
                    <a:gd name="connsiteX2" fmla="*/ 627062 w 1124346"/>
                    <a:gd name="connsiteY2" fmla="*/ 329803 h 477441"/>
                    <a:gd name="connsiteX3" fmla="*/ 565150 w 1124346"/>
                    <a:gd name="connsiteY3" fmla="*/ 260747 h 477441"/>
                    <a:gd name="connsiteX4" fmla="*/ 484187 w 1124346"/>
                    <a:gd name="connsiteY4" fmla="*/ 203597 h 477441"/>
                    <a:gd name="connsiteX5" fmla="*/ 412750 w 1124346"/>
                    <a:gd name="connsiteY5" fmla="*/ 148828 h 477441"/>
                    <a:gd name="connsiteX6" fmla="*/ 310356 w 1124346"/>
                    <a:gd name="connsiteY6" fmla="*/ 108347 h 477441"/>
                    <a:gd name="connsiteX7" fmla="*/ 219868 w 1124346"/>
                    <a:gd name="connsiteY7" fmla="*/ 79772 h 477441"/>
                    <a:gd name="connsiteX8" fmla="*/ 127000 w 1124346"/>
                    <a:gd name="connsiteY8" fmla="*/ 65484 h 477441"/>
                    <a:gd name="connsiteX9" fmla="*/ 981868 w 1124346"/>
                    <a:gd name="connsiteY9" fmla="*/ 60722 h 477441"/>
                    <a:gd name="connsiteX10" fmla="*/ 981868 w 1124346"/>
                    <a:gd name="connsiteY10" fmla="*/ 429816 h 477441"/>
                    <a:gd name="connsiteX11" fmla="*/ 719931 w 1124346"/>
                    <a:gd name="connsiteY11" fmla="*/ 477441 h 477441"/>
                    <a:gd name="connsiteX0" fmla="*/ 719931 w 1124346"/>
                    <a:gd name="connsiteY0" fmla="*/ 477441 h 477441"/>
                    <a:gd name="connsiteX1" fmla="*/ 679450 w 1124346"/>
                    <a:gd name="connsiteY1" fmla="*/ 408384 h 477441"/>
                    <a:gd name="connsiteX2" fmla="*/ 627062 w 1124346"/>
                    <a:gd name="connsiteY2" fmla="*/ 329803 h 477441"/>
                    <a:gd name="connsiteX3" fmla="*/ 565150 w 1124346"/>
                    <a:gd name="connsiteY3" fmla="*/ 260747 h 477441"/>
                    <a:gd name="connsiteX4" fmla="*/ 484187 w 1124346"/>
                    <a:gd name="connsiteY4" fmla="*/ 203597 h 477441"/>
                    <a:gd name="connsiteX5" fmla="*/ 412750 w 1124346"/>
                    <a:gd name="connsiteY5" fmla="*/ 148828 h 477441"/>
                    <a:gd name="connsiteX6" fmla="*/ 310356 w 1124346"/>
                    <a:gd name="connsiteY6" fmla="*/ 108347 h 477441"/>
                    <a:gd name="connsiteX7" fmla="*/ 219868 w 1124346"/>
                    <a:gd name="connsiteY7" fmla="*/ 79772 h 477441"/>
                    <a:gd name="connsiteX8" fmla="*/ 127000 w 1124346"/>
                    <a:gd name="connsiteY8" fmla="*/ 65484 h 477441"/>
                    <a:gd name="connsiteX9" fmla="*/ 981868 w 1124346"/>
                    <a:gd name="connsiteY9" fmla="*/ 60722 h 477441"/>
                    <a:gd name="connsiteX10" fmla="*/ 981868 w 1124346"/>
                    <a:gd name="connsiteY10" fmla="*/ 429816 h 477441"/>
                    <a:gd name="connsiteX11" fmla="*/ 719931 w 1124346"/>
                    <a:gd name="connsiteY11" fmla="*/ 477441 h 477441"/>
                    <a:gd name="connsiteX0" fmla="*/ 719931 w 987821"/>
                    <a:gd name="connsiteY0" fmla="*/ 477441 h 477441"/>
                    <a:gd name="connsiteX1" fmla="*/ 679450 w 987821"/>
                    <a:gd name="connsiteY1" fmla="*/ 408384 h 477441"/>
                    <a:gd name="connsiteX2" fmla="*/ 627062 w 987821"/>
                    <a:gd name="connsiteY2" fmla="*/ 329803 h 477441"/>
                    <a:gd name="connsiteX3" fmla="*/ 565150 w 987821"/>
                    <a:gd name="connsiteY3" fmla="*/ 260747 h 477441"/>
                    <a:gd name="connsiteX4" fmla="*/ 484187 w 987821"/>
                    <a:gd name="connsiteY4" fmla="*/ 203597 h 477441"/>
                    <a:gd name="connsiteX5" fmla="*/ 412750 w 987821"/>
                    <a:gd name="connsiteY5" fmla="*/ 148828 h 477441"/>
                    <a:gd name="connsiteX6" fmla="*/ 310356 w 987821"/>
                    <a:gd name="connsiteY6" fmla="*/ 108347 h 477441"/>
                    <a:gd name="connsiteX7" fmla="*/ 219868 w 987821"/>
                    <a:gd name="connsiteY7" fmla="*/ 79772 h 477441"/>
                    <a:gd name="connsiteX8" fmla="*/ 127000 w 987821"/>
                    <a:gd name="connsiteY8" fmla="*/ 65484 h 477441"/>
                    <a:gd name="connsiteX9" fmla="*/ 981868 w 987821"/>
                    <a:gd name="connsiteY9" fmla="*/ 60722 h 477441"/>
                    <a:gd name="connsiteX10" fmla="*/ 981868 w 987821"/>
                    <a:gd name="connsiteY10" fmla="*/ 429816 h 477441"/>
                    <a:gd name="connsiteX11" fmla="*/ 719931 w 987821"/>
                    <a:gd name="connsiteY11" fmla="*/ 477441 h 477441"/>
                    <a:gd name="connsiteX0" fmla="*/ 719931 w 987821"/>
                    <a:gd name="connsiteY0" fmla="*/ 416719 h 416719"/>
                    <a:gd name="connsiteX1" fmla="*/ 679450 w 987821"/>
                    <a:gd name="connsiteY1" fmla="*/ 347662 h 416719"/>
                    <a:gd name="connsiteX2" fmla="*/ 627062 w 987821"/>
                    <a:gd name="connsiteY2" fmla="*/ 269081 h 416719"/>
                    <a:gd name="connsiteX3" fmla="*/ 565150 w 987821"/>
                    <a:gd name="connsiteY3" fmla="*/ 200025 h 416719"/>
                    <a:gd name="connsiteX4" fmla="*/ 484187 w 987821"/>
                    <a:gd name="connsiteY4" fmla="*/ 142875 h 416719"/>
                    <a:gd name="connsiteX5" fmla="*/ 412750 w 987821"/>
                    <a:gd name="connsiteY5" fmla="*/ 88106 h 416719"/>
                    <a:gd name="connsiteX6" fmla="*/ 310356 w 987821"/>
                    <a:gd name="connsiteY6" fmla="*/ 47625 h 416719"/>
                    <a:gd name="connsiteX7" fmla="*/ 219868 w 987821"/>
                    <a:gd name="connsiteY7" fmla="*/ 19050 h 416719"/>
                    <a:gd name="connsiteX8" fmla="*/ 127000 w 987821"/>
                    <a:gd name="connsiteY8" fmla="*/ 4762 h 416719"/>
                    <a:gd name="connsiteX9" fmla="*/ 981868 w 987821"/>
                    <a:gd name="connsiteY9" fmla="*/ 0 h 416719"/>
                    <a:gd name="connsiteX10" fmla="*/ 981868 w 987821"/>
                    <a:gd name="connsiteY10" fmla="*/ 369094 h 416719"/>
                    <a:gd name="connsiteX11" fmla="*/ 719931 w 987821"/>
                    <a:gd name="connsiteY11" fmla="*/ 416719 h 416719"/>
                    <a:gd name="connsiteX0" fmla="*/ 592931 w 860821"/>
                    <a:gd name="connsiteY0" fmla="*/ 416719 h 416719"/>
                    <a:gd name="connsiteX1" fmla="*/ 552450 w 860821"/>
                    <a:gd name="connsiteY1" fmla="*/ 347662 h 416719"/>
                    <a:gd name="connsiteX2" fmla="*/ 500062 w 860821"/>
                    <a:gd name="connsiteY2" fmla="*/ 269081 h 416719"/>
                    <a:gd name="connsiteX3" fmla="*/ 438150 w 860821"/>
                    <a:gd name="connsiteY3" fmla="*/ 200025 h 416719"/>
                    <a:gd name="connsiteX4" fmla="*/ 357187 w 860821"/>
                    <a:gd name="connsiteY4" fmla="*/ 142875 h 416719"/>
                    <a:gd name="connsiteX5" fmla="*/ 285750 w 860821"/>
                    <a:gd name="connsiteY5" fmla="*/ 88106 h 416719"/>
                    <a:gd name="connsiteX6" fmla="*/ 183356 w 860821"/>
                    <a:gd name="connsiteY6" fmla="*/ 47625 h 416719"/>
                    <a:gd name="connsiteX7" fmla="*/ 92868 w 860821"/>
                    <a:gd name="connsiteY7" fmla="*/ 19050 h 416719"/>
                    <a:gd name="connsiteX8" fmla="*/ 0 w 860821"/>
                    <a:gd name="connsiteY8" fmla="*/ 4762 h 416719"/>
                    <a:gd name="connsiteX9" fmla="*/ 854868 w 860821"/>
                    <a:gd name="connsiteY9" fmla="*/ 0 h 416719"/>
                    <a:gd name="connsiteX10" fmla="*/ 854868 w 860821"/>
                    <a:gd name="connsiteY10" fmla="*/ 369094 h 416719"/>
                    <a:gd name="connsiteX11" fmla="*/ 592931 w 860821"/>
                    <a:gd name="connsiteY11" fmla="*/ 416719 h 41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0821" h="416719">
                      <a:moveTo>
                        <a:pt x="592931" y="416719"/>
                      </a:moveTo>
                      <a:cubicBezTo>
                        <a:pt x="569516" y="375841"/>
                        <a:pt x="567928" y="372268"/>
                        <a:pt x="552450" y="347662"/>
                      </a:cubicBezTo>
                      <a:cubicBezTo>
                        <a:pt x="536972" y="323056"/>
                        <a:pt x="519112" y="293687"/>
                        <a:pt x="500062" y="269081"/>
                      </a:cubicBezTo>
                      <a:cubicBezTo>
                        <a:pt x="481012" y="244475"/>
                        <a:pt x="461962" y="221059"/>
                        <a:pt x="438150" y="200025"/>
                      </a:cubicBezTo>
                      <a:cubicBezTo>
                        <a:pt x="414338" y="178991"/>
                        <a:pt x="382587" y="161528"/>
                        <a:pt x="357187" y="142875"/>
                      </a:cubicBezTo>
                      <a:cubicBezTo>
                        <a:pt x="331787" y="124222"/>
                        <a:pt x="314722" y="103981"/>
                        <a:pt x="285750" y="88106"/>
                      </a:cubicBezTo>
                      <a:cubicBezTo>
                        <a:pt x="256778" y="72231"/>
                        <a:pt x="215503" y="59134"/>
                        <a:pt x="183356" y="47625"/>
                      </a:cubicBezTo>
                      <a:cubicBezTo>
                        <a:pt x="151209" y="36116"/>
                        <a:pt x="123427" y="26194"/>
                        <a:pt x="92868" y="19050"/>
                      </a:cubicBezTo>
                      <a:cubicBezTo>
                        <a:pt x="62309" y="11906"/>
                        <a:pt x="96044" y="22225"/>
                        <a:pt x="0" y="4762"/>
                      </a:cubicBezTo>
                      <a:cubicBezTo>
                        <a:pt x="127000" y="1587"/>
                        <a:pt x="590153" y="2778"/>
                        <a:pt x="854868" y="0"/>
                      </a:cubicBezTo>
                      <a:cubicBezTo>
                        <a:pt x="860821" y="154385"/>
                        <a:pt x="858837" y="235347"/>
                        <a:pt x="854868" y="369094"/>
                      </a:cubicBezTo>
                      <a:cubicBezTo>
                        <a:pt x="761206" y="385366"/>
                        <a:pt x="747315" y="390922"/>
                        <a:pt x="592931" y="41671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 bwMode="auto">
                <a:xfrm rot="5400000" flipH="1">
                  <a:off x="4260317" y="2678663"/>
                  <a:ext cx="54623" cy="66008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9" name="Oval 348"/>
                <p:cNvSpPr>
                  <a:spLocks noChangeAspect="1"/>
                </p:cNvSpPr>
                <p:nvPr/>
              </p:nvSpPr>
              <p:spPr bwMode="auto">
                <a:xfrm rot="5400000" flipH="1">
                  <a:off x="3445686" y="3899594"/>
                  <a:ext cx="286021" cy="286036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>
                  <a:off x="4031175" y="3354605"/>
                  <a:ext cx="451816" cy="693727"/>
                </a:xfrm>
                <a:custGeom>
                  <a:avLst/>
                  <a:gdLst>
                    <a:gd name="connsiteX0" fmla="*/ 0 w 446379"/>
                    <a:gd name="connsiteY0" fmla="*/ 0 h 516717"/>
                    <a:gd name="connsiteX1" fmla="*/ 124445 w 446379"/>
                    <a:gd name="connsiteY1" fmla="*/ 73044 h 516717"/>
                    <a:gd name="connsiteX2" fmla="*/ 227247 w 446379"/>
                    <a:gd name="connsiteY2" fmla="*/ 173141 h 516717"/>
                    <a:gd name="connsiteX3" fmla="*/ 319228 w 446379"/>
                    <a:gd name="connsiteY3" fmla="*/ 273238 h 516717"/>
                    <a:gd name="connsiteX4" fmla="*/ 408504 w 446379"/>
                    <a:gd name="connsiteY4" fmla="*/ 432852 h 516717"/>
                    <a:gd name="connsiteX5" fmla="*/ 446379 w 446379"/>
                    <a:gd name="connsiteY5" fmla="*/ 516717 h 516717"/>
                    <a:gd name="connsiteX0" fmla="*/ 0 w 446379"/>
                    <a:gd name="connsiteY0" fmla="*/ 0 h 516717"/>
                    <a:gd name="connsiteX1" fmla="*/ 124445 w 446379"/>
                    <a:gd name="connsiteY1" fmla="*/ 73044 h 516717"/>
                    <a:gd name="connsiteX2" fmla="*/ 235363 w 446379"/>
                    <a:gd name="connsiteY2" fmla="*/ 162320 h 516717"/>
                    <a:gd name="connsiteX3" fmla="*/ 319228 w 446379"/>
                    <a:gd name="connsiteY3" fmla="*/ 273238 h 516717"/>
                    <a:gd name="connsiteX4" fmla="*/ 408504 w 446379"/>
                    <a:gd name="connsiteY4" fmla="*/ 432852 h 516717"/>
                    <a:gd name="connsiteX5" fmla="*/ 446379 w 446379"/>
                    <a:gd name="connsiteY5" fmla="*/ 516717 h 516717"/>
                    <a:gd name="connsiteX0" fmla="*/ 0 w 465316"/>
                    <a:gd name="connsiteY0" fmla="*/ 0 h 530244"/>
                    <a:gd name="connsiteX1" fmla="*/ 124445 w 465316"/>
                    <a:gd name="connsiteY1" fmla="*/ 73044 h 530244"/>
                    <a:gd name="connsiteX2" fmla="*/ 235363 w 465316"/>
                    <a:gd name="connsiteY2" fmla="*/ 162320 h 530244"/>
                    <a:gd name="connsiteX3" fmla="*/ 319228 w 465316"/>
                    <a:gd name="connsiteY3" fmla="*/ 273238 h 530244"/>
                    <a:gd name="connsiteX4" fmla="*/ 408504 w 465316"/>
                    <a:gd name="connsiteY4" fmla="*/ 432852 h 530244"/>
                    <a:gd name="connsiteX5" fmla="*/ 465316 w 465316"/>
                    <a:gd name="connsiteY5" fmla="*/ 530244 h 530244"/>
                    <a:gd name="connsiteX0" fmla="*/ 0 w 465316"/>
                    <a:gd name="connsiteY0" fmla="*/ 0 h 589761"/>
                    <a:gd name="connsiteX1" fmla="*/ 124445 w 465316"/>
                    <a:gd name="connsiteY1" fmla="*/ 73044 h 589761"/>
                    <a:gd name="connsiteX2" fmla="*/ 235363 w 465316"/>
                    <a:gd name="connsiteY2" fmla="*/ 162320 h 589761"/>
                    <a:gd name="connsiteX3" fmla="*/ 319228 w 465316"/>
                    <a:gd name="connsiteY3" fmla="*/ 273238 h 589761"/>
                    <a:gd name="connsiteX4" fmla="*/ 408504 w 465316"/>
                    <a:gd name="connsiteY4" fmla="*/ 432852 h 589761"/>
                    <a:gd name="connsiteX5" fmla="*/ 465316 w 465316"/>
                    <a:gd name="connsiteY5" fmla="*/ 589761 h 589761"/>
                    <a:gd name="connsiteX0" fmla="*/ 0 w 451789"/>
                    <a:gd name="connsiteY0" fmla="*/ 0 h 595172"/>
                    <a:gd name="connsiteX1" fmla="*/ 124445 w 451789"/>
                    <a:gd name="connsiteY1" fmla="*/ 73044 h 595172"/>
                    <a:gd name="connsiteX2" fmla="*/ 235363 w 451789"/>
                    <a:gd name="connsiteY2" fmla="*/ 162320 h 595172"/>
                    <a:gd name="connsiteX3" fmla="*/ 319228 w 451789"/>
                    <a:gd name="connsiteY3" fmla="*/ 273238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24445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235363 w 451789"/>
                    <a:gd name="connsiteY3" fmla="*/ 162320 h 595172"/>
                    <a:gd name="connsiteX4" fmla="*/ 319228 w 451789"/>
                    <a:gd name="connsiteY4" fmla="*/ 273238 h 595172"/>
                    <a:gd name="connsiteX5" fmla="*/ 408504 w 451789"/>
                    <a:gd name="connsiteY5" fmla="*/ 432852 h 595172"/>
                    <a:gd name="connsiteX6" fmla="*/ 451789 w 451789"/>
                    <a:gd name="connsiteY6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235363 w 451789"/>
                    <a:gd name="connsiteY3" fmla="*/ 162320 h 595172"/>
                    <a:gd name="connsiteX4" fmla="*/ 319228 w 451789"/>
                    <a:gd name="connsiteY4" fmla="*/ 273238 h 595172"/>
                    <a:gd name="connsiteX5" fmla="*/ 408504 w 451789"/>
                    <a:gd name="connsiteY5" fmla="*/ 432852 h 595172"/>
                    <a:gd name="connsiteX6" fmla="*/ 451789 w 451789"/>
                    <a:gd name="connsiteY6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9228 w 451789"/>
                    <a:gd name="connsiteY3" fmla="*/ 273238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6847 w 451789"/>
                    <a:gd name="connsiteY3" fmla="*/ 282763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6847 w 451789"/>
                    <a:gd name="connsiteY3" fmla="*/ 282763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47804 w 451789"/>
                    <a:gd name="connsiteY3" fmla="*/ 258247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33516 w 451789"/>
                    <a:gd name="connsiteY3" fmla="*/ 270505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38646 w 451789"/>
                    <a:gd name="connsiteY2" fmla="*/ 152962 h 595172"/>
                    <a:gd name="connsiteX3" fmla="*/ 333516 w 451789"/>
                    <a:gd name="connsiteY3" fmla="*/ 270505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789" h="595172">
                      <a:moveTo>
                        <a:pt x="0" y="0"/>
                      </a:moveTo>
                      <a:cubicBezTo>
                        <a:pt x="43285" y="22093"/>
                        <a:pt x="79908" y="47550"/>
                        <a:pt x="119682" y="73044"/>
                      </a:cubicBezTo>
                      <a:cubicBezTo>
                        <a:pt x="159456" y="98538"/>
                        <a:pt x="205388" y="119596"/>
                        <a:pt x="238646" y="152962"/>
                      </a:cubicBezTo>
                      <a:cubicBezTo>
                        <a:pt x="271904" y="186328"/>
                        <a:pt x="303619" y="227262"/>
                        <a:pt x="333516" y="270505"/>
                      </a:cubicBezTo>
                      <a:cubicBezTo>
                        <a:pt x="363413" y="313748"/>
                        <a:pt x="398317" y="358312"/>
                        <a:pt x="418029" y="412423"/>
                      </a:cubicBezTo>
                      <a:cubicBezTo>
                        <a:pt x="437741" y="466534"/>
                        <a:pt x="451789" y="595172"/>
                        <a:pt x="451789" y="595172"/>
                      </a:cubicBezTo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51" name="Straight Connector 350"/>
                <p:cNvCxnSpPr/>
                <p:nvPr/>
              </p:nvCxnSpPr>
              <p:spPr bwMode="auto">
                <a:xfrm flipH="1">
                  <a:off x="4012585" y="2981414"/>
                  <a:ext cx="55010" cy="37233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</p:cxnSp>
            <p:cxnSp>
              <p:nvCxnSpPr>
                <p:cNvPr id="352" name="Straight Connector 351"/>
                <p:cNvCxnSpPr>
                  <a:stCxn id="353" idx="0"/>
                </p:cNvCxnSpPr>
                <p:nvPr/>
              </p:nvCxnSpPr>
              <p:spPr bwMode="auto">
                <a:xfrm flipV="1">
                  <a:off x="4507389" y="3036042"/>
                  <a:ext cx="7319" cy="110613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</p:cxnSp>
            <p:sp>
              <p:nvSpPr>
                <p:cNvPr id="353" name="Oval 352"/>
                <p:cNvSpPr>
                  <a:spLocks noChangeAspect="1"/>
                </p:cNvSpPr>
                <p:nvPr/>
              </p:nvSpPr>
              <p:spPr bwMode="auto">
                <a:xfrm rot="5400000" flipH="1">
                  <a:off x="2759639" y="3268134"/>
                  <a:ext cx="1747946" cy="1748088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5101494" y="5551640"/>
                <a:ext cx="548640" cy="54864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5" name="Group 324"/>
            <p:cNvGrpSpPr>
              <a:grpSpLocks noChangeAspect="1"/>
            </p:cNvGrpSpPr>
            <p:nvPr/>
          </p:nvGrpSpPr>
          <p:grpSpPr>
            <a:xfrm>
              <a:off x="11751470" y="8344279"/>
              <a:ext cx="136026" cy="95249"/>
              <a:chOff x="5019071" y="4953000"/>
              <a:chExt cx="108820" cy="76199"/>
            </a:xfrm>
          </p:grpSpPr>
          <p:sp>
            <p:nvSpPr>
              <p:cNvPr id="342" name="Rectangle 341"/>
              <p:cNvSpPr/>
              <p:nvPr/>
            </p:nvSpPr>
            <p:spPr bwMode="auto">
              <a:xfrm rot="5400000" flipH="1">
                <a:off x="5068043" y="4971390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 rot="3180000" flipH="1">
                <a:off x="5070081" y="4935270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 rot="5400000" flipH="1">
                <a:off x="5068043" y="4904028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26" name="Straight Arrow Connector 325"/>
            <p:cNvCxnSpPr/>
            <p:nvPr/>
          </p:nvCxnSpPr>
          <p:spPr>
            <a:xfrm flipV="1">
              <a:off x="12010716" y="8287128"/>
              <a:ext cx="0" cy="182880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ectangle 326"/>
            <p:cNvSpPr/>
            <p:nvPr/>
          </p:nvSpPr>
          <p:spPr bwMode="auto">
            <a:xfrm rot="5400000" flipH="1">
              <a:off x="11808813" y="8095133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11719271" y="8403429"/>
              <a:ext cx="59436" cy="59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329" name="Straight Connector 328"/>
            <p:cNvCxnSpPr>
              <a:stCxn id="327" idx="2"/>
              <a:endCxn id="327" idx="2"/>
            </p:cNvCxnSpPr>
            <p:nvPr/>
          </p:nvCxnSpPr>
          <p:spPr>
            <a:xfrm>
              <a:off x="11747597" y="81618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44" idx="0"/>
              <a:endCxn id="327" idx="2"/>
            </p:cNvCxnSpPr>
            <p:nvPr/>
          </p:nvCxnSpPr>
          <p:spPr>
            <a:xfrm flipH="1" flipV="1">
              <a:off x="11747597" y="8161872"/>
              <a:ext cx="137350" cy="18793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44" idx="2"/>
              <a:endCxn id="327" idx="0"/>
            </p:cNvCxnSpPr>
            <p:nvPr/>
          </p:nvCxnSpPr>
          <p:spPr>
            <a:xfrm flipV="1">
              <a:off x="11751469" y="8161872"/>
              <a:ext cx="129606" cy="18793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11767998" y="821445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333" name="Straight Connector 332"/>
            <p:cNvCxnSpPr/>
            <p:nvPr/>
          </p:nvCxnSpPr>
          <p:spPr>
            <a:xfrm flipV="1">
              <a:off x="11676929" y="8730480"/>
              <a:ext cx="0" cy="320229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/>
            <p:cNvSpPr txBox="1"/>
            <p:nvPr/>
          </p:nvSpPr>
          <p:spPr>
            <a:xfrm>
              <a:off x="11718784" y="8952823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SD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1231261" y="8098444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TDV</a:t>
              </a:r>
            </a:p>
          </p:txBody>
        </p:sp>
        <p:grpSp>
          <p:nvGrpSpPr>
            <p:cNvPr id="336" name="Group 335"/>
            <p:cNvGrpSpPr/>
            <p:nvPr/>
          </p:nvGrpSpPr>
          <p:grpSpPr>
            <a:xfrm>
              <a:off x="11605978" y="9058458"/>
              <a:ext cx="153573" cy="135777"/>
              <a:chOff x="4929263" y="5572680"/>
              <a:chExt cx="153573" cy="135777"/>
            </a:xfrm>
          </p:grpSpPr>
          <p:sp>
            <p:nvSpPr>
              <p:cNvPr id="337" name="Rectangle 336"/>
              <p:cNvSpPr/>
              <p:nvPr/>
            </p:nvSpPr>
            <p:spPr bwMode="auto">
              <a:xfrm rot="5400000" flipH="1">
                <a:off x="4990479" y="5636195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 flipH="1">
                <a:off x="4993026" y="5573314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 rot="5400000" flipH="1">
                <a:off x="4990479" y="5511464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 rot="3300000" flipH="1">
                <a:off x="5031593" y="5600929"/>
                <a:ext cx="11046" cy="914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 rot="19500000" flipH="1">
                <a:off x="5069307" y="5600406"/>
                <a:ext cx="11046" cy="457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8" name="Group 537"/>
          <p:cNvGrpSpPr/>
          <p:nvPr/>
        </p:nvGrpSpPr>
        <p:grpSpPr>
          <a:xfrm rot="5400000">
            <a:off x="3255295" y="6521856"/>
            <a:ext cx="129441" cy="164878"/>
            <a:chOff x="8305720" y="9220200"/>
            <a:chExt cx="189847" cy="241821"/>
          </a:xfrm>
        </p:grpSpPr>
        <p:cxnSp>
          <p:nvCxnSpPr>
            <p:cNvPr id="539" name="Straight Connector 538"/>
            <p:cNvCxnSpPr/>
            <p:nvPr/>
          </p:nvCxnSpPr>
          <p:spPr>
            <a:xfrm flipV="1">
              <a:off x="8375494" y="9220200"/>
              <a:ext cx="0" cy="16181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0" name="Group 539"/>
            <p:cNvGrpSpPr>
              <a:grpSpLocks noChangeAspect="1"/>
            </p:cNvGrpSpPr>
            <p:nvPr/>
          </p:nvGrpSpPr>
          <p:grpSpPr>
            <a:xfrm>
              <a:off x="8305720" y="9366773"/>
              <a:ext cx="189847" cy="95248"/>
              <a:chOff x="5222636" y="4898421"/>
              <a:chExt cx="189847" cy="95248"/>
            </a:xfrm>
          </p:grpSpPr>
          <p:cxnSp>
            <p:nvCxnSpPr>
              <p:cNvPr id="541" name="Straight Connector 540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Rectangle 542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cxnSp>
        <p:nvCxnSpPr>
          <p:cNvPr id="528" name="Straight Connector 527"/>
          <p:cNvCxnSpPr/>
          <p:nvPr/>
        </p:nvCxnSpPr>
        <p:spPr>
          <a:xfrm flipV="1">
            <a:off x="5784276" y="6432624"/>
            <a:ext cx="0" cy="158348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flipV="1">
            <a:off x="5784276" y="2242536"/>
            <a:ext cx="0" cy="158348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 531"/>
          <p:cNvSpPr txBox="1"/>
          <p:nvPr/>
        </p:nvSpPr>
        <p:spPr>
          <a:xfrm>
            <a:off x="6382635" y="206546"/>
            <a:ext cx="1370024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70" dirty="0">
                <a:solidFill>
                  <a:schemeClr val="bg1"/>
                </a:solidFill>
              </a:rPr>
              <a:t>As Installed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7142" y="5340573"/>
            <a:ext cx="879854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@ 40 ft.w.c., 15 </a:t>
            </a:r>
            <a:r>
              <a:rPr lang="en-US" sz="955" dirty="0" err="1">
                <a:solidFill>
                  <a:schemeClr val="bg1"/>
                </a:solidFill>
                <a:latin typeface="Comic Sans MS" panose="030F0702030302020204" pitchFamily="66" charset="0"/>
              </a:rPr>
              <a:t>hp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(Typical)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053944" y="1349043"/>
            <a:ext cx="886932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@ 90 ft.w.c., 40 </a:t>
            </a:r>
            <a:r>
              <a:rPr lang="en-US" sz="955" dirty="0" err="1">
                <a:solidFill>
                  <a:schemeClr val="bg1"/>
                </a:solidFill>
                <a:latin typeface="Comic Sans MS" panose="030F0702030302020204" pitchFamily="66" charset="0"/>
              </a:rPr>
              <a:t>hp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(Typical)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2494599" y="3678379"/>
            <a:ext cx="805323" cy="112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from 54.0°F to 42.0°F,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p, 286 kW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434593" y="1246322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>
            <a:off x="6434593" y="1378553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>
            <a:off x="6434593" y="1435964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57E2667-847E-4E22-86F7-743E4F616654}"/>
              </a:ext>
            </a:extLst>
          </p:cNvPr>
          <p:cNvCxnSpPr>
            <a:cxnSpLocks/>
          </p:cNvCxnSpPr>
          <p:nvPr/>
        </p:nvCxnSpPr>
        <p:spPr>
          <a:xfrm>
            <a:off x="11205832" y="249417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TextBox 358">
            <a:extLst>
              <a:ext uri="{FF2B5EF4-FFF2-40B4-BE49-F238E27FC236}">
                <a16:creationId xmlns:a16="http://schemas.microsoft.com/office/drawing/2014/main" id="{C270CDDF-5494-44DC-9744-6006C6E79C95}"/>
              </a:ext>
            </a:extLst>
          </p:cNvPr>
          <p:cNvSpPr txBox="1"/>
          <p:nvPr/>
        </p:nvSpPr>
        <p:spPr>
          <a:xfrm rot="16200000">
            <a:off x="9287883" y="344506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2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9DBE1958-971F-4946-B55D-AFC2A4C0FA24}"/>
              </a:ext>
            </a:extLst>
          </p:cNvPr>
          <p:cNvSpPr>
            <a:spLocks noChangeAspect="1"/>
          </p:cNvSpPr>
          <p:nvPr/>
        </p:nvSpPr>
        <p:spPr>
          <a:xfrm>
            <a:off x="10894248" y="716933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462659F1-3641-4884-B8BD-8319147F170E}"/>
              </a:ext>
            </a:extLst>
          </p:cNvPr>
          <p:cNvSpPr>
            <a:spLocks noChangeAspect="1"/>
          </p:cNvSpPr>
          <p:nvPr/>
        </p:nvSpPr>
        <p:spPr>
          <a:xfrm>
            <a:off x="10894108" y="6421546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3682299-45A5-474A-834F-ED9E4F8D4B65}"/>
              </a:ext>
            </a:extLst>
          </p:cNvPr>
          <p:cNvSpPr txBox="1"/>
          <p:nvPr/>
        </p:nvSpPr>
        <p:spPr>
          <a:xfrm>
            <a:off x="8523384" y="3740724"/>
            <a:ext cx="870869" cy="97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42.5 gpm from 42.0°F to 54°F,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p, 22.1 tons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7F3E19CA-5D96-403B-8D50-0997C8584D67}"/>
              </a:ext>
            </a:extLst>
          </p:cNvPr>
          <p:cNvSpPr txBox="1"/>
          <p:nvPr/>
        </p:nvSpPr>
        <p:spPr>
          <a:xfrm>
            <a:off x="3794403" y="3678379"/>
            <a:ext cx="805323" cy="112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from 54.0°F to 42.0°F,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p, 309 kW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664E5-3B3B-44A2-8DDF-19FE22EC9961}"/>
              </a:ext>
            </a:extLst>
          </p:cNvPr>
          <p:cNvSpPr txBox="1"/>
          <p:nvPr/>
        </p:nvSpPr>
        <p:spPr>
          <a:xfrm>
            <a:off x="8028688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BDB9C9-DE32-4273-970E-A6DFBEBD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282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Installed System Diagram</a:t>
            </a:r>
          </a:p>
        </p:txBody>
      </p:sp>
    </p:spTree>
    <p:extLst>
      <p:ext uri="{BB962C8B-B14F-4D97-AF65-F5344CB8AC3E}">
        <p14:creationId xmlns:p14="http://schemas.microsoft.com/office/powerpoint/2010/main" val="305894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0043-CEA6-40CF-A4E5-EFF702AC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94711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A102-120D-49C2-B74C-ED47E4C7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an AHU and Developing a Monitoring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A48F1-6471-461D-A825-370923DF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672"/>
            <a:ext cx="12192000" cy="51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8A50-CFB4-4576-8AD8-5F4F2E8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B818-D253-4A83-BF0B-7542963C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06909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the system diagram that follows along with the model of the Ball Room AHU  or the video at this link or both …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https://tinyurl.com/BallRoomAHU2020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… identify potential resource conservation or performance improvement opportunities associated with the system</a:t>
            </a:r>
          </a:p>
          <a:p>
            <a:pPr marL="0" indent="0">
              <a:buNone/>
            </a:pPr>
            <a:r>
              <a:rPr lang="en-US" sz="2000" i="1" dirty="0"/>
              <a:t>Note that for approximately 50% of the operating hours, only one side of the Ball Room is in use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00AFDB-78FD-418E-9CA7-F7B004BAE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340" y="1971021"/>
            <a:ext cx="6805192" cy="2891496"/>
          </a:xfrm>
        </p:spPr>
      </p:pic>
    </p:spTree>
    <p:extLst>
      <p:ext uri="{BB962C8B-B14F-4D97-AF65-F5344CB8AC3E}">
        <p14:creationId xmlns:p14="http://schemas.microsoft.com/office/powerpoint/2010/main" val="117507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D406D12-DAC7-4861-813E-D69A31085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20402" r="8560" b="1143"/>
          <a:stretch/>
        </p:blipFill>
        <p:spPr>
          <a:xfrm>
            <a:off x="0" y="1322433"/>
            <a:ext cx="12188952" cy="5535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808D4-4FD7-429E-B0B8-05A78CE9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68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Field Verifying a Chilled Water System Diagram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1182B70-45E4-45FF-8F60-C0BBC937A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6818" y="-1715294"/>
            <a:ext cx="6433725" cy="27432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D845E4-25E3-4CB5-86DC-21588A028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435"/>
            <a:ext cx="12188952" cy="55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9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A88CA60-E2F5-4DE6-BF81-962135360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4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0043-CEA6-40CF-A4E5-EFF702AC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197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8A50-CFB4-4576-8AD8-5F4F2E8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B818-D253-4A83-BF0B-7542963C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677891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Based on your scoping observations, what would your monitoring plan for this system look like?</a:t>
            </a:r>
          </a:p>
          <a:p>
            <a:pPr marL="0" indent="0">
              <a:buNone/>
            </a:pPr>
            <a:r>
              <a:rPr lang="en-US" sz="2000" dirty="0"/>
              <a:t>The monitoring plan does not have to be the “full meal deal” version in David’s template but should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Points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Sampling 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Data source (data logger, control system or </a:t>
            </a:r>
            <a:r>
              <a:rPr lang="en-US" sz="2000"/>
              <a:t>other resources)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00AFDB-78FD-418E-9CA7-F7B004BAE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091" y="1971021"/>
            <a:ext cx="6241689" cy="2891496"/>
          </a:xfrm>
        </p:spPr>
      </p:pic>
    </p:spTree>
    <p:extLst>
      <p:ext uri="{BB962C8B-B14F-4D97-AF65-F5344CB8AC3E}">
        <p14:creationId xmlns:p14="http://schemas.microsoft.com/office/powerpoint/2010/main" val="321489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0043-CEA6-40CF-A4E5-EFF702AC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1263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D406D12-DAC7-4861-813E-D69A31085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20402" r="8560" b="1143"/>
          <a:stretch/>
        </p:blipFill>
        <p:spPr>
          <a:xfrm>
            <a:off x="0" y="1322433"/>
            <a:ext cx="12188952" cy="5535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808D4-4FD7-429E-B0B8-05A78CE9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68184"/>
            <a:ext cx="10515600" cy="1325563"/>
          </a:xfrm>
        </p:spPr>
        <p:txBody>
          <a:bodyPr/>
          <a:lstStyle/>
          <a:p>
            <a:r>
              <a:rPr lang="en-US" dirty="0"/>
              <a:t>Field Verifying a Chilled Water System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1182B70-45E4-45FF-8F60-C0BBC937A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6818" y="-1715294"/>
            <a:ext cx="6433725" cy="27432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D845E4-25E3-4CB5-86DC-21588A028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435"/>
            <a:ext cx="12188952" cy="55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1AB47568-AA4E-49F7-BC1C-A6451F02247C}"/>
              </a:ext>
            </a:extLst>
          </p:cNvPr>
          <p:cNvCxnSpPr>
            <a:stCxn id="565" idx="2"/>
            <a:endCxn id="580" idx="0"/>
          </p:cNvCxnSpPr>
          <p:nvPr/>
        </p:nvCxnSpPr>
        <p:spPr>
          <a:xfrm>
            <a:off x="11145926" y="1621003"/>
            <a:ext cx="3" cy="2057375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EAEB97B-2864-4DDC-9C86-4FC6422B7152}"/>
              </a:ext>
            </a:extLst>
          </p:cNvPr>
          <p:cNvCxnSpPr>
            <a:cxnSpLocks/>
          </p:cNvCxnSpPr>
          <p:nvPr/>
        </p:nvCxnSpPr>
        <p:spPr>
          <a:xfrm>
            <a:off x="4037490" y="3132863"/>
            <a:ext cx="156974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2807A7-6C0E-4B6D-AF34-8E485178DE87}"/>
              </a:ext>
            </a:extLst>
          </p:cNvPr>
          <p:cNvCxnSpPr>
            <a:stCxn id="7" idx="0"/>
            <a:endCxn id="6" idx="2"/>
          </p:cNvCxnSpPr>
          <p:nvPr/>
        </p:nvCxnSpPr>
        <p:spPr>
          <a:xfrm flipV="1">
            <a:off x="1108418" y="2998199"/>
            <a:ext cx="1135" cy="187034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48F494-64DE-4F95-AA89-A6582628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The Simplified System Diagram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3BB0B-85AF-40A1-910C-8788A4AC5EA6}"/>
              </a:ext>
            </a:extLst>
          </p:cNvPr>
          <p:cNvSpPr txBox="1"/>
          <p:nvPr/>
        </p:nvSpPr>
        <p:spPr>
          <a:xfrm>
            <a:off x="1233108" y="2618518"/>
            <a:ext cx="311724" cy="146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Ch1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B81AD-5A93-41EC-A13F-D5B697DE6947}"/>
              </a:ext>
            </a:extLst>
          </p:cNvPr>
          <p:cNvSpPr txBox="1"/>
          <p:nvPr/>
        </p:nvSpPr>
        <p:spPr>
          <a:xfrm>
            <a:off x="1233107" y="3142653"/>
            <a:ext cx="311724" cy="146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6F53B-2A63-46D7-9AB5-CB53B5891D88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1108418" y="3309923"/>
            <a:ext cx="0" cy="430801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21C4F5-FF05-4F6D-A803-246E0E4C6EE3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109553" y="2437096"/>
            <a:ext cx="0" cy="187034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1988534-AEEC-4AE2-AE33-4B5A1D777A57}"/>
              </a:ext>
            </a:extLst>
          </p:cNvPr>
          <p:cNvSpPr/>
          <p:nvPr/>
        </p:nvSpPr>
        <p:spPr>
          <a:xfrm>
            <a:off x="1047208" y="2624130"/>
            <a:ext cx="124690" cy="374069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9DEE74-A1E8-4BF8-B01E-9CF7AC4F389B}"/>
              </a:ext>
            </a:extLst>
          </p:cNvPr>
          <p:cNvSpPr>
            <a:spLocks noChangeAspect="1"/>
          </p:cNvSpPr>
          <p:nvPr/>
        </p:nvSpPr>
        <p:spPr>
          <a:xfrm>
            <a:off x="1046073" y="3185233"/>
            <a:ext cx="124690" cy="12469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A5E181-0490-4EB2-98CC-17834E0805A1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1731864" y="3003811"/>
            <a:ext cx="1135" cy="187034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B73D1A-57D1-4D1F-B240-8F025364DD26}"/>
              </a:ext>
            </a:extLst>
          </p:cNvPr>
          <p:cNvSpPr txBox="1"/>
          <p:nvPr/>
        </p:nvSpPr>
        <p:spPr>
          <a:xfrm>
            <a:off x="1856556" y="2624130"/>
            <a:ext cx="477447" cy="146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Ch2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24C7C-893B-4AC8-AE24-BE515803D052}"/>
              </a:ext>
            </a:extLst>
          </p:cNvPr>
          <p:cNvSpPr txBox="1"/>
          <p:nvPr/>
        </p:nvSpPr>
        <p:spPr>
          <a:xfrm>
            <a:off x="1856555" y="3148265"/>
            <a:ext cx="311724" cy="146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F31871-2061-49CD-9C53-369E4D8D4583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1731865" y="3315535"/>
            <a:ext cx="0" cy="425189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5C5219-593E-4717-B1BA-BDDEF706FF4B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732999" y="2442708"/>
            <a:ext cx="0" cy="187034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3CC88E0-8B69-490B-928C-20FF383B8463}"/>
              </a:ext>
            </a:extLst>
          </p:cNvPr>
          <p:cNvSpPr/>
          <p:nvPr/>
        </p:nvSpPr>
        <p:spPr>
          <a:xfrm>
            <a:off x="1670654" y="2629742"/>
            <a:ext cx="124690" cy="374069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9B567A-DB25-452F-9088-37CC7AC902F2}"/>
              </a:ext>
            </a:extLst>
          </p:cNvPr>
          <p:cNvSpPr>
            <a:spLocks noChangeAspect="1"/>
          </p:cNvSpPr>
          <p:nvPr/>
        </p:nvSpPr>
        <p:spPr>
          <a:xfrm>
            <a:off x="1669520" y="3190845"/>
            <a:ext cx="124690" cy="12469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7E66D9-A009-4C32-9B4C-CE85B8785049}"/>
              </a:ext>
            </a:extLst>
          </p:cNvPr>
          <p:cNvCxnSpPr>
            <a:cxnSpLocks/>
          </p:cNvCxnSpPr>
          <p:nvPr/>
        </p:nvCxnSpPr>
        <p:spPr>
          <a:xfrm>
            <a:off x="1108418" y="3107720"/>
            <a:ext cx="623446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BE088B-4479-4AD2-8790-5ADFFCC1E74A}"/>
              </a:ext>
            </a:extLst>
          </p:cNvPr>
          <p:cNvCxnSpPr>
            <a:stCxn id="46" idx="0"/>
          </p:cNvCxnSpPr>
          <p:nvPr/>
        </p:nvCxnSpPr>
        <p:spPr>
          <a:xfrm flipV="1">
            <a:off x="2355315" y="1558657"/>
            <a:ext cx="1135" cy="187034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7D133E2-2EB7-4F9F-88F7-65AE7B093556}"/>
              </a:ext>
            </a:extLst>
          </p:cNvPr>
          <p:cNvSpPr txBox="1"/>
          <p:nvPr/>
        </p:nvSpPr>
        <p:spPr>
          <a:xfrm>
            <a:off x="2480004" y="1708897"/>
            <a:ext cx="311724" cy="146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FF5AE9-2805-4B06-A7E3-5E31F3C41A19}"/>
              </a:ext>
            </a:extLst>
          </p:cNvPr>
          <p:cNvCxnSpPr>
            <a:cxnSpLocks/>
          </p:cNvCxnSpPr>
          <p:nvPr/>
        </p:nvCxnSpPr>
        <p:spPr>
          <a:xfrm flipV="1">
            <a:off x="2355315" y="1875994"/>
            <a:ext cx="0" cy="566714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18FF81A-1695-45E9-9930-FDF26E51E2AA}"/>
              </a:ext>
            </a:extLst>
          </p:cNvPr>
          <p:cNvSpPr>
            <a:spLocks noChangeAspect="1"/>
          </p:cNvSpPr>
          <p:nvPr/>
        </p:nvSpPr>
        <p:spPr>
          <a:xfrm>
            <a:off x="2292970" y="1745691"/>
            <a:ext cx="124690" cy="12469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87073F-6E7E-402F-94E9-C61CC69E1B93}"/>
              </a:ext>
            </a:extLst>
          </p:cNvPr>
          <p:cNvCxnSpPr>
            <a:stCxn id="49" idx="0"/>
          </p:cNvCxnSpPr>
          <p:nvPr/>
        </p:nvCxnSpPr>
        <p:spPr>
          <a:xfrm flipV="1">
            <a:off x="2978761" y="1564269"/>
            <a:ext cx="1135" cy="187034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E2CD59-4C99-4C96-8DB2-AFDDDBD9F6C1}"/>
              </a:ext>
            </a:extLst>
          </p:cNvPr>
          <p:cNvCxnSpPr>
            <a:cxnSpLocks/>
            <a:endCxn id="49" idx="4"/>
          </p:cNvCxnSpPr>
          <p:nvPr/>
        </p:nvCxnSpPr>
        <p:spPr>
          <a:xfrm flipV="1">
            <a:off x="2978761" y="1875993"/>
            <a:ext cx="0" cy="12469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9C92D05F-0335-4EEC-98D9-B918540F3095}"/>
              </a:ext>
            </a:extLst>
          </p:cNvPr>
          <p:cNvSpPr>
            <a:spLocks noChangeAspect="1"/>
          </p:cNvSpPr>
          <p:nvPr/>
        </p:nvSpPr>
        <p:spPr>
          <a:xfrm>
            <a:off x="2916416" y="1751303"/>
            <a:ext cx="124690" cy="12469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3BFFD5-7A34-4BE9-90F1-D54FCC07A681}"/>
              </a:ext>
            </a:extLst>
          </p:cNvPr>
          <p:cNvSpPr txBox="1"/>
          <p:nvPr/>
        </p:nvSpPr>
        <p:spPr>
          <a:xfrm>
            <a:off x="3103451" y="1708897"/>
            <a:ext cx="311724" cy="146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D8923B-804C-4051-8B7C-858C02DDE607}"/>
              </a:ext>
            </a:extLst>
          </p:cNvPr>
          <p:cNvCxnSpPr>
            <a:cxnSpLocks/>
          </p:cNvCxnSpPr>
          <p:nvPr/>
        </p:nvCxnSpPr>
        <p:spPr>
          <a:xfrm>
            <a:off x="883977" y="2437096"/>
            <a:ext cx="1471338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FD8EF2A-7457-43F4-99BC-3BA38127D05B}"/>
              </a:ext>
            </a:extLst>
          </p:cNvPr>
          <p:cNvCxnSpPr>
            <a:cxnSpLocks/>
          </p:cNvCxnSpPr>
          <p:nvPr/>
        </p:nvCxnSpPr>
        <p:spPr>
          <a:xfrm flipV="1">
            <a:off x="883977" y="2437097"/>
            <a:ext cx="0" cy="1298015"/>
          </a:xfrm>
          <a:prstGeom prst="line">
            <a:avLst/>
          </a:prstGeom>
          <a:ln w="25400" cap="rnd">
            <a:gradFill>
              <a:gsLst>
                <a:gs pos="20000">
                  <a:srgbClr val="009999"/>
                </a:gs>
                <a:gs pos="80000">
                  <a:srgbClr val="00B0F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6F42429-8699-4FED-A3AB-A1C26A923A4C}"/>
              </a:ext>
            </a:extLst>
          </p:cNvPr>
          <p:cNvCxnSpPr>
            <a:cxnSpLocks/>
          </p:cNvCxnSpPr>
          <p:nvPr/>
        </p:nvCxnSpPr>
        <p:spPr>
          <a:xfrm>
            <a:off x="883977" y="3740724"/>
            <a:ext cx="10199605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6FD264E-49E0-4654-8DA3-1C9DDD46B673}"/>
              </a:ext>
            </a:extLst>
          </p:cNvPr>
          <p:cNvCxnSpPr>
            <a:cxnSpLocks/>
          </p:cNvCxnSpPr>
          <p:nvPr/>
        </p:nvCxnSpPr>
        <p:spPr>
          <a:xfrm>
            <a:off x="2355314" y="2000682"/>
            <a:ext cx="623448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FB5E49B-1B9F-43D4-AFC5-4C29130CACE3}"/>
              </a:ext>
            </a:extLst>
          </p:cNvPr>
          <p:cNvCxnSpPr>
            <a:cxnSpLocks/>
          </p:cNvCxnSpPr>
          <p:nvPr/>
        </p:nvCxnSpPr>
        <p:spPr>
          <a:xfrm>
            <a:off x="2355314" y="1564269"/>
            <a:ext cx="8728268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8C70E4-8F3A-44F4-B069-834E24387939}"/>
              </a:ext>
            </a:extLst>
          </p:cNvPr>
          <p:cNvGrpSpPr/>
          <p:nvPr/>
        </p:nvGrpSpPr>
        <p:grpSpPr>
          <a:xfrm>
            <a:off x="3290485" y="1558657"/>
            <a:ext cx="497625" cy="2176455"/>
            <a:chOff x="4023402" y="2286030"/>
            <a:chExt cx="729850" cy="319213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661CFE-F842-4E1F-A2E6-FFEA19F25EB5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 flipV="1">
              <a:off x="4114841" y="4397358"/>
              <a:ext cx="0" cy="1080806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0E2BE6-D9F4-495F-B8D3-829501A58D90}"/>
                </a:ext>
              </a:extLst>
            </p:cNvPr>
            <p:cNvSpPr txBox="1"/>
            <p:nvPr/>
          </p:nvSpPr>
          <p:spPr>
            <a:xfrm>
              <a:off x="4296057" y="3969152"/>
              <a:ext cx="4571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VF1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C9FBA17-ECA7-4E6A-9C66-365C6165A166}"/>
                </a:ext>
              </a:extLst>
            </p:cNvPr>
            <p:cNvCxnSpPr>
              <a:cxnSpLocks/>
              <a:stCxn id="78" idx="0"/>
            </p:cNvCxnSpPr>
            <p:nvPr/>
          </p:nvCxnSpPr>
          <p:spPr>
            <a:xfrm flipV="1">
              <a:off x="4114841" y="2286030"/>
              <a:ext cx="0" cy="1562694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3AECE-ED24-4279-8095-C2C782DE8A30}"/>
                </a:ext>
              </a:extLst>
            </p:cNvPr>
            <p:cNvSpPr/>
            <p:nvPr/>
          </p:nvSpPr>
          <p:spPr>
            <a:xfrm>
              <a:off x="4023402" y="3848724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7269CC5-02CB-4085-AA9E-CFB04A865D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1500" y="4526281"/>
              <a:ext cx="182878" cy="137163"/>
              <a:chOff x="3657610" y="5029200"/>
              <a:chExt cx="365749" cy="27432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C2C6D6D-4F79-4227-9509-1AAE796A86D3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702F381B-B413-40A2-A191-0213575A3C21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Isosceles Triangle 92">
                  <a:extLst>
                    <a:ext uri="{FF2B5EF4-FFF2-40B4-BE49-F238E27FC236}">
                      <a16:creationId xmlns:a16="http://schemas.microsoft.com/office/drawing/2014/main" id="{D543F522-49A0-4431-97F2-43A0B3955C6F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C8FB4AB-569A-4051-9CF1-941F870E2397}"/>
                  </a:ext>
                </a:extLst>
              </p:cNvPr>
              <p:cNvCxnSpPr>
                <a:stCxn id="93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1F4D27D-86AC-41D1-A469-1BCF21362E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E096B1A7-4D97-471E-A9D8-45879CB17D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B8AFDAF1-5199-4CBD-8B33-DBDC89F87503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5537439-D5BD-4173-B8C2-3597021135E8}"/>
              </a:ext>
            </a:extLst>
          </p:cNvPr>
          <p:cNvCxnSpPr>
            <a:cxnSpLocks/>
            <a:endCxn id="110" idx="2"/>
          </p:cNvCxnSpPr>
          <p:nvPr/>
        </p:nvCxnSpPr>
        <p:spPr>
          <a:xfrm flipV="1">
            <a:off x="4225657" y="2992587"/>
            <a:ext cx="0" cy="748137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B678908-46CF-4CEA-BF43-B7183690CE71}"/>
              </a:ext>
            </a:extLst>
          </p:cNvPr>
          <p:cNvSpPr txBox="1"/>
          <p:nvPr/>
        </p:nvSpPr>
        <p:spPr>
          <a:xfrm>
            <a:off x="4349213" y="2700628"/>
            <a:ext cx="311724" cy="293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AHU8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8667AC-8589-4CB5-8E30-91801B5E5E7C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4225657" y="1553045"/>
            <a:ext cx="0" cy="1065473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9853410-96E6-4B55-BD33-7E49EEF446B9}"/>
              </a:ext>
            </a:extLst>
          </p:cNvPr>
          <p:cNvSpPr/>
          <p:nvPr/>
        </p:nvSpPr>
        <p:spPr>
          <a:xfrm>
            <a:off x="4163312" y="2618518"/>
            <a:ext cx="124690" cy="374069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 dirty="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5B35F36-4A9E-4A51-9FF4-DBCCE888DA8A}"/>
              </a:ext>
            </a:extLst>
          </p:cNvPr>
          <p:cNvGrpSpPr/>
          <p:nvPr/>
        </p:nvGrpSpPr>
        <p:grpSpPr>
          <a:xfrm>
            <a:off x="4787893" y="2176493"/>
            <a:ext cx="497625" cy="1252508"/>
            <a:chOff x="5853843" y="3192189"/>
            <a:chExt cx="729850" cy="1837011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6C96D96-0732-4837-90AF-1EB41845DF91}"/>
                </a:ext>
              </a:extLst>
            </p:cNvPr>
            <p:cNvCxnSpPr>
              <a:cxnSpLocks/>
              <a:endCxn id="123" idx="2"/>
            </p:cNvCxnSpPr>
            <p:nvPr/>
          </p:nvCxnSpPr>
          <p:spPr>
            <a:xfrm flipV="1">
              <a:off x="5945282" y="4389127"/>
              <a:ext cx="0" cy="640073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C6E4E67-D16B-4D02-AFB5-513006670657}"/>
                </a:ext>
              </a:extLst>
            </p:cNvPr>
            <p:cNvSpPr txBox="1"/>
            <p:nvPr/>
          </p:nvSpPr>
          <p:spPr>
            <a:xfrm>
              <a:off x="6126498" y="3969152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AHU9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71A25B5-176C-4247-A9FB-A8D156B40465}"/>
                </a:ext>
              </a:extLst>
            </p:cNvPr>
            <p:cNvCxnSpPr>
              <a:cxnSpLocks/>
              <a:stCxn id="123" idx="0"/>
            </p:cNvCxnSpPr>
            <p:nvPr/>
          </p:nvCxnSpPr>
          <p:spPr>
            <a:xfrm flipV="1">
              <a:off x="5945282" y="3192189"/>
              <a:ext cx="0" cy="648304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44E0111-3181-4522-AAF7-41811A130D44}"/>
                </a:ext>
              </a:extLst>
            </p:cNvPr>
            <p:cNvSpPr/>
            <p:nvPr/>
          </p:nvSpPr>
          <p:spPr>
            <a:xfrm>
              <a:off x="5853843" y="3840493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B840435-56CF-4D21-A102-95481C6EF4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1941" y="4526281"/>
              <a:ext cx="182878" cy="137163"/>
              <a:chOff x="3657610" y="5029200"/>
              <a:chExt cx="365749" cy="27432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7A3D88B-4EE7-4639-B779-FD8C1730DA0D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130" name="Isosceles Triangle 129">
                  <a:extLst>
                    <a:ext uri="{FF2B5EF4-FFF2-40B4-BE49-F238E27FC236}">
                      <a16:creationId xmlns:a16="http://schemas.microsoft.com/office/drawing/2014/main" id="{3296E556-5A57-4F26-AACD-7CDC8B642C03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Isosceles Triangle 130">
                  <a:extLst>
                    <a:ext uri="{FF2B5EF4-FFF2-40B4-BE49-F238E27FC236}">
                      <a16:creationId xmlns:a16="http://schemas.microsoft.com/office/drawing/2014/main" id="{36A9F1C1-FF2A-42E9-9DEF-6A263A4D0B31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48943C8-02AC-4C65-BA06-F1E9B111A224}"/>
                  </a:ext>
                </a:extLst>
              </p:cNvPr>
              <p:cNvCxnSpPr>
                <a:stCxn id="131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A0E0013-EBEA-4044-8857-F8B91C36CAC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128" name="Arc 127">
                  <a:extLst>
                    <a:ext uri="{FF2B5EF4-FFF2-40B4-BE49-F238E27FC236}">
                      <a16:creationId xmlns:a16="http://schemas.microsoft.com/office/drawing/2014/main" id="{1C9EE507-7ED3-4D5D-87A8-413AE8674F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EF7E7803-F7E8-44E5-B74C-1835BA02BB4F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F7F20C6-E92D-4D29-8C28-E9D259012DD8}"/>
              </a:ext>
            </a:extLst>
          </p:cNvPr>
          <p:cNvGrpSpPr/>
          <p:nvPr/>
        </p:nvGrpSpPr>
        <p:grpSpPr>
          <a:xfrm>
            <a:off x="5411341" y="2182105"/>
            <a:ext cx="497625" cy="1246895"/>
            <a:chOff x="4023402" y="3167047"/>
            <a:chExt cx="729850" cy="182878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7E0110B-9F46-4127-A990-274DF99A3351}"/>
                </a:ext>
              </a:extLst>
            </p:cNvPr>
            <p:cNvCxnSpPr>
              <a:cxnSpLocks/>
              <a:endCxn id="155" idx="2"/>
            </p:cNvCxnSpPr>
            <p:nvPr/>
          </p:nvCxnSpPr>
          <p:spPr>
            <a:xfrm flipH="1" flipV="1">
              <a:off x="4114841" y="4355754"/>
              <a:ext cx="2375" cy="640073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B7393A8-E858-4D4E-9EC8-172A28D79401}"/>
                </a:ext>
              </a:extLst>
            </p:cNvPr>
            <p:cNvSpPr txBox="1"/>
            <p:nvPr/>
          </p:nvSpPr>
          <p:spPr>
            <a:xfrm>
              <a:off x="4296057" y="3969152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AHU10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7ECEB8C-FF76-4578-B938-E2FDF562BCA2}"/>
                </a:ext>
              </a:extLst>
            </p:cNvPr>
            <p:cNvCxnSpPr>
              <a:cxnSpLocks/>
              <a:stCxn id="155" idx="0"/>
            </p:cNvCxnSpPr>
            <p:nvPr/>
          </p:nvCxnSpPr>
          <p:spPr>
            <a:xfrm flipV="1">
              <a:off x="4114841" y="3167047"/>
              <a:ext cx="0" cy="640073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C6127B7-ADE4-400D-8D1D-365B809A44D0}"/>
                </a:ext>
              </a:extLst>
            </p:cNvPr>
            <p:cNvSpPr/>
            <p:nvPr/>
          </p:nvSpPr>
          <p:spPr>
            <a:xfrm>
              <a:off x="4023402" y="3807120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58344AE-38E6-4D57-87E0-7F78406AE8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1500" y="4526281"/>
              <a:ext cx="182878" cy="137163"/>
              <a:chOff x="3657610" y="5029200"/>
              <a:chExt cx="365749" cy="274320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D058BB68-247E-4C77-9A47-8E863D27E733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162" name="Isosceles Triangle 161">
                  <a:extLst>
                    <a:ext uri="{FF2B5EF4-FFF2-40B4-BE49-F238E27FC236}">
                      <a16:creationId xmlns:a16="http://schemas.microsoft.com/office/drawing/2014/main" id="{9BB28F3F-4B97-45D6-9276-8F362E91F471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Isosceles Triangle 162">
                  <a:extLst>
                    <a:ext uri="{FF2B5EF4-FFF2-40B4-BE49-F238E27FC236}">
                      <a16:creationId xmlns:a16="http://schemas.microsoft.com/office/drawing/2014/main" id="{17630D42-64B1-41EC-B71F-8C864BBFEC6B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7F193DF-97FB-48EB-9F60-77975D784B1D}"/>
                  </a:ext>
                </a:extLst>
              </p:cNvPr>
              <p:cNvCxnSpPr>
                <a:stCxn id="163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BE7E6AF-913E-479E-A936-F49096266A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160" name="Arc 159">
                  <a:extLst>
                    <a:ext uri="{FF2B5EF4-FFF2-40B4-BE49-F238E27FC236}">
                      <a16:creationId xmlns:a16="http://schemas.microsoft.com/office/drawing/2014/main" id="{BE2E5C5D-414A-41AC-8CE5-079D076F69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E5BC7BB-DD67-47F2-B1E2-B83BF9A23B98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0232A8A-3242-4EDB-AE37-EB89E4D80547}"/>
              </a:ext>
            </a:extLst>
          </p:cNvPr>
          <p:cNvGrpSpPr>
            <a:grpSpLocks noChangeAspect="1"/>
          </p:cNvGrpSpPr>
          <p:nvPr/>
        </p:nvGrpSpPr>
        <p:grpSpPr>
          <a:xfrm>
            <a:off x="4195948" y="3086101"/>
            <a:ext cx="124690" cy="93520"/>
            <a:chOff x="3657609" y="5669280"/>
            <a:chExt cx="365750" cy="274320"/>
          </a:xfrm>
        </p:grpSpPr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7B986111-6BF5-44F6-93D2-CC2439A49ADA}"/>
                </a:ext>
              </a:extLst>
            </p:cNvPr>
            <p:cNvSpPr/>
            <p:nvPr/>
          </p:nvSpPr>
          <p:spPr>
            <a:xfrm flipV="1">
              <a:off x="3657613" y="5714981"/>
              <a:ext cx="182880" cy="9144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FC6ADBF7-5E40-4371-BA95-1628D7BF9316}"/>
                </a:ext>
              </a:extLst>
            </p:cNvPr>
            <p:cNvSpPr/>
            <p:nvPr/>
          </p:nvSpPr>
          <p:spPr>
            <a:xfrm>
              <a:off x="3657610" y="5806420"/>
              <a:ext cx="182880" cy="9144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2519E83-92C2-4C70-84DE-EC8A0A2324BB}"/>
                </a:ext>
              </a:extLst>
            </p:cNvPr>
            <p:cNvCxnSpPr>
              <a:stCxn id="96" idx="0"/>
            </p:cNvCxnSpPr>
            <p:nvPr/>
          </p:nvCxnSpPr>
          <p:spPr>
            <a:xfrm>
              <a:off x="3749050" y="5806420"/>
              <a:ext cx="137150" cy="1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E460686-8961-4118-8641-73AD3B26B1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9040" y="5669280"/>
              <a:ext cx="274319" cy="274320"/>
              <a:chOff x="3794760" y="5074900"/>
              <a:chExt cx="182880" cy="182881"/>
            </a:xfrm>
          </p:grpSpPr>
          <p:sp>
            <p:nvSpPr>
              <p:cNvPr id="100" name="Arc 99">
                <a:extLst>
                  <a:ext uri="{FF2B5EF4-FFF2-40B4-BE49-F238E27FC236}">
                    <a16:creationId xmlns:a16="http://schemas.microsoft.com/office/drawing/2014/main" id="{83308993-A697-4573-A95F-2FB991429D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94760" y="5074900"/>
                <a:ext cx="182880" cy="182880"/>
              </a:xfrm>
              <a:prstGeom prst="arc">
                <a:avLst>
                  <a:gd name="adj1" fmla="val 16200000"/>
                  <a:gd name="adj2" fmla="val 4961308"/>
                </a:avLst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596771E-A204-4649-A7A2-CAC2ACB40A1D}"/>
                  </a:ext>
                </a:extLst>
              </p:cNvPr>
              <p:cNvCxnSpPr/>
              <p:nvPr/>
            </p:nvCxnSpPr>
            <p:spPr>
              <a:xfrm>
                <a:off x="3886200" y="5074901"/>
                <a:ext cx="0" cy="18288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67EA9859-DD03-44D7-9D11-63EA5D1E5E58}"/>
                </a:ext>
              </a:extLst>
            </p:cNvPr>
            <p:cNvSpPr/>
            <p:nvPr/>
          </p:nvSpPr>
          <p:spPr>
            <a:xfrm rot="5400000">
              <a:off x="3611889" y="5760693"/>
              <a:ext cx="182880" cy="9144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D36CB4B-DB84-4591-8FCD-34BE001FCC04}"/>
              </a:ext>
            </a:extLst>
          </p:cNvPr>
          <p:cNvCxnSpPr>
            <a:cxnSpLocks/>
          </p:cNvCxnSpPr>
          <p:nvPr/>
        </p:nvCxnSpPr>
        <p:spPr>
          <a:xfrm flipV="1">
            <a:off x="4038623" y="2369139"/>
            <a:ext cx="0" cy="763713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C7DB6FA-E90D-4E33-81C1-112A3DB465B6}"/>
              </a:ext>
            </a:extLst>
          </p:cNvPr>
          <p:cNvCxnSpPr>
            <a:cxnSpLocks/>
          </p:cNvCxnSpPr>
          <p:nvPr/>
        </p:nvCxnSpPr>
        <p:spPr>
          <a:xfrm>
            <a:off x="4037490" y="2369139"/>
            <a:ext cx="188167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5AE85E2-CAFD-4090-9D89-D46316E63436}"/>
              </a:ext>
            </a:extLst>
          </p:cNvPr>
          <p:cNvCxnSpPr>
            <a:cxnSpLocks/>
          </p:cNvCxnSpPr>
          <p:nvPr/>
        </p:nvCxnSpPr>
        <p:spPr>
          <a:xfrm>
            <a:off x="4224525" y="2182105"/>
            <a:ext cx="1249161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BEFA229-DDFC-447D-B737-FD6E718A41C0}"/>
              </a:ext>
            </a:extLst>
          </p:cNvPr>
          <p:cNvCxnSpPr>
            <a:cxnSpLocks/>
          </p:cNvCxnSpPr>
          <p:nvPr/>
        </p:nvCxnSpPr>
        <p:spPr>
          <a:xfrm>
            <a:off x="4223392" y="3429000"/>
            <a:ext cx="1249161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2AF0818-40B6-4931-9C8A-C1E46AAAF4E0}"/>
              </a:ext>
            </a:extLst>
          </p:cNvPr>
          <p:cNvGrpSpPr/>
          <p:nvPr/>
        </p:nvGrpSpPr>
        <p:grpSpPr>
          <a:xfrm>
            <a:off x="6034788" y="1553045"/>
            <a:ext cx="497625" cy="2182067"/>
            <a:chOff x="5853843" y="2277799"/>
            <a:chExt cx="729850" cy="3200365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AE29614-705F-4F01-A0EF-7DF2A017BEE5}"/>
                </a:ext>
              </a:extLst>
            </p:cNvPr>
            <p:cNvCxnSpPr>
              <a:cxnSpLocks/>
              <a:endCxn id="186" idx="2"/>
            </p:cNvCxnSpPr>
            <p:nvPr/>
          </p:nvCxnSpPr>
          <p:spPr>
            <a:xfrm flipV="1">
              <a:off x="5945282" y="4389127"/>
              <a:ext cx="0" cy="1089037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2107FF9-39AD-4F5F-A143-A6C27DD9A9DB}"/>
                </a:ext>
              </a:extLst>
            </p:cNvPr>
            <p:cNvSpPr txBox="1"/>
            <p:nvPr/>
          </p:nvSpPr>
          <p:spPr>
            <a:xfrm>
              <a:off x="6126498" y="3969152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AHU1</a:t>
              </a: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7E9E6EF-622D-4A92-AC9D-7E398151B01A}"/>
                </a:ext>
              </a:extLst>
            </p:cNvPr>
            <p:cNvCxnSpPr>
              <a:cxnSpLocks/>
              <a:stCxn id="186" idx="0"/>
            </p:cNvCxnSpPr>
            <p:nvPr/>
          </p:nvCxnSpPr>
          <p:spPr>
            <a:xfrm flipV="1">
              <a:off x="5945282" y="2277799"/>
              <a:ext cx="0" cy="1562694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7E94896-696F-44E4-BD6A-F29C52C4445B}"/>
                </a:ext>
              </a:extLst>
            </p:cNvPr>
            <p:cNvSpPr/>
            <p:nvPr/>
          </p:nvSpPr>
          <p:spPr>
            <a:xfrm>
              <a:off x="5853843" y="3840493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A1F9712-0400-4FD1-8F2D-23C9318F3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1941" y="4526281"/>
              <a:ext cx="182878" cy="137163"/>
              <a:chOff x="3657610" y="5029200"/>
              <a:chExt cx="365749" cy="274320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DA501FA0-4A90-4D80-9535-CD6A3D9E7374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193" name="Isosceles Triangle 192">
                  <a:extLst>
                    <a:ext uri="{FF2B5EF4-FFF2-40B4-BE49-F238E27FC236}">
                      <a16:creationId xmlns:a16="http://schemas.microsoft.com/office/drawing/2014/main" id="{874E99A6-A5E1-487D-B0A7-D220BE1DE4FE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Isosceles Triangle 193">
                  <a:extLst>
                    <a:ext uri="{FF2B5EF4-FFF2-40B4-BE49-F238E27FC236}">
                      <a16:creationId xmlns:a16="http://schemas.microsoft.com/office/drawing/2014/main" id="{0EA7610E-EE91-4988-8785-B62569A8BB33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4099006B-FE6A-40AA-8233-AE19224D1F13}"/>
                  </a:ext>
                </a:extLst>
              </p:cNvPr>
              <p:cNvCxnSpPr>
                <a:stCxn id="194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DF67F57E-0181-45A7-B8C3-2B3C013A4CC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191" name="Arc 190">
                  <a:extLst>
                    <a:ext uri="{FF2B5EF4-FFF2-40B4-BE49-F238E27FC236}">
                      <a16:creationId xmlns:a16="http://schemas.microsoft.com/office/drawing/2014/main" id="{F00EFDD7-8E01-4AFE-AB9F-05E45669A4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8F900EED-9349-4E36-8014-07C243BD722C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3BC1545-4C35-40E9-90E6-83A5111F7FA8}"/>
              </a:ext>
            </a:extLst>
          </p:cNvPr>
          <p:cNvGrpSpPr/>
          <p:nvPr/>
        </p:nvGrpSpPr>
        <p:grpSpPr>
          <a:xfrm>
            <a:off x="6658236" y="2182105"/>
            <a:ext cx="497625" cy="1246895"/>
            <a:chOff x="4023402" y="3167047"/>
            <a:chExt cx="729850" cy="1828780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E3B9E92-E761-4D86-B578-35B15E5C2801}"/>
                </a:ext>
              </a:extLst>
            </p:cNvPr>
            <p:cNvCxnSpPr>
              <a:cxnSpLocks/>
              <a:endCxn id="199" idx="2"/>
            </p:cNvCxnSpPr>
            <p:nvPr/>
          </p:nvCxnSpPr>
          <p:spPr>
            <a:xfrm flipV="1">
              <a:off x="4114841" y="4355754"/>
              <a:ext cx="0" cy="640073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0CB4A09-EC81-49C6-ACFA-F406815E8D5B}"/>
                </a:ext>
              </a:extLst>
            </p:cNvPr>
            <p:cNvSpPr txBox="1"/>
            <p:nvPr/>
          </p:nvSpPr>
          <p:spPr>
            <a:xfrm>
              <a:off x="4296057" y="3969152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AHU7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72B93DF-836B-4679-B880-C728355A82BE}"/>
                </a:ext>
              </a:extLst>
            </p:cNvPr>
            <p:cNvCxnSpPr>
              <a:cxnSpLocks/>
              <a:stCxn id="199" idx="0"/>
            </p:cNvCxnSpPr>
            <p:nvPr/>
          </p:nvCxnSpPr>
          <p:spPr>
            <a:xfrm flipH="1" flipV="1">
              <a:off x="4113179" y="3167047"/>
              <a:ext cx="1662" cy="640073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8C8C62FB-00BB-4D63-B9E8-55CAC6D16C6F}"/>
                </a:ext>
              </a:extLst>
            </p:cNvPr>
            <p:cNvSpPr/>
            <p:nvPr/>
          </p:nvSpPr>
          <p:spPr>
            <a:xfrm>
              <a:off x="4023402" y="3807120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49F5175-96CD-4059-B7DE-28EC832ADE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1500" y="4526281"/>
              <a:ext cx="182878" cy="137163"/>
              <a:chOff x="3657610" y="5029200"/>
              <a:chExt cx="365749" cy="274320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223CE459-E132-4F95-ABDB-CDF1BE76EE28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206" name="Isosceles Triangle 205">
                  <a:extLst>
                    <a:ext uri="{FF2B5EF4-FFF2-40B4-BE49-F238E27FC236}">
                      <a16:creationId xmlns:a16="http://schemas.microsoft.com/office/drawing/2014/main" id="{26176129-7DE7-493F-95B4-A489938C3EF2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Isosceles Triangle 206">
                  <a:extLst>
                    <a:ext uri="{FF2B5EF4-FFF2-40B4-BE49-F238E27FC236}">
                      <a16:creationId xmlns:a16="http://schemas.microsoft.com/office/drawing/2014/main" id="{0E76B2DC-9EB7-4D39-902D-26634E4DAE21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6443A5E-D57F-4D88-A9B2-0D1C86F3FFC2}"/>
                  </a:ext>
                </a:extLst>
              </p:cNvPr>
              <p:cNvCxnSpPr>
                <a:stCxn id="207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085EA15D-1280-40E8-B676-18C62856FB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204" name="Arc 203">
                  <a:extLst>
                    <a:ext uri="{FF2B5EF4-FFF2-40B4-BE49-F238E27FC236}">
                      <a16:creationId xmlns:a16="http://schemas.microsoft.com/office/drawing/2014/main" id="{CAE8EA8A-550D-421E-BA58-2802D49595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B8EF6867-3967-48B1-91F4-D4A8AF8951C5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C46B07B-D833-42DA-966C-B0D70C1E35DB}"/>
              </a:ext>
            </a:extLst>
          </p:cNvPr>
          <p:cNvCxnSpPr>
            <a:cxnSpLocks/>
          </p:cNvCxnSpPr>
          <p:nvPr/>
        </p:nvCxnSpPr>
        <p:spPr>
          <a:xfrm>
            <a:off x="6096000" y="2182105"/>
            <a:ext cx="624581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791E334-1A4A-425B-B07B-8ED840793DA9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623448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F6381EC8-158F-4305-9794-F7D6673B9C84}"/>
              </a:ext>
            </a:extLst>
          </p:cNvPr>
          <p:cNvCxnSpPr>
            <a:cxnSpLocks/>
          </p:cNvCxnSpPr>
          <p:nvPr/>
        </p:nvCxnSpPr>
        <p:spPr>
          <a:xfrm>
            <a:off x="7342896" y="2187717"/>
            <a:ext cx="1218031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A8099EA-9693-43CA-B96E-CFBB3471684C}"/>
              </a:ext>
            </a:extLst>
          </p:cNvPr>
          <p:cNvGrpSpPr/>
          <p:nvPr/>
        </p:nvGrpSpPr>
        <p:grpSpPr>
          <a:xfrm>
            <a:off x="7281684" y="2182105"/>
            <a:ext cx="1030392" cy="1309240"/>
            <a:chOff x="9511403" y="3200420"/>
            <a:chExt cx="1511241" cy="1920219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F351F57-23BB-4F02-A710-2C81ABC8FB5A}"/>
                </a:ext>
              </a:extLst>
            </p:cNvPr>
            <p:cNvGrpSpPr/>
            <p:nvPr/>
          </p:nvGrpSpPr>
          <p:grpSpPr>
            <a:xfrm>
              <a:off x="9511403" y="3200420"/>
              <a:ext cx="1278484" cy="1645902"/>
              <a:chOff x="5853843" y="3192189"/>
              <a:chExt cx="1278484" cy="1645902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8B7A16CE-B041-48A0-A430-481E75EEFE70}"/>
                  </a:ext>
                </a:extLst>
              </p:cNvPr>
              <p:cNvCxnSpPr>
                <a:cxnSpLocks/>
                <a:endCxn id="224" idx="2"/>
              </p:cNvCxnSpPr>
              <p:nvPr/>
            </p:nvCxnSpPr>
            <p:spPr>
              <a:xfrm flipV="1">
                <a:off x="5945282" y="4389127"/>
                <a:ext cx="0" cy="448964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CBF1DD49-E77F-41C4-9C83-C1BDA3C86767}"/>
                  </a:ext>
                </a:extLst>
              </p:cNvPr>
              <p:cNvSpPr txBox="1"/>
              <p:nvPr/>
            </p:nvSpPr>
            <p:spPr>
              <a:xfrm>
                <a:off x="6078796" y="3832262"/>
                <a:ext cx="105353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South FC Riser 1A</a:t>
                </a:r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9B3B55B1-028D-44F0-A2AC-F5D6DEC93D43}"/>
                  </a:ext>
                </a:extLst>
              </p:cNvPr>
              <p:cNvCxnSpPr>
                <a:cxnSpLocks/>
                <a:stCxn id="224" idx="0"/>
              </p:cNvCxnSpPr>
              <p:nvPr/>
            </p:nvCxnSpPr>
            <p:spPr>
              <a:xfrm flipV="1">
                <a:off x="5945282" y="3192189"/>
                <a:ext cx="0" cy="648304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3319FEB6-0315-4819-84E0-BDC84D7D37A7}"/>
                  </a:ext>
                </a:extLst>
              </p:cNvPr>
              <p:cNvSpPr/>
              <p:nvPr/>
            </p:nvSpPr>
            <p:spPr>
              <a:xfrm>
                <a:off x="5853843" y="3840493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C945E54E-8916-4B0B-951D-B6A0C89483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01941" y="4526281"/>
                <a:ext cx="182878" cy="137163"/>
                <a:chOff x="3657610" y="5029200"/>
                <a:chExt cx="365749" cy="274320"/>
              </a:xfrm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F3AEB245-6E3B-424F-A1FA-AE5B24086BBD}"/>
                    </a:ext>
                  </a:extLst>
                </p:cNvPr>
                <p:cNvGrpSpPr/>
                <p:nvPr/>
              </p:nvGrpSpPr>
              <p:grpSpPr>
                <a:xfrm>
                  <a:off x="3657610" y="5074901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31" name="Isosceles Triangle 230">
                    <a:extLst>
                      <a:ext uri="{FF2B5EF4-FFF2-40B4-BE49-F238E27FC236}">
                        <a16:creationId xmlns:a16="http://schemas.microsoft.com/office/drawing/2014/main" id="{9765E3A2-4FA3-436B-A3AE-F2E9185B1A1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2" name="Isosceles Triangle 231">
                    <a:extLst>
                      <a:ext uri="{FF2B5EF4-FFF2-40B4-BE49-F238E27FC236}">
                        <a16:creationId xmlns:a16="http://schemas.microsoft.com/office/drawing/2014/main" id="{DC3D5719-798E-4D0C-9EAB-FAAA8C60AB39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7BBF4F78-ADBC-4A1A-8EED-49944EBF96D8}"/>
                    </a:ext>
                  </a:extLst>
                </p:cNvPr>
                <p:cNvCxnSpPr>
                  <a:stCxn id="232" idx="0"/>
                </p:cNvCxnSpPr>
                <p:nvPr/>
              </p:nvCxnSpPr>
              <p:spPr>
                <a:xfrm>
                  <a:off x="3749050" y="5166340"/>
                  <a:ext cx="137150" cy="1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AF04255D-928B-4606-B559-2E242C1E49B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040" y="5029200"/>
                  <a:ext cx="274319" cy="274320"/>
                  <a:chOff x="3794760" y="5074900"/>
                  <a:chExt cx="182880" cy="182881"/>
                </a:xfrm>
              </p:grpSpPr>
              <p:sp>
                <p:nvSpPr>
                  <p:cNvPr id="229" name="Arc 228">
                    <a:extLst>
                      <a:ext uri="{FF2B5EF4-FFF2-40B4-BE49-F238E27FC236}">
                        <a16:creationId xmlns:a16="http://schemas.microsoft.com/office/drawing/2014/main" id="{199A4E4E-E6F3-4DFB-A618-549DFA2F31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94760" y="5074900"/>
                    <a:ext cx="182880" cy="182880"/>
                  </a:xfrm>
                  <a:prstGeom prst="arc">
                    <a:avLst>
                      <a:gd name="adj1" fmla="val 16200000"/>
                      <a:gd name="adj2" fmla="val 4961308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0B9D9EAD-3C31-4931-953D-44DD113EAD59}"/>
                      </a:ext>
                    </a:extLst>
                  </p:cNvPr>
                  <p:cNvCxnSpPr/>
                  <p:nvPr/>
                </p:nvCxnSpPr>
                <p:spPr>
                  <a:xfrm>
                    <a:off x="3886200" y="5074901"/>
                    <a:ext cx="0" cy="18288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1F813244-9473-4B16-8BA1-1FD9C81576A7}"/>
                </a:ext>
              </a:extLst>
            </p:cNvPr>
            <p:cNvGrpSpPr/>
            <p:nvPr/>
          </p:nvGrpSpPr>
          <p:grpSpPr>
            <a:xfrm>
              <a:off x="10791549" y="3381003"/>
              <a:ext cx="182878" cy="1739636"/>
              <a:chOff x="10791549" y="3381003"/>
              <a:chExt cx="182878" cy="1739636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44D1069-B43B-46B6-B37C-F7753E17EB29}"/>
                  </a:ext>
                </a:extLst>
              </p:cNvPr>
              <p:cNvCxnSpPr>
                <a:cxnSpLocks/>
                <a:endCxn id="237" idx="2"/>
              </p:cNvCxnSpPr>
              <p:nvPr/>
            </p:nvCxnSpPr>
            <p:spPr>
              <a:xfrm flipV="1">
                <a:off x="10882988" y="4397358"/>
                <a:ext cx="0" cy="723281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B5E42E0A-6D96-4578-9243-302EB5AFB6AC}"/>
                  </a:ext>
                </a:extLst>
              </p:cNvPr>
              <p:cNvCxnSpPr>
                <a:cxnSpLocks/>
                <a:stCxn id="237" idx="0"/>
              </p:cNvCxnSpPr>
              <p:nvPr/>
            </p:nvCxnSpPr>
            <p:spPr>
              <a:xfrm flipV="1">
                <a:off x="10882988" y="3381003"/>
                <a:ext cx="0" cy="467721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198431FD-153E-4781-9769-4CD3EC330542}"/>
                  </a:ext>
                </a:extLst>
              </p:cNvPr>
              <p:cNvSpPr/>
              <p:nvPr/>
            </p:nvSpPr>
            <p:spPr>
              <a:xfrm>
                <a:off x="10791549" y="3848724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</p:grp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00C8EFF-9873-422F-9D22-94F727A5793A}"/>
                </a:ext>
              </a:extLst>
            </p:cNvPr>
            <p:cNvCxnSpPr>
              <a:cxnSpLocks/>
            </p:cNvCxnSpPr>
            <p:nvPr/>
          </p:nvCxnSpPr>
          <p:spPr>
            <a:xfrm>
              <a:off x="9601180" y="4846322"/>
              <a:ext cx="1280146" cy="0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ADD3A096-0BCE-46F6-9EDC-AFE45A44032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360" y="4686304"/>
              <a:ext cx="23022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2131F33-DC10-4A92-960C-FB86639B74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39766" y="4617721"/>
              <a:ext cx="182878" cy="137162"/>
              <a:chOff x="3657609" y="5669280"/>
              <a:chExt cx="365750" cy="274320"/>
            </a:xfrm>
          </p:grpSpPr>
          <p:sp>
            <p:nvSpPr>
              <p:cNvPr id="278" name="Isosceles Triangle 277">
                <a:extLst>
                  <a:ext uri="{FF2B5EF4-FFF2-40B4-BE49-F238E27FC236}">
                    <a16:creationId xmlns:a16="http://schemas.microsoft.com/office/drawing/2014/main" id="{B9160CAA-0DE8-4776-A00D-2288EB973CD3}"/>
                  </a:ext>
                </a:extLst>
              </p:cNvPr>
              <p:cNvSpPr/>
              <p:nvPr/>
            </p:nvSpPr>
            <p:spPr>
              <a:xfrm flipV="1">
                <a:off x="3657613" y="5714981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Isosceles Triangle 278">
                <a:extLst>
                  <a:ext uri="{FF2B5EF4-FFF2-40B4-BE49-F238E27FC236}">
                    <a16:creationId xmlns:a16="http://schemas.microsoft.com/office/drawing/2014/main" id="{ED383CEF-FA67-46B6-A9EF-FE65532077D4}"/>
                  </a:ext>
                </a:extLst>
              </p:cNvPr>
              <p:cNvSpPr/>
              <p:nvPr/>
            </p:nvSpPr>
            <p:spPr>
              <a:xfrm>
                <a:off x="3657610" y="5806420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FA45537B-4E8C-406A-ACC6-02D7A7E29DF2}"/>
                  </a:ext>
                </a:extLst>
              </p:cNvPr>
              <p:cNvCxnSpPr>
                <a:stCxn id="279" idx="0"/>
              </p:cNvCxnSpPr>
              <p:nvPr/>
            </p:nvCxnSpPr>
            <p:spPr>
              <a:xfrm>
                <a:off x="3749050" y="580642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85A5EC7A-E014-4D05-9D60-EC254003E0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669280"/>
                <a:ext cx="274319" cy="274320"/>
                <a:chOff x="3794760" y="5074900"/>
                <a:chExt cx="182880" cy="182881"/>
              </a:xfrm>
            </p:grpSpPr>
            <p:sp>
              <p:nvSpPr>
                <p:cNvPr id="283" name="Arc 282">
                  <a:extLst>
                    <a:ext uri="{FF2B5EF4-FFF2-40B4-BE49-F238E27FC236}">
                      <a16:creationId xmlns:a16="http://schemas.microsoft.com/office/drawing/2014/main" id="{A9C66619-7EB7-4981-8838-5A6EFF6315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8AC475FD-CBDE-40F1-9F25-E7657F347063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2" name="Isosceles Triangle 281">
                <a:extLst>
                  <a:ext uri="{FF2B5EF4-FFF2-40B4-BE49-F238E27FC236}">
                    <a16:creationId xmlns:a16="http://schemas.microsoft.com/office/drawing/2014/main" id="{CEE35282-C657-4DE1-AA8A-4AF904217EEC}"/>
                  </a:ext>
                </a:extLst>
              </p:cNvPr>
              <p:cNvSpPr/>
              <p:nvPr/>
            </p:nvSpPr>
            <p:spPr>
              <a:xfrm rot="5400000">
                <a:off x="3611889" y="5760693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00904A05-639B-40C1-B006-A116A2199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09021" y="3566176"/>
              <a:ext cx="0" cy="1120112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317E73E2-0F63-4013-AD95-6206908F77C6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360" y="3566176"/>
              <a:ext cx="27597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E72B209B-4191-4357-90F7-D9DFA7D7C3C8}"/>
                </a:ext>
              </a:extLst>
            </p:cNvPr>
            <p:cNvCxnSpPr>
              <a:cxnSpLocks/>
            </p:cNvCxnSpPr>
            <p:nvPr/>
          </p:nvCxnSpPr>
          <p:spPr>
            <a:xfrm>
              <a:off x="9601180" y="3383298"/>
              <a:ext cx="1280146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841D9B2D-1A55-45E1-806D-6DDB0A36863C}"/>
              </a:ext>
            </a:extLst>
          </p:cNvPr>
          <p:cNvCxnSpPr>
            <a:cxnSpLocks/>
          </p:cNvCxnSpPr>
          <p:nvPr/>
        </p:nvCxnSpPr>
        <p:spPr>
          <a:xfrm>
            <a:off x="8215723" y="3491345"/>
            <a:ext cx="348245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Freeform 175">
            <a:extLst>
              <a:ext uri="{FF2B5EF4-FFF2-40B4-BE49-F238E27FC236}">
                <a16:creationId xmlns:a16="http://schemas.microsoft.com/office/drawing/2014/main" id="{E4301171-5913-4F6C-8A03-615037579D4D}"/>
              </a:ext>
            </a:extLst>
          </p:cNvPr>
          <p:cNvSpPr/>
          <p:nvPr/>
        </p:nvSpPr>
        <p:spPr>
          <a:xfrm flipH="1" flipV="1">
            <a:off x="8598325" y="2119761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313" name="Freeform 176">
            <a:extLst>
              <a:ext uri="{FF2B5EF4-FFF2-40B4-BE49-F238E27FC236}">
                <a16:creationId xmlns:a16="http://schemas.microsoft.com/office/drawing/2014/main" id="{EBAB684F-BFC2-4E93-90E9-0C970F8E32A9}"/>
              </a:ext>
            </a:extLst>
          </p:cNvPr>
          <p:cNvSpPr/>
          <p:nvPr/>
        </p:nvSpPr>
        <p:spPr>
          <a:xfrm flipH="1" flipV="1">
            <a:off x="8535980" y="2119760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314" name="Freeform 175">
            <a:extLst>
              <a:ext uri="{FF2B5EF4-FFF2-40B4-BE49-F238E27FC236}">
                <a16:creationId xmlns:a16="http://schemas.microsoft.com/office/drawing/2014/main" id="{53FD1919-6F7F-4BE5-BE25-91D995F91D48}"/>
              </a:ext>
            </a:extLst>
          </p:cNvPr>
          <p:cNvSpPr/>
          <p:nvPr/>
        </p:nvSpPr>
        <p:spPr>
          <a:xfrm flipH="1" flipV="1">
            <a:off x="8598325" y="3429001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315" name="Freeform 176">
            <a:extLst>
              <a:ext uri="{FF2B5EF4-FFF2-40B4-BE49-F238E27FC236}">
                <a16:creationId xmlns:a16="http://schemas.microsoft.com/office/drawing/2014/main" id="{F7D4E3A4-BF8B-480E-8607-E0AED718B8C8}"/>
              </a:ext>
            </a:extLst>
          </p:cNvPr>
          <p:cNvSpPr/>
          <p:nvPr/>
        </p:nvSpPr>
        <p:spPr>
          <a:xfrm flipH="1" flipV="1">
            <a:off x="8535980" y="3429000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5CF5E604-C008-44BE-9E86-D28508C7EFAB}"/>
              </a:ext>
            </a:extLst>
          </p:cNvPr>
          <p:cNvCxnSpPr>
            <a:cxnSpLocks/>
          </p:cNvCxnSpPr>
          <p:nvPr/>
        </p:nvCxnSpPr>
        <p:spPr>
          <a:xfrm flipV="1">
            <a:off x="7342895" y="1553045"/>
            <a:ext cx="0" cy="623448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38D7D71-704D-48CC-BAB9-7EC6ED049A92}"/>
              </a:ext>
            </a:extLst>
          </p:cNvPr>
          <p:cNvGrpSpPr/>
          <p:nvPr/>
        </p:nvGrpSpPr>
        <p:grpSpPr>
          <a:xfrm>
            <a:off x="8901515" y="2182105"/>
            <a:ext cx="1030392" cy="1309240"/>
            <a:chOff x="9511403" y="3200420"/>
            <a:chExt cx="1511241" cy="1920219"/>
          </a:xfrm>
        </p:grpSpPr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3C5F5AA3-13B5-4556-8EB2-AE21197FB7DA}"/>
                </a:ext>
              </a:extLst>
            </p:cNvPr>
            <p:cNvGrpSpPr/>
            <p:nvPr/>
          </p:nvGrpSpPr>
          <p:grpSpPr>
            <a:xfrm>
              <a:off x="9511403" y="3200420"/>
              <a:ext cx="1278484" cy="1645902"/>
              <a:chOff x="5853843" y="3192189"/>
              <a:chExt cx="1278484" cy="1645902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7A15A4F1-B81F-48C5-BDEC-09EB4AB5860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 flipV="1">
                <a:off x="5945282" y="4389127"/>
                <a:ext cx="0" cy="448964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931E04BA-79C9-4775-9509-38C40DF7D729}"/>
                  </a:ext>
                </a:extLst>
              </p:cNvPr>
              <p:cNvSpPr txBox="1"/>
              <p:nvPr/>
            </p:nvSpPr>
            <p:spPr>
              <a:xfrm>
                <a:off x="6078796" y="3832262"/>
                <a:ext cx="105353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South FC Riser 8A</a:t>
                </a:r>
              </a:p>
            </p:txBody>
          </p: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6AB8984E-1AE0-46CD-BDC4-3F1F71A878E8}"/>
                  </a:ext>
                </a:extLst>
              </p:cNvPr>
              <p:cNvCxnSpPr>
                <a:cxnSpLocks/>
                <a:stCxn id="347" idx="0"/>
              </p:cNvCxnSpPr>
              <p:nvPr/>
            </p:nvCxnSpPr>
            <p:spPr>
              <a:xfrm flipV="1">
                <a:off x="5945282" y="3192189"/>
                <a:ext cx="0" cy="648304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AF4E2AF1-8807-45CA-934A-052B44178152}"/>
                  </a:ext>
                </a:extLst>
              </p:cNvPr>
              <p:cNvSpPr/>
              <p:nvPr/>
            </p:nvSpPr>
            <p:spPr>
              <a:xfrm>
                <a:off x="5853843" y="3840493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069CFAA0-D37D-4A7C-87EB-8F98145097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01941" y="4526281"/>
                <a:ext cx="182878" cy="137163"/>
                <a:chOff x="3657610" y="5029200"/>
                <a:chExt cx="365749" cy="274320"/>
              </a:xfrm>
            </p:grpSpPr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F1E7C70D-0124-4D8D-BDDB-18EB6C23693A}"/>
                    </a:ext>
                  </a:extLst>
                </p:cNvPr>
                <p:cNvGrpSpPr/>
                <p:nvPr/>
              </p:nvGrpSpPr>
              <p:grpSpPr>
                <a:xfrm>
                  <a:off x="3657610" y="5074901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54" name="Isosceles Triangle 353">
                    <a:extLst>
                      <a:ext uri="{FF2B5EF4-FFF2-40B4-BE49-F238E27FC236}">
                        <a16:creationId xmlns:a16="http://schemas.microsoft.com/office/drawing/2014/main" id="{5E9F38C1-D60F-4A15-BF55-79B282A3682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5" name="Isosceles Triangle 354">
                    <a:extLst>
                      <a:ext uri="{FF2B5EF4-FFF2-40B4-BE49-F238E27FC236}">
                        <a16:creationId xmlns:a16="http://schemas.microsoft.com/office/drawing/2014/main" id="{86FBF047-A59A-4240-9DDF-FDC7860135C7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2648C949-DA45-4788-911F-893DF27C8A68}"/>
                    </a:ext>
                  </a:extLst>
                </p:cNvPr>
                <p:cNvCxnSpPr>
                  <a:stCxn id="355" idx="0"/>
                </p:cNvCxnSpPr>
                <p:nvPr/>
              </p:nvCxnSpPr>
              <p:spPr>
                <a:xfrm>
                  <a:off x="3749050" y="5166340"/>
                  <a:ext cx="137150" cy="1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id="{2D47F9C6-D401-4312-973B-39DE6C79A5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040" y="5029200"/>
                  <a:ext cx="274319" cy="274320"/>
                  <a:chOff x="3794760" y="5074900"/>
                  <a:chExt cx="182880" cy="182881"/>
                </a:xfrm>
              </p:grpSpPr>
              <p:sp>
                <p:nvSpPr>
                  <p:cNvPr id="352" name="Arc 351">
                    <a:extLst>
                      <a:ext uri="{FF2B5EF4-FFF2-40B4-BE49-F238E27FC236}">
                        <a16:creationId xmlns:a16="http://schemas.microsoft.com/office/drawing/2014/main" id="{6A93B997-5B54-40CA-9DD9-5E472ECF6D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94760" y="5074900"/>
                    <a:ext cx="182880" cy="182880"/>
                  </a:xfrm>
                  <a:prstGeom prst="arc">
                    <a:avLst>
                      <a:gd name="adj1" fmla="val 16200000"/>
                      <a:gd name="adj2" fmla="val 4961308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53" name="Straight Connector 352">
                    <a:extLst>
                      <a:ext uri="{FF2B5EF4-FFF2-40B4-BE49-F238E27FC236}">
                        <a16:creationId xmlns:a16="http://schemas.microsoft.com/office/drawing/2014/main" id="{A2C5D2AF-AE4B-45DF-9260-6B54BD1A2185}"/>
                      </a:ext>
                    </a:extLst>
                  </p:cNvPr>
                  <p:cNvCxnSpPr/>
                  <p:nvPr/>
                </p:nvCxnSpPr>
                <p:spPr>
                  <a:xfrm>
                    <a:off x="3886200" y="5074901"/>
                    <a:ext cx="0" cy="18288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5F3BFF1A-3A4C-4463-BC60-6EE7305ECB98}"/>
                </a:ext>
              </a:extLst>
            </p:cNvPr>
            <p:cNvGrpSpPr/>
            <p:nvPr/>
          </p:nvGrpSpPr>
          <p:grpSpPr>
            <a:xfrm>
              <a:off x="10791549" y="3381003"/>
              <a:ext cx="182878" cy="1739636"/>
              <a:chOff x="10791549" y="3381003"/>
              <a:chExt cx="182878" cy="1739636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D6189A3A-EB44-4DD4-A1F1-4528D9DE864A}"/>
                  </a:ext>
                </a:extLst>
              </p:cNvPr>
              <p:cNvCxnSpPr>
                <a:cxnSpLocks/>
                <a:endCxn id="343" idx="2"/>
              </p:cNvCxnSpPr>
              <p:nvPr/>
            </p:nvCxnSpPr>
            <p:spPr>
              <a:xfrm flipV="1">
                <a:off x="10882988" y="4397358"/>
                <a:ext cx="0" cy="723281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49509D10-FD83-481D-8065-40212FD39725}"/>
                  </a:ext>
                </a:extLst>
              </p:cNvPr>
              <p:cNvCxnSpPr>
                <a:cxnSpLocks/>
                <a:stCxn id="343" idx="0"/>
              </p:cNvCxnSpPr>
              <p:nvPr/>
            </p:nvCxnSpPr>
            <p:spPr>
              <a:xfrm flipV="1">
                <a:off x="10882988" y="3381003"/>
                <a:ext cx="0" cy="467721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8F0E79C1-BB50-4C41-8530-8094C37B1F1D}"/>
                  </a:ext>
                </a:extLst>
              </p:cNvPr>
              <p:cNvSpPr/>
              <p:nvPr/>
            </p:nvSpPr>
            <p:spPr>
              <a:xfrm>
                <a:off x="10791549" y="3848724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</p:grp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11A0CA2F-76AF-4DE8-A73F-ABDDC226F5F0}"/>
                </a:ext>
              </a:extLst>
            </p:cNvPr>
            <p:cNvCxnSpPr>
              <a:cxnSpLocks/>
            </p:cNvCxnSpPr>
            <p:nvPr/>
          </p:nvCxnSpPr>
          <p:spPr>
            <a:xfrm>
              <a:off x="9601180" y="4846322"/>
              <a:ext cx="1280146" cy="0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6EB453F-9128-4FCB-A539-AD887E77BCDE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360" y="4686304"/>
              <a:ext cx="23022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885EC84B-AAF8-4F21-A93D-7C8C7D0213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39766" y="4617721"/>
              <a:ext cx="182878" cy="137162"/>
              <a:chOff x="3657609" y="5669280"/>
              <a:chExt cx="365750" cy="274320"/>
            </a:xfrm>
          </p:grpSpPr>
          <p:sp>
            <p:nvSpPr>
              <p:cNvPr id="334" name="Isosceles Triangle 333">
                <a:extLst>
                  <a:ext uri="{FF2B5EF4-FFF2-40B4-BE49-F238E27FC236}">
                    <a16:creationId xmlns:a16="http://schemas.microsoft.com/office/drawing/2014/main" id="{6AC5AF82-C30B-4A9B-93F4-3538F244A445}"/>
                  </a:ext>
                </a:extLst>
              </p:cNvPr>
              <p:cNvSpPr/>
              <p:nvPr/>
            </p:nvSpPr>
            <p:spPr>
              <a:xfrm flipV="1">
                <a:off x="3657613" y="5714981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Isosceles Triangle 334">
                <a:extLst>
                  <a:ext uri="{FF2B5EF4-FFF2-40B4-BE49-F238E27FC236}">
                    <a16:creationId xmlns:a16="http://schemas.microsoft.com/office/drawing/2014/main" id="{7CA656B1-2E8C-476D-B5CC-D851CBCE0164}"/>
                  </a:ext>
                </a:extLst>
              </p:cNvPr>
              <p:cNvSpPr/>
              <p:nvPr/>
            </p:nvSpPr>
            <p:spPr>
              <a:xfrm>
                <a:off x="3657610" y="5806420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29A0100D-0E9F-43C3-A4E0-6602E79B9DE2}"/>
                  </a:ext>
                </a:extLst>
              </p:cNvPr>
              <p:cNvCxnSpPr>
                <a:stCxn id="335" idx="0"/>
              </p:cNvCxnSpPr>
              <p:nvPr/>
            </p:nvCxnSpPr>
            <p:spPr>
              <a:xfrm>
                <a:off x="3749050" y="580642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ED403617-422E-489E-8ED4-427D018841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669280"/>
                <a:ext cx="274319" cy="274320"/>
                <a:chOff x="3794760" y="5074900"/>
                <a:chExt cx="182880" cy="182881"/>
              </a:xfrm>
            </p:grpSpPr>
            <p:sp>
              <p:nvSpPr>
                <p:cNvPr id="339" name="Arc 338">
                  <a:extLst>
                    <a:ext uri="{FF2B5EF4-FFF2-40B4-BE49-F238E27FC236}">
                      <a16:creationId xmlns:a16="http://schemas.microsoft.com/office/drawing/2014/main" id="{68CF004C-21E9-4CA5-8989-71E6393D29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0BCA6B6A-442F-4FEB-8D6E-33AC77DF3DFB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8" name="Isosceles Triangle 337">
                <a:extLst>
                  <a:ext uri="{FF2B5EF4-FFF2-40B4-BE49-F238E27FC236}">
                    <a16:creationId xmlns:a16="http://schemas.microsoft.com/office/drawing/2014/main" id="{BB7A66D5-1350-4DB4-9435-8FC03DF097FF}"/>
                  </a:ext>
                </a:extLst>
              </p:cNvPr>
              <p:cNvSpPr/>
              <p:nvPr/>
            </p:nvSpPr>
            <p:spPr>
              <a:xfrm rot="5400000">
                <a:off x="3611889" y="5760693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9C581B92-5523-4FA5-99B0-AC0A469E20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09021" y="3566176"/>
              <a:ext cx="0" cy="1120112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3BF1A5D1-D8FA-4C49-94A1-BBBEB6E55D1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360" y="3566176"/>
              <a:ext cx="27597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38F637A-80FA-4092-8D76-11B59219854C}"/>
                </a:ext>
              </a:extLst>
            </p:cNvPr>
            <p:cNvCxnSpPr>
              <a:cxnSpLocks/>
            </p:cNvCxnSpPr>
            <p:nvPr/>
          </p:nvCxnSpPr>
          <p:spPr>
            <a:xfrm>
              <a:off x="9601180" y="3383298"/>
              <a:ext cx="1280146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03A9C948-8CD5-48C1-9267-AC84A41FAA93}"/>
              </a:ext>
            </a:extLst>
          </p:cNvPr>
          <p:cNvCxnSpPr>
            <a:cxnSpLocks/>
          </p:cNvCxnSpPr>
          <p:nvPr/>
        </p:nvCxnSpPr>
        <p:spPr>
          <a:xfrm>
            <a:off x="8624793" y="2182105"/>
            <a:ext cx="2458789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A1820613-B2D1-411F-8209-853F5BB12E98}"/>
              </a:ext>
            </a:extLst>
          </p:cNvPr>
          <p:cNvCxnSpPr>
            <a:cxnSpLocks/>
          </p:cNvCxnSpPr>
          <p:nvPr/>
        </p:nvCxnSpPr>
        <p:spPr>
          <a:xfrm>
            <a:off x="8627834" y="3491345"/>
            <a:ext cx="2455748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5B62E318-2FC8-403A-A6FE-56ABD2DD5857}"/>
              </a:ext>
            </a:extLst>
          </p:cNvPr>
          <p:cNvCxnSpPr>
            <a:cxnSpLocks/>
          </p:cNvCxnSpPr>
          <p:nvPr/>
        </p:nvCxnSpPr>
        <p:spPr>
          <a:xfrm>
            <a:off x="1108419" y="6546239"/>
            <a:ext cx="4985316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B097384B-4CFD-4015-8F85-794491D9658E}"/>
              </a:ext>
            </a:extLst>
          </p:cNvPr>
          <p:cNvCxnSpPr>
            <a:cxnSpLocks/>
          </p:cNvCxnSpPr>
          <p:nvPr/>
        </p:nvCxnSpPr>
        <p:spPr>
          <a:xfrm>
            <a:off x="1108419" y="4369784"/>
            <a:ext cx="4990334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03FE3B9B-F862-495C-B078-91B3D5D69B57}"/>
              </a:ext>
            </a:extLst>
          </p:cNvPr>
          <p:cNvCxnSpPr>
            <a:cxnSpLocks/>
          </p:cNvCxnSpPr>
          <p:nvPr/>
        </p:nvCxnSpPr>
        <p:spPr>
          <a:xfrm>
            <a:off x="1108418" y="4993231"/>
            <a:ext cx="1528621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78A0BBD3-04DA-4FD3-8A1A-3F704B7CC847}"/>
              </a:ext>
            </a:extLst>
          </p:cNvPr>
          <p:cNvGrpSpPr/>
          <p:nvPr/>
        </p:nvGrpSpPr>
        <p:grpSpPr>
          <a:xfrm>
            <a:off x="1357797" y="4987620"/>
            <a:ext cx="1030392" cy="1309240"/>
            <a:chOff x="9511403" y="3200420"/>
            <a:chExt cx="1511241" cy="1920219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73892F7F-232D-4CD0-A9CD-D3FE2884FD3B}"/>
                </a:ext>
              </a:extLst>
            </p:cNvPr>
            <p:cNvGrpSpPr/>
            <p:nvPr/>
          </p:nvGrpSpPr>
          <p:grpSpPr>
            <a:xfrm>
              <a:off x="9511403" y="3200420"/>
              <a:ext cx="1278484" cy="1645902"/>
              <a:chOff x="5853843" y="3192189"/>
              <a:chExt cx="1278484" cy="1645902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B576BDF0-9144-44A1-AA63-5BC85332BB00}"/>
                  </a:ext>
                </a:extLst>
              </p:cNvPr>
              <p:cNvCxnSpPr>
                <a:cxnSpLocks/>
                <a:endCxn id="394" idx="2"/>
              </p:cNvCxnSpPr>
              <p:nvPr/>
            </p:nvCxnSpPr>
            <p:spPr>
              <a:xfrm flipV="1">
                <a:off x="5945282" y="4389127"/>
                <a:ext cx="0" cy="448964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2D6FE51E-5CCE-4F7F-9B07-7B5082769A8E}"/>
                  </a:ext>
                </a:extLst>
              </p:cNvPr>
              <p:cNvSpPr txBox="1"/>
              <p:nvPr/>
            </p:nvSpPr>
            <p:spPr>
              <a:xfrm>
                <a:off x="6078796" y="3832262"/>
                <a:ext cx="105353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North FC Riser 8D</a:t>
                </a:r>
              </a:p>
            </p:txBody>
          </p: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13CA7478-B168-4C20-8987-D09F13C39B19}"/>
                  </a:ext>
                </a:extLst>
              </p:cNvPr>
              <p:cNvCxnSpPr>
                <a:cxnSpLocks/>
                <a:stCxn id="394" idx="0"/>
              </p:cNvCxnSpPr>
              <p:nvPr/>
            </p:nvCxnSpPr>
            <p:spPr>
              <a:xfrm flipV="1">
                <a:off x="5945282" y="3192189"/>
                <a:ext cx="0" cy="648304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67367AB9-BF0D-4468-9A5B-7190246EE1A8}"/>
                  </a:ext>
                </a:extLst>
              </p:cNvPr>
              <p:cNvSpPr/>
              <p:nvPr/>
            </p:nvSpPr>
            <p:spPr>
              <a:xfrm>
                <a:off x="5853843" y="3840493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34F6272-A5A5-4611-A73F-6D85B6DA4B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01941" y="4526281"/>
                <a:ext cx="182878" cy="137163"/>
                <a:chOff x="3657610" y="5029200"/>
                <a:chExt cx="365749" cy="274320"/>
              </a:xfrm>
            </p:grpSpPr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DC0484A4-4022-46B0-9DBE-4292244DB642}"/>
                    </a:ext>
                  </a:extLst>
                </p:cNvPr>
                <p:cNvGrpSpPr/>
                <p:nvPr/>
              </p:nvGrpSpPr>
              <p:grpSpPr>
                <a:xfrm>
                  <a:off x="3657610" y="5074901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01" name="Isosceles Triangle 400">
                    <a:extLst>
                      <a:ext uri="{FF2B5EF4-FFF2-40B4-BE49-F238E27FC236}">
                        <a16:creationId xmlns:a16="http://schemas.microsoft.com/office/drawing/2014/main" id="{B8A364E4-9B88-462D-AFCF-EDF58E14E85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2" name="Isosceles Triangle 401">
                    <a:extLst>
                      <a:ext uri="{FF2B5EF4-FFF2-40B4-BE49-F238E27FC236}">
                        <a16:creationId xmlns:a16="http://schemas.microsoft.com/office/drawing/2014/main" id="{2CC9A619-E7DA-4B2C-AB02-7C200A488207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B4416E35-BB24-4612-AE6F-05A31047D3CB}"/>
                    </a:ext>
                  </a:extLst>
                </p:cNvPr>
                <p:cNvCxnSpPr>
                  <a:stCxn id="402" idx="0"/>
                </p:cNvCxnSpPr>
                <p:nvPr/>
              </p:nvCxnSpPr>
              <p:spPr>
                <a:xfrm>
                  <a:off x="3749050" y="5166340"/>
                  <a:ext cx="137150" cy="1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5672700B-3DD6-4325-8E2A-CAF1EDD4929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040" y="5029200"/>
                  <a:ext cx="274319" cy="274320"/>
                  <a:chOff x="3794760" y="5074900"/>
                  <a:chExt cx="182880" cy="182881"/>
                </a:xfrm>
              </p:grpSpPr>
              <p:sp>
                <p:nvSpPr>
                  <p:cNvPr id="399" name="Arc 398">
                    <a:extLst>
                      <a:ext uri="{FF2B5EF4-FFF2-40B4-BE49-F238E27FC236}">
                        <a16:creationId xmlns:a16="http://schemas.microsoft.com/office/drawing/2014/main" id="{68548C41-A194-4C39-A5BC-7E623E1649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94760" y="5074900"/>
                    <a:ext cx="182880" cy="182880"/>
                  </a:xfrm>
                  <a:prstGeom prst="arc">
                    <a:avLst>
                      <a:gd name="adj1" fmla="val 16200000"/>
                      <a:gd name="adj2" fmla="val 4961308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1828870D-CAC1-4C35-A578-5F3F71CE90C6}"/>
                      </a:ext>
                    </a:extLst>
                  </p:cNvPr>
                  <p:cNvCxnSpPr/>
                  <p:nvPr/>
                </p:nvCxnSpPr>
                <p:spPr>
                  <a:xfrm>
                    <a:off x="3886200" y="5074901"/>
                    <a:ext cx="0" cy="18288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687693A6-6AE9-48C7-B5F1-279A977DBAA5}"/>
                </a:ext>
              </a:extLst>
            </p:cNvPr>
            <p:cNvGrpSpPr/>
            <p:nvPr/>
          </p:nvGrpSpPr>
          <p:grpSpPr>
            <a:xfrm>
              <a:off x="10791549" y="3381003"/>
              <a:ext cx="182878" cy="1739636"/>
              <a:chOff x="10791549" y="3381003"/>
              <a:chExt cx="182878" cy="1739636"/>
            </a:xfrm>
          </p:grpSpPr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4F4C0888-97DB-45AB-8461-7287C16571BC}"/>
                  </a:ext>
                </a:extLst>
              </p:cNvPr>
              <p:cNvCxnSpPr>
                <a:cxnSpLocks/>
                <a:endCxn id="390" idx="2"/>
              </p:cNvCxnSpPr>
              <p:nvPr/>
            </p:nvCxnSpPr>
            <p:spPr>
              <a:xfrm flipV="1">
                <a:off x="10882988" y="4397358"/>
                <a:ext cx="0" cy="723281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8A2B4F85-515C-493F-846A-9CAA57F3E727}"/>
                  </a:ext>
                </a:extLst>
              </p:cNvPr>
              <p:cNvCxnSpPr>
                <a:cxnSpLocks/>
                <a:stCxn id="390" idx="0"/>
              </p:cNvCxnSpPr>
              <p:nvPr/>
            </p:nvCxnSpPr>
            <p:spPr>
              <a:xfrm flipV="1">
                <a:off x="10882988" y="3381003"/>
                <a:ext cx="0" cy="467721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41F2C80-5340-42C9-87DF-77C9291B2465}"/>
                  </a:ext>
                </a:extLst>
              </p:cNvPr>
              <p:cNvSpPr/>
              <p:nvPr/>
            </p:nvSpPr>
            <p:spPr>
              <a:xfrm>
                <a:off x="10791549" y="3848724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</p:grp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0DF0DBB9-19F6-4996-A797-91E22870ABF9}"/>
                </a:ext>
              </a:extLst>
            </p:cNvPr>
            <p:cNvCxnSpPr>
              <a:cxnSpLocks/>
            </p:cNvCxnSpPr>
            <p:nvPr/>
          </p:nvCxnSpPr>
          <p:spPr>
            <a:xfrm>
              <a:off x="9601180" y="4846322"/>
              <a:ext cx="1280146" cy="0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E2EC8D68-1691-490F-9C50-45D4A57C2254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360" y="4686304"/>
              <a:ext cx="23022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98226E2E-F7BC-4553-A47B-AC1D9AF693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39766" y="4617721"/>
              <a:ext cx="182878" cy="137162"/>
              <a:chOff x="3657609" y="5669280"/>
              <a:chExt cx="365750" cy="274320"/>
            </a:xfrm>
          </p:grpSpPr>
          <p:sp>
            <p:nvSpPr>
              <p:cNvPr id="381" name="Isosceles Triangle 380">
                <a:extLst>
                  <a:ext uri="{FF2B5EF4-FFF2-40B4-BE49-F238E27FC236}">
                    <a16:creationId xmlns:a16="http://schemas.microsoft.com/office/drawing/2014/main" id="{12646BE2-1BDE-47B6-865F-DA6290FADFBF}"/>
                  </a:ext>
                </a:extLst>
              </p:cNvPr>
              <p:cNvSpPr/>
              <p:nvPr/>
            </p:nvSpPr>
            <p:spPr>
              <a:xfrm flipV="1">
                <a:off x="3657613" y="5714981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Isosceles Triangle 381">
                <a:extLst>
                  <a:ext uri="{FF2B5EF4-FFF2-40B4-BE49-F238E27FC236}">
                    <a16:creationId xmlns:a16="http://schemas.microsoft.com/office/drawing/2014/main" id="{8D1BBDB5-2B65-44D9-B7E7-AACA0BE56043}"/>
                  </a:ext>
                </a:extLst>
              </p:cNvPr>
              <p:cNvSpPr/>
              <p:nvPr/>
            </p:nvSpPr>
            <p:spPr>
              <a:xfrm>
                <a:off x="3657610" y="5806420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778BB253-AFA4-4E21-B8FD-334C2533DF3A}"/>
                  </a:ext>
                </a:extLst>
              </p:cNvPr>
              <p:cNvCxnSpPr>
                <a:stCxn id="382" idx="0"/>
              </p:cNvCxnSpPr>
              <p:nvPr/>
            </p:nvCxnSpPr>
            <p:spPr>
              <a:xfrm>
                <a:off x="3749050" y="580642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9CF5144B-C207-414F-B8F1-36899D542B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669280"/>
                <a:ext cx="274319" cy="274320"/>
                <a:chOff x="3794760" y="5074900"/>
                <a:chExt cx="182880" cy="182881"/>
              </a:xfrm>
            </p:grpSpPr>
            <p:sp>
              <p:nvSpPr>
                <p:cNvPr id="386" name="Arc 385">
                  <a:extLst>
                    <a:ext uri="{FF2B5EF4-FFF2-40B4-BE49-F238E27FC236}">
                      <a16:creationId xmlns:a16="http://schemas.microsoft.com/office/drawing/2014/main" id="{33EC8509-B21F-4531-ACD8-27572961AF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AED40F63-95E0-422B-8E54-9575C0FEE2C4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5" name="Isosceles Triangle 384">
                <a:extLst>
                  <a:ext uri="{FF2B5EF4-FFF2-40B4-BE49-F238E27FC236}">
                    <a16:creationId xmlns:a16="http://schemas.microsoft.com/office/drawing/2014/main" id="{2375374B-38BE-4CAB-818D-68DF1469D093}"/>
                  </a:ext>
                </a:extLst>
              </p:cNvPr>
              <p:cNvSpPr/>
              <p:nvPr/>
            </p:nvSpPr>
            <p:spPr>
              <a:xfrm rot="5400000">
                <a:off x="3611889" y="5760693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99DA3E07-ACFB-40D4-BA38-0D53A992C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09021" y="3566176"/>
              <a:ext cx="0" cy="1120112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81D3200-74A9-45ED-9ED6-EDABEE7D04B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360" y="3566176"/>
              <a:ext cx="27597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295AA60-A79C-47A9-BB5B-C18059E353EB}"/>
                </a:ext>
              </a:extLst>
            </p:cNvPr>
            <p:cNvCxnSpPr>
              <a:cxnSpLocks/>
            </p:cNvCxnSpPr>
            <p:nvPr/>
          </p:nvCxnSpPr>
          <p:spPr>
            <a:xfrm>
              <a:off x="9601180" y="3383298"/>
              <a:ext cx="1280146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A46A542D-4DEB-4405-8030-95F0D5F750E5}"/>
              </a:ext>
            </a:extLst>
          </p:cNvPr>
          <p:cNvCxnSpPr>
            <a:cxnSpLocks/>
          </p:cNvCxnSpPr>
          <p:nvPr/>
        </p:nvCxnSpPr>
        <p:spPr>
          <a:xfrm>
            <a:off x="1108419" y="6296860"/>
            <a:ext cx="1531663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Freeform 175">
            <a:extLst>
              <a:ext uri="{FF2B5EF4-FFF2-40B4-BE49-F238E27FC236}">
                <a16:creationId xmlns:a16="http://schemas.microsoft.com/office/drawing/2014/main" id="{04025910-A220-4C6F-A196-23B06D51059F}"/>
              </a:ext>
            </a:extLst>
          </p:cNvPr>
          <p:cNvSpPr/>
          <p:nvPr/>
        </p:nvSpPr>
        <p:spPr>
          <a:xfrm flipH="1" flipV="1">
            <a:off x="2674438" y="4925275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405" name="Freeform 176">
            <a:extLst>
              <a:ext uri="{FF2B5EF4-FFF2-40B4-BE49-F238E27FC236}">
                <a16:creationId xmlns:a16="http://schemas.microsoft.com/office/drawing/2014/main" id="{196AAAEE-37FB-4D12-8675-7746A6F651DA}"/>
              </a:ext>
            </a:extLst>
          </p:cNvPr>
          <p:cNvSpPr/>
          <p:nvPr/>
        </p:nvSpPr>
        <p:spPr>
          <a:xfrm flipH="1" flipV="1">
            <a:off x="2612093" y="4925275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406" name="Freeform 175">
            <a:extLst>
              <a:ext uri="{FF2B5EF4-FFF2-40B4-BE49-F238E27FC236}">
                <a16:creationId xmlns:a16="http://schemas.microsoft.com/office/drawing/2014/main" id="{52C6AD11-0C24-4B8A-8E62-34DD3CE146E2}"/>
              </a:ext>
            </a:extLst>
          </p:cNvPr>
          <p:cNvSpPr/>
          <p:nvPr/>
        </p:nvSpPr>
        <p:spPr>
          <a:xfrm flipH="1" flipV="1">
            <a:off x="2674438" y="6234515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sp>
        <p:nvSpPr>
          <p:cNvPr id="407" name="Freeform 176">
            <a:extLst>
              <a:ext uri="{FF2B5EF4-FFF2-40B4-BE49-F238E27FC236}">
                <a16:creationId xmlns:a16="http://schemas.microsoft.com/office/drawing/2014/main" id="{BBE67AAF-0D04-41E5-A839-BF9A13DC24F2}"/>
              </a:ext>
            </a:extLst>
          </p:cNvPr>
          <p:cNvSpPr/>
          <p:nvPr/>
        </p:nvSpPr>
        <p:spPr>
          <a:xfrm flipH="1" flipV="1">
            <a:off x="2612093" y="6234515"/>
            <a:ext cx="53811" cy="115160"/>
          </a:xfrm>
          <a:custGeom>
            <a:avLst/>
            <a:gdLst>
              <a:gd name="connsiteX0" fmla="*/ 64191 w 78923"/>
              <a:gd name="connsiteY0" fmla="*/ 0 h 168901"/>
              <a:gd name="connsiteX1" fmla="*/ 125 w 78923"/>
              <a:gd name="connsiteY1" fmla="*/ 49505 h 168901"/>
              <a:gd name="connsiteX2" fmla="*/ 78752 w 78923"/>
              <a:gd name="connsiteY2" fmla="*/ 101923 h 168901"/>
              <a:gd name="connsiteX3" fmla="*/ 26334 w 78923"/>
              <a:gd name="connsiteY3" fmla="*/ 168901 h 1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23" h="168901">
                <a:moveTo>
                  <a:pt x="64191" y="0"/>
                </a:moveTo>
                <a:cubicBezTo>
                  <a:pt x="30944" y="16259"/>
                  <a:pt x="-2302" y="32518"/>
                  <a:pt x="125" y="49505"/>
                </a:cubicBezTo>
                <a:cubicBezTo>
                  <a:pt x="2552" y="66492"/>
                  <a:pt x="74384" y="82024"/>
                  <a:pt x="78752" y="101923"/>
                </a:cubicBezTo>
                <a:cubicBezTo>
                  <a:pt x="83120" y="121822"/>
                  <a:pt x="2552" y="143177"/>
                  <a:pt x="26334" y="168901"/>
                </a:cubicBezTo>
              </a:path>
            </a:pathLst>
          </a:cu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6A7C38CC-0188-4B3B-B351-5C32D6311A27}"/>
              </a:ext>
            </a:extLst>
          </p:cNvPr>
          <p:cNvCxnSpPr>
            <a:cxnSpLocks/>
          </p:cNvCxnSpPr>
          <p:nvPr/>
        </p:nvCxnSpPr>
        <p:spPr>
          <a:xfrm>
            <a:off x="1419009" y="4982007"/>
            <a:ext cx="0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31F8F39C-304D-4CB4-9EDF-813335F4424E}"/>
              </a:ext>
            </a:extLst>
          </p:cNvPr>
          <p:cNvGrpSpPr/>
          <p:nvPr/>
        </p:nvGrpSpPr>
        <p:grpSpPr>
          <a:xfrm>
            <a:off x="2977628" y="4987620"/>
            <a:ext cx="1030392" cy="1309240"/>
            <a:chOff x="3198788" y="6857980"/>
            <a:chExt cx="1511241" cy="1920219"/>
          </a:xfrm>
        </p:grpSpPr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B954292E-69D3-4258-9FCE-F8458DF579BA}"/>
                </a:ext>
              </a:extLst>
            </p:cNvPr>
            <p:cNvGrpSpPr/>
            <p:nvPr/>
          </p:nvGrpSpPr>
          <p:grpSpPr>
            <a:xfrm>
              <a:off x="3198788" y="6857980"/>
              <a:ext cx="1278484" cy="1645902"/>
              <a:chOff x="5853843" y="3192189"/>
              <a:chExt cx="1278484" cy="1645902"/>
            </a:xfrm>
          </p:grpSpPr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089348F7-AA33-4065-BFB2-6C254CD689F2}"/>
                  </a:ext>
                </a:extLst>
              </p:cNvPr>
              <p:cNvCxnSpPr>
                <a:cxnSpLocks/>
                <a:endCxn id="431" idx="2"/>
              </p:cNvCxnSpPr>
              <p:nvPr/>
            </p:nvCxnSpPr>
            <p:spPr>
              <a:xfrm flipV="1">
                <a:off x="5945282" y="4389127"/>
                <a:ext cx="0" cy="448964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B0AB8B8D-B340-4284-8CEF-4CE1F964B04B}"/>
                  </a:ext>
                </a:extLst>
              </p:cNvPr>
              <p:cNvSpPr txBox="1"/>
              <p:nvPr/>
            </p:nvSpPr>
            <p:spPr>
              <a:xfrm>
                <a:off x="6078796" y="3832262"/>
                <a:ext cx="105353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North FC Riser 1D</a:t>
                </a:r>
              </a:p>
            </p:txBody>
          </p:sp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1CA8D2A2-B0ED-45BE-A7C2-A12956CC6851}"/>
                  </a:ext>
                </a:extLst>
              </p:cNvPr>
              <p:cNvCxnSpPr>
                <a:cxnSpLocks/>
                <a:stCxn id="431" idx="0"/>
              </p:cNvCxnSpPr>
              <p:nvPr/>
            </p:nvCxnSpPr>
            <p:spPr>
              <a:xfrm flipV="1">
                <a:off x="5945282" y="3192189"/>
                <a:ext cx="0" cy="648304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297EC0D1-7CA5-479D-8424-CB08BC03A9D3}"/>
                  </a:ext>
                </a:extLst>
              </p:cNvPr>
              <p:cNvSpPr/>
              <p:nvPr/>
            </p:nvSpPr>
            <p:spPr>
              <a:xfrm>
                <a:off x="5853843" y="3840493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44E258B7-E7C9-4DB9-BD31-DF3FA6211E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01941" y="4526281"/>
                <a:ext cx="182878" cy="137163"/>
                <a:chOff x="3657610" y="5029200"/>
                <a:chExt cx="365749" cy="274320"/>
              </a:xfrm>
            </p:grpSpPr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56BA8740-AB19-4474-879B-B50F1BEC7119}"/>
                    </a:ext>
                  </a:extLst>
                </p:cNvPr>
                <p:cNvGrpSpPr/>
                <p:nvPr/>
              </p:nvGrpSpPr>
              <p:grpSpPr>
                <a:xfrm>
                  <a:off x="3657610" y="5074901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38" name="Isosceles Triangle 437">
                    <a:extLst>
                      <a:ext uri="{FF2B5EF4-FFF2-40B4-BE49-F238E27FC236}">
                        <a16:creationId xmlns:a16="http://schemas.microsoft.com/office/drawing/2014/main" id="{1145612E-C24A-449B-821D-33F03865CB3D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9" name="Isosceles Triangle 438">
                    <a:extLst>
                      <a:ext uri="{FF2B5EF4-FFF2-40B4-BE49-F238E27FC236}">
                        <a16:creationId xmlns:a16="http://schemas.microsoft.com/office/drawing/2014/main" id="{5C545DFA-9A97-4592-A582-07C1321DDAA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4C613CB7-A8DD-49B0-84C9-A6A79B5CC8BB}"/>
                    </a:ext>
                  </a:extLst>
                </p:cNvPr>
                <p:cNvCxnSpPr>
                  <a:stCxn id="439" idx="0"/>
                </p:cNvCxnSpPr>
                <p:nvPr/>
              </p:nvCxnSpPr>
              <p:spPr>
                <a:xfrm>
                  <a:off x="3749050" y="5166340"/>
                  <a:ext cx="137150" cy="1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F44D86DF-9E7F-422F-AA1C-E69B77FD66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040" y="5029200"/>
                  <a:ext cx="274319" cy="274320"/>
                  <a:chOff x="3794760" y="5074900"/>
                  <a:chExt cx="182880" cy="182881"/>
                </a:xfrm>
              </p:grpSpPr>
              <p:sp>
                <p:nvSpPr>
                  <p:cNvPr id="436" name="Arc 435">
                    <a:extLst>
                      <a:ext uri="{FF2B5EF4-FFF2-40B4-BE49-F238E27FC236}">
                        <a16:creationId xmlns:a16="http://schemas.microsoft.com/office/drawing/2014/main" id="{A563C5D9-1991-4CAF-8AEF-321A80F6FC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794760" y="5074900"/>
                    <a:ext cx="182880" cy="182880"/>
                  </a:xfrm>
                  <a:prstGeom prst="arc">
                    <a:avLst>
                      <a:gd name="adj1" fmla="val 16200000"/>
                      <a:gd name="adj2" fmla="val 4961308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37" name="Straight Connector 436">
                    <a:extLst>
                      <a:ext uri="{FF2B5EF4-FFF2-40B4-BE49-F238E27FC236}">
                        <a16:creationId xmlns:a16="http://schemas.microsoft.com/office/drawing/2014/main" id="{D8A43A40-845A-4E15-8A2B-704088CFDFD7}"/>
                      </a:ext>
                    </a:extLst>
                  </p:cNvPr>
                  <p:cNvCxnSpPr/>
                  <p:nvPr/>
                </p:nvCxnSpPr>
                <p:spPr>
                  <a:xfrm>
                    <a:off x="3886200" y="5074901"/>
                    <a:ext cx="0" cy="18288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CEA2C85A-2032-4945-A676-B31B6A30A2B7}"/>
                </a:ext>
              </a:extLst>
            </p:cNvPr>
            <p:cNvGrpSpPr/>
            <p:nvPr/>
          </p:nvGrpSpPr>
          <p:grpSpPr>
            <a:xfrm>
              <a:off x="4478934" y="7038563"/>
              <a:ext cx="182878" cy="1739636"/>
              <a:chOff x="10791549" y="3381003"/>
              <a:chExt cx="182878" cy="1739636"/>
            </a:xfrm>
          </p:grpSpPr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1CC9CDBD-6E8C-4067-A561-0B72CD187CD9}"/>
                  </a:ext>
                </a:extLst>
              </p:cNvPr>
              <p:cNvCxnSpPr>
                <a:cxnSpLocks/>
                <a:endCxn id="427" idx="2"/>
              </p:cNvCxnSpPr>
              <p:nvPr/>
            </p:nvCxnSpPr>
            <p:spPr>
              <a:xfrm flipV="1">
                <a:off x="10882988" y="4397358"/>
                <a:ext cx="0" cy="723281"/>
              </a:xfrm>
              <a:prstGeom prst="line">
                <a:avLst/>
              </a:prstGeom>
              <a:ln w="254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5B4FE33D-5710-4EED-8E03-2E062374B266}"/>
                  </a:ext>
                </a:extLst>
              </p:cNvPr>
              <p:cNvCxnSpPr>
                <a:cxnSpLocks/>
                <a:stCxn id="427" idx="0"/>
              </p:cNvCxnSpPr>
              <p:nvPr/>
            </p:nvCxnSpPr>
            <p:spPr>
              <a:xfrm flipV="1">
                <a:off x="10882988" y="3381003"/>
                <a:ext cx="0" cy="467721"/>
              </a:xfrm>
              <a:prstGeom prst="line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3CA122AC-1838-4333-928A-823AA1AC8261}"/>
                  </a:ext>
                </a:extLst>
              </p:cNvPr>
              <p:cNvSpPr/>
              <p:nvPr/>
            </p:nvSpPr>
            <p:spPr>
              <a:xfrm>
                <a:off x="10791549" y="3848724"/>
                <a:ext cx="182878" cy="54863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 dirty="0"/>
              </a:p>
            </p:txBody>
          </p: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DF4803C-1225-4788-AB6F-F1168BF5E14B}"/>
                </a:ext>
              </a:extLst>
            </p:cNvPr>
            <p:cNvCxnSpPr>
              <a:cxnSpLocks/>
            </p:cNvCxnSpPr>
            <p:nvPr/>
          </p:nvCxnSpPr>
          <p:spPr>
            <a:xfrm>
              <a:off x="3288565" y="8503882"/>
              <a:ext cx="1280146" cy="0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E6B20194-DD60-49C6-B25D-B03A6AC0211C}"/>
                </a:ext>
              </a:extLst>
            </p:cNvPr>
            <p:cNvCxnSpPr>
              <a:cxnSpLocks/>
            </p:cNvCxnSpPr>
            <p:nvPr/>
          </p:nvCxnSpPr>
          <p:spPr>
            <a:xfrm>
              <a:off x="4294745" y="8343864"/>
              <a:ext cx="23022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A1150F14-5783-406D-B71A-666AF7B4F3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27151" y="8275281"/>
              <a:ext cx="182878" cy="137162"/>
              <a:chOff x="3657609" y="5669280"/>
              <a:chExt cx="365750" cy="274320"/>
            </a:xfrm>
          </p:grpSpPr>
          <p:sp>
            <p:nvSpPr>
              <p:cNvPr id="418" name="Isosceles Triangle 417">
                <a:extLst>
                  <a:ext uri="{FF2B5EF4-FFF2-40B4-BE49-F238E27FC236}">
                    <a16:creationId xmlns:a16="http://schemas.microsoft.com/office/drawing/2014/main" id="{3BEC52C4-70A0-46FE-ADB5-B8E171AEA5F9}"/>
                  </a:ext>
                </a:extLst>
              </p:cNvPr>
              <p:cNvSpPr/>
              <p:nvPr/>
            </p:nvSpPr>
            <p:spPr>
              <a:xfrm flipV="1">
                <a:off x="3657613" y="5714981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sp>
            <p:nvSpPr>
              <p:cNvPr id="419" name="Isosceles Triangle 418">
                <a:extLst>
                  <a:ext uri="{FF2B5EF4-FFF2-40B4-BE49-F238E27FC236}">
                    <a16:creationId xmlns:a16="http://schemas.microsoft.com/office/drawing/2014/main" id="{37715396-2545-43E7-9339-4A0FE39354EA}"/>
                  </a:ext>
                </a:extLst>
              </p:cNvPr>
              <p:cNvSpPr/>
              <p:nvPr/>
            </p:nvSpPr>
            <p:spPr>
              <a:xfrm>
                <a:off x="3657610" y="5806420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DDC3E6E6-F9EC-4286-84C1-F7DF0A6450DF}"/>
                  </a:ext>
                </a:extLst>
              </p:cNvPr>
              <p:cNvCxnSpPr>
                <a:stCxn id="419" idx="0"/>
              </p:cNvCxnSpPr>
              <p:nvPr/>
            </p:nvCxnSpPr>
            <p:spPr>
              <a:xfrm>
                <a:off x="3749050" y="580642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C393BBAF-CE7E-4EAB-9D29-497D6910134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669280"/>
                <a:ext cx="274319" cy="274320"/>
                <a:chOff x="3794760" y="5074900"/>
                <a:chExt cx="182880" cy="182881"/>
              </a:xfrm>
            </p:grpSpPr>
            <p:sp>
              <p:nvSpPr>
                <p:cNvPr id="423" name="Arc 422">
                  <a:extLst>
                    <a:ext uri="{FF2B5EF4-FFF2-40B4-BE49-F238E27FC236}">
                      <a16:creationId xmlns:a16="http://schemas.microsoft.com/office/drawing/2014/main" id="{B92186DF-FCAF-459B-B323-D4D737FF74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0E301841-0926-4EF9-BDCB-AFB0C27081F5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2" name="Isosceles Triangle 421">
                <a:extLst>
                  <a:ext uri="{FF2B5EF4-FFF2-40B4-BE49-F238E27FC236}">
                    <a16:creationId xmlns:a16="http://schemas.microsoft.com/office/drawing/2014/main" id="{BF13AE7D-9E20-4E24-9967-1D392AB227DD}"/>
                  </a:ext>
                </a:extLst>
              </p:cNvPr>
              <p:cNvSpPr/>
              <p:nvPr/>
            </p:nvSpPr>
            <p:spPr>
              <a:xfrm rot="5400000">
                <a:off x="3611889" y="5760693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70690863-C712-4EAE-8318-AFB731E15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6406" y="7223736"/>
              <a:ext cx="0" cy="1120112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13BC0516-4AED-458E-BD58-6B860E61F897}"/>
                </a:ext>
              </a:extLst>
            </p:cNvPr>
            <p:cNvCxnSpPr>
              <a:cxnSpLocks/>
            </p:cNvCxnSpPr>
            <p:nvPr/>
          </p:nvCxnSpPr>
          <p:spPr>
            <a:xfrm>
              <a:off x="4294745" y="7223736"/>
              <a:ext cx="27597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2A0BCF5D-1713-45DF-95BF-012BCA5457FA}"/>
                </a:ext>
              </a:extLst>
            </p:cNvPr>
            <p:cNvCxnSpPr>
              <a:cxnSpLocks/>
            </p:cNvCxnSpPr>
            <p:nvPr/>
          </p:nvCxnSpPr>
          <p:spPr>
            <a:xfrm>
              <a:off x="3288565" y="7040858"/>
              <a:ext cx="1280146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45C20956-5F47-439E-90B1-4B473C3CC6DC}"/>
              </a:ext>
            </a:extLst>
          </p:cNvPr>
          <p:cNvCxnSpPr>
            <a:cxnSpLocks/>
          </p:cNvCxnSpPr>
          <p:nvPr/>
        </p:nvCxnSpPr>
        <p:spPr>
          <a:xfrm>
            <a:off x="2700906" y="4987619"/>
            <a:ext cx="2459922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2159A940-F1B6-4BDC-B384-F6FD740A3E4B}"/>
              </a:ext>
            </a:extLst>
          </p:cNvPr>
          <p:cNvCxnSpPr>
            <a:cxnSpLocks/>
          </p:cNvCxnSpPr>
          <p:nvPr/>
        </p:nvCxnSpPr>
        <p:spPr>
          <a:xfrm>
            <a:off x="2703947" y="6296860"/>
            <a:ext cx="1519444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28F3BE6A-0358-4385-B68C-9917476BA327}"/>
              </a:ext>
            </a:extLst>
          </p:cNvPr>
          <p:cNvGrpSpPr/>
          <p:nvPr/>
        </p:nvGrpSpPr>
        <p:grpSpPr>
          <a:xfrm>
            <a:off x="4475036" y="4987620"/>
            <a:ext cx="497625" cy="1184551"/>
            <a:chOff x="5853843" y="3192189"/>
            <a:chExt cx="729850" cy="1737341"/>
          </a:xfrm>
        </p:grpSpPr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9E08BDD-93BF-4CF5-8E82-A96691C87B01}"/>
                </a:ext>
              </a:extLst>
            </p:cNvPr>
            <p:cNvCxnSpPr>
              <a:cxnSpLocks/>
              <a:endCxn id="454" idx="2"/>
            </p:cNvCxnSpPr>
            <p:nvPr/>
          </p:nvCxnSpPr>
          <p:spPr>
            <a:xfrm flipV="1">
              <a:off x="5945282" y="4380896"/>
              <a:ext cx="0" cy="548634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A8941881-A8FB-4AA3-93B1-3483649CD48E}"/>
                </a:ext>
              </a:extLst>
            </p:cNvPr>
            <p:cNvSpPr txBox="1"/>
            <p:nvPr/>
          </p:nvSpPr>
          <p:spPr>
            <a:xfrm>
              <a:off x="6126498" y="3969152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AHU5</a:t>
              </a:r>
            </a:p>
          </p:txBody>
        </p: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6AA61DC-ACCB-4FB7-B6A2-6D0CB4D2D017}"/>
                </a:ext>
              </a:extLst>
            </p:cNvPr>
            <p:cNvCxnSpPr>
              <a:cxnSpLocks/>
              <a:stCxn id="454" idx="0"/>
            </p:cNvCxnSpPr>
            <p:nvPr/>
          </p:nvCxnSpPr>
          <p:spPr>
            <a:xfrm flipV="1">
              <a:off x="5945282" y="3192189"/>
              <a:ext cx="0" cy="640073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A0168B36-89BE-4F46-81AB-4BD5BD3AD3A5}"/>
                </a:ext>
              </a:extLst>
            </p:cNvPr>
            <p:cNvSpPr/>
            <p:nvPr/>
          </p:nvSpPr>
          <p:spPr>
            <a:xfrm>
              <a:off x="5853843" y="3832262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BDF787B-115A-47EE-91B9-923C2F623B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1941" y="4526281"/>
              <a:ext cx="182878" cy="137163"/>
              <a:chOff x="3657610" y="5029200"/>
              <a:chExt cx="365749" cy="274320"/>
            </a:xfrm>
          </p:grpSpPr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C2A8CBA9-E94D-4AA0-A993-606575F2CA36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461" name="Isosceles Triangle 460">
                  <a:extLst>
                    <a:ext uri="{FF2B5EF4-FFF2-40B4-BE49-F238E27FC236}">
                      <a16:creationId xmlns:a16="http://schemas.microsoft.com/office/drawing/2014/main" id="{FCBC06CB-DEF7-4B12-9C43-89D8879688BF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2" name="Isosceles Triangle 461">
                  <a:extLst>
                    <a:ext uri="{FF2B5EF4-FFF2-40B4-BE49-F238E27FC236}">
                      <a16:creationId xmlns:a16="http://schemas.microsoft.com/office/drawing/2014/main" id="{6CD4BEF9-C965-45B4-BC0D-F175E3A49BA7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73CACBDF-DDD4-4C50-A787-6B097E4C3F6A}"/>
                  </a:ext>
                </a:extLst>
              </p:cNvPr>
              <p:cNvCxnSpPr>
                <a:stCxn id="462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48702668-F420-436A-A54F-3CA7AD4AE1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459" name="Arc 458">
                  <a:extLst>
                    <a:ext uri="{FF2B5EF4-FFF2-40B4-BE49-F238E27FC236}">
                      <a16:creationId xmlns:a16="http://schemas.microsoft.com/office/drawing/2014/main" id="{A51D215B-494D-4DBF-9637-71D23235F1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460" name="Straight Connector 459">
                  <a:extLst>
                    <a:ext uri="{FF2B5EF4-FFF2-40B4-BE49-F238E27FC236}">
                      <a16:creationId xmlns:a16="http://schemas.microsoft.com/office/drawing/2014/main" id="{6CDFFADE-0C4B-42FE-84CD-752DB2A77903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E69399BD-23FC-4220-8F50-B1DAC967BD56}"/>
              </a:ext>
            </a:extLst>
          </p:cNvPr>
          <p:cNvGrpSpPr/>
          <p:nvPr/>
        </p:nvGrpSpPr>
        <p:grpSpPr>
          <a:xfrm>
            <a:off x="5098484" y="4987620"/>
            <a:ext cx="497625" cy="1184551"/>
            <a:chOff x="4023402" y="3167047"/>
            <a:chExt cx="729850" cy="1737341"/>
          </a:xfrm>
        </p:grpSpPr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9CF1F072-8751-474F-99C6-E3162540D132}"/>
                </a:ext>
              </a:extLst>
            </p:cNvPr>
            <p:cNvCxnSpPr>
              <a:cxnSpLocks/>
              <a:endCxn id="467" idx="2"/>
            </p:cNvCxnSpPr>
            <p:nvPr/>
          </p:nvCxnSpPr>
          <p:spPr>
            <a:xfrm flipV="1">
              <a:off x="4114841" y="4355754"/>
              <a:ext cx="0" cy="548634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DB9D4340-4890-446A-A93D-DA68B643AF0B}"/>
                </a:ext>
              </a:extLst>
            </p:cNvPr>
            <p:cNvSpPr txBox="1"/>
            <p:nvPr/>
          </p:nvSpPr>
          <p:spPr>
            <a:xfrm>
              <a:off x="4296057" y="3969152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AHU6</a:t>
              </a: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F6057539-09A6-498D-AB34-3729B1690C91}"/>
                </a:ext>
              </a:extLst>
            </p:cNvPr>
            <p:cNvCxnSpPr>
              <a:cxnSpLocks/>
              <a:stCxn id="467" idx="0"/>
            </p:cNvCxnSpPr>
            <p:nvPr/>
          </p:nvCxnSpPr>
          <p:spPr>
            <a:xfrm flipV="1">
              <a:off x="4114841" y="3167047"/>
              <a:ext cx="0" cy="640073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FCCA82DD-ED00-472D-8FF9-79017ED74260}"/>
                </a:ext>
              </a:extLst>
            </p:cNvPr>
            <p:cNvSpPr/>
            <p:nvPr/>
          </p:nvSpPr>
          <p:spPr>
            <a:xfrm>
              <a:off x="4023402" y="3807120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0F6AC26A-2FD7-45EB-9DC7-704B6AD24F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1500" y="4526281"/>
              <a:ext cx="182878" cy="137163"/>
              <a:chOff x="3657610" y="5029200"/>
              <a:chExt cx="365749" cy="274320"/>
            </a:xfrm>
          </p:grpSpPr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4F15AC9E-EB9A-418B-9906-D604753DF246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474" name="Isosceles Triangle 473">
                  <a:extLst>
                    <a:ext uri="{FF2B5EF4-FFF2-40B4-BE49-F238E27FC236}">
                      <a16:creationId xmlns:a16="http://schemas.microsoft.com/office/drawing/2014/main" id="{2094152E-49A3-463D-A111-4120C24097B3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5" name="Isosceles Triangle 474">
                  <a:extLst>
                    <a:ext uri="{FF2B5EF4-FFF2-40B4-BE49-F238E27FC236}">
                      <a16:creationId xmlns:a16="http://schemas.microsoft.com/office/drawing/2014/main" id="{7073B740-E4EC-4489-8240-3376BEE44CCD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6249B1A8-46D0-4FB9-AB69-9DADEA856C13}"/>
                  </a:ext>
                </a:extLst>
              </p:cNvPr>
              <p:cNvCxnSpPr>
                <a:stCxn id="475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A49AB97D-DDE4-4B61-9A18-48E1308F16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472" name="Arc 471">
                  <a:extLst>
                    <a:ext uri="{FF2B5EF4-FFF2-40B4-BE49-F238E27FC236}">
                      <a16:creationId xmlns:a16="http://schemas.microsoft.com/office/drawing/2014/main" id="{84848E6D-B754-46F7-909C-72182B4A5A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8A19F137-8DB4-4224-8E8B-0FEE5B3F8EC4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447B1581-3274-4FD6-AF44-70B399F6BC48}"/>
              </a:ext>
            </a:extLst>
          </p:cNvPr>
          <p:cNvCxnSpPr>
            <a:cxnSpLocks/>
          </p:cNvCxnSpPr>
          <p:nvPr/>
        </p:nvCxnSpPr>
        <p:spPr>
          <a:xfrm flipV="1">
            <a:off x="4225657" y="6296860"/>
            <a:ext cx="0" cy="249379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F20C8E2F-CBE4-4355-8A59-6C9786002B32}"/>
              </a:ext>
            </a:extLst>
          </p:cNvPr>
          <p:cNvCxnSpPr>
            <a:cxnSpLocks/>
          </p:cNvCxnSpPr>
          <p:nvPr/>
        </p:nvCxnSpPr>
        <p:spPr>
          <a:xfrm flipH="1">
            <a:off x="3975145" y="6172170"/>
            <a:ext cx="1185684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85300D2C-1461-4753-A76D-70B3B35F6D22}"/>
              </a:ext>
            </a:extLst>
          </p:cNvPr>
          <p:cNvCxnSpPr>
            <a:cxnSpLocks/>
          </p:cNvCxnSpPr>
          <p:nvPr/>
        </p:nvCxnSpPr>
        <p:spPr>
          <a:xfrm flipH="1">
            <a:off x="3602211" y="6172170"/>
            <a:ext cx="247111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3E3B554D-1BA7-4AD4-A5F3-663DB60D343E}"/>
              </a:ext>
            </a:extLst>
          </p:cNvPr>
          <p:cNvCxnSpPr>
            <a:cxnSpLocks/>
          </p:cNvCxnSpPr>
          <p:nvPr/>
        </p:nvCxnSpPr>
        <p:spPr>
          <a:xfrm flipV="1">
            <a:off x="3602209" y="6172171"/>
            <a:ext cx="0" cy="124689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6D2B5940-16C5-4AB4-87BF-3FE43F544A61}"/>
              </a:ext>
            </a:extLst>
          </p:cNvPr>
          <p:cNvCxnSpPr>
            <a:cxnSpLocks/>
          </p:cNvCxnSpPr>
          <p:nvPr/>
        </p:nvCxnSpPr>
        <p:spPr>
          <a:xfrm flipV="1">
            <a:off x="7467585" y="5803714"/>
            <a:ext cx="0" cy="430801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TextBox 507">
            <a:extLst>
              <a:ext uri="{FF2B5EF4-FFF2-40B4-BE49-F238E27FC236}">
                <a16:creationId xmlns:a16="http://schemas.microsoft.com/office/drawing/2014/main" id="{2EF6E621-00C4-478C-A6E9-E8A4F0D095E7}"/>
              </a:ext>
            </a:extLst>
          </p:cNvPr>
          <p:cNvSpPr txBox="1"/>
          <p:nvPr/>
        </p:nvSpPr>
        <p:spPr>
          <a:xfrm>
            <a:off x="6219557" y="5504315"/>
            <a:ext cx="311724" cy="293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AHU2</a:t>
            </a: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4A8A1097-0747-40E6-9B3F-BCBD18BCD0A5}"/>
              </a:ext>
            </a:extLst>
          </p:cNvPr>
          <p:cNvCxnSpPr>
            <a:cxnSpLocks/>
            <a:stCxn id="510" idx="0"/>
          </p:cNvCxnSpPr>
          <p:nvPr/>
        </p:nvCxnSpPr>
        <p:spPr>
          <a:xfrm flipV="1">
            <a:off x="7468718" y="4987620"/>
            <a:ext cx="0" cy="442025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0D24859-1E28-4C8B-92A4-F3C14A349743}"/>
              </a:ext>
            </a:extLst>
          </p:cNvPr>
          <p:cNvGrpSpPr/>
          <p:nvPr/>
        </p:nvGrpSpPr>
        <p:grpSpPr>
          <a:xfrm>
            <a:off x="6658236" y="4987619"/>
            <a:ext cx="497625" cy="1252508"/>
            <a:chOff x="5853843" y="3192189"/>
            <a:chExt cx="729850" cy="1837011"/>
          </a:xfrm>
        </p:grpSpPr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35B8D714-06DB-4C45-ABDF-D7C1D07C7096}"/>
                </a:ext>
              </a:extLst>
            </p:cNvPr>
            <p:cNvCxnSpPr>
              <a:cxnSpLocks/>
              <a:endCxn id="515" idx="2"/>
            </p:cNvCxnSpPr>
            <p:nvPr/>
          </p:nvCxnSpPr>
          <p:spPr>
            <a:xfrm flipV="1">
              <a:off x="5945282" y="4389127"/>
              <a:ext cx="0" cy="640073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A12C4169-FE84-4920-9B99-AEAD828D1737}"/>
                </a:ext>
              </a:extLst>
            </p:cNvPr>
            <p:cNvSpPr txBox="1"/>
            <p:nvPr/>
          </p:nvSpPr>
          <p:spPr>
            <a:xfrm>
              <a:off x="6126498" y="3950009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AHU3</a:t>
              </a:r>
            </a:p>
          </p:txBody>
        </p: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A4DF254-5A78-46ED-BFEF-55826F041CEF}"/>
                </a:ext>
              </a:extLst>
            </p:cNvPr>
            <p:cNvCxnSpPr>
              <a:cxnSpLocks/>
              <a:stCxn id="515" idx="0"/>
            </p:cNvCxnSpPr>
            <p:nvPr/>
          </p:nvCxnSpPr>
          <p:spPr>
            <a:xfrm flipV="1">
              <a:off x="5945282" y="3192189"/>
              <a:ext cx="0" cy="648304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1EC6DB3-8614-4D9C-92DE-8BBD3E87A8C1}"/>
                </a:ext>
              </a:extLst>
            </p:cNvPr>
            <p:cNvSpPr/>
            <p:nvPr/>
          </p:nvSpPr>
          <p:spPr>
            <a:xfrm>
              <a:off x="5853843" y="3840493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4FDF4EAC-663A-4D9B-9518-E198B52EBD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1941" y="4526281"/>
              <a:ext cx="182878" cy="137163"/>
              <a:chOff x="3657610" y="5029200"/>
              <a:chExt cx="365749" cy="274320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60DD2712-6FF3-4583-B8E6-079B549FC93E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22" name="Isosceles Triangle 521">
                  <a:extLst>
                    <a:ext uri="{FF2B5EF4-FFF2-40B4-BE49-F238E27FC236}">
                      <a16:creationId xmlns:a16="http://schemas.microsoft.com/office/drawing/2014/main" id="{67ACA79A-EFE8-4BDF-839B-D5ADA2AE672A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3" name="Isosceles Triangle 522">
                  <a:extLst>
                    <a:ext uri="{FF2B5EF4-FFF2-40B4-BE49-F238E27FC236}">
                      <a16:creationId xmlns:a16="http://schemas.microsoft.com/office/drawing/2014/main" id="{F5E81C5B-4ECD-4FD9-B5C2-2D2944D7E1BC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D87C5C47-D69A-4D05-9BAE-39251534A4A8}"/>
                  </a:ext>
                </a:extLst>
              </p:cNvPr>
              <p:cNvCxnSpPr>
                <a:stCxn id="523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E676F19E-5F5D-4F4B-8DAC-FC24A76AAF3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520" name="Arc 519">
                  <a:extLst>
                    <a:ext uri="{FF2B5EF4-FFF2-40B4-BE49-F238E27FC236}">
                      <a16:creationId xmlns:a16="http://schemas.microsoft.com/office/drawing/2014/main" id="{D3F7B185-D35D-449F-ABCC-F8AABD18EA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78E3301C-D38E-4F36-A72E-97E61EB51F00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45AB8EC2-6DEC-42DA-A407-A66DA847A3B3}"/>
              </a:ext>
            </a:extLst>
          </p:cNvPr>
          <p:cNvGrpSpPr/>
          <p:nvPr/>
        </p:nvGrpSpPr>
        <p:grpSpPr>
          <a:xfrm>
            <a:off x="6034788" y="4364172"/>
            <a:ext cx="1869210" cy="2182067"/>
            <a:chOff x="4023402" y="2244426"/>
            <a:chExt cx="2741508" cy="3200365"/>
          </a:xfrm>
        </p:grpSpPr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968F360B-EF48-402D-8501-F18C7A6EF586}"/>
                </a:ext>
              </a:extLst>
            </p:cNvPr>
            <p:cNvCxnSpPr>
              <a:cxnSpLocks/>
              <a:endCxn id="528" idx="2"/>
            </p:cNvCxnSpPr>
            <p:nvPr/>
          </p:nvCxnSpPr>
          <p:spPr>
            <a:xfrm flipV="1">
              <a:off x="4114841" y="4355754"/>
              <a:ext cx="0" cy="1089037"/>
            </a:xfrm>
            <a:prstGeom prst="line">
              <a:avLst/>
            </a:pr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FA34F035-2694-40F1-9F82-0D17107B0ED5}"/>
                </a:ext>
              </a:extLst>
            </p:cNvPr>
            <p:cNvSpPr txBox="1"/>
            <p:nvPr/>
          </p:nvSpPr>
          <p:spPr>
            <a:xfrm>
              <a:off x="6307715" y="3916636"/>
              <a:ext cx="4571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AHU4</a:t>
              </a:r>
            </a:p>
          </p:txBody>
        </p: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470C735D-F443-4CD1-85AA-D844E41D17AB}"/>
                </a:ext>
              </a:extLst>
            </p:cNvPr>
            <p:cNvCxnSpPr>
              <a:cxnSpLocks/>
              <a:stCxn id="528" idx="0"/>
            </p:cNvCxnSpPr>
            <p:nvPr/>
          </p:nvCxnSpPr>
          <p:spPr>
            <a:xfrm flipV="1">
              <a:off x="4114841" y="2244426"/>
              <a:ext cx="0" cy="1562694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69F0A8F4-2A30-4170-B33D-1678BD370DCC}"/>
                </a:ext>
              </a:extLst>
            </p:cNvPr>
            <p:cNvSpPr/>
            <p:nvPr/>
          </p:nvSpPr>
          <p:spPr>
            <a:xfrm>
              <a:off x="4023402" y="3807120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727E9C9A-CF64-4372-8F83-52C9AC9C0A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1500" y="4526281"/>
              <a:ext cx="182878" cy="137163"/>
              <a:chOff x="3657610" y="5029200"/>
              <a:chExt cx="365749" cy="274320"/>
            </a:xfrm>
          </p:grpSpPr>
          <p:grpSp>
            <p:nvGrpSpPr>
              <p:cNvPr id="530" name="Group 529">
                <a:extLst>
                  <a:ext uri="{FF2B5EF4-FFF2-40B4-BE49-F238E27FC236}">
                    <a16:creationId xmlns:a16="http://schemas.microsoft.com/office/drawing/2014/main" id="{25EBF626-391F-4A1C-ABC7-EA559B6BDDE9}"/>
                  </a:ext>
                </a:extLst>
              </p:cNvPr>
              <p:cNvGrpSpPr/>
              <p:nvPr/>
            </p:nvGrpSpPr>
            <p:grpSpPr>
              <a:xfrm>
                <a:off x="365761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35" name="Isosceles Triangle 534">
                  <a:extLst>
                    <a:ext uri="{FF2B5EF4-FFF2-40B4-BE49-F238E27FC236}">
                      <a16:creationId xmlns:a16="http://schemas.microsoft.com/office/drawing/2014/main" id="{C96CD9ED-7446-4933-B7D0-286A59E97694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6" name="Isosceles Triangle 535">
                  <a:extLst>
                    <a:ext uri="{FF2B5EF4-FFF2-40B4-BE49-F238E27FC236}">
                      <a16:creationId xmlns:a16="http://schemas.microsoft.com/office/drawing/2014/main" id="{9C767E9F-4B5D-430D-BEFD-0A1BBD45D67C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0382E6FE-4F39-4A4D-B1DE-213BCE47A51A}"/>
                  </a:ext>
                </a:extLst>
              </p:cNvPr>
              <p:cNvCxnSpPr>
                <a:stCxn id="536" idx="0"/>
              </p:cNvCxnSpPr>
              <p:nvPr/>
            </p:nvCxnSpPr>
            <p:spPr>
              <a:xfrm>
                <a:off x="3749050" y="516634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6FA3CA91-1F7F-42A4-A152-EBCB40FEE0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029200"/>
                <a:ext cx="274319" cy="274320"/>
                <a:chOff x="3794760" y="5074900"/>
                <a:chExt cx="182880" cy="182881"/>
              </a:xfrm>
            </p:grpSpPr>
            <p:sp>
              <p:nvSpPr>
                <p:cNvPr id="533" name="Arc 532">
                  <a:extLst>
                    <a:ext uri="{FF2B5EF4-FFF2-40B4-BE49-F238E27FC236}">
                      <a16:creationId xmlns:a16="http://schemas.microsoft.com/office/drawing/2014/main" id="{542FB18C-6128-44ED-B583-4260BBEA70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C1DB657B-58FE-4C21-B181-C02C6838132F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7F77FCD6-5457-4685-A3B1-81A923ED0312}"/>
              </a:ext>
            </a:extLst>
          </p:cNvPr>
          <p:cNvGrpSpPr/>
          <p:nvPr/>
        </p:nvGrpSpPr>
        <p:grpSpPr>
          <a:xfrm>
            <a:off x="7280551" y="5180266"/>
            <a:ext cx="283148" cy="810482"/>
            <a:chOff x="7496422" y="7140528"/>
            <a:chExt cx="415284" cy="1188707"/>
          </a:xfrm>
        </p:grpSpPr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B3D225F7-3864-4775-814F-0BF72561330A}"/>
                </a:ext>
              </a:extLst>
            </p:cNvPr>
            <p:cNvCxnSpPr>
              <a:cxnSpLocks/>
            </p:cNvCxnSpPr>
            <p:nvPr/>
          </p:nvCxnSpPr>
          <p:spPr>
            <a:xfrm>
              <a:off x="7496422" y="8260656"/>
              <a:ext cx="23022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2EB69AEE-25CA-45CA-BAA4-6C2934099CC2}"/>
                </a:ext>
              </a:extLst>
            </p:cNvPr>
            <p:cNvSpPr/>
            <p:nvPr/>
          </p:nvSpPr>
          <p:spPr>
            <a:xfrm>
              <a:off x="7680961" y="7506284"/>
              <a:ext cx="182878" cy="54863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 dirty="0"/>
            </a:p>
          </p:txBody>
        </p: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8FF11C5E-F71D-4B79-805F-3829C05A00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8828" y="8192073"/>
              <a:ext cx="182878" cy="137162"/>
              <a:chOff x="3657609" y="5669280"/>
              <a:chExt cx="365750" cy="274320"/>
            </a:xfrm>
          </p:grpSpPr>
          <p:sp>
            <p:nvSpPr>
              <p:cNvPr id="538" name="Isosceles Triangle 537">
                <a:extLst>
                  <a:ext uri="{FF2B5EF4-FFF2-40B4-BE49-F238E27FC236}">
                    <a16:creationId xmlns:a16="http://schemas.microsoft.com/office/drawing/2014/main" id="{0A0FE138-62E8-4653-BA7F-1D45F2100CFB}"/>
                  </a:ext>
                </a:extLst>
              </p:cNvPr>
              <p:cNvSpPr/>
              <p:nvPr/>
            </p:nvSpPr>
            <p:spPr>
              <a:xfrm flipV="1">
                <a:off x="3657613" y="5714981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sp>
            <p:nvSpPr>
              <p:cNvPr id="539" name="Isosceles Triangle 538">
                <a:extLst>
                  <a:ext uri="{FF2B5EF4-FFF2-40B4-BE49-F238E27FC236}">
                    <a16:creationId xmlns:a16="http://schemas.microsoft.com/office/drawing/2014/main" id="{D7C4F092-8EB6-4A51-9E67-AD577B91D6AE}"/>
                  </a:ext>
                </a:extLst>
              </p:cNvPr>
              <p:cNvSpPr/>
              <p:nvPr/>
            </p:nvSpPr>
            <p:spPr>
              <a:xfrm>
                <a:off x="3657610" y="5806420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0" name="Straight Connector 539">
                <a:extLst>
                  <a:ext uri="{FF2B5EF4-FFF2-40B4-BE49-F238E27FC236}">
                    <a16:creationId xmlns:a16="http://schemas.microsoft.com/office/drawing/2014/main" id="{B5B1D8A6-6EC6-4A3A-A112-42FA72D6F200}"/>
                  </a:ext>
                </a:extLst>
              </p:cNvPr>
              <p:cNvCxnSpPr>
                <a:stCxn id="539" idx="0"/>
              </p:cNvCxnSpPr>
              <p:nvPr/>
            </p:nvCxnSpPr>
            <p:spPr>
              <a:xfrm>
                <a:off x="3749050" y="5806420"/>
                <a:ext cx="137150" cy="1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36AE5743-FD6F-4DB0-B079-87A968E683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9040" y="5669280"/>
                <a:ext cx="274319" cy="274320"/>
                <a:chOff x="3794760" y="5074900"/>
                <a:chExt cx="182880" cy="182881"/>
              </a:xfrm>
            </p:grpSpPr>
            <p:sp>
              <p:nvSpPr>
                <p:cNvPr id="543" name="Arc 542">
                  <a:extLst>
                    <a:ext uri="{FF2B5EF4-FFF2-40B4-BE49-F238E27FC236}">
                      <a16:creationId xmlns:a16="http://schemas.microsoft.com/office/drawing/2014/main" id="{AB7DFD72-DC6A-4CE8-A2E9-BAD600321F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94760" y="5074900"/>
                  <a:ext cx="182880" cy="182880"/>
                </a:xfrm>
                <a:prstGeom prst="arc">
                  <a:avLst>
                    <a:gd name="adj1" fmla="val 16200000"/>
                    <a:gd name="adj2" fmla="val 4961308"/>
                  </a:avLst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336B3854-17B2-4A03-983B-B59D2226A7C7}"/>
                    </a:ext>
                  </a:extLst>
                </p:cNvPr>
                <p:cNvCxnSpPr/>
                <p:nvPr/>
              </p:nvCxnSpPr>
              <p:spPr>
                <a:xfrm>
                  <a:off x="3886200" y="5074901"/>
                  <a:ext cx="0" cy="182880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2" name="Isosceles Triangle 541">
                <a:extLst>
                  <a:ext uri="{FF2B5EF4-FFF2-40B4-BE49-F238E27FC236}">
                    <a16:creationId xmlns:a16="http://schemas.microsoft.com/office/drawing/2014/main" id="{784E808B-5C51-45D4-B0EC-2C47E0F378C3}"/>
                  </a:ext>
                </a:extLst>
              </p:cNvPr>
              <p:cNvSpPr/>
              <p:nvPr/>
            </p:nvSpPr>
            <p:spPr>
              <a:xfrm rot="5400000">
                <a:off x="3611889" y="5760693"/>
                <a:ext cx="182880" cy="9144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0B1FEB1E-3813-42F0-AFEC-6F642A8AA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8083" y="7140528"/>
              <a:ext cx="0" cy="1120112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11F53085-079F-45DF-944E-24A85C9A0294}"/>
                </a:ext>
              </a:extLst>
            </p:cNvPr>
            <p:cNvCxnSpPr>
              <a:cxnSpLocks/>
            </p:cNvCxnSpPr>
            <p:nvPr/>
          </p:nvCxnSpPr>
          <p:spPr>
            <a:xfrm>
              <a:off x="7496422" y="7140528"/>
              <a:ext cx="275978" cy="0"/>
            </a:xfrm>
            <a:prstGeom prst="line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B77880AD-60B2-4C0C-AAB3-8E8232CF9941}"/>
              </a:ext>
            </a:extLst>
          </p:cNvPr>
          <p:cNvCxnSpPr>
            <a:cxnSpLocks/>
          </p:cNvCxnSpPr>
          <p:nvPr/>
        </p:nvCxnSpPr>
        <p:spPr>
          <a:xfrm>
            <a:off x="6094868" y="4987619"/>
            <a:ext cx="1372718" cy="0"/>
          </a:xfrm>
          <a:prstGeom prst="line">
            <a:avLst/>
          </a:prstGeom>
          <a:ln w="254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E65937CC-EF5A-4ACA-8B71-389FC09E2845}"/>
              </a:ext>
            </a:extLst>
          </p:cNvPr>
          <p:cNvCxnSpPr>
            <a:cxnSpLocks/>
          </p:cNvCxnSpPr>
          <p:nvPr/>
        </p:nvCxnSpPr>
        <p:spPr>
          <a:xfrm>
            <a:off x="6093735" y="6234515"/>
            <a:ext cx="1373851" cy="0"/>
          </a:xfrm>
          <a:prstGeom prst="line">
            <a:avLst/>
          </a:prstGeom>
          <a:ln w="254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TextBox 564">
            <a:extLst>
              <a:ext uri="{FF2B5EF4-FFF2-40B4-BE49-F238E27FC236}">
                <a16:creationId xmlns:a16="http://schemas.microsoft.com/office/drawing/2014/main" id="{72FE0F76-2574-4890-82DF-7867592228B1}"/>
              </a:ext>
            </a:extLst>
          </p:cNvPr>
          <p:cNvSpPr txBox="1"/>
          <p:nvPr/>
        </p:nvSpPr>
        <p:spPr>
          <a:xfrm>
            <a:off x="11083580" y="1496312"/>
            <a:ext cx="124691" cy="124691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BD4C03B5-8156-493E-8EAC-DC6AEBC29B65}"/>
              </a:ext>
            </a:extLst>
          </p:cNvPr>
          <p:cNvSpPr txBox="1"/>
          <p:nvPr/>
        </p:nvSpPr>
        <p:spPr>
          <a:xfrm>
            <a:off x="11083582" y="2119758"/>
            <a:ext cx="124691" cy="124691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08E6639E-CA45-4764-9D88-C50C08091AC9}"/>
              </a:ext>
            </a:extLst>
          </p:cNvPr>
          <p:cNvSpPr txBox="1"/>
          <p:nvPr/>
        </p:nvSpPr>
        <p:spPr>
          <a:xfrm>
            <a:off x="11083582" y="3428999"/>
            <a:ext cx="124691" cy="124691"/>
          </a:xfrm>
          <a:prstGeom prst="rect">
            <a:avLst/>
          </a:prstGeom>
          <a:solidFill>
            <a:srgbClr val="009999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F533C513-12D7-453A-A439-B90C9BD91972}"/>
              </a:ext>
            </a:extLst>
          </p:cNvPr>
          <p:cNvSpPr txBox="1"/>
          <p:nvPr/>
        </p:nvSpPr>
        <p:spPr>
          <a:xfrm>
            <a:off x="11083583" y="3678378"/>
            <a:ext cx="124691" cy="124691"/>
          </a:xfrm>
          <a:prstGeom prst="rect">
            <a:avLst/>
          </a:prstGeom>
          <a:solidFill>
            <a:srgbClr val="009999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98447DAE-5C9A-4401-8314-ED141F0157A4}"/>
              </a:ext>
            </a:extLst>
          </p:cNvPr>
          <p:cNvSpPr txBox="1"/>
          <p:nvPr/>
        </p:nvSpPr>
        <p:spPr>
          <a:xfrm>
            <a:off x="10771857" y="2244449"/>
            <a:ext cx="630796" cy="1184547"/>
          </a:xfrm>
          <a:prstGeom prst="rect">
            <a:avLst/>
          </a:prstGeom>
          <a:noFill/>
          <a:ln w="25400">
            <a:noFill/>
          </a:ln>
        </p:spPr>
        <p:txBody>
          <a:bodyPr vert="vert270"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</a:t>
            </a:r>
          </a:p>
          <a:p>
            <a:pPr algn="ctr"/>
            <a:endParaRPr lang="en-US" sz="955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955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See Below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52389F00-8C5A-472C-865E-37C76166A8A3}"/>
              </a:ext>
            </a:extLst>
          </p:cNvPr>
          <p:cNvCxnSpPr>
            <a:stCxn id="586" idx="2"/>
            <a:endCxn id="589" idx="0"/>
          </p:cNvCxnSpPr>
          <p:nvPr/>
        </p:nvCxnSpPr>
        <p:spPr>
          <a:xfrm>
            <a:off x="1046070" y="4426518"/>
            <a:ext cx="3" cy="2057375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TextBox 585">
            <a:extLst>
              <a:ext uri="{FF2B5EF4-FFF2-40B4-BE49-F238E27FC236}">
                <a16:creationId xmlns:a16="http://schemas.microsoft.com/office/drawing/2014/main" id="{0258E9BB-54A6-459B-807C-F60B7556DD3B}"/>
              </a:ext>
            </a:extLst>
          </p:cNvPr>
          <p:cNvSpPr txBox="1"/>
          <p:nvPr/>
        </p:nvSpPr>
        <p:spPr>
          <a:xfrm>
            <a:off x="983725" y="4301827"/>
            <a:ext cx="124691" cy="124691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72D9EC38-8BD8-46BD-B634-4BEC925FF28F}"/>
              </a:ext>
            </a:extLst>
          </p:cNvPr>
          <p:cNvSpPr txBox="1"/>
          <p:nvPr/>
        </p:nvSpPr>
        <p:spPr>
          <a:xfrm>
            <a:off x="983726" y="4925273"/>
            <a:ext cx="124691" cy="124691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11357B54-9A43-492D-BE7C-DC636B7F1408}"/>
              </a:ext>
            </a:extLst>
          </p:cNvPr>
          <p:cNvSpPr txBox="1"/>
          <p:nvPr/>
        </p:nvSpPr>
        <p:spPr>
          <a:xfrm>
            <a:off x="983726" y="6234513"/>
            <a:ext cx="124691" cy="124691"/>
          </a:xfrm>
          <a:prstGeom prst="rect">
            <a:avLst/>
          </a:prstGeom>
          <a:solidFill>
            <a:srgbClr val="009999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28739976-971F-4BCD-AFF8-2ACE4AB27934}"/>
              </a:ext>
            </a:extLst>
          </p:cNvPr>
          <p:cNvSpPr txBox="1"/>
          <p:nvPr/>
        </p:nvSpPr>
        <p:spPr>
          <a:xfrm>
            <a:off x="983727" y="6483892"/>
            <a:ext cx="124691" cy="124691"/>
          </a:xfrm>
          <a:prstGeom prst="rect">
            <a:avLst/>
          </a:prstGeom>
          <a:solidFill>
            <a:srgbClr val="009999"/>
          </a:solidFill>
          <a:ln w="25400">
            <a:solidFill>
              <a:schemeClr val="accent3"/>
            </a:solidFill>
          </a:ln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B335B2FE-24D1-4A46-AAD0-62273A7850EA}"/>
              </a:ext>
            </a:extLst>
          </p:cNvPr>
          <p:cNvSpPr txBox="1"/>
          <p:nvPr/>
        </p:nvSpPr>
        <p:spPr>
          <a:xfrm>
            <a:off x="922761" y="5049964"/>
            <a:ext cx="372692" cy="1184547"/>
          </a:xfrm>
          <a:prstGeom prst="rect">
            <a:avLst/>
          </a:prstGeom>
          <a:noFill/>
          <a:ln w="25400">
            <a:noFill/>
          </a:ln>
        </p:spPr>
        <p:txBody>
          <a:bodyPr vert="vert270" wrap="non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</a:t>
            </a:r>
          </a:p>
          <a:p>
            <a:pPr algn="ctr"/>
            <a:endParaRPr lang="en-US" sz="955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See Above</a:t>
            </a:r>
          </a:p>
        </p:txBody>
      </p: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CFD4E4B6-1C87-4259-AC2B-129D838B534A}"/>
              </a:ext>
            </a:extLst>
          </p:cNvPr>
          <p:cNvGrpSpPr/>
          <p:nvPr/>
        </p:nvGrpSpPr>
        <p:grpSpPr>
          <a:xfrm>
            <a:off x="5908966" y="4298043"/>
            <a:ext cx="2626959" cy="2310539"/>
            <a:chOff x="7498083" y="6303796"/>
            <a:chExt cx="3852873" cy="3388791"/>
          </a:xfrm>
        </p:grpSpPr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55835645-E481-45B0-8167-A31DCF4D38D8}"/>
                </a:ext>
              </a:extLst>
            </p:cNvPr>
            <p:cNvSpPr/>
            <p:nvPr/>
          </p:nvSpPr>
          <p:spPr>
            <a:xfrm>
              <a:off x="7498083" y="6303796"/>
              <a:ext cx="3852873" cy="338879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7C7B32FC-8A41-4BCD-8321-3ED734196EB6}"/>
                </a:ext>
              </a:extLst>
            </p:cNvPr>
            <p:cNvSpPr txBox="1"/>
            <p:nvPr/>
          </p:nvSpPr>
          <p:spPr>
            <a:xfrm>
              <a:off x="9925260" y="6550203"/>
              <a:ext cx="1321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Sheet 11</a:t>
              </a:r>
            </a:p>
          </p:txBody>
        </p: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9E0255E2-0F81-4035-A151-05C907B3476D}"/>
              </a:ext>
            </a:extLst>
          </p:cNvPr>
          <p:cNvGrpSpPr/>
          <p:nvPr/>
        </p:nvGrpSpPr>
        <p:grpSpPr>
          <a:xfrm>
            <a:off x="1163414" y="4298045"/>
            <a:ext cx="4683207" cy="2310539"/>
            <a:chOff x="4482253" y="6303796"/>
            <a:chExt cx="6868703" cy="3388791"/>
          </a:xfrm>
        </p:grpSpPr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7FAFD34A-5DF4-4052-9B82-75DE5DB412CA}"/>
                </a:ext>
              </a:extLst>
            </p:cNvPr>
            <p:cNvSpPr/>
            <p:nvPr/>
          </p:nvSpPr>
          <p:spPr>
            <a:xfrm>
              <a:off x="4482253" y="6303796"/>
              <a:ext cx="6868703" cy="338879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596" name="TextBox 595">
              <a:extLst>
                <a:ext uri="{FF2B5EF4-FFF2-40B4-BE49-F238E27FC236}">
                  <a16:creationId xmlns:a16="http://schemas.microsoft.com/office/drawing/2014/main" id="{C14C292F-138B-4C87-864A-5B6BB03BDD87}"/>
                </a:ext>
              </a:extLst>
            </p:cNvPr>
            <p:cNvSpPr txBox="1"/>
            <p:nvPr/>
          </p:nvSpPr>
          <p:spPr>
            <a:xfrm>
              <a:off x="9557841" y="6550203"/>
              <a:ext cx="1689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Sheets 7 - 10</a:t>
              </a:r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0215A170-C1E3-42A0-A6B9-20A591A6757E}"/>
              </a:ext>
            </a:extLst>
          </p:cNvPr>
          <p:cNvGrpSpPr/>
          <p:nvPr/>
        </p:nvGrpSpPr>
        <p:grpSpPr>
          <a:xfrm>
            <a:off x="7221450" y="1492530"/>
            <a:ext cx="3807136" cy="2310539"/>
            <a:chOff x="5767157" y="6303796"/>
            <a:chExt cx="5583799" cy="3388791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C586C23B-E588-4513-AB37-768BA4B92263}"/>
                </a:ext>
              </a:extLst>
            </p:cNvPr>
            <p:cNvSpPr/>
            <p:nvPr/>
          </p:nvSpPr>
          <p:spPr>
            <a:xfrm>
              <a:off x="5767157" y="6303796"/>
              <a:ext cx="5583799" cy="338879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436D290E-CB17-421C-8340-E9372E16D521}"/>
                </a:ext>
              </a:extLst>
            </p:cNvPr>
            <p:cNvSpPr txBox="1"/>
            <p:nvPr/>
          </p:nvSpPr>
          <p:spPr>
            <a:xfrm>
              <a:off x="9651058" y="6550203"/>
              <a:ext cx="159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Sheets 3 - 6</a:t>
              </a:r>
            </a:p>
          </p:txBody>
        </p:sp>
      </p:grp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6DA7D6D1-F6C8-4711-A020-A4D979A81169}"/>
              </a:ext>
            </a:extLst>
          </p:cNvPr>
          <p:cNvGrpSpPr/>
          <p:nvPr/>
        </p:nvGrpSpPr>
        <p:grpSpPr>
          <a:xfrm>
            <a:off x="3973034" y="1492530"/>
            <a:ext cx="3190173" cy="2310539"/>
            <a:chOff x="6672037" y="6303796"/>
            <a:chExt cx="4678920" cy="3388791"/>
          </a:xfrm>
        </p:grpSpPr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834C6BA1-7887-4178-ABE0-2BEE2BB471FE}"/>
                </a:ext>
              </a:extLst>
            </p:cNvPr>
            <p:cNvSpPr/>
            <p:nvPr/>
          </p:nvSpPr>
          <p:spPr>
            <a:xfrm>
              <a:off x="6672037" y="6303796"/>
              <a:ext cx="4678920" cy="338879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602" name="TextBox 601">
              <a:extLst>
                <a:ext uri="{FF2B5EF4-FFF2-40B4-BE49-F238E27FC236}">
                  <a16:creationId xmlns:a16="http://schemas.microsoft.com/office/drawing/2014/main" id="{60C2C680-BFC4-420D-ACDF-3388306D6843}"/>
                </a:ext>
              </a:extLst>
            </p:cNvPr>
            <p:cNvSpPr txBox="1"/>
            <p:nvPr/>
          </p:nvSpPr>
          <p:spPr>
            <a:xfrm>
              <a:off x="9966936" y="6550203"/>
              <a:ext cx="1280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Sheet 2</a:t>
              </a:r>
            </a:p>
          </p:txBody>
        </p:sp>
      </p:grp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000202B0-FDCA-47D3-839B-6C892AF9BDD9}"/>
              </a:ext>
            </a:extLst>
          </p:cNvPr>
          <p:cNvGrpSpPr/>
          <p:nvPr/>
        </p:nvGrpSpPr>
        <p:grpSpPr>
          <a:xfrm>
            <a:off x="663524" y="1492530"/>
            <a:ext cx="3248142" cy="2310539"/>
            <a:chOff x="6293844" y="6298248"/>
            <a:chExt cx="4763943" cy="3388791"/>
          </a:xfrm>
        </p:grpSpPr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3BE5F60D-229E-4705-BE94-19DF539AF9CE}"/>
                </a:ext>
              </a:extLst>
            </p:cNvPr>
            <p:cNvSpPr/>
            <p:nvPr/>
          </p:nvSpPr>
          <p:spPr>
            <a:xfrm>
              <a:off x="6293844" y="6298248"/>
              <a:ext cx="4763943" cy="338879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AB7FB2EF-1715-41D3-961B-E801D898C951}"/>
                </a:ext>
              </a:extLst>
            </p:cNvPr>
            <p:cNvSpPr txBox="1"/>
            <p:nvPr/>
          </p:nvSpPr>
          <p:spPr>
            <a:xfrm>
              <a:off x="10250680" y="6550202"/>
              <a:ext cx="805673" cy="78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Sheet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7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75A39BF-5E12-4FE7-BF38-ED5B01F4EEBE}"/>
              </a:ext>
            </a:extLst>
          </p:cNvPr>
          <p:cNvCxnSpPr>
            <a:cxnSpLocks/>
            <a:stCxn id="458" idx="0"/>
          </p:cNvCxnSpPr>
          <p:nvPr/>
        </p:nvCxnSpPr>
        <p:spPr>
          <a:xfrm flipV="1">
            <a:off x="9665236" y="870951"/>
            <a:ext cx="12452" cy="285610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2164123" y="2242536"/>
            <a:ext cx="0" cy="4343856"/>
          </a:xfrm>
          <a:prstGeom prst="line">
            <a:avLst/>
          </a:prstGeom>
          <a:ln w="25400" cap="rnd">
            <a:gradFill>
              <a:gsLst>
                <a:gs pos="20000">
                  <a:srgbClr val="009999"/>
                </a:gs>
                <a:gs pos="80000">
                  <a:srgbClr val="00B0F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6393279" y="6590972"/>
            <a:ext cx="4586950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164123" y="6590972"/>
            <a:ext cx="4229155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>
            <a:grpSpLocks noChangeAspect="1"/>
          </p:cNvGrpSpPr>
          <p:nvPr/>
        </p:nvGrpSpPr>
        <p:grpSpPr>
          <a:xfrm rot="5400000">
            <a:off x="8821236" y="6573737"/>
            <a:ext cx="129440" cy="64942"/>
            <a:chOff x="5222637" y="4898422"/>
            <a:chExt cx="189845" cy="95248"/>
          </a:xfrm>
        </p:grpSpPr>
        <p:cxnSp>
          <p:nvCxnSpPr>
            <p:cNvPr id="173" name="Straight Connector 172"/>
            <p:cNvCxnSpPr/>
            <p:nvPr/>
          </p:nvCxnSpPr>
          <p:spPr>
            <a:xfrm flipV="1">
              <a:off x="5301156" y="4942013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5412482" y="4898422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 bwMode="auto">
            <a:xfrm rot="5400000" flipH="1">
              <a:off x="5284497" y="4921408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5400000" flipH="1">
              <a:off x="5284497" y="4837206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3503859" y="4874448"/>
            <a:ext cx="1311811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>
            <a:grpSpLocks noChangeAspect="1"/>
          </p:cNvGrpSpPr>
          <p:nvPr/>
        </p:nvGrpSpPr>
        <p:grpSpPr>
          <a:xfrm rot="5400000">
            <a:off x="3626910" y="4857212"/>
            <a:ext cx="129440" cy="64942"/>
            <a:chOff x="5222637" y="4898421"/>
            <a:chExt cx="189846" cy="95248"/>
          </a:xfrm>
        </p:grpSpPr>
        <p:cxnSp>
          <p:nvCxnSpPr>
            <p:cNvPr id="219" name="Straight Connector 218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cxnSp>
        <p:nvCxnSpPr>
          <p:cNvPr id="298" name="Straight Connector 297"/>
          <p:cNvCxnSpPr/>
          <p:nvPr/>
        </p:nvCxnSpPr>
        <p:spPr>
          <a:xfrm>
            <a:off x="3503859" y="2846461"/>
            <a:ext cx="1308382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>
            <a:cxnSpLocks/>
          </p:cNvCxnSpPr>
          <p:nvPr/>
        </p:nvCxnSpPr>
        <p:spPr>
          <a:xfrm>
            <a:off x="2164123" y="2242536"/>
            <a:ext cx="5533804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6480313" y="870951"/>
            <a:ext cx="4499915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0" name="Group 389"/>
          <p:cNvGrpSpPr/>
          <p:nvPr/>
        </p:nvGrpSpPr>
        <p:grpSpPr>
          <a:xfrm>
            <a:off x="8547686" y="838285"/>
            <a:ext cx="276733" cy="219701"/>
            <a:chOff x="8143766" y="9139793"/>
            <a:chExt cx="405875" cy="322228"/>
          </a:xfrm>
        </p:grpSpPr>
        <p:grpSp>
          <p:nvGrpSpPr>
            <p:cNvPr id="391" name="Group 390"/>
            <p:cNvGrpSpPr>
              <a:grpSpLocks noChangeAspect="1"/>
            </p:cNvGrpSpPr>
            <p:nvPr/>
          </p:nvGrpSpPr>
          <p:grpSpPr>
            <a:xfrm rot="5400000">
              <a:off x="8407094" y="9187092"/>
              <a:ext cx="189845" cy="95248"/>
              <a:chOff x="5222637" y="4898422"/>
              <a:chExt cx="189845" cy="95248"/>
            </a:xfrm>
          </p:grpSpPr>
          <p:cxnSp>
            <p:nvCxnSpPr>
              <p:cNvPr id="400" name="Straight Connector 399"/>
              <p:cNvCxnSpPr/>
              <p:nvPr/>
            </p:nvCxnSpPr>
            <p:spPr>
              <a:xfrm flipV="1">
                <a:off x="5301156" y="4942013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flipV="1">
                <a:off x="5412482" y="4898422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Rectangle 401"/>
              <p:cNvSpPr/>
              <p:nvPr/>
            </p:nvSpPr>
            <p:spPr bwMode="auto">
              <a:xfrm rot="5400000" flipH="1">
                <a:off x="5284497" y="4921408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 rot="5400000" flipH="1">
                <a:off x="5284497" y="483720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5222637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>
              <a:off x="8143766" y="9220200"/>
              <a:ext cx="189847" cy="241821"/>
              <a:chOff x="8143766" y="9220200"/>
              <a:chExt cx="189847" cy="241821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4" name="Group 393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7" name="Rectangle 396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</p:grpSp>
      <p:cxnSp>
        <p:nvCxnSpPr>
          <p:cNvPr id="455" name="Straight Connector 454"/>
          <p:cNvCxnSpPr>
            <a:cxnSpLocks/>
            <a:endCxn id="458" idx="2"/>
          </p:cNvCxnSpPr>
          <p:nvPr/>
        </p:nvCxnSpPr>
        <p:spPr>
          <a:xfrm flipH="1" flipV="1">
            <a:off x="9665236" y="4402462"/>
            <a:ext cx="5753" cy="2206121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9" name="Group 528"/>
          <p:cNvGrpSpPr/>
          <p:nvPr/>
        </p:nvGrpSpPr>
        <p:grpSpPr>
          <a:xfrm>
            <a:off x="9431440" y="3555598"/>
            <a:ext cx="467591" cy="1556455"/>
            <a:chOff x="9555453" y="3997825"/>
            <a:chExt cx="685800" cy="2282800"/>
          </a:xfrm>
        </p:grpSpPr>
        <p:grpSp>
          <p:nvGrpSpPr>
            <p:cNvPr id="456" name="Group 455"/>
            <p:cNvGrpSpPr>
              <a:grpSpLocks noChangeAspect="1"/>
            </p:cNvGrpSpPr>
            <p:nvPr/>
          </p:nvGrpSpPr>
          <p:grpSpPr>
            <a:xfrm flipV="1">
              <a:off x="9841595" y="3997825"/>
              <a:ext cx="189847" cy="95248"/>
              <a:chOff x="5222636" y="4898421"/>
              <a:chExt cx="189847" cy="95248"/>
            </a:xfrm>
          </p:grpSpPr>
          <p:cxnSp>
            <p:nvCxnSpPr>
              <p:cNvPr id="487" name="Straight Connector 486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Rectangle 488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0" name="Rectangle 489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grpSp>
          <p:nvGrpSpPr>
            <p:cNvPr id="457" name="Group 456"/>
            <p:cNvGrpSpPr>
              <a:grpSpLocks noChangeAspect="1"/>
            </p:cNvGrpSpPr>
            <p:nvPr/>
          </p:nvGrpSpPr>
          <p:grpSpPr>
            <a:xfrm>
              <a:off x="9840949" y="6185377"/>
              <a:ext cx="189847" cy="95248"/>
              <a:chOff x="5222636" y="4898421"/>
              <a:chExt cx="189847" cy="95248"/>
            </a:xfrm>
          </p:grpSpPr>
          <p:cxnSp>
            <p:nvCxnSpPr>
              <p:cNvPr id="482" name="Straight Connector 481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4" name="Rectangle 483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  <p:sp>
          <p:nvSpPr>
            <p:cNvPr id="458" name="TextBox 457"/>
            <p:cNvSpPr txBox="1">
              <a:spLocks noChangeAspect="1"/>
            </p:cNvSpPr>
            <p:nvPr/>
          </p:nvSpPr>
          <p:spPr>
            <a:xfrm>
              <a:off x="9555453" y="424929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VF-1   Elec.  Rm.</a:t>
              </a:r>
            </a:p>
          </p:txBody>
        </p:sp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 rot="5400000">
              <a:off x="9814751" y="5529268"/>
              <a:ext cx="357190" cy="288576"/>
              <a:chOff x="5056442" y="4191000"/>
              <a:chExt cx="714378" cy="577152"/>
            </a:xfrm>
          </p:grpSpPr>
          <p:cxnSp>
            <p:nvCxnSpPr>
              <p:cNvPr id="460" name="Straight Connector 459"/>
              <p:cNvCxnSpPr/>
              <p:nvPr/>
            </p:nvCxnSpPr>
            <p:spPr>
              <a:xfrm flipV="1">
                <a:off x="5410760" y="4273466"/>
                <a:ext cx="5743" cy="347472"/>
              </a:xfrm>
              <a:prstGeom prst="line">
                <a:avLst/>
              </a:prstGeom>
              <a:ln w="3492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1" name="Group 460"/>
              <p:cNvGrpSpPr/>
              <p:nvPr/>
            </p:nvGrpSpPr>
            <p:grpSpPr>
              <a:xfrm>
                <a:off x="5056442" y="4291668"/>
                <a:ext cx="714378" cy="100670"/>
                <a:chOff x="4267200" y="4343399"/>
                <a:chExt cx="457200" cy="6442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75" name="Rectangle 474"/>
                <p:cNvSpPr/>
                <p:nvPr/>
              </p:nvSpPr>
              <p:spPr>
                <a:xfrm>
                  <a:off x="4343400" y="4343400"/>
                  <a:ext cx="304800" cy="6442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grpSp>
              <p:nvGrpSpPr>
                <p:cNvPr id="476" name="Group 475"/>
                <p:cNvGrpSpPr/>
                <p:nvPr/>
              </p:nvGrpSpPr>
              <p:grpSpPr>
                <a:xfrm>
                  <a:off x="4267200" y="4343399"/>
                  <a:ext cx="457200" cy="64428"/>
                  <a:chOff x="4267200" y="4343399"/>
                  <a:chExt cx="457200" cy="64428"/>
                </a:xfrm>
                <a:grpFill/>
              </p:grpSpPr>
              <p:cxnSp>
                <p:nvCxnSpPr>
                  <p:cNvPr id="477" name="Straight Connector 476"/>
                  <p:cNvCxnSpPr/>
                  <p:nvPr/>
                </p:nvCxnSpPr>
                <p:spPr>
                  <a:xfrm>
                    <a:off x="4267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/>
                  <p:cNvCxnSpPr/>
                  <p:nvPr/>
                </p:nvCxnSpPr>
                <p:spPr>
                  <a:xfrm>
                    <a:off x="4648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/>
                  <p:nvPr/>
                </p:nvCxnSpPr>
                <p:spPr>
                  <a:xfrm>
                    <a:off x="4343400" y="4343400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4648200" y="4343399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 flipH="1">
                    <a:off x="4343400" y="4407826"/>
                    <a:ext cx="304800" cy="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2" name="Group 461"/>
              <p:cNvGrpSpPr/>
              <p:nvPr/>
            </p:nvGrpSpPr>
            <p:grpSpPr>
              <a:xfrm flipV="1">
                <a:off x="5056442" y="4191000"/>
                <a:ext cx="714378" cy="100670"/>
                <a:chOff x="4267200" y="4343399"/>
                <a:chExt cx="457200" cy="6442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4343400" y="4343400"/>
                  <a:ext cx="304800" cy="64426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grpSp>
              <p:nvGrpSpPr>
                <p:cNvPr id="469" name="Group 468"/>
                <p:cNvGrpSpPr/>
                <p:nvPr/>
              </p:nvGrpSpPr>
              <p:grpSpPr>
                <a:xfrm>
                  <a:off x="4267200" y="4343399"/>
                  <a:ext cx="457200" cy="64428"/>
                  <a:chOff x="4267200" y="4343399"/>
                  <a:chExt cx="457200" cy="64428"/>
                </a:xfrm>
                <a:grpFill/>
              </p:grpSpPr>
              <p:cxnSp>
                <p:nvCxnSpPr>
                  <p:cNvPr id="470" name="Straight Connector 469"/>
                  <p:cNvCxnSpPr/>
                  <p:nvPr/>
                </p:nvCxnSpPr>
                <p:spPr>
                  <a:xfrm>
                    <a:off x="4267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/>
                  <p:cNvCxnSpPr/>
                  <p:nvPr/>
                </p:nvCxnSpPr>
                <p:spPr>
                  <a:xfrm>
                    <a:off x="4648200" y="4343400"/>
                    <a:ext cx="76200" cy="0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/>
                  <p:cNvCxnSpPr/>
                  <p:nvPr/>
                </p:nvCxnSpPr>
                <p:spPr>
                  <a:xfrm>
                    <a:off x="4343400" y="4343400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/>
                  <p:cNvCxnSpPr/>
                  <p:nvPr/>
                </p:nvCxnSpPr>
                <p:spPr>
                  <a:xfrm>
                    <a:off x="4648200" y="4343399"/>
                    <a:ext cx="0" cy="64427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/>
                  <p:cNvCxnSpPr/>
                  <p:nvPr/>
                </p:nvCxnSpPr>
                <p:spPr>
                  <a:xfrm flipH="1">
                    <a:off x="4343400" y="4407826"/>
                    <a:ext cx="304800" cy="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63" name="Straight Connector 462"/>
              <p:cNvCxnSpPr/>
              <p:nvPr/>
            </p:nvCxnSpPr>
            <p:spPr>
              <a:xfrm>
                <a:off x="5056442" y="4291670"/>
                <a:ext cx="714378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4" name="Group 463"/>
              <p:cNvGrpSpPr/>
              <p:nvPr/>
            </p:nvGrpSpPr>
            <p:grpSpPr>
              <a:xfrm>
                <a:off x="5179288" y="4527096"/>
                <a:ext cx="468686" cy="241056"/>
                <a:chOff x="4267200" y="4527096"/>
                <a:chExt cx="468686" cy="241056"/>
              </a:xfrm>
            </p:grpSpPr>
            <p:sp>
              <p:nvSpPr>
                <p:cNvPr id="466" name="Isosceles Triangle 465"/>
                <p:cNvSpPr/>
                <p:nvPr/>
              </p:nvSpPr>
              <p:spPr>
                <a:xfrm rot="5400000">
                  <a:off x="4267291" y="4528157"/>
                  <a:ext cx="239904" cy="24008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  <p:sp>
              <p:nvSpPr>
                <p:cNvPr id="467" name="Isosceles Triangle 466"/>
                <p:cNvSpPr/>
                <p:nvPr/>
              </p:nvSpPr>
              <p:spPr>
                <a:xfrm rot="16200000" flipH="1">
                  <a:off x="4495891" y="4527005"/>
                  <a:ext cx="239904" cy="240086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sp>
            <p:nvSpPr>
              <p:cNvPr id="465" name="Oval 464"/>
              <p:cNvSpPr>
                <a:spLocks noChangeAspect="1"/>
              </p:cNvSpPr>
              <p:nvPr/>
            </p:nvSpPr>
            <p:spPr>
              <a:xfrm>
                <a:off x="5322191" y="4556184"/>
                <a:ext cx="182880" cy="1828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grpSp>
        <p:nvGrpSpPr>
          <p:cNvPr id="511" name="Group 510"/>
          <p:cNvGrpSpPr/>
          <p:nvPr/>
        </p:nvGrpSpPr>
        <p:grpSpPr>
          <a:xfrm>
            <a:off x="4420143" y="2242536"/>
            <a:ext cx="632091" cy="4346244"/>
            <a:chOff x="3577135" y="2834664"/>
            <a:chExt cx="927067" cy="6374491"/>
          </a:xfrm>
        </p:grpSpPr>
        <p:cxnSp>
          <p:nvCxnSpPr>
            <p:cNvPr id="242" name="Straight Connector 241"/>
            <p:cNvCxnSpPr/>
            <p:nvPr/>
          </p:nvCxnSpPr>
          <p:spPr>
            <a:xfrm flipH="1" flipV="1">
              <a:off x="4156865" y="2834664"/>
              <a:ext cx="1" cy="1909427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4" name="Group 233"/>
            <p:cNvGrpSpPr/>
            <p:nvPr/>
          </p:nvGrpSpPr>
          <p:grpSpPr>
            <a:xfrm flipV="1">
              <a:off x="4085473" y="4725375"/>
              <a:ext cx="189847" cy="241821"/>
              <a:chOff x="8143766" y="9220200"/>
              <a:chExt cx="189847" cy="241821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" name="Group 235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Rectangle 238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233" name="Straight Connector 232"/>
            <p:cNvCxnSpPr/>
            <p:nvPr/>
          </p:nvCxnSpPr>
          <p:spPr>
            <a:xfrm flipH="1" flipV="1">
              <a:off x="4158807" y="6180069"/>
              <a:ext cx="2263" cy="995035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endCxn id="500" idx="1"/>
            </p:cNvCxnSpPr>
            <p:nvPr/>
          </p:nvCxnSpPr>
          <p:spPr>
            <a:xfrm flipH="1" flipV="1">
              <a:off x="4021726" y="8869638"/>
              <a:ext cx="1676" cy="339517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/>
            <p:cNvGrpSpPr/>
            <p:nvPr/>
          </p:nvGrpSpPr>
          <p:grpSpPr>
            <a:xfrm>
              <a:off x="3577135" y="7119993"/>
              <a:ext cx="927067" cy="1654397"/>
              <a:chOff x="11231261" y="8098444"/>
              <a:chExt cx="927067" cy="1654397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flipV="1">
                <a:off x="11818526" y="8433432"/>
                <a:ext cx="0" cy="103728"/>
              </a:xfrm>
              <a:prstGeom prst="line">
                <a:avLst/>
              </a:prstGeom>
              <a:ln w="381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7" name="Group 186"/>
              <p:cNvGrpSpPr>
                <a:grpSpLocks noChangeAspect="1"/>
              </p:cNvGrpSpPr>
              <p:nvPr/>
            </p:nvGrpSpPr>
            <p:grpSpPr>
              <a:xfrm>
                <a:off x="11506200" y="8494393"/>
                <a:ext cx="375735" cy="411480"/>
                <a:chOff x="4829486" y="5084065"/>
                <a:chExt cx="1202345" cy="131673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08" name="Group 207"/>
                <p:cNvGrpSpPr>
                  <a:grpSpLocks noChangeAspect="1"/>
                </p:cNvGrpSpPr>
                <p:nvPr/>
              </p:nvGrpSpPr>
              <p:grpSpPr>
                <a:xfrm>
                  <a:off x="4829486" y="5084065"/>
                  <a:ext cx="1202345" cy="1316735"/>
                  <a:chOff x="2759568" y="2981393"/>
                  <a:chExt cx="1858102" cy="2034758"/>
                </a:xfrm>
                <a:grpFill/>
              </p:grpSpPr>
              <p:sp>
                <p:nvSpPr>
                  <p:cNvPr id="210" name="Freeform 209"/>
                  <p:cNvSpPr/>
                  <p:nvPr/>
                </p:nvSpPr>
                <p:spPr bwMode="auto">
                  <a:xfrm rot="5400000" flipH="1">
                    <a:off x="3747317" y="3298958"/>
                    <a:ext cx="1028457" cy="497912"/>
                  </a:xfrm>
                  <a:custGeom>
                    <a:avLst/>
                    <a:gdLst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987821"/>
                      <a:gd name="connsiteY0" fmla="*/ 477441 h 477441"/>
                      <a:gd name="connsiteX1" fmla="*/ 679450 w 987821"/>
                      <a:gd name="connsiteY1" fmla="*/ 408384 h 477441"/>
                      <a:gd name="connsiteX2" fmla="*/ 627062 w 987821"/>
                      <a:gd name="connsiteY2" fmla="*/ 329803 h 477441"/>
                      <a:gd name="connsiteX3" fmla="*/ 565150 w 987821"/>
                      <a:gd name="connsiteY3" fmla="*/ 260747 h 477441"/>
                      <a:gd name="connsiteX4" fmla="*/ 484187 w 987821"/>
                      <a:gd name="connsiteY4" fmla="*/ 203597 h 477441"/>
                      <a:gd name="connsiteX5" fmla="*/ 412750 w 987821"/>
                      <a:gd name="connsiteY5" fmla="*/ 148828 h 477441"/>
                      <a:gd name="connsiteX6" fmla="*/ 310356 w 987821"/>
                      <a:gd name="connsiteY6" fmla="*/ 108347 h 477441"/>
                      <a:gd name="connsiteX7" fmla="*/ 219868 w 987821"/>
                      <a:gd name="connsiteY7" fmla="*/ 79772 h 477441"/>
                      <a:gd name="connsiteX8" fmla="*/ 127000 w 987821"/>
                      <a:gd name="connsiteY8" fmla="*/ 65484 h 477441"/>
                      <a:gd name="connsiteX9" fmla="*/ 981868 w 987821"/>
                      <a:gd name="connsiteY9" fmla="*/ 60722 h 477441"/>
                      <a:gd name="connsiteX10" fmla="*/ 981868 w 987821"/>
                      <a:gd name="connsiteY10" fmla="*/ 429816 h 477441"/>
                      <a:gd name="connsiteX11" fmla="*/ 719931 w 987821"/>
                      <a:gd name="connsiteY11" fmla="*/ 477441 h 477441"/>
                      <a:gd name="connsiteX0" fmla="*/ 719931 w 987821"/>
                      <a:gd name="connsiteY0" fmla="*/ 416719 h 416719"/>
                      <a:gd name="connsiteX1" fmla="*/ 679450 w 987821"/>
                      <a:gd name="connsiteY1" fmla="*/ 347662 h 416719"/>
                      <a:gd name="connsiteX2" fmla="*/ 627062 w 987821"/>
                      <a:gd name="connsiteY2" fmla="*/ 269081 h 416719"/>
                      <a:gd name="connsiteX3" fmla="*/ 565150 w 987821"/>
                      <a:gd name="connsiteY3" fmla="*/ 200025 h 416719"/>
                      <a:gd name="connsiteX4" fmla="*/ 484187 w 987821"/>
                      <a:gd name="connsiteY4" fmla="*/ 142875 h 416719"/>
                      <a:gd name="connsiteX5" fmla="*/ 412750 w 987821"/>
                      <a:gd name="connsiteY5" fmla="*/ 88106 h 416719"/>
                      <a:gd name="connsiteX6" fmla="*/ 310356 w 987821"/>
                      <a:gd name="connsiteY6" fmla="*/ 47625 h 416719"/>
                      <a:gd name="connsiteX7" fmla="*/ 219868 w 987821"/>
                      <a:gd name="connsiteY7" fmla="*/ 19050 h 416719"/>
                      <a:gd name="connsiteX8" fmla="*/ 127000 w 987821"/>
                      <a:gd name="connsiteY8" fmla="*/ 4762 h 416719"/>
                      <a:gd name="connsiteX9" fmla="*/ 981868 w 987821"/>
                      <a:gd name="connsiteY9" fmla="*/ 0 h 416719"/>
                      <a:gd name="connsiteX10" fmla="*/ 981868 w 987821"/>
                      <a:gd name="connsiteY10" fmla="*/ 369094 h 416719"/>
                      <a:gd name="connsiteX11" fmla="*/ 719931 w 987821"/>
                      <a:gd name="connsiteY11" fmla="*/ 416719 h 416719"/>
                      <a:gd name="connsiteX0" fmla="*/ 592931 w 860821"/>
                      <a:gd name="connsiteY0" fmla="*/ 416719 h 416719"/>
                      <a:gd name="connsiteX1" fmla="*/ 552450 w 860821"/>
                      <a:gd name="connsiteY1" fmla="*/ 347662 h 416719"/>
                      <a:gd name="connsiteX2" fmla="*/ 500062 w 860821"/>
                      <a:gd name="connsiteY2" fmla="*/ 269081 h 416719"/>
                      <a:gd name="connsiteX3" fmla="*/ 438150 w 860821"/>
                      <a:gd name="connsiteY3" fmla="*/ 200025 h 416719"/>
                      <a:gd name="connsiteX4" fmla="*/ 357187 w 860821"/>
                      <a:gd name="connsiteY4" fmla="*/ 142875 h 416719"/>
                      <a:gd name="connsiteX5" fmla="*/ 285750 w 860821"/>
                      <a:gd name="connsiteY5" fmla="*/ 88106 h 416719"/>
                      <a:gd name="connsiteX6" fmla="*/ 183356 w 860821"/>
                      <a:gd name="connsiteY6" fmla="*/ 47625 h 416719"/>
                      <a:gd name="connsiteX7" fmla="*/ 92868 w 860821"/>
                      <a:gd name="connsiteY7" fmla="*/ 19050 h 416719"/>
                      <a:gd name="connsiteX8" fmla="*/ 0 w 860821"/>
                      <a:gd name="connsiteY8" fmla="*/ 4762 h 416719"/>
                      <a:gd name="connsiteX9" fmla="*/ 854868 w 860821"/>
                      <a:gd name="connsiteY9" fmla="*/ 0 h 416719"/>
                      <a:gd name="connsiteX10" fmla="*/ 854868 w 860821"/>
                      <a:gd name="connsiteY10" fmla="*/ 369094 h 416719"/>
                      <a:gd name="connsiteX11" fmla="*/ 592931 w 860821"/>
                      <a:gd name="connsiteY11" fmla="*/ 416719 h 41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0821" h="416719">
                        <a:moveTo>
                          <a:pt x="592931" y="416719"/>
                        </a:moveTo>
                        <a:cubicBezTo>
                          <a:pt x="569516" y="375841"/>
                          <a:pt x="567928" y="372268"/>
                          <a:pt x="552450" y="347662"/>
                        </a:cubicBezTo>
                        <a:cubicBezTo>
                          <a:pt x="536972" y="323056"/>
                          <a:pt x="519112" y="293687"/>
                          <a:pt x="500062" y="269081"/>
                        </a:cubicBezTo>
                        <a:cubicBezTo>
                          <a:pt x="481012" y="244475"/>
                          <a:pt x="461962" y="221059"/>
                          <a:pt x="438150" y="200025"/>
                        </a:cubicBezTo>
                        <a:cubicBezTo>
                          <a:pt x="414338" y="178991"/>
                          <a:pt x="382587" y="161528"/>
                          <a:pt x="357187" y="142875"/>
                        </a:cubicBezTo>
                        <a:cubicBezTo>
                          <a:pt x="331787" y="124222"/>
                          <a:pt x="314722" y="103981"/>
                          <a:pt x="285750" y="88106"/>
                        </a:cubicBezTo>
                        <a:cubicBezTo>
                          <a:pt x="256778" y="72231"/>
                          <a:pt x="215503" y="59134"/>
                          <a:pt x="183356" y="47625"/>
                        </a:cubicBezTo>
                        <a:cubicBezTo>
                          <a:pt x="151209" y="36116"/>
                          <a:pt x="123427" y="26194"/>
                          <a:pt x="92868" y="19050"/>
                        </a:cubicBezTo>
                        <a:cubicBezTo>
                          <a:pt x="62309" y="11906"/>
                          <a:pt x="96044" y="22225"/>
                          <a:pt x="0" y="4762"/>
                        </a:cubicBezTo>
                        <a:cubicBezTo>
                          <a:pt x="127000" y="1587"/>
                          <a:pt x="590153" y="2778"/>
                          <a:pt x="854868" y="0"/>
                        </a:cubicBezTo>
                        <a:cubicBezTo>
                          <a:pt x="860821" y="154385"/>
                          <a:pt x="858837" y="235347"/>
                          <a:pt x="854868" y="369094"/>
                        </a:cubicBezTo>
                        <a:cubicBezTo>
                          <a:pt x="761206" y="385366"/>
                          <a:pt x="747315" y="390922"/>
                          <a:pt x="592931" y="416719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 rot="5400000" flipH="1">
                    <a:off x="4260317" y="2678663"/>
                    <a:ext cx="54623" cy="660083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Oval 211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3445686" y="3899594"/>
                    <a:ext cx="286021" cy="28603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3" name="Freeform 212"/>
                  <p:cNvSpPr/>
                  <p:nvPr/>
                </p:nvSpPr>
                <p:spPr>
                  <a:xfrm>
                    <a:off x="4031175" y="3354605"/>
                    <a:ext cx="451816" cy="693727"/>
                  </a:xfrm>
                  <a:custGeom>
                    <a:avLst/>
                    <a:gdLst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27247 w 446379"/>
                      <a:gd name="connsiteY2" fmla="*/ 173141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35363 w 446379"/>
                      <a:gd name="connsiteY2" fmla="*/ 162320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65316"/>
                      <a:gd name="connsiteY0" fmla="*/ 0 h 530244"/>
                      <a:gd name="connsiteX1" fmla="*/ 124445 w 465316"/>
                      <a:gd name="connsiteY1" fmla="*/ 73044 h 530244"/>
                      <a:gd name="connsiteX2" fmla="*/ 235363 w 465316"/>
                      <a:gd name="connsiteY2" fmla="*/ 162320 h 530244"/>
                      <a:gd name="connsiteX3" fmla="*/ 319228 w 465316"/>
                      <a:gd name="connsiteY3" fmla="*/ 273238 h 530244"/>
                      <a:gd name="connsiteX4" fmla="*/ 408504 w 465316"/>
                      <a:gd name="connsiteY4" fmla="*/ 432852 h 530244"/>
                      <a:gd name="connsiteX5" fmla="*/ 465316 w 465316"/>
                      <a:gd name="connsiteY5" fmla="*/ 530244 h 530244"/>
                      <a:gd name="connsiteX0" fmla="*/ 0 w 465316"/>
                      <a:gd name="connsiteY0" fmla="*/ 0 h 589761"/>
                      <a:gd name="connsiteX1" fmla="*/ 124445 w 465316"/>
                      <a:gd name="connsiteY1" fmla="*/ 73044 h 589761"/>
                      <a:gd name="connsiteX2" fmla="*/ 235363 w 465316"/>
                      <a:gd name="connsiteY2" fmla="*/ 162320 h 589761"/>
                      <a:gd name="connsiteX3" fmla="*/ 319228 w 465316"/>
                      <a:gd name="connsiteY3" fmla="*/ 273238 h 589761"/>
                      <a:gd name="connsiteX4" fmla="*/ 408504 w 465316"/>
                      <a:gd name="connsiteY4" fmla="*/ 432852 h 589761"/>
                      <a:gd name="connsiteX5" fmla="*/ 465316 w 465316"/>
                      <a:gd name="connsiteY5" fmla="*/ 589761 h 589761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35363 w 451789"/>
                      <a:gd name="connsiteY2" fmla="*/ 162320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47804 w 451789"/>
                      <a:gd name="connsiteY3" fmla="*/ 258247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38646 w 451789"/>
                      <a:gd name="connsiteY2" fmla="*/ 152962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789" h="595172">
                        <a:moveTo>
                          <a:pt x="0" y="0"/>
                        </a:moveTo>
                        <a:cubicBezTo>
                          <a:pt x="43285" y="22093"/>
                          <a:pt x="79908" y="47550"/>
                          <a:pt x="119682" y="73044"/>
                        </a:cubicBezTo>
                        <a:cubicBezTo>
                          <a:pt x="159456" y="98538"/>
                          <a:pt x="205388" y="119596"/>
                          <a:pt x="238646" y="152962"/>
                        </a:cubicBezTo>
                        <a:cubicBezTo>
                          <a:pt x="271904" y="186328"/>
                          <a:pt x="303619" y="227262"/>
                          <a:pt x="333516" y="270505"/>
                        </a:cubicBezTo>
                        <a:cubicBezTo>
                          <a:pt x="363413" y="313748"/>
                          <a:pt x="398317" y="358312"/>
                          <a:pt x="418029" y="412423"/>
                        </a:cubicBezTo>
                        <a:cubicBezTo>
                          <a:pt x="437741" y="466534"/>
                          <a:pt x="451789" y="595172"/>
                          <a:pt x="451789" y="595172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 flipH="1">
                    <a:off x="4012585" y="2981414"/>
                    <a:ext cx="55010" cy="372334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cxnSp>
                <p:nvCxnSpPr>
                  <p:cNvPr id="215" name="Straight Connector 214"/>
                  <p:cNvCxnSpPr>
                    <a:stCxn id="216" idx="0"/>
                  </p:cNvCxnSpPr>
                  <p:nvPr/>
                </p:nvCxnSpPr>
                <p:spPr bwMode="auto">
                  <a:xfrm flipV="1">
                    <a:off x="4507389" y="3036042"/>
                    <a:ext cx="7319" cy="1106138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sp>
                <p:nvSpPr>
                  <p:cNvPr id="216" name="Oval 215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2759639" y="3268134"/>
                    <a:ext cx="1747946" cy="1748088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5101494" y="5551640"/>
                  <a:ext cx="548640" cy="54864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11751470" y="8344214"/>
                <a:ext cx="136026" cy="95248"/>
                <a:chOff x="5019071" y="4953000"/>
                <a:chExt cx="108820" cy="76199"/>
              </a:xfrm>
            </p:grpSpPr>
            <p:sp>
              <p:nvSpPr>
                <p:cNvPr id="205" name="Rectangle 204"/>
                <p:cNvSpPr/>
                <p:nvPr/>
              </p:nvSpPr>
              <p:spPr bwMode="auto">
                <a:xfrm rot="5400000" flipH="1">
                  <a:off x="5068043" y="497139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 rot="3180000" flipH="1">
                  <a:off x="5070081" y="493527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 rot="5400000" flipH="1">
                  <a:off x="5068043" y="4904028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89" name="Straight Arrow Connector 188"/>
              <p:cNvCxnSpPr/>
              <p:nvPr/>
            </p:nvCxnSpPr>
            <p:spPr>
              <a:xfrm flipV="1">
                <a:off x="12010716" y="8287128"/>
                <a:ext cx="0" cy="182880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 bwMode="auto">
              <a:xfrm rot="5400000" flipH="1">
                <a:off x="11808813" y="8095133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11719271" y="8403429"/>
                <a:ext cx="59436" cy="594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192" name="Straight Connector 191"/>
              <p:cNvCxnSpPr>
                <a:stCxn id="190" idx="2"/>
                <a:endCxn id="190" idx="2"/>
              </p:cNvCxnSpPr>
              <p:nvPr/>
            </p:nvCxnSpPr>
            <p:spPr>
              <a:xfrm>
                <a:off x="11747597" y="816187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207" idx="0"/>
                <a:endCxn id="190" idx="2"/>
              </p:cNvCxnSpPr>
              <p:nvPr/>
            </p:nvCxnSpPr>
            <p:spPr>
              <a:xfrm flipH="1" flipV="1">
                <a:off x="11747597" y="8161872"/>
                <a:ext cx="137350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207" idx="2"/>
                <a:endCxn id="190" idx="0"/>
              </p:cNvCxnSpPr>
              <p:nvPr/>
            </p:nvCxnSpPr>
            <p:spPr>
              <a:xfrm flipV="1">
                <a:off x="11751469" y="8161872"/>
                <a:ext cx="129606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>
                <a:off x="11767998" y="821445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196" name="Straight Connector 195"/>
              <p:cNvCxnSpPr>
                <a:stCxn id="501" idx="3"/>
              </p:cNvCxnSpPr>
              <p:nvPr/>
            </p:nvCxnSpPr>
            <p:spPr>
              <a:xfrm flipV="1">
                <a:off x="11675852" y="8730481"/>
                <a:ext cx="1077" cy="1022360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11718784" y="8952823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1231261" y="8098444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TDV</a:t>
                </a: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11605978" y="9058458"/>
                <a:ext cx="153573" cy="135777"/>
                <a:chOff x="4929263" y="5572680"/>
                <a:chExt cx="153573" cy="135777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 rot="5400000" flipH="1">
                  <a:off x="4990479" y="5636195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 flipH="1">
                  <a:off x="4993026" y="557331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 rot="5400000" flipH="1">
                  <a:off x="4990479" y="551146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 rot="3300000" flipH="1">
                  <a:off x="5031593" y="5600929"/>
                  <a:ext cx="11046" cy="914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 rot="19500000" flipH="1">
                  <a:off x="5069307" y="5600406"/>
                  <a:ext cx="11046" cy="457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4084827" y="5976086"/>
              <a:ext cx="189847" cy="241821"/>
              <a:chOff x="8143766" y="9220200"/>
              <a:chExt cx="189847" cy="241821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" name="Group 225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Rectangle 228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" name="TextBox 3"/>
            <p:cNvSpPr txBox="1">
              <a:spLocks noChangeAspect="1"/>
            </p:cNvSpPr>
            <p:nvPr/>
          </p:nvSpPr>
          <p:spPr>
            <a:xfrm>
              <a:off x="3805725" y="497684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Chiller 2</a:t>
              </a:r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3903190" y="3200420"/>
              <a:ext cx="241820" cy="189847"/>
              <a:chOff x="6920677" y="3650646"/>
              <a:chExt cx="241820" cy="189847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 rot="5400000" flipV="1">
                <a:off x="7081591" y="3639514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" name="Group 301"/>
              <p:cNvGrpSpPr>
                <a:grpSpLocks noChangeAspect="1"/>
              </p:cNvGrpSpPr>
              <p:nvPr/>
            </p:nvGrpSpPr>
            <p:grpSpPr>
              <a:xfrm rot="5400000">
                <a:off x="6873377" y="3697946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5" name="Rectangle 304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grpSp>
          <p:nvGrpSpPr>
            <p:cNvPr id="503" name="Group 502"/>
            <p:cNvGrpSpPr/>
            <p:nvPr/>
          </p:nvGrpSpPr>
          <p:grpSpPr>
            <a:xfrm>
              <a:off x="3954341" y="8774390"/>
              <a:ext cx="189847" cy="95248"/>
              <a:chOff x="3954341" y="8774390"/>
              <a:chExt cx="189847" cy="95248"/>
            </a:xfrm>
          </p:grpSpPr>
          <p:cxnSp>
            <p:nvCxnSpPr>
              <p:cNvPr id="498" name="Straight Connector 497"/>
              <p:cNvCxnSpPr/>
              <p:nvPr/>
            </p:nvCxnSpPr>
            <p:spPr>
              <a:xfrm flipV="1">
                <a:off x="4032863" y="8817980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flipV="1">
                <a:off x="4144188" y="8774390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" name="Rectangle 499"/>
              <p:cNvSpPr/>
              <p:nvPr/>
            </p:nvSpPr>
            <p:spPr bwMode="auto">
              <a:xfrm rot="5400000" flipH="1">
                <a:off x="4016203" y="879737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 rot="5400000" flipH="1">
                <a:off x="4016203" y="8713174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3954341" y="8793034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grpSp>
        <p:nvGrpSpPr>
          <p:cNvPr id="513" name="Group 512"/>
          <p:cNvGrpSpPr/>
          <p:nvPr/>
        </p:nvGrpSpPr>
        <p:grpSpPr>
          <a:xfrm>
            <a:off x="3103451" y="2846461"/>
            <a:ext cx="632091" cy="3742319"/>
            <a:chOff x="1645987" y="3720421"/>
            <a:chExt cx="927067" cy="5488734"/>
          </a:xfrm>
        </p:grpSpPr>
        <p:cxnSp>
          <p:nvCxnSpPr>
            <p:cNvPr id="244" name="Straight Connector 243"/>
            <p:cNvCxnSpPr/>
            <p:nvPr/>
          </p:nvCxnSpPr>
          <p:spPr>
            <a:xfrm flipH="1" flipV="1">
              <a:off x="2225718" y="3720421"/>
              <a:ext cx="1" cy="102367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" name="Group 244"/>
            <p:cNvGrpSpPr/>
            <p:nvPr/>
          </p:nvGrpSpPr>
          <p:grpSpPr>
            <a:xfrm flipV="1">
              <a:off x="2154325" y="4725375"/>
              <a:ext cx="189847" cy="241821"/>
              <a:chOff x="8143766" y="9220200"/>
              <a:chExt cx="189847" cy="241821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Group 289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Rectangle 292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246" name="Straight Connector 245"/>
            <p:cNvCxnSpPr/>
            <p:nvPr/>
          </p:nvCxnSpPr>
          <p:spPr>
            <a:xfrm flipH="1" flipV="1">
              <a:off x="2227659" y="6180069"/>
              <a:ext cx="2263" cy="995035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endCxn id="508" idx="3"/>
            </p:cNvCxnSpPr>
            <p:nvPr/>
          </p:nvCxnSpPr>
          <p:spPr>
            <a:xfrm flipV="1">
              <a:off x="2092254" y="8858592"/>
              <a:ext cx="184" cy="35056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oup 247"/>
            <p:cNvGrpSpPr/>
            <p:nvPr/>
          </p:nvGrpSpPr>
          <p:grpSpPr>
            <a:xfrm>
              <a:off x="1645987" y="7119993"/>
              <a:ext cx="927067" cy="1654397"/>
              <a:chOff x="11231261" y="8098444"/>
              <a:chExt cx="927067" cy="1654397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 flipV="1">
                <a:off x="11818526" y="8433432"/>
                <a:ext cx="0" cy="103728"/>
              </a:xfrm>
              <a:prstGeom prst="line">
                <a:avLst/>
              </a:prstGeom>
              <a:ln w="38100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9" name="Group 258"/>
              <p:cNvGrpSpPr>
                <a:grpSpLocks noChangeAspect="1"/>
              </p:cNvGrpSpPr>
              <p:nvPr/>
            </p:nvGrpSpPr>
            <p:grpSpPr>
              <a:xfrm>
                <a:off x="11506200" y="8494393"/>
                <a:ext cx="375735" cy="411480"/>
                <a:chOff x="4829486" y="5084065"/>
                <a:chExt cx="1202345" cy="131673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80" name="Group 279"/>
                <p:cNvGrpSpPr>
                  <a:grpSpLocks noChangeAspect="1"/>
                </p:cNvGrpSpPr>
                <p:nvPr/>
              </p:nvGrpSpPr>
              <p:grpSpPr>
                <a:xfrm>
                  <a:off x="4829486" y="5084065"/>
                  <a:ext cx="1202345" cy="1316735"/>
                  <a:chOff x="2759568" y="2981393"/>
                  <a:chExt cx="1858102" cy="2034758"/>
                </a:xfrm>
                <a:grpFill/>
              </p:grpSpPr>
              <p:sp>
                <p:nvSpPr>
                  <p:cNvPr id="282" name="Freeform 281"/>
                  <p:cNvSpPr/>
                  <p:nvPr/>
                </p:nvSpPr>
                <p:spPr bwMode="auto">
                  <a:xfrm rot="5400000" flipH="1">
                    <a:off x="3747317" y="3298958"/>
                    <a:ext cx="1028457" cy="497912"/>
                  </a:xfrm>
                  <a:custGeom>
                    <a:avLst/>
                    <a:gdLst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99269"/>
                      <a:gd name="connsiteX1" fmla="*/ 679450 w 1124346"/>
                      <a:gd name="connsiteY1" fmla="*/ 408384 h 499269"/>
                      <a:gd name="connsiteX2" fmla="*/ 627062 w 1124346"/>
                      <a:gd name="connsiteY2" fmla="*/ 329803 h 499269"/>
                      <a:gd name="connsiteX3" fmla="*/ 565150 w 1124346"/>
                      <a:gd name="connsiteY3" fmla="*/ 260747 h 499269"/>
                      <a:gd name="connsiteX4" fmla="*/ 484187 w 1124346"/>
                      <a:gd name="connsiteY4" fmla="*/ 203597 h 499269"/>
                      <a:gd name="connsiteX5" fmla="*/ 412750 w 1124346"/>
                      <a:gd name="connsiteY5" fmla="*/ 148828 h 499269"/>
                      <a:gd name="connsiteX6" fmla="*/ 310356 w 1124346"/>
                      <a:gd name="connsiteY6" fmla="*/ 108347 h 499269"/>
                      <a:gd name="connsiteX7" fmla="*/ 219868 w 1124346"/>
                      <a:gd name="connsiteY7" fmla="*/ 79772 h 499269"/>
                      <a:gd name="connsiteX8" fmla="*/ 127000 w 1124346"/>
                      <a:gd name="connsiteY8" fmla="*/ 65484 h 499269"/>
                      <a:gd name="connsiteX9" fmla="*/ 981868 w 1124346"/>
                      <a:gd name="connsiteY9" fmla="*/ 60722 h 499269"/>
                      <a:gd name="connsiteX10" fmla="*/ 981868 w 1124346"/>
                      <a:gd name="connsiteY10" fmla="*/ 429816 h 499269"/>
                      <a:gd name="connsiteX11" fmla="*/ 719931 w 1124346"/>
                      <a:gd name="connsiteY11" fmla="*/ 477441 h 499269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1124346"/>
                      <a:gd name="connsiteY0" fmla="*/ 477441 h 477441"/>
                      <a:gd name="connsiteX1" fmla="*/ 679450 w 1124346"/>
                      <a:gd name="connsiteY1" fmla="*/ 408384 h 477441"/>
                      <a:gd name="connsiteX2" fmla="*/ 627062 w 1124346"/>
                      <a:gd name="connsiteY2" fmla="*/ 329803 h 477441"/>
                      <a:gd name="connsiteX3" fmla="*/ 565150 w 1124346"/>
                      <a:gd name="connsiteY3" fmla="*/ 260747 h 477441"/>
                      <a:gd name="connsiteX4" fmla="*/ 484187 w 1124346"/>
                      <a:gd name="connsiteY4" fmla="*/ 203597 h 477441"/>
                      <a:gd name="connsiteX5" fmla="*/ 412750 w 1124346"/>
                      <a:gd name="connsiteY5" fmla="*/ 148828 h 477441"/>
                      <a:gd name="connsiteX6" fmla="*/ 310356 w 1124346"/>
                      <a:gd name="connsiteY6" fmla="*/ 108347 h 477441"/>
                      <a:gd name="connsiteX7" fmla="*/ 219868 w 1124346"/>
                      <a:gd name="connsiteY7" fmla="*/ 79772 h 477441"/>
                      <a:gd name="connsiteX8" fmla="*/ 127000 w 1124346"/>
                      <a:gd name="connsiteY8" fmla="*/ 65484 h 477441"/>
                      <a:gd name="connsiteX9" fmla="*/ 981868 w 1124346"/>
                      <a:gd name="connsiteY9" fmla="*/ 60722 h 477441"/>
                      <a:gd name="connsiteX10" fmla="*/ 981868 w 1124346"/>
                      <a:gd name="connsiteY10" fmla="*/ 429816 h 477441"/>
                      <a:gd name="connsiteX11" fmla="*/ 719931 w 1124346"/>
                      <a:gd name="connsiteY11" fmla="*/ 477441 h 477441"/>
                      <a:gd name="connsiteX0" fmla="*/ 719931 w 987821"/>
                      <a:gd name="connsiteY0" fmla="*/ 477441 h 477441"/>
                      <a:gd name="connsiteX1" fmla="*/ 679450 w 987821"/>
                      <a:gd name="connsiteY1" fmla="*/ 408384 h 477441"/>
                      <a:gd name="connsiteX2" fmla="*/ 627062 w 987821"/>
                      <a:gd name="connsiteY2" fmla="*/ 329803 h 477441"/>
                      <a:gd name="connsiteX3" fmla="*/ 565150 w 987821"/>
                      <a:gd name="connsiteY3" fmla="*/ 260747 h 477441"/>
                      <a:gd name="connsiteX4" fmla="*/ 484187 w 987821"/>
                      <a:gd name="connsiteY4" fmla="*/ 203597 h 477441"/>
                      <a:gd name="connsiteX5" fmla="*/ 412750 w 987821"/>
                      <a:gd name="connsiteY5" fmla="*/ 148828 h 477441"/>
                      <a:gd name="connsiteX6" fmla="*/ 310356 w 987821"/>
                      <a:gd name="connsiteY6" fmla="*/ 108347 h 477441"/>
                      <a:gd name="connsiteX7" fmla="*/ 219868 w 987821"/>
                      <a:gd name="connsiteY7" fmla="*/ 79772 h 477441"/>
                      <a:gd name="connsiteX8" fmla="*/ 127000 w 987821"/>
                      <a:gd name="connsiteY8" fmla="*/ 65484 h 477441"/>
                      <a:gd name="connsiteX9" fmla="*/ 981868 w 987821"/>
                      <a:gd name="connsiteY9" fmla="*/ 60722 h 477441"/>
                      <a:gd name="connsiteX10" fmla="*/ 981868 w 987821"/>
                      <a:gd name="connsiteY10" fmla="*/ 429816 h 477441"/>
                      <a:gd name="connsiteX11" fmla="*/ 719931 w 987821"/>
                      <a:gd name="connsiteY11" fmla="*/ 477441 h 477441"/>
                      <a:gd name="connsiteX0" fmla="*/ 719931 w 987821"/>
                      <a:gd name="connsiteY0" fmla="*/ 416719 h 416719"/>
                      <a:gd name="connsiteX1" fmla="*/ 679450 w 987821"/>
                      <a:gd name="connsiteY1" fmla="*/ 347662 h 416719"/>
                      <a:gd name="connsiteX2" fmla="*/ 627062 w 987821"/>
                      <a:gd name="connsiteY2" fmla="*/ 269081 h 416719"/>
                      <a:gd name="connsiteX3" fmla="*/ 565150 w 987821"/>
                      <a:gd name="connsiteY3" fmla="*/ 200025 h 416719"/>
                      <a:gd name="connsiteX4" fmla="*/ 484187 w 987821"/>
                      <a:gd name="connsiteY4" fmla="*/ 142875 h 416719"/>
                      <a:gd name="connsiteX5" fmla="*/ 412750 w 987821"/>
                      <a:gd name="connsiteY5" fmla="*/ 88106 h 416719"/>
                      <a:gd name="connsiteX6" fmla="*/ 310356 w 987821"/>
                      <a:gd name="connsiteY6" fmla="*/ 47625 h 416719"/>
                      <a:gd name="connsiteX7" fmla="*/ 219868 w 987821"/>
                      <a:gd name="connsiteY7" fmla="*/ 19050 h 416719"/>
                      <a:gd name="connsiteX8" fmla="*/ 127000 w 987821"/>
                      <a:gd name="connsiteY8" fmla="*/ 4762 h 416719"/>
                      <a:gd name="connsiteX9" fmla="*/ 981868 w 987821"/>
                      <a:gd name="connsiteY9" fmla="*/ 0 h 416719"/>
                      <a:gd name="connsiteX10" fmla="*/ 981868 w 987821"/>
                      <a:gd name="connsiteY10" fmla="*/ 369094 h 416719"/>
                      <a:gd name="connsiteX11" fmla="*/ 719931 w 987821"/>
                      <a:gd name="connsiteY11" fmla="*/ 416719 h 416719"/>
                      <a:gd name="connsiteX0" fmla="*/ 592931 w 860821"/>
                      <a:gd name="connsiteY0" fmla="*/ 416719 h 416719"/>
                      <a:gd name="connsiteX1" fmla="*/ 552450 w 860821"/>
                      <a:gd name="connsiteY1" fmla="*/ 347662 h 416719"/>
                      <a:gd name="connsiteX2" fmla="*/ 500062 w 860821"/>
                      <a:gd name="connsiteY2" fmla="*/ 269081 h 416719"/>
                      <a:gd name="connsiteX3" fmla="*/ 438150 w 860821"/>
                      <a:gd name="connsiteY3" fmla="*/ 200025 h 416719"/>
                      <a:gd name="connsiteX4" fmla="*/ 357187 w 860821"/>
                      <a:gd name="connsiteY4" fmla="*/ 142875 h 416719"/>
                      <a:gd name="connsiteX5" fmla="*/ 285750 w 860821"/>
                      <a:gd name="connsiteY5" fmla="*/ 88106 h 416719"/>
                      <a:gd name="connsiteX6" fmla="*/ 183356 w 860821"/>
                      <a:gd name="connsiteY6" fmla="*/ 47625 h 416719"/>
                      <a:gd name="connsiteX7" fmla="*/ 92868 w 860821"/>
                      <a:gd name="connsiteY7" fmla="*/ 19050 h 416719"/>
                      <a:gd name="connsiteX8" fmla="*/ 0 w 860821"/>
                      <a:gd name="connsiteY8" fmla="*/ 4762 h 416719"/>
                      <a:gd name="connsiteX9" fmla="*/ 854868 w 860821"/>
                      <a:gd name="connsiteY9" fmla="*/ 0 h 416719"/>
                      <a:gd name="connsiteX10" fmla="*/ 854868 w 860821"/>
                      <a:gd name="connsiteY10" fmla="*/ 369094 h 416719"/>
                      <a:gd name="connsiteX11" fmla="*/ 592931 w 860821"/>
                      <a:gd name="connsiteY11" fmla="*/ 416719 h 41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0821" h="416719">
                        <a:moveTo>
                          <a:pt x="592931" y="416719"/>
                        </a:moveTo>
                        <a:cubicBezTo>
                          <a:pt x="569516" y="375841"/>
                          <a:pt x="567928" y="372268"/>
                          <a:pt x="552450" y="347662"/>
                        </a:cubicBezTo>
                        <a:cubicBezTo>
                          <a:pt x="536972" y="323056"/>
                          <a:pt x="519112" y="293687"/>
                          <a:pt x="500062" y="269081"/>
                        </a:cubicBezTo>
                        <a:cubicBezTo>
                          <a:pt x="481012" y="244475"/>
                          <a:pt x="461962" y="221059"/>
                          <a:pt x="438150" y="200025"/>
                        </a:cubicBezTo>
                        <a:cubicBezTo>
                          <a:pt x="414338" y="178991"/>
                          <a:pt x="382587" y="161528"/>
                          <a:pt x="357187" y="142875"/>
                        </a:cubicBezTo>
                        <a:cubicBezTo>
                          <a:pt x="331787" y="124222"/>
                          <a:pt x="314722" y="103981"/>
                          <a:pt x="285750" y="88106"/>
                        </a:cubicBezTo>
                        <a:cubicBezTo>
                          <a:pt x="256778" y="72231"/>
                          <a:pt x="215503" y="59134"/>
                          <a:pt x="183356" y="47625"/>
                        </a:cubicBezTo>
                        <a:cubicBezTo>
                          <a:pt x="151209" y="36116"/>
                          <a:pt x="123427" y="26194"/>
                          <a:pt x="92868" y="19050"/>
                        </a:cubicBezTo>
                        <a:cubicBezTo>
                          <a:pt x="62309" y="11906"/>
                          <a:pt x="96044" y="22225"/>
                          <a:pt x="0" y="4762"/>
                        </a:cubicBezTo>
                        <a:cubicBezTo>
                          <a:pt x="127000" y="1587"/>
                          <a:pt x="590153" y="2778"/>
                          <a:pt x="854868" y="0"/>
                        </a:cubicBezTo>
                        <a:cubicBezTo>
                          <a:pt x="860821" y="154385"/>
                          <a:pt x="858837" y="235347"/>
                          <a:pt x="854868" y="369094"/>
                        </a:cubicBezTo>
                        <a:cubicBezTo>
                          <a:pt x="761206" y="385366"/>
                          <a:pt x="747315" y="390922"/>
                          <a:pt x="592931" y="416719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 rot="5400000" flipH="1">
                    <a:off x="4260317" y="2678663"/>
                    <a:ext cx="54623" cy="660083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4" name="Oval 283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3445686" y="3899594"/>
                    <a:ext cx="286021" cy="28603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5" name="Freeform 284"/>
                  <p:cNvSpPr/>
                  <p:nvPr/>
                </p:nvSpPr>
                <p:spPr>
                  <a:xfrm>
                    <a:off x="4031175" y="3354605"/>
                    <a:ext cx="451816" cy="693727"/>
                  </a:xfrm>
                  <a:custGeom>
                    <a:avLst/>
                    <a:gdLst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27247 w 446379"/>
                      <a:gd name="connsiteY2" fmla="*/ 173141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46379"/>
                      <a:gd name="connsiteY0" fmla="*/ 0 h 516717"/>
                      <a:gd name="connsiteX1" fmla="*/ 124445 w 446379"/>
                      <a:gd name="connsiteY1" fmla="*/ 73044 h 516717"/>
                      <a:gd name="connsiteX2" fmla="*/ 235363 w 446379"/>
                      <a:gd name="connsiteY2" fmla="*/ 162320 h 516717"/>
                      <a:gd name="connsiteX3" fmla="*/ 319228 w 446379"/>
                      <a:gd name="connsiteY3" fmla="*/ 273238 h 516717"/>
                      <a:gd name="connsiteX4" fmla="*/ 408504 w 446379"/>
                      <a:gd name="connsiteY4" fmla="*/ 432852 h 516717"/>
                      <a:gd name="connsiteX5" fmla="*/ 446379 w 446379"/>
                      <a:gd name="connsiteY5" fmla="*/ 516717 h 516717"/>
                      <a:gd name="connsiteX0" fmla="*/ 0 w 465316"/>
                      <a:gd name="connsiteY0" fmla="*/ 0 h 530244"/>
                      <a:gd name="connsiteX1" fmla="*/ 124445 w 465316"/>
                      <a:gd name="connsiteY1" fmla="*/ 73044 h 530244"/>
                      <a:gd name="connsiteX2" fmla="*/ 235363 w 465316"/>
                      <a:gd name="connsiteY2" fmla="*/ 162320 h 530244"/>
                      <a:gd name="connsiteX3" fmla="*/ 319228 w 465316"/>
                      <a:gd name="connsiteY3" fmla="*/ 273238 h 530244"/>
                      <a:gd name="connsiteX4" fmla="*/ 408504 w 465316"/>
                      <a:gd name="connsiteY4" fmla="*/ 432852 h 530244"/>
                      <a:gd name="connsiteX5" fmla="*/ 465316 w 465316"/>
                      <a:gd name="connsiteY5" fmla="*/ 530244 h 530244"/>
                      <a:gd name="connsiteX0" fmla="*/ 0 w 465316"/>
                      <a:gd name="connsiteY0" fmla="*/ 0 h 589761"/>
                      <a:gd name="connsiteX1" fmla="*/ 124445 w 465316"/>
                      <a:gd name="connsiteY1" fmla="*/ 73044 h 589761"/>
                      <a:gd name="connsiteX2" fmla="*/ 235363 w 465316"/>
                      <a:gd name="connsiteY2" fmla="*/ 162320 h 589761"/>
                      <a:gd name="connsiteX3" fmla="*/ 319228 w 465316"/>
                      <a:gd name="connsiteY3" fmla="*/ 273238 h 589761"/>
                      <a:gd name="connsiteX4" fmla="*/ 408504 w 465316"/>
                      <a:gd name="connsiteY4" fmla="*/ 432852 h 589761"/>
                      <a:gd name="connsiteX5" fmla="*/ 465316 w 465316"/>
                      <a:gd name="connsiteY5" fmla="*/ 589761 h 589761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35363 w 451789"/>
                      <a:gd name="connsiteY2" fmla="*/ 162320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24445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235363 w 451789"/>
                      <a:gd name="connsiteY3" fmla="*/ 162320 h 595172"/>
                      <a:gd name="connsiteX4" fmla="*/ 319228 w 451789"/>
                      <a:gd name="connsiteY4" fmla="*/ 273238 h 595172"/>
                      <a:gd name="connsiteX5" fmla="*/ 408504 w 451789"/>
                      <a:gd name="connsiteY5" fmla="*/ 432852 h 595172"/>
                      <a:gd name="connsiteX6" fmla="*/ 451789 w 451789"/>
                      <a:gd name="connsiteY6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9228 w 451789"/>
                      <a:gd name="connsiteY3" fmla="*/ 273238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08504 w 451789"/>
                      <a:gd name="connsiteY4" fmla="*/ 432852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16847 w 451789"/>
                      <a:gd name="connsiteY3" fmla="*/ 282763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47804 w 451789"/>
                      <a:gd name="connsiteY3" fmla="*/ 258247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19596 w 451789"/>
                      <a:gd name="connsiteY2" fmla="*/ 167263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  <a:gd name="connsiteX0" fmla="*/ 0 w 451789"/>
                      <a:gd name="connsiteY0" fmla="*/ 0 h 595172"/>
                      <a:gd name="connsiteX1" fmla="*/ 119682 w 451789"/>
                      <a:gd name="connsiteY1" fmla="*/ 73044 h 595172"/>
                      <a:gd name="connsiteX2" fmla="*/ 238646 w 451789"/>
                      <a:gd name="connsiteY2" fmla="*/ 152962 h 595172"/>
                      <a:gd name="connsiteX3" fmla="*/ 333516 w 451789"/>
                      <a:gd name="connsiteY3" fmla="*/ 270505 h 595172"/>
                      <a:gd name="connsiteX4" fmla="*/ 418029 w 451789"/>
                      <a:gd name="connsiteY4" fmla="*/ 412423 h 595172"/>
                      <a:gd name="connsiteX5" fmla="*/ 451789 w 451789"/>
                      <a:gd name="connsiteY5" fmla="*/ 595172 h 59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789" h="595172">
                        <a:moveTo>
                          <a:pt x="0" y="0"/>
                        </a:moveTo>
                        <a:cubicBezTo>
                          <a:pt x="43285" y="22093"/>
                          <a:pt x="79908" y="47550"/>
                          <a:pt x="119682" y="73044"/>
                        </a:cubicBezTo>
                        <a:cubicBezTo>
                          <a:pt x="159456" y="98538"/>
                          <a:pt x="205388" y="119596"/>
                          <a:pt x="238646" y="152962"/>
                        </a:cubicBezTo>
                        <a:cubicBezTo>
                          <a:pt x="271904" y="186328"/>
                          <a:pt x="303619" y="227262"/>
                          <a:pt x="333516" y="270505"/>
                        </a:cubicBezTo>
                        <a:cubicBezTo>
                          <a:pt x="363413" y="313748"/>
                          <a:pt x="398317" y="358312"/>
                          <a:pt x="418029" y="412423"/>
                        </a:cubicBezTo>
                        <a:cubicBezTo>
                          <a:pt x="437741" y="466534"/>
                          <a:pt x="451789" y="595172"/>
                          <a:pt x="451789" y="595172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86" name="Straight Connector 285"/>
                  <p:cNvCxnSpPr/>
                  <p:nvPr/>
                </p:nvCxnSpPr>
                <p:spPr bwMode="auto">
                  <a:xfrm flipH="1">
                    <a:off x="4012585" y="2981414"/>
                    <a:ext cx="55010" cy="372334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cxnSp>
                <p:nvCxnSpPr>
                  <p:cNvPr id="287" name="Straight Connector 286"/>
                  <p:cNvCxnSpPr>
                    <a:stCxn id="288" idx="0"/>
                  </p:cNvCxnSpPr>
                  <p:nvPr/>
                </p:nvCxnSpPr>
                <p:spPr bwMode="auto">
                  <a:xfrm flipV="1">
                    <a:off x="4507389" y="3036042"/>
                    <a:ext cx="7319" cy="1106138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</p:cxnSp>
              <p:sp>
                <p:nvSpPr>
                  <p:cNvPr id="288" name="Oval 287"/>
                  <p:cNvSpPr>
                    <a:spLocks noChangeAspect="1"/>
                  </p:cNvSpPr>
                  <p:nvPr/>
                </p:nvSpPr>
                <p:spPr bwMode="auto">
                  <a:xfrm rot="5400000" flipH="1">
                    <a:off x="2759639" y="3268134"/>
                    <a:ext cx="1747946" cy="1748088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>
                <a:xfrm>
                  <a:off x="5101494" y="5551640"/>
                  <a:ext cx="548640" cy="54864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0" name="Group 259"/>
              <p:cNvGrpSpPr>
                <a:grpSpLocks noChangeAspect="1"/>
              </p:cNvGrpSpPr>
              <p:nvPr/>
            </p:nvGrpSpPr>
            <p:grpSpPr>
              <a:xfrm>
                <a:off x="11751470" y="8344279"/>
                <a:ext cx="136026" cy="95249"/>
                <a:chOff x="5019071" y="4953000"/>
                <a:chExt cx="108820" cy="76199"/>
              </a:xfrm>
            </p:grpSpPr>
            <p:sp>
              <p:nvSpPr>
                <p:cNvPr id="277" name="Rectangle 276"/>
                <p:cNvSpPr/>
                <p:nvPr/>
              </p:nvSpPr>
              <p:spPr bwMode="auto">
                <a:xfrm rot="5400000" flipH="1">
                  <a:off x="5068043" y="497139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 rot="3180000" flipH="1">
                  <a:off x="5070081" y="4935270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 rot="5400000" flipH="1">
                  <a:off x="5068043" y="4904028"/>
                  <a:ext cx="8837" cy="10678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12010716" y="8287128"/>
                <a:ext cx="0" cy="182880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Rectangle 261"/>
              <p:cNvSpPr/>
              <p:nvPr/>
            </p:nvSpPr>
            <p:spPr bwMode="auto">
              <a:xfrm rot="5400000" flipH="1">
                <a:off x="11808813" y="8095133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Oval 262"/>
              <p:cNvSpPr>
                <a:spLocks noChangeAspect="1"/>
              </p:cNvSpPr>
              <p:nvPr/>
            </p:nvSpPr>
            <p:spPr>
              <a:xfrm>
                <a:off x="11719271" y="8403429"/>
                <a:ext cx="59436" cy="594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264" name="Straight Connector 263"/>
              <p:cNvCxnSpPr>
                <a:stCxn id="262" idx="2"/>
                <a:endCxn id="262" idx="2"/>
              </p:cNvCxnSpPr>
              <p:nvPr/>
            </p:nvCxnSpPr>
            <p:spPr>
              <a:xfrm>
                <a:off x="11747597" y="816187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>
                <a:stCxn id="279" idx="0"/>
                <a:endCxn id="262" idx="2"/>
              </p:cNvCxnSpPr>
              <p:nvPr/>
            </p:nvCxnSpPr>
            <p:spPr>
              <a:xfrm flipH="1" flipV="1">
                <a:off x="11747597" y="8161872"/>
                <a:ext cx="137350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79" idx="2"/>
                <a:endCxn id="262" idx="0"/>
              </p:cNvCxnSpPr>
              <p:nvPr/>
            </p:nvCxnSpPr>
            <p:spPr>
              <a:xfrm flipV="1">
                <a:off x="11751469" y="8161872"/>
                <a:ext cx="129606" cy="187931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Oval 266"/>
              <p:cNvSpPr>
                <a:spLocks noChangeAspect="1"/>
              </p:cNvSpPr>
              <p:nvPr/>
            </p:nvSpPr>
            <p:spPr>
              <a:xfrm>
                <a:off x="11767998" y="821445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268" name="Straight Connector 267"/>
              <p:cNvCxnSpPr>
                <a:stCxn id="509" idx="3"/>
              </p:cNvCxnSpPr>
              <p:nvPr/>
            </p:nvCxnSpPr>
            <p:spPr>
              <a:xfrm flipH="1" flipV="1">
                <a:off x="11676929" y="8730481"/>
                <a:ext cx="783" cy="1022360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268"/>
              <p:cNvSpPr txBox="1"/>
              <p:nvPr/>
            </p:nvSpPr>
            <p:spPr>
              <a:xfrm>
                <a:off x="11718784" y="8952823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SD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11231261" y="8098444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55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TDV</a:t>
                </a:r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11605978" y="9058458"/>
                <a:ext cx="153573" cy="135777"/>
                <a:chOff x="4929263" y="5572680"/>
                <a:chExt cx="153573" cy="135777"/>
              </a:xfrm>
            </p:grpSpPr>
            <p:sp>
              <p:nvSpPr>
                <p:cNvPr id="272" name="Rectangle 271"/>
                <p:cNvSpPr/>
                <p:nvPr/>
              </p:nvSpPr>
              <p:spPr bwMode="auto">
                <a:xfrm rot="5400000" flipH="1">
                  <a:off x="4990479" y="5636195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 flipH="1">
                  <a:off x="4993026" y="557331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 rot="5400000" flipH="1">
                  <a:off x="4990479" y="5511464"/>
                  <a:ext cx="11046" cy="13347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 rot="3300000" flipH="1">
                  <a:off x="5031593" y="5600929"/>
                  <a:ext cx="11046" cy="914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 rot="19500000" flipH="1">
                  <a:off x="5069307" y="5600406"/>
                  <a:ext cx="11046" cy="457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9" name="Group 248"/>
            <p:cNvGrpSpPr/>
            <p:nvPr/>
          </p:nvGrpSpPr>
          <p:grpSpPr>
            <a:xfrm>
              <a:off x="2153679" y="5976086"/>
              <a:ext cx="189847" cy="241821"/>
              <a:chOff x="8143766" y="9220200"/>
              <a:chExt cx="189847" cy="241821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 flipV="1">
                <a:off x="8213540" y="9220200"/>
                <a:ext cx="0" cy="161813"/>
              </a:xfrm>
              <a:prstGeom prst="line">
                <a:avLst/>
              </a:prstGeom>
              <a:ln w="38100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" name="Group 251"/>
              <p:cNvGrpSpPr>
                <a:grpSpLocks noChangeAspect="1"/>
              </p:cNvGrpSpPr>
              <p:nvPr/>
            </p:nvGrpSpPr>
            <p:grpSpPr>
              <a:xfrm>
                <a:off x="8143766" y="9366773"/>
                <a:ext cx="189847" cy="95248"/>
                <a:chOff x="5222636" y="4898421"/>
                <a:chExt cx="189847" cy="95248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5301158" y="4942011"/>
                  <a:ext cx="111325" cy="1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5412483" y="4898421"/>
                  <a:ext cx="0" cy="43590"/>
                </a:xfrm>
                <a:prstGeom prst="line">
                  <a:avLst/>
                </a:prstGeom>
                <a:ln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Rectangle 254"/>
                <p:cNvSpPr/>
                <p:nvPr/>
              </p:nvSpPr>
              <p:spPr bwMode="auto">
                <a:xfrm rot="5400000" flipH="1">
                  <a:off x="5284498" y="4921407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 rot="5400000" flipH="1">
                  <a:off x="5284498" y="4837205"/>
                  <a:ext cx="11046" cy="1334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22636" y="4917065"/>
                  <a:ext cx="131714" cy="498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0" name="TextBox 249"/>
            <p:cNvSpPr txBox="1">
              <a:spLocks noChangeAspect="1"/>
            </p:cNvSpPr>
            <p:nvPr/>
          </p:nvSpPr>
          <p:spPr>
            <a:xfrm>
              <a:off x="1874577" y="4976842"/>
              <a:ext cx="685800" cy="990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23" dirty="0">
                  <a:solidFill>
                    <a:schemeClr val="bg1"/>
                  </a:solidFill>
                </a:rPr>
                <a:t>Chiller 1</a:t>
              </a:r>
            </a:p>
          </p:txBody>
        </p:sp>
        <p:grpSp>
          <p:nvGrpSpPr>
            <p:cNvPr id="512" name="Group 511"/>
            <p:cNvGrpSpPr/>
            <p:nvPr/>
          </p:nvGrpSpPr>
          <p:grpSpPr>
            <a:xfrm>
              <a:off x="2025053" y="8774390"/>
              <a:ext cx="189847" cy="95248"/>
              <a:chOff x="2025053" y="8774390"/>
              <a:chExt cx="189847" cy="95248"/>
            </a:xfrm>
          </p:grpSpPr>
          <p:cxnSp>
            <p:nvCxnSpPr>
              <p:cNvPr id="506" name="Straight Connector 505"/>
              <p:cNvCxnSpPr/>
              <p:nvPr/>
            </p:nvCxnSpPr>
            <p:spPr>
              <a:xfrm flipV="1">
                <a:off x="2103575" y="8817980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flipV="1">
                <a:off x="2214900" y="8774390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8" name="Rectangle 507"/>
              <p:cNvSpPr/>
              <p:nvPr/>
            </p:nvSpPr>
            <p:spPr bwMode="auto">
              <a:xfrm rot="5400000" flipH="1">
                <a:off x="2086915" y="8797376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 rot="5400000" flipH="1">
                <a:off x="2086915" y="8713174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025053" y="8793034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cxnSp>
        <p:nvCxnSpPr>
          <p:cNvPr id="320" name="Straight Connector 319"/>
          <p:cNvCxnSpPr/>
          <p:nvPr/>
        </p:nvCxnSpPr>
        <p:spPr>
          <a:xfrm flipH="1" flipV="1">
            <a:off x="7794735" y="870951"/>
            <a:ext cx="1" cy="37003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V="1">
            <a:off x="7699613" y="1951315"/>
            <a:ext cx="0" cy="293135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 flipV="1">
            <a:off x="6478043" y="870951"/>
            <a:ext cx="1" cy="370032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endCxn id="372" idx="2"/>
          </p:cNvCxnSpPr>
          <p:nvPr/>
        </p:nvCxnSpPr>
        <p:spPr>
          <a:xfrm flipV="1">
            <a:off x="6382634" y="1949402"/>
            <a:ext cx="0" cy="293135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V="1">
            <a:off x="6480313" y="1431807"/>
            <a:ext cx="0" cy="707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>
            <a:grpSpLocks noChangeAspect="1"/>
          </p:cNvGrpSpPr>
          <p:nvPr/>
        </p:nvGrpSpPr>
        <p:grpSpPr>
          <a:xfrm>
            <a:off x="6267364" y="1473371"/>
            <a:ext cx="256183" cy="280555"/>
            <a:chOff x="4829486" y="5084065"/>
            <a:chExt cx="1202345" cy="1316735"/>
          </a:xfrm>
          <a:solidFill>
            <a:schemeClr val="bg1">
              <a:lumMod val="65000"/>
            </a:schemeClr>
          </a:solidFill>
        </p:grpSpPr>
        <p:grpSp>
          <p:nvGrpSpPr>
            <p:cNvPr id="379" name="Group 378"/>
            <p:cNvGrpSpPr>
              <a:grpSpLocks noChangeAspect="1"/>
            </p:cNvGrpSpPr>
            <p:nvPr/>
          </p:nvGrpSpPr>
          <p:grpSpPr>
            <a:xfrm>
              <a:off x="4829486" y="5084065"/>
              <a:ext cx="1202345" cy="1316735"/>
              <a:chOff x="2759568" y="2981393"/>
              <a:chExt cx="1858102" cy="2034758"/>
            </a:xfrm>
            <a:grpFill/>
          </p:grpSpPr>
          <p:sp>
            <p:nvSpPr>
              <p:cNvPr id="381" name="Freeform 380"/>
              <p:cNvSpPr/>
              <p:nvPr/>
            </p:nvSpPr>
            <p:spPr bwMode="auto">
              <a:xfrm rot="5400000" flipH="1">
                <a:off x="3747317" y="3298958"/>
                <a:ext cx="1028457" cy="497912"/>
              </a:xfrm>
              <a:custGeom>
                <a:avLst/>
                <a:gdLst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99269"/>
                  <a:gd name="connsiteX1" fmla="*/ 679450 w 1124346"/>
                  <a:gd name="connsiteY1" fmla="*/ 408384 h 499269"/>
                  <a:gd name="connsiteX2" fmla="*/ 627062 w 1124346"/>
                  <a:gd name="connsiteY2" fmla="*/ 329803 h 499269"/>
                  <a:gd name="connsiteX3" fmla="*/ 565150 w 1124346"/>
                  <a:gd name="connsiteY3" fmla="*/ 260747 h 499269"/>
                  <a:gd name="connsiteX4" fmla="*/ 484187 w 1124346"/>
                  <a:gd name="connsiteY4" fmla="*/ 203597 h 499269"/>
                  <a:gd name="connsiteX5" fmla="*/ 412750 w 1124346"/>
                  <a:gd name="connsiteY5" fmla="*/ 148828 h 499269"/>
                  <a:gd name="connsiteX6" fmla="*/ 310356 w 1124346"/>
                  <a:gd name="connsiteY6" fmla="*/ 108347 h 499269"/>
                  <a:gd name="connsiteX7" fmla="*/ 219868 w 1124346"/>
                  <a:gd name="connsiteY7" fmla="*/ 79772 h 499269"/>
                  <a:gd name="connsiteX8" fmla="*/ 127000 w 1124346"/>
                  <a:gd name="connsiteY8" fmla="*/ 65484 h 499269"/>
                  <a:gd name="connsiteX9" fmla="*/ 981868 w 1124346"/>
                  <a:gd name="connsiteY9" fmla="*/ 60722 h 499269"/>
                  <a:gd name="connsiteX10" fmla="*/ 981868 w 1124346"/>
                  <a:gd name="connsiteY10" fmla="*/ 429816 h 499269"/>
                  <a:gd name="connsiteX11" fmla="*/ 719931 w 1124346"/>
                  <a:gd name="connsiteY11" fmla="*/ 477441 h 499269"/>
                  <a:gd name="connsiteX0" fmla="*/ 719931 w 1124346"/>
                  <a:gd name="connsiteY0" fmla="*/ 477441 h 477441"/>
                  <a:gd name="connsiteX1" fmla="*/ 679450 w 1124346"/>
                  <a:gd name="connsiteY1" fmla="*/ 408384 h 477441"/>
                  <a:gd name="connsiteX2" fmla="*/ 627062 w 1124346"/>
                  <a:gd name="connsiteY2" fmla="*/ 329803 h 477441"/>
                  <a:gd name="connsiteX3" fmla="*/ 565150 w 1124346"/>
                  <a:gd name="connsiteY3" fmla="*/ 260747 h 477441"/>
                  <a:gd name="connsiteX4" fmla="*/ 484187 w 1124346"/>
                  <a:gd name="connsiteY4" fmla="*/ 203597 h 477441"/>
                  <a:gd name="connsiteX5" fmla="*/ 412750 w 1124346"/>
                  <a:gd name="connsiteY5" fmla="*/ 148828 h 477441"/>
                  <a:gd name="connsiteX6" fmla="*/ 310356 w 1124346"/>
                  <a:gd name="connsiteY6" fmla="*/ 108347 h 477441"/>
                  <a:gd name="connsiteX7" fmla="*/ 219868 w 1124346"/>
                  <a:gd name="connsiteY7" fmla="*/ 79772 h 477441"/>
                  <a:gd name="connsiteX8" fmla="*/ 127000 w 1124346"/>
                  <a:gd name="connsiteY8" fmla="*/ 65484 h 477441"/>
                  <a:gd name="connsiteX9" fmla="*/ 981868 w 1124346"/>
                  <a:gd name="connsiteY9" fmla="*/ 60722 h 477441"/>
                  <a:gd name="connsiteX10" fmla="*/ 981868 w 1124346"/>
                  <a:gd name="connsiteY10" fmla="*/ 429816 h 477441"/>
                  <a:gd name="connsiteX11" fmla="*/ 719931 w 1124346"/>
                  <a:gd name="connsiteY11" fmla="*/ 477441 h 477441"/>
                  <a:gd name="connsiteX0" fmla="*/ 719931 w 1124346"/>
                  <a:gd name="connsiteY0" fmla="*/ 477441 h 477441"/>
                  <a:gd name="connsiteX1" fmla="*/ 679450 w 1124346"/>
                  <a:gd name="connsiteY1" fmla="*/ 408384 h 477441"/>
                  <a:gd name="connsiteX2" fmla="*/ 627062 w 1124346"/>
                  <a:gd name="connsiteY2" fmla="*/ 329803 h 477441"/>
                  <a:gd name="connsiteX3" fmla="*/ 565150 w 1124346"/>
                  <a:gd name="connsiteY3" fmla="*/ 260747 h 477441"/>
                  <a:gd name="connsiteX4" fmla="*/ 484187 w 1124346"/>
                  <a:gd name="connsiteY4" fmla="*/ 203597 h 477441"/>
                  <a:gd name="connsiteX5" fmla="*/ 412750 w 1124346"/>
                  <a:gd name="connsiteY5" fmla="*/ 148828 h 477441"/>
                  <a:gd name="connsiteX6" fmla="*/ 310356 w 1124346"/>
                  <a:gd name="connsiteY6" fmla="*/ 108347 h 477441"/>
                  <a:gd name="connsiteX7" fmla="*/ 219868 w 1124346"/>
                  <a:gd name="connsiteY7" fmla="*/ 79772 h 477441"/>
                  <a:gd name="connsiteX8" fmla="*/ 127000 w 1124346"/>
                  <a:gd name="connsiteY8" fmla="*/ 65484 h 477441"/>
                  <a:gd name="connsiteX9" fmla="*/ 981868 w 1124346"/>
                  <a:gd name="connsiteY9" fmla="*/ 60722 h 477441"/>
                  <a:gd name="connsiteX10" fmla="*/ 981868 w 1124346"/>
                  <a:gd name="connsiteY10" fmla="*/ 429816 h 477441"/>
                  <a:gd name="connsiteX11" fmla="*/ 719931 w 1124346"/>
                  <a:gd name="connsiteY11" fmla="*/ 477441 h 477441"/>
                  <a:gd name="connsiteX0" fmla="*/ 719931 w 987821"/>
                  <a:gd name="connsiteY0" fmla="*/ 477441 h 477441"/>
                  <a:gd name="connsiteX1" fmla="*/ 679450 w 987821"/>
                  <a:gd name="connsiteY1" fmla="*/ 408384 h 477441"/>
                  <a:gd name="connsiteX2" fmla="*/ 627062 w 987821"/>
                  <a:gd name="connsiteY2" fmla="*/ 329803 h 477441"/>
                  <a:gd name="connsiteX3" fmla="*/ 565150 w 987821"/>
                  <a:gd name="connsiteY3" fmla="*/ 260747 h 477441"/>
                  <a:gd name="connsiteX4" fmla="*/ 484187 w 987821"/>
                  <a:gd name="connsiteY4" fmla="*/ 203597 h 477441"/>
                  <a:gd name="connsiteX5" fmla="*/ 412750 w 987821"/>
                  <a:gd name="connsiteY5" fmla="*/ 148828 h 477441"/>
                  <a:gd name="connsiteX6" fmla="*/ 310356 w 987821"/>
                  <a:gd name="connsiteY6" fmla="*/ 108347 h 477441"/>
                  <a:gd name="connsiteX7" fmla="*/ 219868 w 987821"/>
                  <a:gd name="connsiteY7" fmla="*/ 79772 h 477441"/>
                  <a:gd name="connsiteX8" fmla="*/ 127000 w 987821"/>
                  <a:gd name="connsiteY8" fmla="*/ 65484 h 477441"/>
                  <a:gd name="connsiteX9" fmla="*/ 981868 w 987821"/>
                  <a:gd name="connsiteY9" fmla="*/ 60722 h 477441"/>
                  <a:gd name="connsiteX10" fmla="*/ 981868 w 987821"/>
                  <a:gd name="connsiteY10" fmla="*/ 429816 h 477441"/>
                  <a:gd name="connsiteX11" fmla="*/ 719931 w 987821"/>
                  <a:gd name="connsiteY11" fmla="*/ 477441 h 477441"/>
                  <a:gd name="connsiteX0" fmla="*/ 719931 w 987821"/>
                  <a:gd name="connsiteY0" fmla="*/ 416719 h 416719"/>
                  <a:gd name="connsiteX1" fmla="*/ 679450 w 987821"/>
                  <a:gd name="connsiteY1" fmla="*/ 347662 h 416719"/>
                  <a:gd name="connsiteX2" fmla="*/ 627062 w 987821"/>
                  <a:gd name="connsiteY2" fmla="*/ 269081 h 416719"/>
                  <a:gd name="connsiteX3" fmla="*/ 565150 w 987821"/>
                  <a:gd name="connsiteY3" fmla="*/ 200025 h 416719"/>
                  <a:gd name="connsiteX4" fmla="*/ 484187 w 987821"/>
                  <a:gd name="connsiteY4" fmla="*/ 142875 h 416719"/>
                  <a:gd name="connsiteX5" fmla="*/ 412750 w 987821"/>
                  <a:gd name="connsiteY5" fmla="*/ 88106 h 416719"/>
                  <a:gd name="connsiteX6" fmla="*/ 310356 w 987821"/>
                  <a:gd name="connsiteY6" fmla="*/ 47625 h 416719"/>
                  <a:gd name="connsiteX7" fmla="*/ 219868 w 987821"/>
                  <a:gd name="connsiteY7" fmla="*/ 19050 h 416719"/>
                  <a:gd name="connsiteX8" fmla="*/ 127000 w 987821"/>
                  <a:gd name="connsiteY8" fmla="*/ 4762 h 416719"/>
                  <a:gd name="connsiteX9" fmla="*/ 981868 w 987821"/>
                  <a:gd name="connsiteY9" fmla="*/ 0 h 416719"/>
                  <a:gd name="connsiteX10" fmla="*/ 981868 w 987821"/>
                  <a:gd name="connsiteY10" fmla="*/ 369094 h 416719"/>
                  <a:gd name="connsiteX11" fmla="*/ 719931 w 987821"/>
                  <a:gd name="connsiteY11" fmla="*/ 416719 h 416719"/>
                  <a:gd name="connsiteX0" fmla="*/ 592931 w 860821"/>
                  <a:gd name="connsiteY0" fmla="*/ 416719 h 416719"/>
                  <a:gd name="connsiteX1" fmla="*/ 552450 w 860821"/>
                  <a:gd name="connsiteY1" fmla="*/ 347662 h 416719"/>
                  <a:gd name="connsiteX2" fmla="*/ 500062 w 860821"/>
                  <a:gd name="connsiteY2" fmla="*/ 269081 h 416719"/>
                  <a:gd name="connsiteX3" fmla="*/ 438150 w 860821"/>
                  <a:gd name="connsiteY3" fmla="*/ 200025 h 416719"/>
                  <a:gd name="connsiteX4" fmla="*/ 357187 w 860821"/>
                  <a:gd name="connsiteY4" fmla="*/ 142875 h 416719"/>
                  <a:gd name="connsiteX5" fmla="*/ 285750 w 860821"/>
                  <a:gd name="connsiteY5" fmla="*/ 88106 h 416719"/>
                  <a:gd name="connsiteX6" fmla="*/ 183356 w 860821"/>
                  <a:gd name="connsiteY6" fmla="*/ 47625 h 416719"/>
                  <a:gd name="connsiteX7" fmla="*/ 92868 w 860821"/>
                  <a:gd name="connsiteY7" fmla="*/ 19050 h 416719"/>
                  <a:gd name="connsiteX8" fmla="*/ 0 w 860821"/>
                  <a:gd name="connsiteY8" fmla="*/ 4762 h 416719"/>
                  <a:gd name="connsiteX9" fmla="*/ 854868 w 860821"/>
                  <a:gd name="connsiteY9" fmla="*/ 0 h 416719"/>
                  <a:gd name="connsiteX10" fmla="*/ 854868 w 860821"/>
                  <a:gd name="connsiteY10" fmla="*/ 369094 h 416719"/>
                  <a:gd name="connsiteX11" fmla="*/ 592931 w 860821"/>
                  <a:gd name="connsiteY11" fmla="*/ 416719 h 41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0821" h="416719">
                    <a:moveTo>
                      <a:pt x="592931" y="416719"/>
                    </a:moveTo>
                    <a:cubicBezTo>
                      <a:pt x="569516" y="375841"/>
                      <a:pt x="567928" y="372268"/>
                      <a:pt x="552450" y="347662"/>
                    </a:cubicBezTo>
                    <a:cubicBezTo>
                      <a:pt x="536972" y="323056"/>
                      <a:pt x="519112" y="293687"/>
                      <a:pt x="500062" y="269081"/>
                    </a:cubicBezTo>
                    <a:cubicBezTo>
                      <a:pt x="481012" y="244475"/>
                      <a:pt x="461962" y="221059"/>
                      <a:pt x="438150" y="200025"/>
                    </a:cubicBezTo>
                    <a:cubicBezTo>
                      <a:pt x="414338" y="178991"/>
                      <a:pt x="382587" y="161528"/>
                      <a:pt x="357187" y="142875"/>
                    </a:cubicBezTo>
                    <a:cubicBezTo>
                      <a:pt x="331787" y="124222"/>
                      <a:pt x="314722" y="103981"/>
                      <a:pt x="285750" y="88106"/>
                    </a:cubicBezTo>
                    <a:cubicBezTo>
                      <a:pt x="256778" y="72231"/>
                      <a:pt x="215503" y="59134"/>
                      <a:pt x="183356" y="47625"/>
                    </a:cubicBezTo>
                    <a:cubicBezTo>
                      <a:pt x="151209" y="36116"/>
                      <a:pt x="123427" y="26194"/>
                      <a:pt x="92868" y="19050"/>
                    </a:cubicBezTo>
                    <a:cubicBezTo>
                      <a:pt x="62309" y="11906"/>
                      <a:pt x="96044" y="22225"/>
                      <a:pt x="0" y="4762"/>
                    </a:cubicBezTo>
                    <a:cubicBezTo>
                      <a:pt x="127000" y="1587"/>
                      <a:pt x="590153" y="2778"/>
                      <a:pt x="854868" y="0"/>
                    </a:cubicBezTo>
                    <a:cubicBezTo>
                      <a:pt x="860821" y="154385"/>
                      <a:pt x="858837" y="235347"/>
                      <a:pt x="854868" y="369094"/>
                    </a:cubicBezTo>
                    <a:cubicBezTo>
                      <a:pt x="761206" y="385366"/>
                      <a:pt x="747315" y="390922"/>
                      <a:pt x="592931" y="416719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 rot="5400000" flipH="1">
                <a:off x="4260317" y="2678663"/>
                <a:ext cx="54623" cy="66008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 bwMode="auto">
              <a:xfrm rot="5400000" flipH="1">
                <a:off x="3445686" y="3899594"/>
                <a:ext cx="286021" cy="286036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  <p:sp>
            <p:nvSpPr>
              <p:cNvPr id="384" name="Freeform 383"/>
              <p:cNvSpPr/>
              <p:nvPr/>
            </p:nvSpPr>
            <p:spPr>
              <a:xfrm>
                <a:off x="4031175" y="3354605"/>
                <a:ext cx="451816" cy="693727"/>
              </a:xfrm>
              <a:custGeom>
                <a:avLst/>
                <a:gdLst>
                  <a:gd name="connsiteX0" fmla="*/ 0 w 446379"/>
                  <a:gd name="connsiteY0" fmla="*/ 0 h 516717"/>
                  <a:gd name="connsiteX1" fmla="*/ 124445 w 446379"/>
                  <a:gd name="connsiteY1" fmla="*/ 73044 h 516717"/>
                  <a:gd name="connsiteX2" fmla="*/ 227247 w 446379"/>
                  <a:gd name="connsiteY2" fmla="*/ 173141 h 516717"/>
                  <a:gd name="connsiteX3" fmla="*/ 319228 w 446379"/>
                  <a:gd name="connsiteY3" fmla="*/ 273238 h 516717"/>
                  <a:gd name="connsiteX4" fmla="*/ 408504 w 446379"/>
                  <a:gd name="connsiteY4" fmla="*/ 432852 h 516717"/>
                  <a:gd name="connsiteX5" fmla="*/ 446379 w 446379"/>
                  <a:gd name="connsiteY5" fmla="*/ 516717 h 516717"/>
                  <a:gd name="connsiteX0" fmla="*/ 0 w 446379"/>
                  <a:gd name="connsiteY0" fmla="*/ 0 h 516717"/>
                  <a:gd name="connsiteX1" fmla="*/ 124445 w 446379"/>
                  <a:gd name="connsiteY1" fmla="*/ 73044 h 516717"/>
                  <a:gd name="connsiteX2" fmla="*/ 235363 w 446379"/>
                  <a:gd name="connsiteY2" fmla="*/ 162320 h 516717"/>
                  <a:gd name="connsiteX3" fmla="*/ 319228 w 446379"/>
                  <a:gd name="connsiteY3" fmla="*/ 273238 h 516717"/>
                  <a:gd name="connsiteX4" fmla="*/ 408504 w 446379"/>
                  <a:gd name="connsiteY4" fmla="*/ 432852 h 516717"/>
                  <a:gd name="connsiteX5" fmla="*/ 446379 w 446379"/>
                  <a:gd name="connsiteY5" fmla="*/ 516717 h 516717"/>
                  <a:gd name="connsiteX0" fmla="*/ 0 w 465316"/>
                  <a:gd name="connsiteY0" fmla="*/ 0 h 530244"/>
                  <a:gd name="connsiteX1" fmla="*/ 124445 w 465316"/>
                  <a:gd name="connsiteY1" fmla="*/ 73044 h 530244"/>
                  <a:gd name="connsiteX2" fmla="*/ 235363 w 465316"/>
                  <a:gd name="connsiteY2" fmla="*/ 162320 h 530244"/>
                  <a:gd name="connsiteX3" fmla="*/ 319228 w 465316"/>
                  <a:gd name="connsiteY3" fmla="*/ 273238 h 530244"/>
                  <a:gd name="connsiteX4" fmla="*/ 408504 w 465316"/>
                  <a:gd name="connsiteY4" fmla="*/ 432852 h 530244"/>
                  <a:gd name="connsiteX5" fmla="*/ 465316 w 465316"/>
                  <a:gd name="connsiteY5" fmla="*/ 530244 h 530244"/>
                  <a:gd name="connsiteX0" fmla="*/ 0 w 465316"/>
                  <a:gd name="connsiteY0" fmla="*/ 0 h 589761"/>
                  <a:gd name="connsiteX1" fmla="*/ 124445 w 465316"/>
                  <a:gd name="connsiteY1" fmla="*/ 73044 h 589761"/>
                  <a:gd name="connsiteX2" fmla="*/ 235363 w 465316"/>
                  <a:gd name="connsiteY2" fmla="*/ 162320 h 589761"/>
                  <a:gd name="connsiteX3" fmla="*/ 319228 w 465316"/>
                  <a:gd name="connsiteY3" fmla="*/ 273238 h 589761"/>
                  <a:gd name="connsiteX4" fmla="*/ 408504 w 465316"/>
                  <a:gd name="connsiteY4" fmla="*/ 432852 h 589761"/>
                  <a:gd name="connsiteX5" fmla="*/ 465316 w 465316"/>
                  <a:gd name="connsiteY5" fmla="*/ 589761 h 589761"/>
                  <a:gd name="connsiteX0" fmla="*/ 0 w 451789"/>
                  <a:gd name="connsiteY0" fmla="*/ 0 h 595172"/>
                  <a:gd name="connsiteX1" fmla="*/ 124445 w 451789"/>
                  <a:gd name="connsiteY1" fmla="*/ 73044 h 595172"/>
                  <a:gd name="connsiteX2" fmla="*/ 235363 w 451789"/>
                  <a:gd name="connsiteY2" fmla="*/ 162320 h 595172"/>
                  <a:gd name="connsiteX3" fmla="*/ 319228 w 451789"/>
                  <a:gd name="connsiteY3" fmla="*/ 273238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24445 w 451789"/>
                  <a:gd name="connsiteY1" fmla="*/ 73044 h 595172"/>
                  <a:gd name="connsiteX2" fmla="*/ 219596 w 451789"/>
                  <a:gd name="connsiteY2" fmla="*/ 167263 h 595172"/>
                  <a:gd name="connsiteX3" fmla="*/ 235363 w 451789"/>
                  <a:gd name="connsiteY3" fmla="*/ 162320 h 595172"/>
                  <a:gd name="connsiteX4" fmla="*/ 319228 w 451789"/>
                  <a:gd name="connsiteY4" fmla="*/ 273238 h 595172"/>
                  <a:gd name="connsiteX5" fmla="*/ 408504 w 451789"/>
                  <a:gd name="connsiteY5" fmla="*/ 432852 h 595172"/>
                  <a:gd name="connsiteX6" fmla="*/ 451789 w 451789"/>
                  <a:gd name="connsiteY6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235363 w 451789"/>
                  <a:gd name="connsiteY3" fmla="*/ 162320 h 595172"/>
                  <a:gd name="connsiteX4" fmla="*/ 319228 w 451789"/>
                  <a:gd name="connsiteY4" fmla="*/ 273238 h 595172"/>
                  <a:gd name="connsiteX5" fmla="*/ 408504 w 451789"/>
                  <a:gd name="connsiteY5" fmla="*/ 432852 h 595172"/>
                  <a:gd name="connsiteX6" fmla="*/ 451789 w 451789"/>
                  <a:gd name="connsiteY6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9228 w 451789"/>
                  <a:gd name="connsiteY3" fmla="*/ 273238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6847 w 451789"/>
                  <a:gd name="connsiteY3" fmla="*/ 282763 h 595172"/>
                  <a:gd name="connsiteX4" fmla="*/ 408504 w 451789"/>
                  <a:gd name="connsiteY4" fmla="*/ 432852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16847 w 451789"/>
                  <a:gd name="connsiteY3" fmla="*/ 282763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47804 w 451789"/>
                  <a:gd name="connsiteY3" fmla="*/ 258247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19596 w 451789"/>
                  <a:gd name="connsiteY2" fmla="*/ 167263 h 595172"/>
                  <a:gd name="connsiteX3" fmla="*/ 333516 w 451789"/>
                  <a:gd name="connsiteY3" fmla="*/ 270505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  <a:gd name="connsiteX0" fmla="*/ 0 w 451789"/>
                  <a:gd name="connsiteY0" fmla="*/ 0 h 595172"/>
                  <a:gd name="connsiteX1" fmla="*/ 119682 w 451789"/>
                  <a:gd name="connsiteY1" fmla="*/ 73044 h 595172"/>
                  <a:gd name="connsiteX2" fmla="*/ 238646 w 451789"/>
                  <a:gd name="connsiteY2" fmla="*/ 152962 h 595172"/>
                  <a:gd name="connsiteX3" fmla="*/ 333516 w 451789"/>
                  <a:gd name="connsiteY3" fmla="*/ 270505 h 595172"/>
                  <a:gd name="connsiteX4" fmla="*/ 418029 w 451789"/>
                  <a:gd name="connsiteY4" fmla="*/ 412423 h 595172"/>
                  <a:gd name="connsiteX5" fmla="*/ 451789 w 451789"/>
                  <a:gd name="connsiteY5" fmla="*/ 595172 h 59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789" h="595172">
                    <a:moveTo>
                      <a:pt x="0" y="0"/>
                    </a:moveTo>
                    <a:cubicBezTo>
                      <a:pt x="43285" y="22093"/>
                      <a:pt x="79908" y="47550"/>
                      <a:pt x="119682" y="73044"/>
                    </a:cubicBezTo>
                    <a:cubicBezTo>
                      <a:pt x="159456" y="98538"/>
                      <a:pt x="205388" y="119596"/>
                      <a:pt x="238646" y="152962"/>
                    </a:cubicBezTo>
                    <a:cubicBezTo>
                      <a:pt x="271904" y="186328"/>
                      <a:pt x="303619" y="227262"/>
                      <a:pt x="333516" y="270505"/>
                    </a:cubicBezTo>
                    <a:cubicBezTo>
                      <a:pt x="363413" y="313748"/>
                      <a:pt x="398317" y="358312"/>
                      <a:pt x="418029" y="412423"/>
                    </a:cubicBezTo>
                    <a:cubicBezTo>
                      <a:pt x="437741" y="466534"/>
                      <a:pt x="451789" y="595172"/>
                      <a:pt x="451789" y="595172"/>
                    </a:cubicBezTo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 bwMode="auto">
              <a:xfrm flipH="1">
                <a:off x="4012585" y="2981414"/>
                <a:ext cx="55010" cy="372334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</p:cxnSp>
          <p:cxnSp>
            <p:nvCxnSpPr>
              <p:cNvPr id="386" name="Straight Connector 385"/>
              <p:cNvCxnSpPr>
                <a:stCxn id="387" idx="0"/>
              </p:cNvCxnSpPr>
              <p:nvPr/>
            </p:nvCxnSpPr>
            <p:spPr bwMode="auto">
              <a:xfrm flipV="1">
                <a:off x="4507389" y="3036042"/>
                <a:ext cx="7319" cy="1106138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</p:cxnSp>
          <p:sp>
            <p:nvSpPr>
              <p:cNvPr id="387" name="Oval 386"/>
              <p:cNvSpPr>
                <a:spLocks noChangeAspect="1"/>
              </p:cNvSpPr>
              <p:nvPr/>
            </p:nvSpPr>
            <p:spPr bwMode="auto">
              <a:xfrm rot="5400000" flipH="1">
                <a:off x="2759639" y="3268134"/>
                <a:ext cx="1747946" cy="174808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5101494" y="5551640"/>
              <a:ext cx="548640" cy="54864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>
                <a:solidFill>
                  <a:schemeClr val="bg1"/>
                </a:solidFill>
              </a:endParaRPr>
            </a:p>
          </p:txBody>
        </p:sp>
      </p:grpSp>
      <p:sp>
        <p:nvSpPr>
          <p:cNvPr id="377" name="Rectangle 376"/>
          <p:cNvSpPr/>
          <p:nvPr/>
        </p:nvSpPr>
        <p:spPr bwMode="auto">
          <a:xfrm rot="3180000" flipH="1">
            <a:off x="6478068" y="1355910"/>
            <a:ext cx="7531" cy="910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txBody>
          <a:bodyPr vert="vert270" wrap="square" lIns="0" tIns="0" rIns="0" bIns="0" rtlCol="0" anchor="ctr" anchorCtr="1">
            <a:no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23" dirty="0">
              <a:solidFill>
                <a:schemeClr val="bg1"/>
              </a:solidFill>
            </a:endParaRPr>
          </a:p>
        </p:txBody>
      </p:sp>
      <p:cxnSp>
        <p:nvCxnSpPr>
          <p:cNvPr id="360" name="Straight Arrow Connector 359"/>
          <p:cNvCxnSpPr/>
          <p:nvPr/>
        </p:nvCxnSpPr>
        <p:spPr>
          <a:xfrm flipV="1">
            <a:off x="6611352" y="1332055"/>
            <a:ext cx="0" cy="124691"/>
          </a:xfrm>
          <a:prstGeom prst="straightConnector1">
            <a:avLst/>
          </a:prstGeom>
          <a:ln w="95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Oval 361"/>
          <p:cNvSpPr>
            <a:spLocks noChangeAspect="1"/>
          </p:cNvSpPr>
          <p:nvPr/>
        </p:nvSpPr>
        <p:spPr>
          <a:xfrm>
            <a:off x="6412639" y="1411350"/>
            <a:ext cx="40525" cy="4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63" name="Straight Connector 362"/>
          <p:cNvCxnSpPr/>
          <p:nvPr/>
        </p:nvCxnSpPr>
        <p:spPr>
          <a:xfrm>
            <a:off x="6431952" y="12466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flipH="1" flipV="1">
            <a:off x="6431952" y="1246653"/>
            <a:ext cx="93648" cy="1281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V="1">
            <a:off x="6434592" y="1246653"/>
            <a:ext cx="88368" cy="1281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val 365"/>
          <p:cNvSpPr>
            <a:spLocks noChangeAspect="1"/>
          </p:cNvSpPr>
          <p:nvPr/>
        </p:nvSpPr>
        <p:spPr>
          <a:xfrm>
            <a:off x="6445862" y="1282503"/>
            <a:ext cx="62345" cy="62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70"/>
          </a:p>
        </p:txBody>
      </p:sp>
      <p:cxnSp>
        <p:nvCxnSpPr>
          <p:cNvPr id="367" name="Straight Connector 366"/>
          <p:cNvCxnSpPr/>
          <p:nvPr/>
        </p:nvCxnSpPr>
        <p:spPr>
          <a:xfrm flipV="1">
            <a:off x="6383770" y="1634340"/>
            <a:ext cx="0" cy="218338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/>
          <p:cNvSpPr txBox="1"/>
          <p:nvPr/>
        </p:nvSpPr>
        <p:spPr>
          <a:xfrm>
            <a:off x="6412307" y="1785938"/>
            <a:ext cx="299689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SD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5977181" y="1184442"/>
            <a:ext cx="377289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TDV</a:t>
            </a:r>
          </a:p>
        </p:txBody>
      </p:sp>
      <p:grpSp>
        <p:nvGrpSpPr>
          <p:cNvPr id="370" name="Group 369"/>
          <p:cNvGrpSpPr/>
          <p:nvPr/>
        </p:nvGrpSpPr>
        <p:grpSpPr>
          <a:xfrm>
            <a:off x="6335394" y="1857962"/>
            <a:ext cx="104709" cy="92575"/>
            <a:chOff x="4929263" y="5572680"/>
            <a:chExt cx="153573" cy="135777"/>
          </a:xfrm>
        </p:grpSpPr>
        <p:sp>
          <p:nvSpPr>
            <p:cNvPr id="371" name="Rectangle 370"/>
            <p:cNvSpPr/>
            <p:nvPr/>
          </p:nvSpPr>
          <p:spPr bwMode="auto">
            <a:xfrm rot="5400000" flipH="1">
              <a:off x="4990479" y="5636195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 flipH="1">
              <a:off x="4993026" y="5573314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 rot="5400000" flipH="1">
              <a:off x="4990479" y="5511464"/>
              <a:ext cx="11046" cy="133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 rot="3300000" flipH="1">
              <a:off x="5031593" y="5600929"/>
              <a:ext cx="11046" cy="914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 rot="19500000" flipH="1">
              <a:off x="5069307" y="5600406"/>
              <a:ext cx="11046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5" name="Group 514"/>
          <p:cNvGrpSpPr>
            <a:grpSpLocks noChangeAspect="1"/>
          </p:cNvGrpSpPr>
          <p:nvPr/>
        </p:nvGrpSpPr>
        <p:grpSpPr>
          <a:xfrm>
            <a:off x="6339741" y="2052905"/>
            <a:ext cx="129440" cy="64942"/>
            <a:chOff x="5222637" y="4898421"/>
            <a:chExt cx="189846" cy="95248"/>
          </a:xfrm>
        </p:grpSpPr>
        <p:cxnSp>
          <p:nvCxnSpPr>
            <p:cNvPr id="516" name="Straight Connector 515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Rectangle 517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19" name="Rectangle 518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grpSp>
        <p:nvGrpSpPr>
          <p:cNvPr id="521" name="Group 520"/>
          <p:cNvGrpSpPr>
            <a:grpSpLocks noChangeAspect="1"/>
          </p:cNvGrpSpPr>
          <p:nvPr/>
        </p:nvGrpSpPr>
        <p:grpSpPr>
          <a:xfrm>
            <a:off x="7654620" y="2052905"/>
            <a:ext cx="129440" cy="64942"/>
            <a:chOff x="5222637" y="4898421"/>
            <a:chExt cx="189846" cy="95248"/>
          </a:xfrm>
        </p:grpSpPr>
        <p:cxnSp>
          <p:nvCxnSpPr>
            <p:cNvPr id="522" name="Straight Connector 521"/>
            <p:cNvCxnSpPr/>
            <p:nvPr/>
          </p:nvCxnSpPr>
          <p:spPr>
            <a:xfrm flipV="1">
              <a:off x="5301158" y="4942011"/>
              <a:ext cx="111325" cy="1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5412483" y="4898421"/>
              <a:ext cx="0" cy="43590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Rectangle 523"/>
            <p:cNvSpPr/>
            <p:nvPr/>
          </p:nvSpPr>
          <p:spPr bwMode="auto">
            <a:xfrm rot="5400000" flipH="1">
              <a:off x="5284498" y="4921407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5" name="Rectangle 524"/>
            <p:cNvSpPr/>
            <p:nvPr/>
          </p:nvSpPr>
          <p:spPr bwMode="auto">
            <a:xfrm rot="5400000" flipH="1">
              <a:off x="5284498" y="4837205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5222637" y="4917065"/>
              <a:ext cx="131714" cy="498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7396597" y="1203406"/>
            <a:ext cx="632091" cy="792379"/>
            <a:chOff x="11231261" y="8098444"/>
            <a:chExt cx="927067" cy="1162156"/>
          </a:xfrm>
        </p:grpSpPr>
        <p:cxnSp>
          <p:nvCxnSpPr>
            <p:cNvPr id="323" name="Straight Connector 322"/>
            <p:cNvCxnSpPr/>
            <p:nvPr/>
          </p:nvCxnSpPr>
          <p:spPr>
            <a:xfrm flipV="1">
              <a:off x="11818526" y="8433432"/>
              <a:ext cx="0" cy="10372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" name="Group 323"/>
            <p:cNvGrpSpPr>
              <a:grpSpLocks noChangeAspect="1"/>
            </p:cNvGrpSpPr>
            <p:nvPr/>
          </p:nvGrpSpPr>
          <p:grpSpPr>
            <a:xfrm>
              <a:off x="11506200" y="8494393"/>
              <a:ext cx="375735" cy="411480"/>
              <a:chOff x="4829486" y="5084065"/>
              <a:chExt cx="1202345" cy="1316735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345" name="Group 344"/>
              <p:cNvGrpSpPr>
                <a:grpSpLocks noChangeAspect="1"/>
              </p:cNvGrpSpPr>
              <p:nvPr/>
            </p:nvGrpSpPr>
            <p:grpSpPr>
              <a:xfrm>
                <a:off x="4829486" y="5084065"/>
                <a:ext cx="1202345" cy="1316735"/>
                <a:chOff x="2759568" y="2981393"/>
                <a:chExt cx="1858102" cy="2034758"/>
              </a:xfrm>
              <a:grpFill/>
            </p:grpSpPr>
            <p:sp>
              <p:nvSpPr>
                <p:cNvPr id="347" name="Freeform 346"/>
                <p:cNvSpPr/>
                <p:nvPr/>
              </p:nvSpPr>
              <p:spPr bwMode="auto">
                <a:xfrm rot="5400000" flipH="1">
                  <a:off x="3747317" y="3298958"/>
                  <a:ext cx="1028457" cy="497912"/>
                </a:xfrm>
                <a:custGeom>
                  <a:avLst/>
                  <a:gdLst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99269"/>
                    <a:gd name="connsiteX1" fmla="*/ 679450 w 1124346"/>
                    <a:gd name="connsiteY1" fmla="*/ 408384 h 499269"/>
                    <a:gd name="connsiteX2" fmla="*/ 627062 w 1124346"/>
                    <a:gd name="connsiteY2" fmla="*/ 329803 h 499269"/>
                    <a:gd name="connsiteX3" fmla="*/ 565150 w 1124346"/>
                    <a:gd name="connsiteY3" fmla="*/ 260747 h 499269"/>
                    <a:gd name="connsiteX4" fmla="*/ 484187 w 1124346"/>
                    <a:gd name="connsiteY4" fmla="*/ 203597 h 499269"/>
                    <a:gd name="connsiteX5" fmla="*/ 412750 w 1124346"/>
                    <a:gd name="connsiteY5" fmla="*/ 148828 h 499269"/>
                    <a:gd name="connsiteX6" fmla="*/ 310356 w 1124346"/>
                    <a:gd name="connsiteY6" fmla="*/ 108347 h 499269"/>
                    <a:gd name="connsiteX7" fmla="*/ 219868 w 1124346"/>
                    <a:gd name="connsiteY7" fmla="*/ 79772 h 499269"/>
                    <a:gd name="connsiteX8" fmla="*/ 127000 w 1124346"/>
                    <a:gd name="connsiteY8" fmla="*/ 65484 h 499269"/>
                    <a:gd name="connsiteX9" fmla="*/ 981868 w 1124346"/>
                    <a:gd name="connsiteY9" fmla="*/ 60722 h 499269"/>
                    <a:gd name="connsiteX10" fmla="*/ 981868 w 1124346"/>
                    <a:gd name="connsiteY10" fmla="*/ 429816 h 499269"/>
                    <a:gd name="connsiteX11" fmla="*/ 719931 w 1124346"/>
                    <a:gd name="connsiteY11" fmla="*/ 477441 h 499269"/>
                    <a:gd name="connsiteX0" fmla="*/ 719931 w 1124346"/>
                    <a:gd name="connsiteY0" fmla="*/ 477441 h 477441"/>
                    <a:gd name="connsiteX1" fmla="*/ 679450 w 1124346"/>
                    <a:gd name="connsiteY1" fmla="*/ 408384 h 477441"/>
                    <a:gd name="connsiteX2" fmla="*/ 627062 w 1124346"/>
                    <a:gd name="connsiteY2" fmla="*/ 329803 h 477441"/>
                    <a:gd name="connsiteX3" fmla="*/ 565150 w 1124346"/>
                    <a:gd name="connsiteY3" fmla="*/ 260747 h 477441"/>
                    <a:gd name="connsiteX4" fmla="*/ 484187 w 1124346"/>
                    <a:gd name="connsiteY4" fmla="*/ 203597 h 477441"/>
                    <a:gd name="connsiteX5" fmla="*/ 412750 w 1124346"/>
                    <a:gd name="connsiteY5" fmla="*/ 148828 h 477441"/>
                    <a:gd name="connsiteX6" fmla="*/ 310356 w 1124346"/>
                    <a:gd name="connsiteY6" fmla="*/ 108347 h 477441"/>
                    <a:gd name="connsiteX7" fmla="*/ 219868 w 1124346"/>
                    <a:gd name="connsiteY7" fmla="*/ 79772 h 477441"/>
                    <a:gd name="connsiteX8" fmla="*/ 127000 w 1124346"/>
                    <a:gd name="connsiteY8" fmla="*/ 65484 h 477441"/>
                    <a:gd name="connsiteX9" fmla="*/ 981868 w 1124346"/>
                    <a:gd name="connsiteY9" fmla="*/ 60722 h 477441"/>
                    <a:gd name="connsiteX10" fmla="*/ 981868 w 1124346"/>
                    <a:gd name="connsiteY10" fmla="*/ 429816 h 477441"/>
                    <a:gd name="connsiteX11" fmla="*/ 719931 w 1124346"/>
                    <a:gd name="connsiteY11" fmla="*/ 477441 h 477441"/>
                    <a:gd name="connsiteX0" fmla="*/ 719931 w 1124346"/>
                    <a:gd name="connsiteY0" fmla="*/ 477441 h 477441"/>
                    <a:gd name="connsiteX1" fmla="*/ 679450 w 1124346"/>
                    <a:gd name="connsiteY1" fmla="*/ 408384 h 477441"/>
                    <a:gd name="connsiteX2" fmla="*/ 627062 w 1124346"/>
                    <a:gd name="connsiteY2" fmla="*/ 329803 h 477441"/>
                    <a:gd name="connsiteX3" fmla="*/ 565150 w 1124346"/>
                    <a:gd name="connsiteY3" fmla="*/ 260747 h 477441"/>
                    <a:gd name="connsiteX4" fmla="*/ 484187 w 1124346"/>
                    <a:gd name="connsiteY4" fmla="*/ 203597 h 477441"/>
                    <a:gd name="connsiteX5" fmla="*/ 412750 w 1124346"/>
                    <a:gd name="connsiteY5" fmla="*/ 148828 h 477441"/>
                    <a:gd name="connsiteX6" fmla="*/ 310356 w 1124346"/>
                    <a:gd name="connsiteY6" fmla="*/ 108347 h 477441"/>
                    <a:gd name="connsiteX7" fmla="*/ 219868 w 1124346"/>
                    <a:gd name="connsiteY7" fmla="*/ 79772 h 477441"/>
                    <a:gd name="connsiteX8" fmla="*/ 127000 w 1124346"/>
                    <a:gd name="connsiteY8" fmla="*/ 65484 h 477441"/>
                    <a:gd name="connsiteX9" fmla="*/ 981868 w 1124346"/>
                    <a:gd name="connsiteY9" fmla="*/ 60722 h 477441"/>
                    <a:gd name="connsiteX10" fmla="*/ 981868 w 1124346"/>
                    <a:gd name="connsiteY10" fmla="*/ 429816 h 477441"/>
                    <a:gd name="connsiteX11" fmla="*/ 719931 w 1124346"/>
                    <a:gd name="connsiteY11" fmla="*/ 477441 h 477441"/>
                    <a:gd name="connsiteX0" fmla="*/ 719931 w 987821"/>
                    <a:gd name="connsiteY0" fmla="*/ 477441 h 477441"/>
                    <a:gd name="connsiteX1" fmla="*/ 679450 w 987821"/>
                    <a:gd name="connsiteY1" fmla="*/ 408384 h 477441"/>
                    <a:gd name="connsiteX2" fmla="*/ 627062 w 987821"/>
                    <a:gd name="connsiteY2" fmla="*/ 329803 h 477441"/>
                    <a:gd name="connsiteX3" fmla="*/ 565150 w 987821"/>
                    <a:gd name="connsiteY3" fmla="*/ 260747 h 477441"/>
                    <a:gd name="connsiteX4" fmla="*/ 484187 w 987821"/>
                    <a:gd name="connsiteY4" fmla="*/ 203597 h 477441"/>
                    <a:gd name="connsiteX5" fmla="*/ 412750 w 987821"/>
                    <a:gd name="connsiteY5" fmla="*/ 148828 h 477441"/>
                    <a:gd name="connsiteX6" fmla="*/ 310356 w 987821"/>
                    <a:gd name="connsiteY6" fmla="*/ 108347 h 477441"/>
                    <a:gd name="connsiteX7" fmla="*/ 219868 w 987821"/>
                    <a:gd name="connsiteY7" fmla="*/ 79772 h 477441"/>
                    <a:gd name="connsiteX8" fmla="*/ 127000 w 987821"/>
                    <a:gd name="connsiteY8" fmla="*/ 65484 h 477441"/>
                    <a:gd name="connsiteX9" fmla="*/ 981868 w 987821"/>
                    <a:gd name="connsiteY9" fmla="*/ 60722 h 477441"/>
                    <a:gd name="connsiteX10" fmla="*/ 981868 w 987821"/>
                    <a:gd name="connsiteY10" fmla="*/ 429816 h 477441"/>
                    <a:gd name="connsiteX11" fmla="*/ 719931 w 987821"/>
                    <a:gd name="connsiteY11" fmla="*/ 477441 h 477441"/>
                    <a:gd name="connsiteX0" fmla="*/ 719931 w 987821"/>
                    <a:gd name="connsiteY0" fmla="*/ 416719 h 416719"/>
                    <a:gd name="connsiteX1" fmla="*/ 679450 w 987821"/>
                    <a:gd name="connsiteY1" fmla="*/ 347662 h 416719"/>
                    <a:gd name="connsiteX2" fmla="*/ 627062 w 987821"/>
                    <a:gd name="connsiteY2" fmla="*/ 269081 h 416719"/>
                    <a:gd name="connsiteX3" fmla="*/ 565150 w 987821"/>
                    <a:gd name="connsiteY3" fmla="*/ 200025 h 416719"/>
                    <a:gd name="connsiteX4" fmla="*/ 484187 w 987821"/>
                    <a:gd name="connsiteY4" fmla="*/ 142875 h 416719"/>
                    <a:gd name="connsiteX5" fmla="*/ 412750 w 987821"/>
                    <a:gd name="connsiteY5" fmla="*/ 88106 h 416719"/>
                    <a:gd name="connsiteX6" fmla="*/ 310356 w 987821"/>
                    <a:gd name="connsiteY6" fmla="*/ 47625 h 416719"/>
                    <a:gd name="connsiteX7" fmla="*/ 219868 w 987821"/>
                    <a:gd name="connsiteY7" fmla="*/ 19050 h 416719"/>
                    <a:gd name="connsiteX8" fmla="*/ 127000 w 987821"/>
                    <a:gd name="connsiteY8" fmla="*/ 4762 h 416719"/>
                    <a:gd name="connsiteX9" fmla="*/ 981868 w 987821"/>
                    <a:gd name="connsiteY9" fmla="*/ 0 h 416719"/>
                    <a:gd name="connsiteX10" fmla="*/ 981868 w 987821"/>
                    <a:gd name="connsiteY10" fmla="*/ 369094 h 416719"/>
                    <a:gd name="connsiteX11" fmla="*/ 719931 w 987821"/>
                    <a:gd name="connsiteY11" fmla="*/ 416719 h 416719"/>
                    <a:gd name="connsiteX0" fmla="*/ 592931 w 860821"/>
                    <a:gd name="connsiteY0" fmla="*/ 416719 h 416719"/>
                    <a:gd name="connsiteX1" fmla="*/ 552450 w 860821"/>
                    <a:gd name="connsiteY1" fmla="*/ 347662 h 416719"/>
                    <a:gd name="connsiteX2" fmla="*/ 500062 w 860821"/>
                    <a:gd name="connsiteY2" fmla="*/ 269081 h 416719"/>
                    <a:gd name="connsiteX3" fmla="*/ 438150 w 860821"/>
                    <a:gd name="connsiteY3" fmla="*/ 200025 h 416719"/>
                    <a:gd name="connsiteX4" fmla="*/ 357187 w 860821"/>
                    <a:gd name="connsiteY4" fmla="*/ 142875 h 416719"/>
                    <a:gd name="connsiteX5" fmla="*/ 285750 w 860821"/>
                    <a:gd name="connsiteY5" fmla="*/ 88106 h 416719"/>
                    <a:gd name="connsiteX6" fmla="*/ 183356 w 860821"/>
                    <a:gd name="connsiteY6" fmla="*/ 47625 h 416719"/>
                    <a:gd name="connsiteX7" fmla="*/ 92868 w 860821"/>
                    <a:gd name="connsiteY7" fmla="*/ 19050 h 416719"/>
                    <a:gd name="connsiteX8" fmla="*/ 0 w 860821"/>
                    <a:gd name="connsiteY8" fmla="*/ 4762 h 416719"/>
                    <a:gd name="connsiteX9" fmla="*/ 854868 w 860821"/>
                    <a:gd name="connsiteY9" fmla="*/ 0 h 416719"/>
                    <a:gd name="connsiteX10" fmla="*/ 854868 w 860821"/>
                    <a:gd name="connsiteY10" fmla="*/ 369094 h 416719"/>
                    <a:gd name="connsiteX11" fmla="*/ 592931 w 860821"/>
                    <a:gd name="connsiteY11" fmla="*/ 416719 h 41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0821" h="416719">
                      <a:moveTo>
                        <a:pt x="592931" y="416719"/>
                      </a:moveTo>
                      <a:cubicBezTo>
                        <a:pt x="569516" y="375841"/>
                        <a:pt x="567928" y="372268"/>
                        <a:pt x="552450" y="347662"/>
                      </a:cubicBezTo>
                      <a:cubicBezTo>
                        <a:pt x="536972" y="323056"/>
                        <a:pt x="519112" y="293687"/>
                        <a:pt x="500062" y="269081"/>
                      </a:cubicBezTo>
                      <a:cubicBezTo>
                        <a:pt x="481012" y="244475"/>
                        <a:pt x="461962" y="221059"/>
                        <a:pt x="438150" y="200025"/>
                      </a:cubicBezTo>
                      <a:cubicBezTo>
                        <a:pt x="414338" y="178991"/>
                        <a:pt x="382587" y="161528"/>
                        <a:pt x="357187" y="142875"/>
                      </a:cubicBezTo>
                      <a:cubicBezTo>
                        <a:pt x="331787" y="124222"/>
                        <a:pt x="314722" y="103981"/>
                        <a:pt x="285750" y="88106"/>
                      </a:cubicBezTo>
                      <a:cubicBezTo>
                        <a:pt x="256778" y="72231"/>
                        <a:pt x="215503" y="59134"/>
                        <a:pt x="183356" y="47625"/>
                      </a:cubicBezTo>
                      <a:cubicBezTo>
                        <a:pt x="151209" y="36116"/>
                        <a:pt x="123427" y="26194"/>
                        <a:pt x="92868" y="19050"/>
                      </a:cubicBezTo>
                      <a:cubicBezTo>
                        <a:pt x="62309" y="11906"/>
                        <a:pt x="96044" y="22225"/>
                        <a:pt x="0" y="4762"/>
                      </a:cubicBezTo>
                      <a:cubicBezTo>
                        <a:pt x="127000" y="1587"/>
                        <a:pt x="590153" y="2778"/>
                        <a:pt x="854868" y="0"/>
                      </a:cubicBezTo>
                      <a:cubicBezTo>
                        <a:pt x="860821" y="154385"/>
                        <a:pt x="858837" y="235347"/>
                        <a:pt x="854868" y="369094"/>
                      </a:cubicBezTo>
                      <a:cubicBezTo>
                        <a:pt x="761206" y="385366"/>
                        <a:pt x="747315" y="390922"/>
                        <a:pt x="592931" y="41671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 bwMode="auto">
                <a:xfrm rot="5400000" flipH="1">
                  <a:off x="4260317" y="2678663"/>
                  <a:ext cx="54623" cy="66008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9" name="Oval 348"/>
                <p:cNvSpPr>
                  <a:spLocks noChangeAspect="1"/>
                </p:cNvSpPr>
                <p:nvPr/>
              </p:nvSpPr>
              <p:spPr bwMode="auto">
                <a:xfrm rot="5400000" flipH="1">
                  <a:off x="3445686" y="3899594"/>
                  <a:ext cx="286021" cy="286036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>
                  <a:off x="4031175" y="3354605"/>
                  <a:ext cx="451816" cy="693727"/>
                </a:xfrm>
                <a:custGeom>
                  <a:avLst/>
                  <a:gdLst>
                    <a:gd name="connsiteX0" fmla="*/ 0 w 446379"/>
                    <a:gd name="connsiteY0" fmla="*/ 0 h 516717"/>
                    <a:gd name="connsiteX1" fmla="*/ 124445 w 446379"/>
                    <a:gd name="connsiteY1" fmla="*/ 73044 h 516717"/>
                    <a:gd name="connsiteX2" fmla="*/ 227247 w 446379"/>
                    <a:gd name="connsiteY2" fmla="*/ 173141 h 516717"/>
                    <a:gd name="connsiteX3" fmla="*/ 319228 w 446379"/>
                    <a:gd name="connsiteY3" fmla="*/ 273238 h 516717"/>
                    <a:gd name="connsiteX4" fmla="*/ 408504 w 446379"/>
                    <a:gd name="connsiteY4" fmla="*/ 432852 h 516717"/>
                    <a:gd name="connsiteX5" fmla="*/ 446379 w 446379"/>
                    <a:gd name="connsiteY5" fmla="*/ 516717 h 516717"/>
                    <a:gd name="connsiteX0" fmla="*/ 0 w 446379"/>
                    <a:gd name="connsiteY0" fmla="*/ 0 h 516717"/>
                    <a:gd name="connsiteX1" fmla="*/ 124445 w 446379"/>
                    <a:gd name="connsiteY1" fmla="*/ 73044 h 516717"/>
                    <a:gd name="connsiteX2" fmla="*/ 235363 w 446379"/>
                    <a:gd name="connsiteY2" fmla="*/ 162320 h 516717"/>
                    <a:gd name="connsiteX3" fmla="*/ 319228 w 446379"/>
                    <a:gd name="connsiteY3" fmla="*/ 273238 h 516717"/>
                    <a:gd name="connsiteX4" fmla="*/ 408504 w 446379"/>
                    <a:gd name="connsiteY4" fmla="*/ 432852 h 516717"/>
                    <a:gd name="connsiteX5" fmla="*/ 446379 w 446379"/>
                    <a:gd name="connsiteY5" fmla="*/ 516717 h 516717"/>
                    <a:gd name="connsiteX0" fmla="*/ 0 w 465316"/>
                    <a:gd name="connsiteY0" fmla="*/ 0 h 530244"/>
                    <a:gd name="connsiteX1" fmla="*/ 124445 w 465316"/>
                    <a:gd name="connsiteY1" fmla="*/ 73044 h 530244"/>
                    <a:gd name="connsiteX2" fmla="*/ 235363 w 465316"/>
                    <a:gd name="connsiteY2" fmla="*/ 162320 h 530244"/>
                    <a:gd name="connsiteX3" fmla="*/ 319228 w 465316"/>
                    <a:gd name="connsiteY3" fmla="*/ 273238 h 530244"/>
                    <a:gd name="connsiteX4" fmla="*/ 408504 w 465316"/>
                    <a:gd name="connsiteY4" fmla="*/ 432852 h 530244"/>
                    <a:gd name="connsiteX5" fmla="*/ 465316 w 465316"/>
                    <a:gd name="connsiteY5" fmla="*/ 530244 h 530244"/>
                    <a:gd name="connsiteX0" fmla="*/ 0 w 465316"/>
                    <a:gd name="connsiteY0" fmla="*/ 0 h 589761"/>
                    <a:gd name="connsiteX1" fmla="*/ 124445 w 465316"/>
                    <a:gd name="connsiteY1" fmla="*/ 73044 h 589761"/>
                    <a:gd name="connsiteX2" fmla="*/ 235363 w 465316"/>
                    <a:gd name="connsiteY2" fmla="*/ 162320 h 589761"/>
                    <a:gd name="connsiteX3" fmla="*/ 319228 w 465316"/>
                    <a:gd name="connsiteY3" fmla="*/ 273238 h 589761"/>
                    <a:gd name="connsiteX4" fmla="*/ 408504 w 465316"/>
                    <a:gd name="connsiteY4" fmla="*/ 432852 h 589761"/>
                    <a:gd name="connsiteX5" fmla="*/ 465316 w 465316"/>
                    <a:gd name="connsiteY5" fmla="*/ 589761 h 589761"/>
                    <a:gd name="connsiteX0" fmla="*/ 0 w 451789"/>
                    <a:gd name="connsiteY0" fmla="*/ 0 h 595172"/>
                    <a:gd name="connsiteX1" fmla="*/ 124445 w 451789"/>
                    <a:gd name="connsiteY1" fmla="*/ 73044 h 595172"/>
                    <a:gd name="connsiteX2" fmla="*/ 235363 w 451789"/>
                    <a:gd name="connsiteY2" fmla="*/ 162320 h 595172"/>
                    <a:gd name="connsiteX3" fmla="*/ 319228 w 451789"/>
                    <a:gd name="connsiteY3" fmla="*/ 273238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24445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235363 w 451789"/>
                    <a:gd name="connsiteY3" fmla="*/ 162320 h 595172"/>
                    <a:gd name="connsiteX4" fmla="*/ 319228 w 451789"/>
                    <a:gd name="connsiteY4" fmla="*/ 273238 h 595172"/>
                    <a:gd name="connsiteX5" fmla="*/ 408504 w 451789"/>
                    <a:gd name="connsiteY5" fmla="*/ 432852 h 595172"/>
                    <a:gd name="connsiteX6" fmla="*/ 451789 w 451789"/>
                    <a:gd name="connsiteY6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235363 w 451789"/>
                    <a:gd name="connsiteY3" fmla="*/ 162320 h 595172"/>
                    <a:gd name="connsiteX4" fmla="*/ 319228 w 451789"/>
                    <a:gd name="connsiteY4" fmla="*/ 273238 h 595172"/>
                    <a:gd name="connsiteX5" fmla="*/ 408504 w 451789"/>
                    <a:gd name="connsiteY5" fmla="*/ 432852 h 595172"/>
                    <a:gd name="connsiteX6" fmla="*/ 451789 w 451789"/>
                    <a:gd name="connsiteY6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9228 w 451789"/>
                    <a:gd name="connsiteY3" fmla="*/ 273238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6847 w 451789"/>
                    <a:gd name="connsiteY3" fmla="*/ 282763 h 595172"/>
                    <a:gd name="connsiteX4" fmla="*/ 408504 w 451789"/>
                    <a:gd name="connsiteY4" fmla="*/ 432852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16847 w 451789"/>
                    <a:gd name="connsiteY3" fmla="*/ 282763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47804 w 451789"/>
                    <a:gd name="connsiteY3" fmla="*/ 258247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19596 w 451789"/>
                    <a:gd name="connsiteY2" fmla="*/ 167263 h 595172"/>
                    <a:gd name="connsiteX3" fmla="*/ 333516 w 451789"/>
                    <a:gd name="connsiteY3" fmla="*/ 270505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  <a:gd name="connsiteX0" fmla="*/ 0 w 451789"/>
                    <a:gd name="connsiteY0" fmla="*/ 0 h 595172"/>
                    <a:gd name="connsiteX1" fmla="*/ 119682 w 451789"/>
                    <a:gd name="connsiteY1" fmla="*/ 73044 h 595172"/>
                    <a:gd name="connsiteX2" fmla="*/ 238646 w 451789"/>
                    <a:gd name="connsiteY2" fmla="*/ 152962 h 595172"/>
                    <a:gd name="connsiteX3" fmla="*/ 333516 w 451789"/>
                    <a:gd name="connsiteY3" fmla="*/ 270505 h 595172"/>
                    <a:gd name="connsiteX4" fmla="*/ 418029 w 451789"/>
                    <a:gd name="connsiteY4" fmla="*/ 412423 h 595172"/>
                    <a:gd name="connsiteX5" fmla="*/ 451789 w 451789"/>
                    <a:gd name="connsiteY5" fmla="*/ 595172 h 595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789" h="595172">
                      <a:moveTo>
                        <a:pt x="0" y="0"/>
                      </a:moveTo>
                      <a:cubicBezTo>
                        <a:pt x="43285" y="22093"/>
                        <a:pt x="79908" y="47550"/>
                        <a:pt x="119682" y="73044"/>
                      </a:cubicBezTo>
                      <a:cubicBezTo>
                        <a:pt x="159456" y="98538"/>
                        <a:pt x="205388" y="119596"/>
                        <a:pt x="238646" y="152962"/>
                      </a:cubicBezTo>
                      <a:cubicBezTo>
                        <a:pt x="271904" y="186328"/>
                        <a:pt x="303619" y="227262"/>
                        <a:pt x="333516" y="270505"/>
                      </a:cubicBezTo>
                      <a:cubicBezTo>
                        <a:pt x="363413" y="313748"/>
                        <a:pt x="398317" y="358312"/>
                        <a:pt x="418029" y="412423"/>
                      </a:cubicBezTo>
                      <a:cubicBezTo>
                        <a:pt x="437741" y="466534"/>
                        <a:pt x="451789" y="595172"/>
                        <a:pt x="451789" y="595172"/>
                      </a:cubicBezTo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51" name="Straight Connector 350"/>
                <p:cNvCxnSpPr/>
                <p:nvPr/>
              </p:nvCxnSpPr>
              <p:spPr bwMode="auto">
                <a:xfrm flipH="1">
                  <a:off x="4012585" y="2981414"/>
                  <a:ext cx="55010" cy="37233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</p:cxnSp>
            <p:cxnSp>
              <p:nvCxnSpPr>
                <p:cNvPr id="352" name="Straight Connector 351"/>
                <p:cNvCxnSpPr>
                  <a:stCxn id="353" idx="0"/>
                </p:cNvCxnSpPr>
                <p:nvPr/>
              </p:nvCxnSpPr>
              <p:spPr bwMode="auto">
                <a:xfrm flipV="1">
                  <a:off x="4507389" y="3036042"/>
                  <a:ext cx="7319" cy="1106138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</p:cxnSp>
            <p:sp>
              <p:nvSpPr>
                <p:cNvPr id="353" name="Oval 352"/>
                <p:cNvSpPr>
                  <a:spLocks noChangeAspect="1"/>
                </p:cNvSpPr>
                <p:nvPr/>
              </p:nvSpPr>
              <p:spPr bwMode="auto">
                <a:xfrm rot="5400000" flipH="1">
                  <a:off x="2759639" y="3268134"/>
                  <a:ext cx="1747946" cy="1748088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23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5101494" y="5551640"/>
                <a:ext cx="548640" cy="548640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5" name="Group 324"/>
            <p:cNvGrpSpPr>
              <a:grpSpLocks noChangeAspect="1"/>
            </p:cNvGrpSpPr>
            <p:nvPr/>
          </p:nvGrpSpPr>
          <p:grpSpPr>
            <a:xfrm>
              <a:off x="11751470" y="8344279"/>
              <a:ext cx="136026" cy="95249"/>
              <a:chOff x="5019071" y="4953000"/>
              <a:chExt cx="108820" cy="76199"/>
            </a:xfrm>
          </p:grpSpPr>
          <p:sp>
            <p:nvSpPr>
              <p:cNvPr id="342" name="Rectangle 341"/>
              <p:cNvSpPr/>
              <p:nvPr/>
            </p:nvSpPr>
            <p:spPr bwMode="auto">
              <a:xfrm rot="5400000" flipH="1">
                <a:off x="5068043" y="4971390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 rot="3180000" flipH="1">
                <a:off x="5070081" y="4935270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 rot="5400000" flipH="1">
                <a:off x="5068043" y="4904028"/>
                <a:ext cx="8837" cy="1067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26" name="Straight Arrow Connector 325"/>
            <p:cNvCxnSpPr/>
            <p:nvPr/>
          </p:nvCxnSpPr>
          <p:spPr>
            <a:xfrm flipV="1">
              <a:off x="12010716" y="8287128"/>
              <a:ext cx="0" cy="182880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ectangle 326"/>
            <p:cNvSpPr/>
            <p:nvPr/>
          </p:nvSpPr>
          <p:spPr bwMode="auto">
            <a:xfrm rot="5400000" flipH="1">
              <a:off x="11808813" y="8095133"/>
              <a:ext cx="11046" cy="1334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vert270" wrap="square" lIns="0" tIns="0" rIns="0" bIns="0" rtlCol="0" anchor="ctr" anchorCtr="1">
              <a:no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23" dirty="0">
                <a:solidFill>
                  <a:schemeClr val="bg1"/>
                </a:solidFill>
              </a:endParaRPr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11719271" y="8403429"/>
              <a:ext cx="59436" cy="59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329" name="Straight Connector 328"/>
            <p:cNvCxnSpPr>
              <a:stCxn id="327" idx="2"/>
              <a:endCxn id="327" idx="2"/>
            </p:cNvCxnSpPr>
            <p:nvPr/>
          </p:nvCxnSpPr>
          <p:spPr>
            <a:xfrm>
              <a:off x="11747597" y="81618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44" idx="0"/>
              <a:endCxn id="327" idx="2"/>
            </p:cNvCxnSpPr>
            <p:nvPr/>
          </p:nvCxnSpPr>
          <p:spPr>
            <a:xfrm flipH="1" flipV="1">
              <a:off x="11747597" y="8161872"/>
              <a:ext cx="137350" cy="18793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44" idx="2"/>
              <a:endCxn id="327" idx="0"/>
            </p:cNvCxnSpPr>
            <p:nvPr/>
          </p:nvCxnSpPr>
          <p:spPr>
            <a:xfrm flipV="1">
              <a:off x="11751469" y="8161872"/>
              <a:ext cx="129606" cy="18793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11767998" y="821445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333" name="Straight Connector 332"/>
            <p:cNvCxnSpPr/>
            <p:nvPr/>
          </p:nvCxnSpPr>
          <p:spPr>
            <a:xfrm flipV="1">
              <a:off x="11676929" y="8730480"/>
              <a:ext cx="0" cy="320229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/>
            <p:cNvSpPr txBox="1"/>
            <p:nvPr/>
          </p:nvSpPr>
          <p:spPr>
            <a:xfrm>
              <a:off x="11718784" y="8952823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SD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1231261" y="8098444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TDV</a:t>
              </a:r>
            </a:p>
          </p:txBody>
        </p:sp>
        <p:grpSp>
          <p:nvGrpSpPr>
            <p:cNvPr id="336" name="Group 335"/>
            <p:cNvGrpSpPr/>
            <p:nvPr/>
          </p:nvGrpSpPr>
          <p:grpSpPr>
            <a:xfrm>
              <a:off x="11605978" y="9058458"/>
              <a:ext cx="153573" cy="135777"/>
              <a:chOff x="4929263" y="5572680"/>
              <a:chExt cx="153573" cy="135777"/>
            </a:xfrm>
          </p:grpSpPr>
          <p:sp>
            <p:nvSpPr>
              <p:cNvPr id="337" name="Rectangle 336"/>
              <p:cNvSpPr/>
              <p:nvPr/>
            </p:nvSpPr>
            <p:spPr bwMode="auto">
              <a:xfrm rot="5400000" flipH="1">
                <a:off x="4990479" y="5636195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 flipH="1">
                <a:off x="4993026" y="5573314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 rot="5400000" flipH="1">
                <a:off x="4990479" y="5511464"/>
                <a:ext cx="11046" cy="1334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 rot="3300000" flipH="1">
                <a:off x="5031593" y="5600929"/>
                <a:ext cx="11046" cy="914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 rot="19500000" flipH="1">
                <a:off x="5069307" y="5600406"/>
                <a:ext cx="11046" cy="457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8" name="Group 537"/>
          <p:cNvGrpSpPr/>
          <p:nvPr/>
        </p:nvGrpSpPr>
        <p:grpSpPr>
          <a:xfrm rot="10800000">
            <a:off x="5609972" y="6446491"/>
            <a:ext cx="129441" cy="130922"/>
            <a:chOff x="8305720" y="9270002"/>
            <a:chExt cx="189847" cy="192019"/>
          </a:xfrm>
        </p:grpSpPr>
        <p:cxnSp>
          <p:nvCxnSpPr>
            <p:cNvPr id="539" name="Straight Connector 538"/>
            <p:cNvCxnSpPr>
              <a:cxnSpLocks/>
            </p:cNvCxnSpPr>
            <p:nvPr/>
          </p:nvCxnSpPr>
          <p:spPr>
            <a:xfrm rot="10800000">
              <a:off x="8375494" y="9270002"/>
              <a:ext cx="0" cy="112011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0" name="Group 539"/>
            <p:cNvGrpSpPr>
              <a:grpSpLocks noChangeAspect="1"/>
            </p:cNvGrpSpPr>
            <p:nvPr/>
          </p:nvGrpSpPr>
          <p:grpSpPr>
            <a:xfrm>
              <a:off x="8305720" y="9366773"/>
              <a:ext cx="189847" cy="95248"/>
              <a:chOff x="5222636" y="4898421"/>
              <a:chExt cx="189847" cy="95248"/>
            </a:xfrm>
          </p:grpSpPr>
          <p:cxnSp>
            <p:nvCxnSpPr>
              <p:cNvPr id="541" name="Straight Connector 540"/>
              <p:cNvCxnSpPr/>
              <p:nvPr/>
            </p:nvCxnSpPr>
            <p:spPr>
              <a:xfrm flipV="1">
                <a:off x="5301158" y="4942011"/>
                <a:ext cx="111325" cy="1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flipV="1">
                <a:off x="5412483" y="4898421"/>
                <a:ext cx="0" cy="43590"/>
              </a:xfrm>
              <a:prstGeom prst="line">
                <a:avLst/>
              </a:prstGeom>
              <a:ln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Rectangle 542"/>
              <p:cNvSpPr/>
              <p:nvPr/>
            </p:nvSpPr>
            <p:spPr bwMode="auto">
              <a:xfrm rot="5400000" flipH="1">
                <a:off x="5284498" y="4921407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rot="5400000" flipH="1">
                <a:off x="5284498" y="4837205"/>
                <a:ext cx="11046" cy="1334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222636" y="4917065"/>
                <a:ext cx="131714" cy="498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317142" y="5340573"/>
            <a:ext cx="879854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@ 40 ft.w.c., 15 </a:t>
            </a:r>
            <a:r>
              <a:rPr lang="en-US" sz="955" dirty="0" err="1">
                <a:solidFill>
                  <a:schemeClr val="bg1"/>
                </a:solidFill>
                <a:latin typeface="Comic Sans MS" panose="030F0702030302020204" pitchFamily="66" charset="0"/>
              </a:rPr>
              <a:t>hp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(Typical)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053944" y="1349043"/>
            <a:ext cx="886932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@ 90 ft.w.c., 40 </a:t>
            </a:r>
            <a:r>
              <a:rPr lang="en-US" sz="955" dirty="0" err="1">
                <a:solidFill>
                  <a:schemeClr val="bg1"/>
                </a:solidFill>
                <a:latin typeface="Comic Sans MS" panose="030F0702030302020204" pitchFamily="66" charset="0"/>
              </a:rPr>
              <a:t>hp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(Typical)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2494599" y="3678379"/>
            <a:ext cx="805323" cy="112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from 54.0°F to 42.0°F,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p, 286 kW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434593" y="1246322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>
            <a:off x="6434593" y="1378553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>
            <a:off x="6434593" y="1435964"/>
            <a:ext cx="8584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TextBox 358">
            <a:extLst>
              <a:ext uri="{FF2B5EF4-FFF2-40B4-BE49-F238E27FC236}">
                <a16:creationId xmlns:a16="http://schemas.microsoft.com/office/drawing/2014/main" id="{C270CDDF-5494-44DC-9744-6006C6E79C95}"/>
              </a:ext>
            </a:extLst>
          </p:cNvPr>
          <p:cNvSpPr txBox="1"/>
          <p:nvPr/>
        </p:nvSpPr>
        <p:spPr>
          <a:xfrm rot="16200000">
            <a:off x="9287883" y="344506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2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9DBE1958-971F-4946-B55D-AFC2A4C0FA24}"/>
              </a:ext>
            </a:extLst>
          </p:cNvPr>
          <p:cNvSpPr>
            <a:spLocks noChangeAspect="1"/>
          </p:cNvSpPr>
          <p:nvPr/>
        </p:nvSpPr>
        <p:spPr>
          <a:xfrm>
            <a:off x="10894248" y="716933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462659F1-3641-4884-B8BD-8319147F170E}"/>
              </a:ext>
            </a:extLst>
          </p:cNvPr>
          <p:cNvSpPr>
            <a:spLocks noChangeAspect="1"/>
          </p:cNvSpPr>
          <p:nvPr/>
        </p:nvSpPr>
        <p:spPr>
          <a:xfrm>
            <a:off x="10894108" y="6421546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3682299-45A5-474A-834F-ED9E4F8D4B65}"/>
              </a:ext>
            </a:extLst>
          </p:cNvPr>
          <p:cNvSpPr txBox="1"/>
          <p:nvPr/>
        </p:nvSpPr>
        <p:spPr>
          <a:xfrm>
            <a:off x="8523384" y="3740724"/>
            <a:ext cx="870869" cy="97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42.5 gpm from 42.0°F to 54°F,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 p, 22.1 tons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7F3E19CA-5D96-403B-8D50-0997C8584D67}"/>
              </a:ext>
            </a:extLst>
          </p:cNvPr>
          <p:cNvSpPr txBox="1"/>
          <p:nvPr/>
        </p:nvSpPr>
        <p:spPr>
          <a:xfrm>
            <a:off x="3794403" y="3678379"/>
            <a:ext cx="805323" cy="112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1,100 gpm from 54.0°F to 42.0°F, 9.8 ft.w.c. </a:t>
            </a:r>
            <a:r>
              <a:rPr lang="el-GR" sz="955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955" dirty="0">
                <a:solidFill>
                  <a:schemeClr val="bg1"/>
                </a:solidFill>
                <a:latin typeface="Comic Sans MS" panose="030F0702030302020204" pitchFamily="66" charset="0"/>
              </a:rPr>
              <a:t>p, 309 kW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664E5-3B3B-44A2-8DDF-19FE22EC9961}"/>
              </a:ext>
            </a:extLst>
          </p:cNvPr>
          <p:cNvSpPr txBox="1"/>
          <p:nvPr/>
        </p:nvSpPr>
        <p:spPr>
          <a:xfrm>
            <a:off x="8028688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C41F7A-E13C-42D4-86EE-DABF7E07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0"/>
            <a:ext cx="5743399" cy="1325563"/>
          </a:xfrm>
        </p:spPr>
        <p:txBody>
          <a:bodyPr/>
          <a:lstStyle/>
          <a:p>
            <a:r>
              <a:rPr lang="en-US" dirty="0"/>
              <a:t>The Detailed Diagram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2711C8-B850-4FB2-A69C-6E2C8CD9D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92" y="1057986"/>
            <a:ext cx="4591077" cy="1762301"/>
          </a:xfrm>
        </p:spPr>
        <p:txBody>
          <a:bodyPr>
            <a:normAutofit/>
          </a:bodyPr>
          <a:lstStyle/>
          <a:p>
            <a:r>
              <a:rPr lang="en-US" sz="2000" dirty="0"/>
              <a:t>Developed from the mechanical drawings and submittals</a:t>
            </a:r>
          </a:p>
          <a:p>
            <a:r>
              <a:rPr lang="en-US" sz="2000" dirty="0"/>
              <a:t>Needs to be field verified</a:t>
            </a:r>
          </a:p>
        </p:txBody>
      </p:sp>
    </p:spTree>
    <p:extLst>
      <p:ext uri="{BB962C8B-B14F-4D97-AF65-F5344CB8AC3E}">
        <p14:creationId xmlns:p14="http://schemas.microsoft.com/office/powerpoint/2010/main" val="1159458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3264E0-3EFE-4C7B-AC65-08E2C83F46F0}"/>
              </a:ext>
            </a:extLst>
          </p:cNvPr>
          <p:cNvCxnSpPr>
            <a:cxnSpLocks/>
          </p:cNvCxnSpPr>
          <p:nvPr/>
        </p:nvCxnSpPr>
        <p:spPr>
          <a:xfrm>
            <a:off x="1295453" y="6546239"/>
            <a:ext cx="9164682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304069-EE33-4913-9B75-10B25A9F0C2A}"/>
              </a:ext>
            </a:extLst>
          </p:cNvPr>
          <p:cNvCxnSpPr>
            <a:cxnSpLocks/>
          </p:cNvCxnSpPr>
          <p:nvPr/>
        </p:nvCxnSpPr>
        <p:spPr>
          <a:xfrm>
            <a:off x="1295453" y="810520"/>
            <a:ext cx="9164682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F78D10-DD3F-4D9C-A77F-A7FBD08CE89C}"/>
              </a:ext>
            </a:extLst>
          </p:cNvPr>
          <p:cNvCxnSpPr>
            <a:cxnSpLocks/>
          </p:cNvCxnSpPr>
          <p:nvPr/>
        </p:nvCxnSpPr>
        <p:spPr>
          <a:xfrm>
            <a:off x="1295309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67D83AD-54AE-4F2C-9EEF-A507DF9D778C}"/>
              </a:ext>
            </a:extLst>
          </p:cNvPr>
          <p:cNvSpPr txBox="1"/>
          <p:nvPr/>
        </p:nvSpPr>
        <p:spPr>
          <a:xfrm rot="16200000">
            <a:off x="-622639" y="3382722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1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81257D-938B-4E8B-94F0-65E414F99505}"/>
              </a:ext>
            </a:extLst>
          </p:cNvPr>
          <p:cNvSpPr>
            <a:spLocks noChangeAspect="1"/>
          </p:cNvSpPr>
          <p:nvPr/>
        </p:nvSpPr>
        <p:spPr>
          <a:xfrm>
            <a:off x="983725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9E0C02-CCDB-4A11-B6BF-3C976721AC0B}"/>
              </a:ext>
            </a:extLst>
          </p:cNvPr>
          <p:cNvSpPr>
            <a:spLocks noChangeAspect="1"/>
          </p:cNvSpPr>
          <p:nvPr/>
        </p:nvSpPr>
        <p:spPr>
          <a:xfrm>
            <a:off x="98358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CB1392B8-4451-454D-B63C-6DE37700043F}"/>
              </a:ext>
            </a:extLst>
          </p:cNvPr>
          <p:cNvCxnSpPr>
            <a:cxnSpLocks/>
          </p:cNvCxnSpPr>
          <p:nvPr/>
        </p:nvCxnSpPr>
        <p:spPr>
          <a:xfrm>
            <a:off x="10768475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8B2F78D9-C0F6-4C96-91B3-BD41F979D421}"/>
              </a:ext>
            </a:extLst>
          </p:cNvPr>
          <p:cNvSpPr txBox="1"/>
          <p:nvPr/>
        </p:nvSpPr>
        <p:spPr>
          <a:xfrm rot="16200000">
            <a:off x="9471536" y="3382722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3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E110E72-595E-4F9A-B944-82573947F029}"/>
              </a:ext>
            </a:extLst>
          </p:cNvPr>
          <p:cNvSpPr>
            <a:spLocks noChangeAspect="1"/>
          </p:cNvSpPr>
          <p:nvPr/>
        </p:nvSpPr>
        <p:spPr>
          <a:xfrm>
            <a:off x="1045689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00738EC-539F-48A2-A109-210CD5711174}"/>
              </a:ext>
            </a:extLst>
          </p:cNvPr>
          <p:cNvSpPr>
            <a:spLocks noChangeAspect="1"/>
          </p:cNvSpPr>
          <p:nvPr/>
        </p:nvSpPr>
        <p:spPr>
          <a:xfrm>
            <a:off x="1045675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D</a:t>
            </a:r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63EF2C79-9FA2-41BB-8AC7-E201CA6F00A4}"/>
              </a:ext>
            </a:extLst>
          </p:cNvPr>
          <p:cNvGrpSpPr/>
          <p:nvPr/>
        </p:nvGrpSpPr>
        <p:grpSpPr>
          <a:xfrm>
            <a:off x="1484444" y="810520"/>
            <a:ext cx="4677963" cy="5737632"/>
            <a:chOff x="1008785" y="1188762"/>
            <a:chExt cx="6861012" cy="841519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BB42A63-0184-4CD2-A256-ADA3B9004546}"/>
                </a:ext>
              </a:extLst>
            </p:cNvPr>
            <p:cNvCxnSpPr>
              <a:cxnSpLocks/>
              <a:stCxn id="66" idx="0"/>
            </p:cNvCxnSpPr>
            <p:nvPr/>
          </p:nvCxnSpPr>
          <p:spPr>
            <a:xfrm flipV="1">
              <a:off x="5234964" y="2286030"/>
              <a:ext cx="13479" cy="309168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23EF17F-A753-422E-90C6-5E962B3E3ACA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 flipV="1">
              <a:off x="5234964" y="6368312"/>
              <a:ext cx="0" cy="2318448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B25EF5E-A748-48ED-9D01-DE7A24FFE471}"/>
                </a:ext>
              </a:extLst>
            </p:cNvPr>
            <p:cNvSpPr txBox="1"/>
            <p:nvPr/>
          </p:nvSpPr>
          <p:spPr>
            <a:xfrm>
              <a:off x="3560248" y="5397762"/>
              <a:ext cx="12772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73.7 gpm from 42.0°F to 54°F, 9.3 ft.w.c. </a:t>
              </a:r>
              <a:r>
                <a:rPr lang="el-GR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Δ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p, 36.9 tons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4AEEE9B-208A-4AC2-858B-B8D433F76846}"/>
                </a:ext>
              </a:extLst>
            </p:cNvPr>
            <p:cNvCxnSpPr>
              <a:cxnSpLocks/>
            </p:cNvCxnSpPr>
            <p:nvPr/>
          </p:nvCxnSpPr>
          <p:spPr>
            <a:xfrm>
              <a:off x="2926133" y="8686760"/>
              <a:ext cx="4614243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C6276CA-5DFC-4F27-94B1-EF47DB5961CD}"/>
                </a:ext>
              </a:extLst>
            </p:cNvPr>
            <p:cNvCxnSpPr>
              <a:cxnSpLocks/>
            </p:cNvCxnSpPr>
            <p:nvPr/>
          </p:nvCxnSpPr>
          <p:spPr>
            <a:xfrm>
              <a:off x="2909865" y="2286030"/>
              <a:ext cx="4638150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7988AFA-C442-4917-8CAF-6BD99CE0171B}"/>
                </a:ext>
              </a:extLst>
            </p:cNvPr>
            <p:cNvCxnSpPr>
              <a:cxnSpLocks/>
              <a:stCxn id="111" idx="0"/>
            </p:cNvCxnSpPr>
            <p:nvPr/>
          </p:nvCxnSpPr>
          <p:spPr>
            <a:xfrm flipV="1">
              <a:off x="7526897" y="2286030"/>
              <a:ext cx="13479" cy="309168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FD85920-CD3C-47CB-8DD2-0CB127CF76AE}"/>
                </a:ext>
              </a:extLst>
            </p:cNvPr>
            <p:cNvCxnSpPr>
              <a:cxnSpLocks/>
              <a:endCxn id="111" idx="2"/>
            </p:cNvCxnSpPr>
            <p:nvPr/>
          </p:nvCxnSpPr>
          <p:spPr>
            <a:xfrm flipV="1">
              <a:off x="7526897" y="6368312"/>
              <a:ext cx="0" cy="2318448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AC79757-507C-4D46-939E-89E23303EA61}"/>
                </a:ext>
              </a:extLst>
            </p:cNvPr>
            <p:cNvSpPr txBox="1"/>
            <p:nvPr/>
          </p:nvSpPr>
          <p:spPr>
            <a:xfrm>
              <a:off x="5852181" y="5397762"/>
              <a:ext cx="12772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157.2 gpm from 42.0°F to 54°F, 9.6 ft.w.c. </a:t>
              </a:r>
              <a:r>
                <a:rPr lang="el-GR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Δ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p, 78.6 tons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BDB4F0-78EC-4E6D-AD5F-883232FDF1D6}"/>
                </a:ext>
              </a:extLst>
            </p:cNvPr>
            <p:cNvSpPr txBox="1"/>
            <p:nvPr/>
          </p:nvSpPr>
          <p:spPr>
            <a:xfrm>
              <a:off x="1008785" y="5394956"/>
              <a:ext cx="127727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43.9 gpm from 42.0°F to 54°F, 7.8 ft.w.c. </a:t>
              </a:r>
              <a:r>
                <a:rPr lang="el-GR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Δ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p, 21.9 tons;  bypass balanced for 5 gpm in full bypass.</a:t>
              </a: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095095B-3CCC-4F6C-9983-010480FB2968}"/>
                </a:ext>
              </a:extLst>
            </p:cNvPr>
            <p:cNvGrpSpPr/>
            <p:nvPr/>
          </p:nvGrpSpPr>
          <p:grpSpPr>
            <a:xfrm>
              <a:off x="2011743" y="1188762"/>
              <a:ext cx="1234434" cy="8415194"/>
              <a:chOff x="2011743" y="1188762"/>
              <a:chExt cx="1234434" cy="8415194"/>
            </a:xfrm>
          </p:grpSpPr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32C3BD65-CD85-44DE-A36D-4127A7F83726}"/>
                  </a:ext>
                </a:extLst>
              </p:cNvPr>
              <p:cNvGrpSpPr/>
              <p:nvPr/>
            </p:nvGrpSpPr>
            <p:grpSpPr>
              <a:xfrm>
                <a:off x="2011743" y="1188762"/>
                <a:ext cx="1234434" cy="8415194"/>
                <a:chOff x="2011743" y="1188762"/>
                <a:chExt cx="1234434" cy="8415194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0D0F473-71E3-4FE4-85AB-799A34D9B0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07870" y="1188762"/>
                  <a:ext cx="18263" cy="4188950"/>
                </a:xfrm>
                <a:prstGeom prst="line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1183B7DD-2FCE-46C3-82F1-B1666461F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07593" y="6365051"/>
                  <a:ext cx="8438" cy="3235644"/>
                </a:xfrm>
                <a:prstGeom prst="line">
                  <a:avLst/>
                </a:prstGeom>
                <a:ln w="38100" cap="rnd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449A478-4DA8-4D95-8FE7-42CB29ACD6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07870" y="6368312"/>
                  <a:ext cx="8438" cy="3235644"/>
                </a:xfrm>
                <a:prstGeom prst="line">
                  <a:avLst/>
                </a:prstGeom>
                <a:ln w="38100" cap="rnd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B589922-B5FC-4700-A1AB-14742DA9BB4B}"/>
                    </a:ext>
                  </a:extLst>
                </p:cNvPr>
                <p:cNvCxnSpPr>
                  <a:cxnSpLocks/>
                  <a:stCxn id="50" idx="3"/>
                </p:cNvCxnSpPr>
                <p:nvPr/>
              </p:nvCxnSpPr>
              <p:spPr>
                <a:xfrm flipH="1">
                  <a:off x="2286060" y="6798004"/>
                  <a:ext cx="520029" cy="0"/>
                </a:xfrm>
                <a:prstGeom prst="line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FFC55EEB-13EB-4F9F-898F-DBDF90309B7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V="1">
                  <a:off x="2846519" y="4846322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D850F621-1DFF-4A66-A16A-A2EEAFCE85B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8B9D866B-3890-453E-B3B6-B04CB1E3706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ACB8CE3C-F78A-4C0B-B30F-CC7F9F4E229A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1E90D4C-08AE-4275-BBFE-5F02BF1DED85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07C00A8-8B34-4FF3-BD3D-1C35FA192C2E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F8A5CDD-A1F9-44D3-97AC-037E3076540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845873" y="7304272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7F67CFC8-C8ED-45B5-99E4-81A7DB961D3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493E1030-D5AC-4B00-9154-A18E40E5651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C6EB63-5C99-49C6-8E77-14DBBA060AE4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7CEE739-0383-4264-B8BB-B541690BFD10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334E645-3592-4A08-813D-00115CE88668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07413742-973A-402E-87D5-770412A08E78}"/>
                    </a:ext>
                  </a:extLst>
                </p:cNvPr>
                <p:cNvGrpSpPr/>
                <p:nvPr/>
              </p:nvGrpSpPr>
              <p:grpSpPr>
                <a:xfrm>
                  <a:off x="2806089" y="6613856"/>
                  <a:ext cx="336469" cy="357190"/>
                  <a:chOff x="2806089" y="6613856"/>
                  <a:chExt cx="336469" cy="357190"/>
                </a:xfrm>
              </p:grpSpPr>
              <p:sp>
                <p:nvSpPr>
                  <p:cNvPr id="50" name="Isosceles Triangle 49">
                    <a:extLst>
                      <a:ext uri="{FF2B5EF4-FFF2-40B4-BE49-F238E27FC236}">
                        <a16:creationId xmlns:a16="http://schemas.microsoft.com/office/drawing/2014/main" id="{E418D933-3FE4-41F7-8A52-9669C48EFEC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806135" y="6737982"/>
                    <a:ext cx="119952" cy="120044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B401B801-D200-4A1C-A9DA-4ED0CA713B2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819675" y="6648163"/>
                    <a:ext cx="357190" cy="288576"/>
                    <a:chOff x="5056442" y="4191000"/>
                    <a:chExt cx="714378" cy="577152"/>
                  </a:xfrm>
                </p:grpSpPr>
                <p:cxnSp>
                  <p:nvCxnSpPr>
                    <p:cNvPr id="10" name="Straight Connector 9">
                      <a:extLst>
                        <a:ext uri="{FF2B5EF4-FFF2-40B4-BE49-F238E27FC236}">
                          <a16:creationId xmlns:a16="http://schemas.microsoft.com/office/drawing/2014/main" id="{B327A4D9-0E93-4B96-9EC0-EC710C4D404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410760" y="4273466"/>
                      <a:ext cx="5743" cy="347472"/>
                    </a:xfrm>
                    <a:prstGeom prst="line">
                      <a:avLst/>
                    </a:prstGeom>
                    <a:ln w="34925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ECD2C5D6-513C-4300-80B1-3EF485045B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56442" y="4291668"/>
                      <a:ext cx="714378" cy="100670"/>
                      <a:chOff x="4267200" y="4343399"/>
                      <a:chExt cx="457200" cy="64428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7A85A442-226B-4C84-B1BC-AE81A72B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3400" y="4343400"/>
                        <a:ext cx="304800" cy="6442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  <p:grpSp>
                    <p:nvGrpSpPr>
                      <p:cNvPr id="26" name="Group 25">
                        <a:extLst>
                          <a:ext uri="{FF2B5EF4-FFF2-40B4-BE49-F238E27FC236}">
                            <a16:creationId xmlns:a16="http://schemas.microsoft.com/office/drawing/2014/main" id="{2A18047C-0305-4EA1-A2CF-29A7BB90D9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67200" y="4343399"/>
                        <a:ext cx="457200" cy="64428"/>
                        <a:chOff x="4267200" y="4343399"/>
                        <a:chExt cx="457200" cy="64428"/>
                      </a:xfrm>
                      <a:grpFill/>
                    </p:grpSpPr>
                    <p:cxnSp>
                      <p:nvCxnSpPr>
                        <p:cNvPr id="27" name="Straight Connector 26">
                          <a:extLst>
                            <a:ext uri="{FF2B5EF4-FFF2-40B4-BE49-F238E27FC236}">
                              <a16:creationId xmlns:a16="http://schemas.microsoft.com/office/drawing/2014/main" id="{4E37F8E8-027D-4339-8688-48F1876E76F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267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:a16="http://schemas.microsoft.com/office/drawing/2014/main" id="{785D0DDC-3473-4EB8-82B1-629EE362CE5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Straight Connector 28">
                          <a:extLst>
                            <a:ext uri="{FF2B5EF4-FFF2-40B4-BE49-F238E27FC236}">
                              <a16:creationId xmlns:a16="http://schemas.microsoft.com/office/drawing/2014/main" id="{C352521E-C31E-4314-823F-70D3190ACFA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343400" y="4343400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3A8860CF-485E-4A33-9CA4-C05F79BCF84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399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3D0F4D81-08F6-4C09-BD21-4F25D5D3617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343400" y="4407826"/>
                          <a:ext cx="304800" cy="1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2637C585-6EE5-4CFA-A3A0-B8CFD3F3A30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5056442" y="4191000"/>
                      <a:ext cx="714378" cy="100670"/>
                      <a:chOff x="4267200" y="4343399"/>
                      <a:chExt cx="457200" cy="64428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7DA1E0EB-F15C-4F8F-85B2-403B139FC7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3400" y="4343400"/>
                        <a:ext cx="304800" cy="6442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43862D82-0693-4063-8C84-81E9DDDC50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67200" y="4343399"/>
                        <a:ext cx="457200" cy="64428"/>
                        <a:chOff x="4267200" y="4343399"/>
                        <a:chExt cx="457200" cy="64428"/>
                      </a:xfrm>
                      <a:grpFill/>
                    </p:grpSpPr>
                    <p:cxnSp>
                      <p:nvCxnSpPr>
                        <p:cNvPr id="20" name="Straight Connector 19">
                          <a:extLst>
                            <a:ext uri="{FF2B5EF4-FFF2-40B4-BE49-F238E27FC236}">
                              <a16:creationId xmlns:a16="http://schemas.microsoft.com/office/drawing/2014/main" id="{6E8DE9D8-79E9-43E9-9099-8FECD701A40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267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Straight Connector 20">
                          <a:extLst>
                            <a:ext uri="{FF2B5EF4-FFF2-40B4-BE49-F238E27FC236}">
                              <a16:creationId xmlns:a16="http://schemas.microsoft.com/office/drawing/2014/main" id="{A6154D2F-D33C-40C5-8DD5-EB7CF00F6B0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Straight Connector 21">
                          <a:extLst>
                            <a:ext uri="{FF2B5EF4-FFF2-40B4-BE49-F238E27FC236}">
                              <a16:creationId xmlns:a16="http://schemas.microsoft.com/office/drawing/2014/main" id="{863A9CCE-28CF-45B6-A65B-347C1F9C44B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343400" y="4343400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>
                          <a:extLst>
                            <a:ext uri="{FF2B5EF4-FFF2-40B4-BE49-F238E27FC236}">
                              <a16:creationId xmlns:a16="http://schemas.microsoft.com/office/drawing/2014/main" id="{64BE5CFE-0FEB-4D84-9B46-4FBE1207D66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399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>
                          <a:extLst>
                            <a:ext uri="{FF2B5EF4-FFF2-40B4-BE49-F238E27FC236}">
                              <a16:creationId xmlns:a16="http://schemas.microsoft.com/office/drawing/2014/main" id="{3234331F-A0EF-4F0B-80FA-7A13C2EB1AD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343400" y="4407826"/>
                          <a:ext cx="304800" cy="1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96C1BC42-D866-4AAC-9910-C94800797F3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056442" y="4291670"/>
                      <a:ext cx="714378" cy="0"/>
                    </a:xfrm>
                    <a:prstGeom prst="line">
                      <a:avLst/>
                    </a:prstGeom>
                    <a:ln w="222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BE4485E2-4BBF-422F-9617-D9F13DFBB1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9288" y="4527096"/>
                      <a:ext cx="468686" cy="241056"/>
                      <a:chOff x="4267200" y="4527096"/>
                      <a:chExt cx="468686" cy="241056"/>
                    </a:xfrm>
                  </p:grpSpPr>
                  <p:sp>
                    <p:nvSpPr>
                      <p:cNvPr id="16" name="Isosceles Triangle 15">
                        <a:extLst>
                          <a:ext uri="{FF2B5EF4-FFF2-40B4-BE49-F238E27FC236}">
                            <a16:creationId xmlns:a16="http://schemas.microsoft.com/office/drawing/2014/main" id="{F26DBF29-BE0F-46B3-BDFD-9321E67B1D7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267291" y="4528157"/>
                        <a:ext cx="239904" cy="240086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  <p:sp>
                    <p:nvSpPr>
                      <p:cNvPr id="17" name="Isosceles Triangle 16">
                        <a:extLst>
                          <a:ext uri="{FF2B5EF4-FFF2-40B4-BE49-F238E27FC236}">
                            <a16:creationId xmlns:a16="http://schemas.microsoft.com/office/drawing/2014/main" id="{69394C0C-7DC9-426B-90C8-A2CF433C174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4495891" y="4527005"/>
                        <a:ext cx="239904" cy="240086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</p:grp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6103C065-E580-42EF-8C5A-57676405B5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322191" y="4556184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DB56975-979D-47D9-BB11-29C651C56A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6061" y="5212078"/>
                  <a:ext cx="0" cy="1577503"/>
                </a:xfrm>
                <a:prstGeom prst="line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A87DB5B-3344-4709-91A7-E4A480A4FE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86061" y="5212078"/>
                  <a:ext cx="625669" cy="0"/>
                </a:xfrm>
                <a:prstGeom prst="line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8F1AB02E-3AF0-4404-A7F0-561624DD6E0E}"/>
                    </a:ext>
                  </a:extLst>
                </p:cNvPr>
                <p:cNvGrpSpPr/>
                <p:nvPr/>
              </p:nvGrpSpPr>
              <p:grpSpPr>
                <a:xfrm>
                  <a:off x="2011743" y="5796573"/>
                  <a:ext cx="548634" cy="365755"/>
                  <a:chOff x="731562" y="4983464"/>
                  <a:chExt cx="548634" cy="365755"/>
                </a:xfrm>
              </p:grpSpPr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59E2A571-71DC-4104-BFCC-4FFE6D6FC6A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31562" y="5166341"/>
                    <a:ext cx="54863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C5223BB5-BE77-450D-8BD0-C52518526327}"/>
                      </a:ext>
                    </a:extLst>
                  </p:cNvPr>
                  <p:cNvCxnSpPr/>
                  <p:nvPr/>
                </p:nvCxnSpPr>
                <p:spPr>
                  <a:xfrm>
                    <a:off x="1005879" y="4983464"/>
                    <a:ext cx="0" cy="365755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5" name="Group 244">
                    <a:extLst>
                      <a:ext uri="{FF2B5EF4-FFF2-40B4-BE49-F238E27FC236}">
                        <a16:creationId xmlns:a16="http://schemas.microsoft.com/office/drawing/2014/main" id="{8782FDAB-9506-456A-82AE-45D7C889490F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97266" cy="182879"/>
                    <a:chOff x="914440" y="5074901"/>
                    <a:chExt cx="197266" cy="182879"/>
                  </a:xfrm>
                </p:grpSpPr>
                <p:grpSp>
                  <p:nvGrpSpPr>
                    <p:cNvPr id="246" name="Group 245">
                      <a:extLst>
                        <a:ext uri="{FF2B5EF4-FFF2-40B4-BE49-F238E27FC236}">
                          <a16:creationId xmlns:a16="http://schemas.microsoft.com/office/drawing/2014/main" id="{ED3420EF-3DF4-4DEB-92FF-7C111CAC2F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0267" y="5120640"/>
                      <a:ext cx="91439" cy="91439"/>
                      <a:chOff x="1158273" y="5166341"/>
                      <a:chExt cx="91439" cy="91439"/>
                    </a:xfrm>
                  </p:grpSpPr>
                  <p:cxnSp>
                    <p:nvCxnSpPr>
                      <p:cNvPr id="252" name="Straight Connector 251">
                        <a:extLst>
                          <a:ext uri="{FF2B5EF4-FFF2-40B4-BE49-F238E27FC236}">
                            <a16:creationId xmlns:a16="http://schemas.microsoft.com/office/drawing/2014/main" id="{08126818-CDDD-4137-94CC-A52E9E777DB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58273" y="5166341"/>
                        <a:ext cx="91439" cy="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" name="Straight Connector 252">
                        <a:extLst>
                          <a:ext uri="{FF2B5EF4-FFF2-40B4-BE49-F238E27FC236}">
                            <a16:creationId xmlns:a16="http://schemas.microsoft.com/office/drawing/2014/main" id="{596C2265-885B-441B-B75E-086EE57014D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58273" y="5257780"/>
                        <a:ext cx="91439" cy="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7" name="Group 246">
                      <a:extLst>
                        <a:ext uri="{FF2B5EF4-FFF2-40B4-BE49-F238E27FC236}">
                          <a16:creationId xmlns:a16="http://schemas.microsoft.com/office/drawing/2014/main" id="{25AAB0F1-F920-4566-B278-7D88914E44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440" y="5074901"/>
                      <a:ext cx="182883" cy="182879"/>
                      <a:chOff x="914435" y="4160512"/>
                      <a:chExt cx="182883" cy="182879"/>
                    </a:xfrm>
                  </p:grpSpPr>
                  <p:sp>
                    <p:nvSpPr>
                      <p:cNvPr id="250" name="Isosceles Triangle 249">
                        <a:extLst>
                          <a:ext uri="{FF2B5EF4-FFF2-40B4-BE49-F238E27FC236}">
                            <a16:creationId xmlns:a16="http://schemas.microsoft.com/office/drawing/2014/main" id="{6054BC4F-3C6F-46E7-A688-79DE92EEBBE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914438" y="4160512"/>
                        <a:ext cx="182880" cy="91440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8100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51" name="Isosceles Triangle 250">
                        <a:extLst>
                          <a:ext uri="{FF2B5EF4-FFF2-40B4-BE49-F238E27FC236}">
                            <a16:creationId xmlns:a16="http://schemas.microsoft.com/office/drawing/2014/main" id="{A758BB13-A60C-47F5-A0FD-C024F9067B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4435" y="4251951"/>
                        <a:ext cx="182880" cy="91440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8100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48" name="Oval 247">
                      <a:extLst>
                        <a:ext uri="{FF2B5EF4-FFF2-40B4-BE49-F238E27FC236}">
                          <a16:creationId xmlns:a16="http://schemas.microsoft.com/office/drawing/2014/main" id="{704199EC-DE46-4CEE-B735-C64732C4E55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800000">
                      <a:off x="934878" y="5102352"/>
                      <a:ext cx="137160" cy="13716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90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cxnSp>
                  <p:nvCxnSpPr>
                    <p:cNvPr id="249" name="Straight Connector 248">
                      <a:extLst>
                        <a:ext uri="{FF2B5EF4-FFF2-40B4-BE49-F238E27FC236}">
                          <a16:creationId xmlns:a16="http://schemas.microsoft.com/office/drawing/2014/main" id="{8DBADB31-805C-4FCC-A675-6B2DB3A7F80F}"/>
                        </a:ext>
                      </a:extLst>
                    </p:cNvPr>
                    <p:cNvCxnSpPr>
                      <a:stCxn id="248" idx="2"/>
                      <a:endCxn id="248" idx="6"/>
                    </p:cNvCxnSpPr>
                    <p:nvPr/>
                  </p:nvCxnSpPr>
                  <p:spPr>
                    <a:xfrm>
                      <a:off x="944066" y="5136642"/>
                      <a:ext cx="118784" cy="68580"/>
                    </a:xfrm>
                    <a:prstGeom prst="line">
                      <a:avLst/>
                    </a:prstGeom>
                    <a:ln w="254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57BA49-FAA4-42A3-A28B-AA32A272232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560377" y="5368187"/>
                  <a:ext cx="685800" cy="990600"/>
                </a:xfrm>
                <a:prstGeom prst="rect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23" dirty="0">
                      <a:solidFill>
                        <a:schemeClr val="bg1"/>
                      </a:solidFill>
                    </a:rPr>
                    <a:t>AHU8  Cafe</a:t>
                  </a:r>
                </a:p>
              </p:txBody>
            </p: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D64102E0-3718-452F-9006-6BE71AB20778}"/>
                    </a:ext>
                  </a:extLst>
                </p:cNvPr>
                <p:cNvCxnSpPr>
                  <a:cxnSpLocks/>
                  <a:stCxn id="273" idx="3"/>
                </p:cNvCxnSpPr>
                <p:nvPr/>
              </p:nvCxnSpPr>
              <p:spPr>
                <a:xfrm flipH="1">
                  <a:off x="2285783" y="6794743"/>
                  <a:ext cx="520029" cy="0"/>
                </a:xfrm>
                <a:prstGeom prst="line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253DA7B8-1BF8-4DA3-BF62-47760205FA5F}"/>
                    </a:ext>
                  </a:extLst>
                </p:cNvPr>
                <p:cNvGrpSpPr/>
                <p:nvPr/>
              </p:nvGrpSpPr>
              <p:grpSpPr>
                <a:xfrm>
                  <a:off x="2805812" y="6610595"/>
                  <a:ext cx="336469" cy="357190"/>
                  <a:chOff x="2806089" y="6613856"/>
                  <a:chExt cx="336469" cy="357190"/>
                </a:xfrm>
              </p:grpSpPr>
              <p:sp>
                <p:nvSpPr>
                  <p:cNvPr id="273" name="Isosceles Triangle 272">
                    <a:extLst>
                      <a:ext uri="{FF2B5EF4-FFF2-40B4-BE49-F238E27FC236}">
                        <a16:creationId xmlns:a16="http://schemas.microsoft.com/office/drawing/2014/main" id="{AFA13210-C532-40B3-B164-FE4F54EE92BD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806135" y="6737982"/>
                    <a:ext cx="119952" cy="120044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grpSp>
                <p:nvGrpSpPr>
                  <p:cNvPr id="274" name="Group 273">
                    <a:extLst>
                      <a:ext uri="{FF2B5EF4-FFF2-40B4-BE49-F238E27FC236}">
                        <a16:creationId xmlns:a16="http://schemas.microsoft.com/office/drawing/2014/main" id="{FD9A8D5C-D24B-4820-AFE7-24D6D06A6BF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819675" y="6648163"/>
                    <a:ext cx="357190" cy="288576"/>
                    <a:chOff x="5056442" y="4191000"/>
                    <a:chExt cx="714378" cy="577152"/>
                  </a:xfrm>
                </p:grpSpPr>
                <p:cxnSp>
                  <p:nvCxnSpPr>
                    <p:cNvPr id="275" name="Straight Connector 274">
                      <a:extLst>
                        <a:ext uri="{FF2B5EF4-FFF2-40B4-BE49-F238E27FC236}">
                          <a16:creationId xmlns:a16="http://schemas.microsoft.com/office/drawing/2014/main" id="{5DF626CF-0983-4A05-A410-32CB2046E30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410760" y="4273466"/>
                      <a:ext cx="5743" cy="347472"/>
                    </a:xfrm>
                    <a:prstGeom prst="line">
                      <a:avLst/>
                    </a:prstGeom>
                    <a:ln w="34925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6" name="Group 275">
                      <a:extLst>
                        <a:ext uri="{FF2B5EF4-FFF2-40B4-BE49-F238E27FC236}">
                          <a16:creationId xmlns:a16="http://schemas.microsoft.com/office/drawing/2014/main" id="{7C03A99B-B602-44C1-A897-8CB69A889E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56442" y="4291668"/>
                      <a:ext cx="714378" cy="100670"/>
                      <a:chOff x="4267200" y="4343399"/>
                      <a:chExt cx="457200" cy="64428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A2DCEE66-CC43-40F7-AABE-933F111BED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3400" y="4343400"/>
                        <a:ext cx="304800" cy="6442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  <p:grpSp>
                    <p:nvGrpSpPr>
                      <p:cNvPr id="291" name="Group 290">
                        <a:extLst>
                          <a:ext uri="{FF2B5EF4-FFF2-40B4-BE49-F238E27FC236}">
                            <a16:creationId xmlns:a16="http://schemas.microsoft.com/office/drawing/2014/main" id="{D824053F-A006-4D03-82CB-D584F93145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67200" y="4343399"/>
                        <a:ext cx="457200" cy="64428"/>
                        <a:chOff x="4267200" y="4343399"/>
                        <a:chExt cx="457200" cy="64428"/>
                      </a:xfrm>
                      <a:grpFill/>
                    </p:grpSpPr>
                    <p:cxnSp>
                      <p:nvCxnSpPr>
                        <p:cNvPr id="292" name="Straight Connector 291">
                          <a:extLst>
                            <a:ext uri="{FF2B5EF4-FFF2-40B4-BE49-F238E27FC236}">
                              <a16:creationId xmlns:a16="http://schemas.microsoft.com/office/drawing/2014/main" id="{5BBAAF60-0808-4A83-9C87-6FE708C7114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267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3" name="Straight Connector 292">
                          <a:extLst>
                            <a:ext uri="{FF2B5EF4-FFF2-40B4-BE49-F238E27FC236}">
                              <a16:creationId xmlns:a16="http://schemas.microsoft.com/office/drawing/2014/main" id="{0235FA81-921F-4ED3-A16F-88FCB036458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" name="Straight Connector 293">
                          <a:extLst>
                            <a:ext uri="{FF2B5EF4-FFF2-40B4-BE49-F238E27FC236}">
                              <a16:creationId xmlns:a16="http://schemas.microsoft.com/office/drawing/2014/main" id="{B52215A4-8B16-4822-9C63-E3AB11D0F67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343400" y="4343400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5" name="Straight Connector 294">
                          <a:extLst>
                            <a:ext uri="{FF2B5EF4-FFF2-40B4-BE49-F238E27FC236}">
                              <a16:creationId xmlns:a16="http://schemas.microsoft.com/office/drawing/2014/main" id="{382ED315-AB42-4868-9EC0-3CA6683DCE0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399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" name="Straight Connector 295">
                          <a:extLst>
                            <a:ext uri="{FF2B5EF4-FFF2-40B4-BE49-F238E27FC236}">
                              <a16:creationId xmlns:a16="http://schemas.microsoft.com/office/drawing/2014/main" id="{C4CF7898-4212-41B8-931F-90EF1EB1C2C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343400" y="4407826"/>
                          <a:ext cx="304800" cy="1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277" name="Group 276">
                      <a:extLst>
                        <a:ext uri="{FF2B5EF4-FFF2-40B4-BE49-F238E27FC236}">
                          <a16:creationId xmlns:a16="http://schemas.microsoft.com/office/drawing/2014/main" id="{7C7F02E9-C5BC-43E2-AFF3-5B27AF9E0F67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5056442" y="4191000"/>
                      <a:ext cx="714378" cy="100670"/>
                      <a:chOff x="4267200" y="4343399"/>
                      <a:chExt cx="457200" cy="64428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283" name="Rectangle 282">
                        <a:extLst>
                          <a:ext uri="{FF2B5EF4-FFF2-40B4-BE49-F238E27FC236}">
                            <a16:creationId xmlns:a16="http://schemas.microsoft.com/office/drawing/2014/main" id="{ACAB0E00-5FFF-4309-854C-F6E1883E7A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3400" y="4343400"/>
                        <a:ext cx="304800" cy="6442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  <p:grpSp>
                    <p:nvGrpSpPr>
                      <p:cNvPr id="284" name="Group 283">
                        <a:extLst>
                          <a:ext uri="{FF2B5EF4-FFF2-40B4-BE49-F238E27FC236}">
                            <a16:creationId xmlns:a16="http://schemas.microsoft.com/office/drawing/2014/main" id="{EF8F1363-C7EB-414D-B4E0-0C4AFDEE545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67200" y="4343399"/>
                        <a:ext cx="457200" cy="64428"/>
                        <a:chOff x="4267200" y="4343399"/>
                        <a:chExt cx="457200" cy="64428"/>
                      </a:xfrm>
                      <a:grpFill/>
                    </p:grpSpPr>
                    <p:cxnSp>
                      <p:nvCxnSpPr>
                        <p:cNvPr id="285" name="Straight Connector 284">
                          <a:extLst>
                            <a:ext uri="{FF2B5EF4-FFF2-40B4-BE49-F238E27FC236}">
                              <a16:creationId xmlns:a16="http://schemas.microsoft.com/office/drawing/2014/main" id="{2F1C2FB8-FD9E-45E1-90D2-D209418FEEC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267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6" name="Straight Connector 285">
                          <a:extLst>
                            <a:ext uri="{FF2B5EF4-FFF2-40B4-BE49-F238E27FC236}">
                              <a16:creationId xmlns:a16="http://schemas.microsoft.com/office/drawing/2014/main" id="{144E8B21-EE12-461C-B40A-0FAE90EBDC5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400"/>
                          <a:ext cx="76200" cy="0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" name="Straight Connector 286">
                          <a:extLst>
                            <a:ext uri="{FF2B5EF4-FFF2-40B4-BE49-F238E27FC236}">
                              <a16:creationId xmlns:a16="http://schemas.microsoft.com/office/drawing/2014/main" id="{F6646A2D-AC8A-4BBC-B9C8-AAFD4D54D2F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343400" y="4343400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" name="Straight Connector 287">
                          <a:extLst>
                            <a:ext uri="{FF2B5EF4-FFF2-40B4-BE49-F238E27FC236}">
                              <a16:creationId xmlns:a16="http://schemas.microsoft.com/office/drawing/2014/main" id="{17B68D15-AE69-4171-AB14-CC60DA08A13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48200" y="4343399"/>
                          <a:ext cx="0" cy="64427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9" name="Straight Connector 288">
                          <a:extLst>
                            <a:ext uri="{FF2B5EF4-FFF2-40B4-BE49-F238E27FC236}">
                              <a16:creationId xmlns:a16="http://schemas.microsoft.com/office/drawing/2014/main" id="{56B74D1C-B084-46E6-ABC2-50ADDDBAEA3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343400" y="4407826"/>
                          <a:ext cx="304800" cy="1"/>
                        </a:xfrm>
                        <a:prstGeom prst="line">
                          <a:avLst/>
                        </a:prstGeom>
                        <a:grpFill/>
                        <a:ln w="28575" cap="rnd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278" name="Straight Connector 277">
                      <a:extLst>
                        <a:ext uri="{FF2B5EF4-FFF2-40B4-BE49-F238E27FC236}">
                          <a16:creationId xmlns:a16="http://schemas.microsoft.com/office/drawing/2014/main" id="{508E9046-4881-4D37-ACEB-594CD98C836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056442" y="4291670"/>
                      <a:ext cx="714378" cy="0"/>
                    </a:xfrm>
                    <a:prstGeom prst="line">
                      <a:avLst/>
                    </a:prstGeom>
                    <a:ln w="222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9" name="Group 278">
                      <a:extLst>
                        <a:ext uri="{FF2B5EF4-FFF2-40B4-BE49-F238E27FC236}">
                          <a16:creationId xmlns:a16="http://schemas.microsoft.com/office/drawing/2014/main" id="{2FB825FF-64E5-4781-B863-CDE7FFDFA3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9288" y="4527096"/>
                      <a:ext cx="468686" cy="241056"/>
                      <a:chOff x="4267200" y="4527096"/>
                      <a:chExt cx="468686" cy="241056"/>
                    </a:xfrm>
                  </p:grpSpPr>
                  <p:sp>
                    <p:nvSpPr>
                      <p:cNvPr id="281" name="Isosceles Triangle 280">
                        <a:extLst>
                          <a:ext uri="{FF2B5EF4-FFF2-40B4-BE49-F238E27FC236}">
                            <a16:creationId xmlns:a16="http://schemas.microsoft.com/office/drawing/2014/main" id="{24343F55-B3E9-4B4C-B77A-212572B4BE8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267291" y="4528157"/>
                        <a:ext cx="239904" cy="240086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  <p:sp>
                    <p:nvSpPr>
                      <p:cNvPr id="282" name="Isosceles Triangle 281">
                        <a:extLst>
                          <a:ext uri="{FF2B5EF4-FFF2-40B4-BE49-F238E27FC236}">
                            <a16:creationId xmlns:a16="http://schemas.microsoft.com/office/drawing/2014/main" id="{8231D510-E9B8-4870-BA3E-831CDDBE869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4495891" y="4527005"/>
                        <a:ext cx="239904" cy="240086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05320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1063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1595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21278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2659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031915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537236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042553" algn="l" defTabSz="1010638" rtl="0" eaLnBrk="1" latinLnBrk="0" hangingPunct="1">
                          <a:defRPr sz="2009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sz="1370"/>
                      </a:p>
                    </p:txBody>
                  </p:sp>
                </p:grpSp>
                <p:sp>
                  <p:nvSpPr>
                    <p:cNvPr id="280" name="Oval 279">
                      <a:extLst>
                        <a:ext uri="{FF2B5EF4-FFF2-40B4-BE49-F238E27FC236}">
                          <a16:creationId xmlns:a16="http://schemas.microsoft.com/office/drawing/2014/main" id="{FC11F6B9-907B-4CC8-BECE-A98FCF5EE6F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322191" y="4556184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</p:grp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384F0954-9165-4FF5-8E36-9D7CF616C0D3}"/>
                  </a:ext>
                </a:extLst>
              </p:cNvPr>
              <p:cNvGrpSpPr/>
              <p:nvPr/>
            </p:nvGrpSpPr>
            <p:grpSpPr>
              <a:xfrm>
                <a:off x="2636652" y="7028105"/>
                <a:ext cx="548634" cy="182879"/>
                <a:chOff x="731562" y="5074901"/>
                <a:chExt cx="548634" cy="182879"/>
              </a:xfrm>
            </p:grpSpPr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A52E57C8-144D-4E02-A2FC-FA007B96B9AF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464DB3D2-338E-4F26-9838-EB359DC954C9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EBFF30B8-75AE-4925-B5EA-44690400E156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A410181B-DAD5-41F2-A795-11BD90CF08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Straight Connector 310">
                      <a:extLst>
                        <a:ext uri="{FF2B5EF4-FFF2-40B4-BE49-F238E27FC236}">
                          <a16:creationId xmlns:a16="http://schemas.microsoft.com/office/drawing/2014/main" id="{7E5E49DA-3797-4144-8ACB-D4B7ECB57B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86170A10-D668-4D0B-9C6F-AED4877D24FF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08" name="Isosceles Triangle 307">
                      <a:extLst>
                        <a:ext uri="{FF2B5EF4-FFF2-40B4-BE49-F238E27FC236}">
                          <a16:creationId xmlns:a16="http://schemas.microsoft.com/office/drawing/2014/main" id="{54D4DE83-15B4-4708-8154-3B38EAE23F4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Isosceles Triangle 308">
                      <a:extLst>
                        <a:ext uri="{FF2B5EF4-FFF2-40B4-BE49-F238E27FC236}">
                          <a16:creationId xmlns:a16="http://schemas.microsoft.com/office/drawing/2014/main" id="{CC3C0988-90B8-494E-A744-FE8342BE78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90086C0B-D59A-4FAB-A917-093793B696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ADC42B48-CFC9-4AFE-BBE6-EF39C132FA2A}"/>
                      </a:ext>
                    </a:extLst>
                  </p:cNvPr>
                  <p:cNvCxnSpPr>
                    <a:stCxn id="306" idx="2"/>
                    <a:endCxn id="306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A12D80AF-728D-41B4-B281-17FA4CC8F719}"/>
                </a:ext>
              </a:extLst>
            </p:cNvPr>
            <p:cNvGrpSpPr/>
            <p:nvPr/>
          </p:nvGrpSpPr>
          <p:grpSpPr>
            <a:xfrm>
              <a:off x="4892064" y="5126245"/>
              <a:ext cx="685800" cy="2282800"/>
              <a:chOff x="4892064" y="5126245"/>
              <a:chExt cx="685800" cy="228280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D19B362-DEAB-450A-BA84-B0A61E15B373}"/>
                  </a:ext>
                </a:extLst>
              </p:cNvPr>
              <p:cNvGrpSpPr/>
              <p:nvPr/>
            </p:nvGrpSpPr>
            <p:grpSpPr>
              <a:xfrm>
                <a:off x="4892064" y="5126245"/>
                <a:ext cx="685800" cy="2282800"/>
                <a:chOff x="9555453" y="3997825"/>
                <a:chExt cx="685800" cy="2282800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318205F-C907-4E21-90C4-5B4E03513D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V="1">
                  <a:off x="9841595" y="3997825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C211F57E-3FE6-4D0D-8390-70B2A8D47AF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1AB0105C-80FC-438B-B81A-74B72D9333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8AD1334E-4EA9-4FCB-8FD3-3C3BB844A03A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3A8CD18F-460E-46AF-92F0-F300B674541C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EC530D2-E306-4BEC-AA2F-73F390F14AFA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B407248-7905-4973-A93D-73C4CF95B74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840949" y="6185377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1114FFA3-0854-4FB2-9726-387D2208309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F9CC5563-49B6-4D16-A499-B8044F0BEF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D27F4612-7D3F-4C3A-A809-95F25BE3B764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701D8910-D38E-4904-8656-6552122F7A64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7962838C-D395-42EF-B865-DAB915FA2EB0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27F5779-9A8C-4E3B-9F72-85A5E4573FC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555453" y="4249292"/>
                  <a:ext cx="685800" cy="990600"/>
                </a:xfrm>
                <a:prstGeom prst="rect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23" dirty="0">
                      <a:solidFill>
                        <a:schemeClr val="bg1"/>
                      </a:solidFill>
                    </a:rPr>
                    <a:t>AHU9 Rest/</a:t>
                  </a:r>
                  <a:r>
                    <a:rPr lang="en-US" sz="1023" dirty="0" err="1">
                      <a:solidFill>
                        <a:schemeClr val="bg1"/>
                      </a:solidFill>
                    </a:rPr>
                    <a:t>Lng</a:t>
                  </a:r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09C908B-0EB6-4614-BD11-BFE67CB776E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9814751" y="5529268"/>
                  <a:ext cx="357190" cy="288576"/>
                  <a:chOff x="5056442" y="4191000"/>
                  <a:chExt cx="714378" cy="577152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EDA13D94-8018-41F2-8D23-F67F8E3F8A0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0760" y="4273466"/>
                    <a:ext cx="5743" cy="347472"/>
                  </a:xfrm>
                  <a:prstGeom prst="line">
                    <a:avLst/>
                  </a:prstGeom>
                  <a:ln w="3492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47505505-2DA1-409A-A418-59759E2A538B}"/>
                      </a:ext>
                    </a:extLst>
                  </p:cNvPr>
                  <p:cNvGrpSpPr/>
                  <p:nvPr/>
                </p:nvGrpSpPr>
                <p:grpSpPr>
                  <a:xfrm>
                    <a:off x="5056442" y="4291668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AF8346E9-370B-48F0-84B5-F092F0E31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84" name="Group 83">
                      <a:extLst>
                        <a:ext uri="{FF2B5EF4-FFF2-40B4-BE49-F238E27FC236}">
                          <a16:creationId xmlns:a16="http://schemas.microsoft.com/office/drawing/2014/main" id="{3182E2FC-EF98-481A-A50C-6F507A0B9D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85" name="Straight Connector 84">
                        <a:extLst>
                          <a:ext uri="{FF2B5EF4-FFF2-40B4-BE49-F238E27FC236}">
                            <a16:creationId xmlns:a16="http://schemas.microsoft.com/office/drawing/2014/main" id="{7902E72B-88B5-403D-814F-E13D4D35D3A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>
                        <a:extLst>
                          <a:ext uri="{FF2B5EF4-FFF2-40B4-BE49-F238E27FC236}">
                            <a16:creationId xmlns:a16="http://schemas.microsoft.com/office/drawing/2014/main" id="{19B614C4-99A5-4C4C-ACF2-EBE094A218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>
                        <a:extLst>
                          <a:ext uri="{FF2B5EF4-FFF2-40B4-BE49-F238E27FC236}">
                            <a16:creationId xmlns:a16="http://schemas.microsoft.com/office/drawing/2014/main" id="{8704AD3F-4C45-408F-8F44-C77A187F3D3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>
                        <a:extLst>
                          <a:ext uri="{FF2B5EF4-FFF2-40B4-BE49-F238E27FC236}">
                            <a16:creationId xmlns:a16="http://schemas.microsoft.com/office/drawing/2014/main" id="{E8C8CAAF-0318-4312-A453-7361216F7C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>
                        <a:extLst>
                          <a:ext uri="{FF2B5EF4-FFF2-40B4-BE49-F238E27FC236}">
                            <a16:creationId xmlns:a16="http://schemas.microsoft.com/office/drawing/2014/main" id="{FD8E99F3-B2D3-47E3-86F3-25E4FE3B98C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AEDBC1EC-73D1-4D1E-9577-6963ACEC17F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56442" y="4191000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A143886D-D781-4A88-A78B-ED034BE2A2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C100F84B-C6F9-4D09-9198-27704E40D6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78" name="Straight Connector 77">
                        <a:extLst>
                          <a:ext uri="{FF2B5EF4-FFF2-40B4-BE49-F238E27FC236}">
                            <a16:creationId xmlns:a16="http://schemas.microsoft.com/office/drawing/2014/main" id="{F0CA59B0-7CC4-4522-8636-FB9DAD35DB7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Straight Connector 78">
                        <a:extLst>
                          <a:ext uri="{FF2B5EF4-FFF2-40B4-BE49-F238E27FC236}">
                            <a16:creationId xmlns:a16="http://schemas.microsoft.com/office/drawing/2014/main" id="{74040974-DFAA-4D75-A2C1-52DE2C60C8A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Connector 79">
                        <a:extLst>
                          <a:ext uri="{FF2B5EF4-FFF2-40B4-BE49-F238E27FC236}">
                            <a16:creationId xmlns:a16="http://schemas.microsoft.com/office/drawing/2014/main" id="{DD2EA81B-8869-4690-A319-E40C7A51A4B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>
                        <a:extLst>
                          <a:ext uri="{FF2B5EF4-FFF2-40B4-BE49-F238E27FC236}">
                            <a16:creationId xmlns:a16="http://schemas.microsoft.com/office/drawing/2014/main" id="{0E1001E8-FE5A-4864-B05D-F7A8B329FCB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>
                        <a:extLst>
                          <a:ext uri="{FF2B5EF4-FFF2-40B4-BE49-F238E27FC236}">
                            <a16:creationId xmlns:a16="http://schemas.microsoft.com/office/drawing/2014/main" id="{88316D53-105A-4224-904F-5C7C0CE5DFA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AB62DBA0-E9CA-4B6C-9BBC-63D24D98B9A2}"/>
                      </a:ext>
                    </a:extLst>
                  </p:cNvPr>
                  <p:cNvCxnSpPr/>
                  <p:nvPr/>
                </p:nvCxnSpPr>
                <p:spPr>
                  <a:xfrm>
                    <a:off x="5056442" y="4291670"/>
                    <a:ext cx="714378" cy="0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6B86CC99-0BF1-45F0-90BC-9FEBFE54678A}"/>
                      </a:ext>
                    </a:extLst>
                  </p:cNvPr>
                  <p:cNvGrpSpPr/>
                  <p:nvPr/>
                </p:nvGrpSpPr>
                <p:grpSpPr>
                  <a:xfrm>
                    <a:off x="5179288" y="4527096"/>
                    <a:ext cx="468686" cy="241056"/>
                    <a:chOff x="4267200" y="4527096"/>
                    <a:chExt cx="468686" cy="241056"/>
                  </a:xfrm>
                </p:grpSpPr>
                <p:sp>
                  <p:nvSpPr>
                    <p:cNvPr id="74" name="Isosceles Triangle 73">
                      <a:extLst>
                        <a:ext uri="{FF2B5EF4-FFF2-40B4-BE49-F238E27FC236}">
                          <a16:creationId xmlns:a16="http://schemas.microsoft.com/office/drawing/2014/main" id="{01AB8926-24E9-459B-B72A-A31FA744E39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67291" y="4528157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sp>
                  <p:nvSpPr>
                    <p:cNvPr id="75" name="Isosceles Triangle 74">
                      <a:extLst>
                        <a:ext uri="{FF2B5EF4-FFF2-40B4-BE49-F238E27FC236}">
                          <a16:creationId xmlns:a16="http://schemas.microsoft.com/office/drawing/2014/main" id="{95B4BF18-4105-4930-B63F-51F4172173C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495891" y="4527005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BAEF58C9-9893-4609-B223-FE63F1E4E6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322191" y="4556184"/>
                    <a:ext cx="182880" cy="18288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53C27335-A6BF-4A25-904E-A6E8EF6D4AAB}"/>
                  </a:ext>
                </a:extLst>
              </p:cNvPr>
              <p:cNvGrpSpPr/>
              <p:nvPr/>
            </p:nvGrpSpPr>
            <p:grpSpPr>
              <a:xfrm>
                <a:off x="4963620" y="7028105"/>
                <a:ext cx="548634" cy="182879"/>
                <a:chOff x="731562" y="5074901"/>
                <a:chExt cx="548634" cy="182879"/>
              </a:xfrm>
            </p:grpSpPr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6921E154-31CF-465A-9BAD-B57FDEDF643E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280169F2-F4E5-441C-8D95-4E624CA4DC4F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0186EA18-22AD-4932-B5C4-3F4A21ABA3EE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22" name="Straight Connector 321">
                      <a:extLst>
                        <a:ext uri="{FF2B5EF4-FFF2-40B4-BE49-F238E27FC236}">
                          <a16:creationId xmlns:a16="http://schemas.microsoft.com/office/drawing/2014/main" id="{F6635D82-FBEF-4E5B-8751-D0CD9E267E9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>
                      <a:extLst>
                        <a:ext uri="{FF2B5EF4-FFF2-40B4-BE49-F238E27FC236}">
                          <a16:creationId xmlns:a16="http://schemas.microsoft.com/office/drawing/2014/main" id="{F48FA176-9759-4EEB-BFAE-9DC1F94AAAB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99E97B8D-5A70-48A6-9A3A-708CE9D9B6CE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20" name="Isosceles Triangle 319">
                      <a:extLst>
                        <a:ext uri="{FF2B5EF4-FFF2-40B4-BE49-F238E27FC236}">
                          <a16:creationId xmlns:a16="http://schemas.microsoft.com/office/drawing/2014/main" id="{C60936D8-529A-4329-B360-AFFD6A96501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1" name="Isosceles Triangle 320">
                      <a:extLst>
                        <a:ext uri="{FF2B5EF4-FFF2-40B4-BE49-F238E27FC236}">
                          <a16:creationId xmlns:a16="http://schemas.microsoft.com/office/drawing/2014/main" id="{57E660CD-A638-49A2-AD87-F67F6AD80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A23952B3-5DA0-4A21-A2F2-164D7AB9FB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BF4051E5-73BF-49AD-BAC0-54189DDA2271}"/>
                      </a:ext>
                    </a:extLst>
                  </p:cNvPr>
                  <p:cNvCxnSpPr>
                    <a:stCxn id="318" idx="2"/>
                    <a:endCxn id="318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252D3C24-9044-4FE2-8F90-AF507DD064F7}"/>
                </a:ext>
              </a:extLst>
            </p:cNvPr>
            <p:cNvGrpSpPr/>
            <p:nvPr/>
          </p:nvGrpSpPr>
          <p:grpSpPr>
            <a:xfrm>
              <a:off x="7183997" y="5126245"/>
              <a:ext cx="685800" cy="2282800"/>
              <a:chOff x="7183997" y="5126245"/>
              <a:chExt cx="685800" cy="228280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230459B4-67CA-442B-BAE2-F912FD20E8CE}"/>
                  </a:ext>
                </a:extLst>
              </p:cNvPr>
              <p:cNvGrpSpPr/>
              <p:nvPr/>
            </p:nvGrpSpPr>
            <p:grpSpPr>
              <a:xfrm>
                <a:off x="7183997" y="5126245"/>
                <a:ext cx="685800" cy="2282800"/>
                <a:chOff x="9555453" y="3997825"/>
                <a:chExt cx="685800" cy="2282800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A7AF6341-787C-40D9-BB26-F839313C22A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V="1">
                  <a:off x="9841595" y="3997825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E97A141A-4DEC-4E45-A264-8F64197B6D5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43F5D6EE-7E24-438E-ABB8-B9C45F46E04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6B6BE100-F9F2-4C95-9CC2-32754044F06D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003207F3-A87E-4D5A-973B-5F72A53758E9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CABDBC85-4FC3-4B49-8009-629A0D32CE33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B050757E-C4CD-403C-B729-5FA0949A74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840949" y="6185377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D09845B9-B2F7-4044-B843-098D71BC53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BDCEB073-B35F-40F6-B58F-E4653FAE648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11B7F705-DD4A-4218-B460-D142D080E6A8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2B96416F-7DF2-44E1-B6E0-D13B2ACE20A5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95517027-54B3-4B7C-B2A5-71FB96A465D0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595538F-2033-4809-A777-60C7BDF9216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555453" y="4249292"/>
                  <a:ext cx="685800" cy="990600"/>
                </a:xfrm>
                <a:prstGeom prst="rect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23" dirty="0">
                      <a:solidFill>
                        <a:schemeClr val="bg1"/>
                      </a:solidFill>
                    </a:rPr>
                    <a:t>AHU10 Kitchen</a:t>
                  </a:r>
                </a:p>
              </p:txBody>
            </p: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633C65F1-4267-4E60-8F36-73C9DA2DB1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9814751" y="5529268"/>
                  <a:ext cx="357190" cy="288576"/>
                  <a:chOff x="5056442" y="4191000"/>
                  <a:chExt cx="714378" cy="577152"/>
                </a:xfrm>
              </p:grpSpPr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05BF1370-4A05-4341-806B-84061E328E5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0760" y="4273466"/>
                    <a:ext cx="5743" cy="347472"/>
                  </a:xfrm>
                  <a:prstGeom prst="line">
                    <a:avLst/>
                  </a:prstGeom>
                  <a:ln w="3492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6F180D3A-1CF8-40FF-B84E-A2951C71B2CD}"/>
                      </a:ext>
                    </a:extLst>
                  </p:cNvPr>
                  <p:cNvGrpSpPr/>
                  <p:nvPr/>
                </p:nvGrpSpPr>
                <p:grpSpPr>
                  <a:xfrm>
                    <a:off x="5056442" y="4291668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95BF4A9E-743A-4B72-B8B6-2F9042CC86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E2B58649-DF05-4B9F-B5AE-01E3518F60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130" name="Straight Connector 129">
                        <a:extLst>
                          <a:ext uri="{FF2B5EF4-FFF2-40B4-BE49-F238E27FC236}">
                            <a16:creationId xmlns:a16="http://schemas.microsoft.com/office/drawing/2014/main" id="{C9CCA667-C749-4032-893A-3BFC2ADC607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Straight Connector 130">
                        <a:extLst>
                          <a:ext uri="{FF2B5EF4-FFF2-40B4-BE49-F238E27FC236}">
                            <a16:creationId xmlns:a16="http://schemas.microsoft.com/office/drawing/2014/main" id="{459AD6D6-BD63-4B04-A42A-852696E1498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" name="Straight Connector 131">
                        <a:extLst>
                          <a:ext uri="{FF2B5EF4-FFF2-40B4-BE49-F238E27FC236}">
                            <a16:creationId xmlns:a16="http://schemas.microsoft.com/office/drawing/2014/main" id="{AD2387B7-C85C-4DD2-97A0-02BCCE9B49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Straight Connector 132">
                        <a:extLst>
                          <a:ext uri="{FF2B5EF4-FFF2-40B4-BE49-F238E27FC236}">
                            <a16:creationId xmlns:a16="http://schemas.microsoft.com/office/drawing/2014/main" id="{60A82691-C384-433E-9DBF-348B8BF30E5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Straight Connector 133">
                        <a:extLst>
                          <a:ext uri="{FF2B5EF4-FFF2-40B4-BE49-F238E27FC236}">
                            <a16:creationId xmlns:a16="http://schemas.microsoft.com/office/drawing/2014/main" id="{FCAFA266-188C-4EF8-806C-E9E903B1485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711A6B4E-79A6-475C-AC2F-9D1B181449F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56442" y="4191000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CE56607D-B796-424B-BEC3-68FEA7182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205101C1-385F-4122-99F7-105BA31384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123" name="Straight Connector 122">
                        <a:extLst>
                          <a:ext uri="{FF2B5EF4-FFF2-40B4-BE49-F238E27FC236}">
                            <a16:creationId xmlns:a16="http://schemas.microsoft.com/office/drawing/2014/main" id="{18775499-30AE-4772-964E-88502B752BC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>
                        <a:extLst>
                          <a:ext uri="{FF2B5EF4-FFF2-40B4-BE49-F238E27FC236}">
                            <a16:creationId xmlns:a16="http://schemas.microsoft.com/office/drawing/2014/main" id="{88E9A24C-B69C-4062-8C64-CE3D9993F46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>
                        <a:extLst>
                          <a:ext uri="{FF2B5EF4-FFF2-40B4-BE49-F238E27FC236}">
                            <a16:creationId xmlns:a16="http://schemas.microsoft.com/office/drawing/2014/main" id="{C26B1E61-0C84-4A32-9A69-B250197360C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>
                        <a:extLst>
                          <a:ext uri="{FF2B5EF4-FFF2-40B4-BE49-F238E27FC236}">
                            <a16:creationId xmlns:a16="http://schemas.microsoft.com/office/drawing/2014/main" id="{38B6CE89-3C3F-4752-AAA5-500C1429A8B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>
                        <a:extLst>
                          <a:ext uri="{FF2B5EF4-FFF2-40B4-BE49-F238E27FC236}">
                            <a16:creationId xmlns:a16="http://schemas.microsoft.com/office/drawing/2014/main" id="{45C6232C-D034-46FD-A5CF-98797C783CC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D2093C77-2F94-4F29-ABDF-16EDA63171A8}"/>
                      </a:ext>
                    </a:extLst>
                  </p:cNvPr>
                  <p:cNvCxnSpPr/>
                  <p:nvPr/>
                </p:nvCxnSpPr>
                <p:spPr>
                  <a:xfrm>
                    <a:off x="5056442" y="4291670"/>
                    <a:ext cx="714378" cy="0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E7E98554-972E-48BD-92C2-73243DA31691}"/>
                      </a:ext>
                    </a:extLst>
                  </p:cNvPr>
                  <p:cNvGrpSpPr/>
                  <p:nvPr/>
                </p:nvGrpSpPr>
                <p:grpSpPr>
                  <a:xfrm>
                    <a:off x="5179288" y="4527096"/>
                    <a:ext cx="468686" cy="241056"/>
                    <a:chOff x="4267200" y="4527096"/>
                    <a:chExt cx="468686" cy="241056"/>
                  </a:xfrm>
                </p:grpSpPr>
                <p:sp>
                  <p:nvSpPr>
                    <p:cNvPr id="119" name="Isosceles Triangle 118">
                      <a:extLst>
                        <a:ext uri="{FF2B5EF4-FFF2-40B4-BE49-F238E27FC236}">
                          <a16:creationId xmlns:a16="http://schemas.microsoft.com/office/drawing/2014/main" id="{D8488F1F-D9D3-4140-8288-9A4E8109813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67291" y="4528157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sp>
                  <p:nvSpPr>
                    <p:cNvPr id="120" name="Isosceles Triangle 119">
                      <a:extLst>
                        <a:ext uri="{FF2B5EF4-FFF2-40B4-BE49-F238E27FC236}">
                          <a16:creationId xmlns:a16="http://schemas.microsoft.com/office/drawing/2014/main" id="{008C5966-B51A-4062-9A55-83F5921C9B76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495891" y="4527005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EC308E62-E570-4367-ABD4-2F4B789757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322191" y="4556184"/>
                    <a:ext cx="182880" cy="18288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</p:grp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55238F9F-3EA2-41FD-B5E9-4A1B05534ACF}"/>
                  </a:ext>
                </a:extLst>
              </p:cNvPr>
              <p:cNvGrpSpPr/>
              <p:nvPr/>
            </p:nvGrpSpPr>
            <p:grpSpPr>
              <a:xfrm>
                <a:off x="7254689" y="7069753"/>
                <a:ext cx="548634" cy="182879"/>
                <a:chOff x="731562" y="5074901"/>
                <a:chExt cx="548634" cy="182879"/>
              </a:xfrm>
            </p:grpSpPr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C145A27D-F936-4F86-9011-BFC31C20D135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98BF95F0-8534-47CA-AE62-0A796D8D9D3B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4F67C386-B49A-462F-94A6-8E450BD64DE0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33" name="Straight Connector 332">
                      <a:extLst>
                        <a:ext uri="{FF2B5EF4-FFF2-40B4-BE49-F238E27FC236}">
                          <a16:creationId xmlns:a16="http://schemas.microsoft.com/office/drawing/2014/main" id="{AF69A48E-6C7A-4616-A7F8-3239AABD0C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Straight Connector 333">
                      <a:extLst>
                        <a:ext uri="{FF2B5EF4-FFF2-40B4-BE49-F238E27FC236}">
                          <a16:creationId xmlns:a16="http://schemas.microsoft.com/office/drawing/2014/main" id="{A0038096-C863-4313-BF3E-FF4F7FFEA5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8" name="Group 327">
                    <a:extLst>
                      <a:ext uri="{FF2B5EF4-FFF2-40B4-BE49-F238E27FC236}">
                        <a16:creationId xmlns:a16="http://schemas.microsoft.com/office/drawing/2014/main" id="{0313DA83-85F2-464A-A0B7-1029E70301FF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31" name="Isosceles Triangle 330">
                      <a:extLst>
                        <a:ext uri="{FF2B5EF4-FFF2-40B4-BE49-F238E27FC236}">
                          <a16:creationId xmlns:a16="http://schemas.microsoft.com/office/drawing/2014/main" id="{B66143D5-A81A-416F-8D06-869F6C29124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2" name="Isosceles Triangle 331">
                      <a:extLst>
                        <a:ext uri="{FF2B5EF4-FFF2-40B4-BE49-F238E27FC236}">
                          <a16:creationId xmlns:a16="http://schemas.microsoft.com/office/drawing/2014/main" id="{03F2DBBD-A3F2-4C47-A661-30ABCAED5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54D10DF9-C40B-4351-8FE6-37380A509E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ED0DA5F5-661E-45DC-94F8-A26E50CA2DC9}"/>
                      </a:ext>
                    </a:extLst>
                  </p:cNvPr>
                  <p:cNvCxnSpPr>
                    <a:stCxn id="329" idx="2"/>
                    <a:endCxn id="329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6B0A3BB9-4A94-4927-AA10-E2BBCBA9292E}"/>
                  </a:ext>
                </a:extLst>
              </p:cNvPr>
              <p:cNvGrpSpPr/>
              <p:nvPr/>
            </p:nvGrpSpPr>
            <p:grpSpPr>
              <a:xfrm>
                <a:off x="7249163" y="7028105"/>
                <a:ext cx="548634" cy="182879"/>
                <a:chOff x="731562" y="5074901"/>
                <a:chExt cx="548634" cy="182879"/>
              </a:xfrm>
            </p:grpSpPr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EB8325F9-A1EB-4382-A4BF-9DB0892E816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338725A3-E495-464D-B2F9-B37A43525811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1C229D25-B573-4965-B13B-F9E3C55D07B7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45" name="Straight Connector 344">
                      <a:extLst>
                        <a:ext uri="{FF2B5EF4-FFF2-40B4-BE49-F238E27FC236}">
                          <a16:creationId xmlns:a16="http://schemas.microsoft.com/office/drawing/2014/main" id="{46FC3746-1603-4B09-8F2F-1B19C4D57A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>
                      <a:extLst>
                        <a:ext uri="{FF2B5EF4-FFF2-40B4-BE49-F238E27FC236}">
                          <a16:creationId xmlns:a16="http://schemas.microsoft.com/office/drawing/2014/main" id="{D8E7CDF2-A5D3-4A23-945D-31089161FA9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7E475494-A638-4751-B819-A944FE900BD9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3" name="Isosceles Triangle 342">
                      <a:extLst>
                        <a:ext uri="{FF2B5EF4-FFF2-40B4-BE49-F238E27FC236}">
                          <a16:creationId xmlns:a16="http://schemas.microsoft.com/office/drawing/2014/main" id="{4FFD13BD-BAA5-4CE1-B6C9-F950744998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4" name="Isosceles Triangle 343">
                      <a:extLst>
                        <a:ext uri="{FF2B5EF4-FFF2-40B4-BE49-F238E27FC236}">
                          <a16:creationId xmlns:a16="http://schemas.microsoft.com/office/drawing/2014/main" id="{4E46BAB2-595B-4367-981E-884BB9EF0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5A53A73A-5B3C-43DF-BEFB-5828F642E3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1DC9B0F8-4332-4991-8689-86F6068B9A0D}"/>
                      </a:ext>
                    </a:extLst>
                  </p:cNvPr>
                  <p:cNvCxnSpPr>
                    <a:stCxn id="341" idx="2"/>
                    <a:endCxn id="341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DA16EDA-7EF1-4C5C-89DF-4E79DF9F34F0}"/>
              </a:ext>
            </a:extLst>
          </p:cNvPr>
          <p:cNvGrpSpPr/>
          <p:nvPr/>
        </p:nvGrpSpPr>
        <p:grpSpPr>
          <a:xfrm>
            <a:off x="6477098" y="795919"/>
            <a:ext cx="2938329" cy="5750320"/>
            <a:chOff x="8331344" y="1167348"/>
            <a:chExt cx="4309549" cy="8433802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DAAD4D8-4318-46D0-BE0E-513D978CE404}"/>
                </a:ext>
              </a:extLst>
            </p:cNvPr>
            <p:cNvCxnSpPr>
              <a:cxnSpLocks/>
              <a:stCxn id="153" idx="0"/>
            </p:cNvCxnSpPr>
            <p:nvPr/>
          </p:nvCxnSpPr>
          <p:spPr>
            <a:xfrm flipV="1">
              <a:off x="10006060" y="1167348"/>
              <a:ext cx="18357" cy="4210364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D0680D3-251A-470E-9531-19720C902C52}"/>
                </a:ext>
              </a:extLst>
            </p:cNvPr>
            <p:cNvCxnSpPr>
              <a:cxnSpLocks/>
              <a:endCxn id="153" idx="2"/>
            </p:cNvCxnSpPr>
            <p:nvPr/>
          </p:nvCxnSpPr>
          <p:spPr>
            <a:xfrm flipV="1">
              <a:off x="10006060" y="6368312"/>
              <a:ext cx="0" cy="3232838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DAF5927-4C86-4A0C-B9A4-B7E78C49A9DD}"/>
                </a:ext>
              </a:extLst>
            </p:cNvPr>
            <p:cNvSpPr txBox="1"/>
            <p:nvPr/>
          </p:nvSpPr>
          <p:spPr>
            <a:xfrm>
              <a:off x="8331344" y="5397762"/>
              <a:ext cx="12772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141 gpm from 42.0°F to 54°F, 8.6 ft.w.c. </a:t>
              </a:r>
              <a:r>
                <a:rPr lang="el-GR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Δ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p, 42.2 tons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BE60606-0CCF-43EC-91BC-FBC516C74AC5}"/>
                </a:ext>
              </a:extLst>
            </p:cNvPr>
            <p:cNvCxnSpPr>
              <a:cxnSpLocks/>
            </p:cNvCxnSpPr>
            <p:nvPr/>
          </p:nvCxnSpPr>
          <p:spPr>
            <a:xfrm>
              <a:off x="10019539" y="8686760"/>
              <a:ext cx="2291933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E094F58-11FB-4890-BCAF-477157E30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027178" y="2286030"/>
              <a:ext cx="229193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FEBDBDA-142B-4056-8188-9E9131B03087}"/>
                </a:ext>
              </a:extLst>
            </p:cNvPr>
            <p:cNvCxnSpPr>
              <a:cxnSpLocks/>
              <a:stCxn id="195" idx="0"/>
            </p:cNvCxnSpPr>
            <p:nvPr/>
          </p:nvCxnSpPr>
          <p:spPr>
            <a:xfrm flipV="1">
              <a:off x="12297993" y="2286030"/>
              <a:ext cx="13479" cy="3091682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354C919-FF65-4BA8-AED3-277B6383BB55}"/>
                </a:ext>
              </a:extLst>
            </p:cNvPr>
            <p:cNvCxnSpPr>
              <a:cxnSpLocks/>
              <a:endCxn id="195" idx="2"/>
            </p:cNvCxnSpPr>
            <p:nvPr/>
          </p:nvCxnSpPr>
          <p:spPr>
            <a:xfrm flipV="1">
              <a:off x="12297993" y="6368312"/>
              <a:ext cx="0" cy="2318448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355DD3A-EC11-465D-9539-BE4E6C4A0931}"/>
                </a:ext>
              </a:extLst>
            </p:cNvPr>
            <p:cNvSpPr txBox="1"/>
            <p:nvPr/>
          </p:nvSpPr>
          <p:spPr>
            <a:xfrm>
              <a:off x="10623277" y="5397762"/>
              <a:ext cx="12772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57.9 gpm from 42.0°F to 54°F, 3.1 ft.w.c. </a:t>
              </a:r>
              <a:r>
                <a:rPr lang="el-GR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Δ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p, 29 tons</a:t>
              </a: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927CEA9D-BE0C-4123-AC3D-AC1BB9F8A409}"/>
                </a:ext>
              </a:extLst>
            </p:cNvPr>
            <p:cNvGrpSpPr/>
            <p:nvPr/>
          </p:nvGrpSpPr>
          <p:grpSpPr>
            <a:xfrm>
              <a:off x="9663160" y="5126245"/>
              <a:ext cx="685800" cy="2282800"/>
              <a:chOff x="9663160" y="5126245"/>
              <a:chExt cx="685800" cy="2282800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414C63E6-7EC2-45D4-90E7-CC49BC7F5A7A}"/>
                  </a:ext>
                </a:extLst>
              </p:cNvPr>
              <p:cNvGrpSpPr/>
              <p:nvPr/>
            </p:nvGrpSpPr>
            <p:grpSpPr>
              <a:xfrm>
                <a:off x="9663160" y="5126245"/>
                <a:ext cx="685800" cy="2282800"/>
                <a:chOff x="9555453" y="3997825"/>
                <a:chExt cx="685800" cy="22828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4263CF06-2C14-4037-94C7-BABD5311476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V="1">
                  <a:off x="9841595" y="3997825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D55FE563-2FF0-4A24-93E1-FCB3151285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7A87E620-2535-4148-BE22-A9ECF54A663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9C75F45C-BC7D-42B7-85D2-CE86156AE846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AC457A55-31D1-425C-A69B-5D285F279143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33D5C10C-EC70-4F77-A901-E5A4AB38B8F4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14DB9DC-01E9-412A-9AE2-F7864941AB6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840949" y="6185377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A84D0FB1-A130-452D-BA97-F9C959162A5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361AA871-A9C9-4DC4-8D5A-D3100348250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6D6EBB15-39FF-4A41-9AE3-3B6542A8F5E1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75CA52C6-82D7-450C-9292-DCE386716AD3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F1C417DB-9F00-4B1F-B59A-D382550019C0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36049AD9-459E-4D84-9129-6FA953AE521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555453" y="4249292"/>
                  <a:ext cx="685800" cy="990600"/>
                </a:xfrm>
                <a:prstGeom prst="rect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23" dirty="0">
                      <a:solidFill>
                        <a:schemeClr val="bg1"/>
                      </a:solidFill>
                    </a:rPr>
                    <a:t>AHU1 Admin/</a:t>
                  </a:r>
                  <a:r>
                    <a:rPr lang="en-US" sz="1023" dirty="0" err="1">
                      <a:solidFill>
                        <a:schemeClr val="bg1"/>
                      </a:solidFill>
                    </a:rPr>
                    <a:t>Lby</a:t>
                  </a:r>
                  <a:endParaRPr lang="en-US" sz="1023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3295BB9D-889D-4582-9064-2C36757C1DE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9814751" y="5529268"/>
                  <a:ext cx="357190" cy="288576"/>
                  <a:chOff x="5056442" y="4191000"/>
                  <a:chExt cx="714378" cy="577152"/>
                </a:xfrm>
              </p:grpSpPr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4BB92661-6A5E-4A21-9C24-ED30769BA88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0760" y="4273466"/>
                    <a:ext cx="5743" cy="347472"/>
                  </a:xfrm>
                  <a:prstGeom prst="line">
                    <a:avLst/>
                  </a:prstGeom>
                  <a:ln w="3492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C503E1F6-19FC-4722-B7E9-94842395F6DE}"/>
                      </a:ext>
                    </a:extLst>
                  </p:cNvPr>
                  <p:cNvGrpSpPr/>
                  <p:nvPr/>
                </p:nvGrpSpPr>
                <p:grpSpPr>
                  <a:xfrm>
                    <a:off x="5056442" y="4291668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5FC61933-DDFB-4BBB-AC3D-6EF1904082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1F073B78-CA47-4DAE-A3C9-B19D32D5B6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172" name="Straight Connector 171">
                        <a:extLst>
                          <a:ext uri="{FF2B5EF4-FFF2-40B4-BE49-F238E27FC236}">
                            <a16:creationId xmlns:a16="http://schemas.microsoft.com/office/drawing/2014/main" id="{0460538B-6DA9-43F5-B1D2-6A4FA9BF73B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Straight Connector 172">
                        <a:extLst>
                          <a:ext uri="{FF2B5EF4-FFF2-40B4-BE49-F238E27FC236}">
                            <a16:creationId xmlns:a16="http://schemas.microsoft.com/office/drawing/2014/main" id="{66AA6C6C-C999-4031-8EB3-F4945D7DFCF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Straight Connector 173">
                        <a:extLst>
                          <a:ext uri="{FF2B5EF4-FFF2-40B4-BE49-F238E27FC236}">
                            <a16:creationId xmlns:a16="http://schemas.microsoft.com/office/drawing/2014/main" id="{C52D33A1-1D96-4DA8-8EFD-2FEA046FF7F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Straight Connector 174">
                        <a:extLst>
                          <a:ext uri="{FF2B5EF4-FFF2-40B4-BE49-F238E27FC236}">
                            <a16:creationId xmlns:a16="http://schemas.microsoft.com/office/drawing/2014/main" id="{DA067810-6645-4E38-B088-2DC1197CA62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>
                        <a:extLst>
                          <a:ext uri="{FF2B5EF4-FFF2-40B4-BE49-F238E27FC236}">
                            <a16:creationId xmlns:a16="http://schemas.microsoft.com/office/drawing/2014/main" id="{16439A44-0681-4D1A-8D64-20DE90245FD6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EBB782A6-68F4-4966-8FB8-E7F97F047CF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56442" y="4191000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97A48837-5DBD-4038-9CB1-EB7DCA05E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164" name="Group 163">
                      <a:extLst>
                        <a:ext uri="{FF2B5EF4-FFF2-40B4-BE49-F238E27FC236}">
                          <a16:creationId xmlns:a16="http://schemas.microsoft.com/office/drawing/2014/main" id="{9389F9F3-E6CE-44CA-A7AC-A4ED5B5846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165" name="Straight Connector 164">
                        <a:extLst>
                          <a:ext uri="{FF2B5EF4-FFF2-40B4-BE49-F238E27FC236}">
                            <a16:creationId xmlns:a16="http://schemas.microsoft.com/office/drawing/2014/main" id="{5A40F031-34F5-457E-8506-F79A240C633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Straight Connector 165">
                        <a:extLst>
                          <a:ext uri="{FF2B5EF4-FFF2-40B4-BE49-F238E27FC236}">
                            <a16:creationId xmlns:a16="http://schemas.microsoft.com/office/drawing/2014/main" id="{05428E7E-10E5-4BBC-9038-01A44AC355D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7" name="Straight Connector 166">
                        <a:extLst>
                          <a:ext uri="{FF2B5EF4-FFF2-40B4-BE49-F238E27FC236}">
                            <a16:creationId xmlns:a16="http://schemas.microsoft.com/office/drawing/2014/main" id="{E44CDA76-4550-4493-A999-7D82AC75848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Straight Connector 167">
                        <a:extLst>
                          <a:ext uri="{FF2B5EF4-FFF2-40B4-BE49-F238E27FC236}">
                            <a16:creationId xmlns:a16="http://schemas.microsoft.com/office/drawing/2014/main" id="{BB2F512D-08F4-4667-957B-A3F8FBF233B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Straight Connector 168">
                        <a:extLst>
                          <a:ext uri="{FF2B5EF4-FFF2-40B4-BE49-F238E27FC236}">
                            <a16:creationId xmlns:a16="http://schemas.microsoft.com/office/drawing/2014/main" id="{C30492A2-4234-45C1-BC22-8012E65666D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03D9A127-D22B-4555-B050-95FB49C7FC2B}"/>
                      </a:ext>
                    </a:extLst>
                  </p:cNvPr>
                  <p:cNvCxnSpPr/>
                  <p:nvPr/>
                </p:nvCxnSpPr>
                <p:spPr>
                  <a:xfrm>
                    <a:off x="5056442" y="4291670"/>
                    <a:ext cx="714378" cy="0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F5842FC4-9865-4A4E-B05F-78068C6A2CDC}"/>
                      </a:ext>
                    </a:extLst>
                  </p:cNvPr>
                  <p:cNvGrpSpPr/>
                  <p:nvPr/>
                </p:nvGrpSpPr>
                <p:grpSpPr>
                  <a:xfrm>
                    <a:off x="5179288" y="4527096"/>
                    <a:ext cx="468686" cy="241056"/>
                    <a:chOff x="4267200" y="4527096"/>
                    <a:chExt cx="468686" cy="241056"/>
                  </a:xfrm>
                </p:grpSpPr>
                <p:sp>
                  <p:nvSpPr>
                    <p:cNvPr id="161" name="Isosceles Triangle 160">
                      <a:extLst>
                        <a:ext uri="{FF2B5EF4-FFF2-40B4-BE49-F238E27FC236}">
                          <a16:creationId xmlns:a16="http://schemas.microsoft.com/office/drawing/2014/main" id="{A0E0C14D-A419-4CCC-97D7-18FA9EF29D1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67291" y="4528157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sp>
                  <p:nvSpPr>
                    <p:cNvPr id="162" name="Isosceles Triangle 161">
                      <a:extLst>
                        <a:ext uri="{FF2B5EF4-FFF2-40B4-BE49-F238E27FC236}">
                          <a16:creationId xmlns:a16="http://schemas.microsoft.com/office/drawing/2014/main" id="{9458A34F-62D1-4792-BA93-D9B00F9DC267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495891" y="4527005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87275728-73C4-416F-918D-2EE4CA2ACF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322191" y="4556184"/>
                    <a:ext cx="182880" cy="18288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</p:grpSp>
          <p:pic>
            <p:nvPicPr>
              <p:cNvPr id="335" name="Picture 334">
                <a:extLst>
                  <a:ext uri="{FF2B5EF4-FFF2-40B4-BE49-F238E27FC236}">
                    <a16:creationId xmlns:a16="http://schemas.microsoft.com/office/drawing/2014/main" id="{1031689B-7B48-4B8E-80AD-381BE42A3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9529" y="7028105"/>
                <a:ext cx="554784" cy="219475"/>
              </a:xfrm>
              <a:prstGeom prst="rect">
                <a:avLst/>
              </a:prstGeom>
            </p:spPr>
          </p:pic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9EC69103-E11E-4909-A21D-F145E640335E}"/>
                </a:ext>
              </a:extLst>
            </p:cNvPr>
            <p:cNvGrpSpPr/>
            <p:nvPr/>
          </p:nvGrpSpPr>
          <p:grpSpPr>
            <a:xfrm>
              <a:off x="11955093" y="5126245"/>
              <a:ext cx="685800" cy="2282800"/>
              <a:chOff x="11955093" y="5126245"/>
              <a:chExt cx="685800" cy="2282800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EBE5FB6D-3A10-4388-9401-6E0DD8969DC3}"/>
                  </a:ext>
                </a:extLst>
              </p:cNvPr>
              <p:cNvGrpSpPr/>
              <p:nvPr/>
            </p:nvGrpSpPr>
            <p:grpSpPr>
              <a:xfrm>
                <a:off x="11955093" y="5126245"/>
                <a:ext cx="685800" cy="2282800"/>
                <a:chOff x="9555453" y="3997825"/>
                <a:chExt cx="685800" cy="2282800"/>
              </a:xfrm>
            </p:grpSpPr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D94A3FEC-47A0-4D49-BEA9-021E47FB91C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V="1">
                  <a:off x="9841595" y="3997825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76CCD18B-140E-41EA-A853-4A7D112608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8222E04A-8B5E-4060-87DE-4EB10B49049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B43CA6ED-E8FA-4670-8ED1-C1DE70DAF0F0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B74B0A5D-648C-445C-9EC0-AB6749E16152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3BCFE98B-4E17-45B0-95AD-AB06F1E8FF25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8832549B-E45D-4E3D-9969-E8BFF6BEBD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840949" y="6185377"/>
                  <a:ext cx="189847" cy="95248"/>
                  <a:chOff x="5222636" y="4898421"/>
                  <a:chExt cx="189847" cy="95248"/>
                </a:xfrm>
              </p:grpSpPr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4CB7B116-ED59-4378-8A53-11A5DEE9787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01158" y="4942011"/>
                    <a:ext cx="111325" cy="1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03C4334-6AA5-453F-A2EC-40C3A04A62F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2483" y="4898421"/>
                    <a:ext cx="0" cy="43590"/>
                  </a:xfrm>
                  <a:prstGeom prst="line">
                    <a:avLst/>
                  </a:prstGeom>
                  <a:ln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F97EC2AE-1790-498F-933A-01AE96D5474F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921407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5913928-6E1C-4306-87A0-D09BAF57EEAC}"/>
                      </a:ext>
                    </a:extLst>
                  </p:cNvPr>
                  <p:cNvSpPr/>
                  <p:nvPr/>
                </p:nvSpPr>
                <p:spPr bwMode="auto">
                  <a:xfrm rot="5400000" flipH="1">
                    <a:off x="5284498" y="4837205"/>
                    <a:ext cx="11046" cy="13347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vert270" wrap="square" lIns="0" tIns="0" rIns="0" bIns="0" rtlCol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2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9E82D89B-5BA9-4C6F-9330-13407E75D0E4}"/>
                      </a:ext>
                    </a:extLst>
                  </p:cNvPr>
                  <p:cNvSpPr/>
                  <p:nvPr/>
                </p:nvSpPr>
                <p:spPr>
                  <a:xfrm>
                    <a:off x="5222636" y="4917065"/>
                    <a:ext cx="131714" cy="4989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8AEB53BF-7A32-4804-BFF0-73BCC4A7DF3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9555453" y="4249292"/>
                  <a:ext cx="685800" cy="990600"/>
                </a:xfrm>
                <a:prstGeom prst="rect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txBody>
                <a:bodyPr vert="vert270" wrap="square" lIns="0" tIns="0" rIns="0" bIns="0" rtlCol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023" dirty="0">
                      <a:solidFill>
                        <a:schemeClr val="bg1"/>
                      </a:solidFill>
                    </a:rPr>
                    <a:t>AHU7 Laundry</a:t>
                  </a:r>
                </a:p>
              </p:txBody>
            </p: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381E7280-1110-4A1E-A443-8EB495C255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9814751" y="5529268"/>
                  <a:ext cx="357190" cy="288576"/>
                  <a:chOff x="5056442" y="4191000"/>
                  <a:chExt cx="714378" cy="577152"/>
                </a:xfrm>
              </p:grpSpPr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0E4F39F6-7E54-47DD-B7EC-0E9D5CD6E3F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10760" y="4273466"/>
                    <a:ext cx="5743" cy="347472"/>
                  </a:xfrm>
                  <a:prstGeom prst="line">
                    <a:avLst/>
                  </a:prstGeom>
                  <a:ln w="34925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8" name="Group 197">
                    <a:extLst>
                      <a:ext uri="{FF2B5EF4-FFF2-40B4-BE49-F238E27FC236}">
                        <a16:creationId xmlns:a16="http://schemas.microsoft.com/office/drawing/2014/main" id="{610A42DD-78D1-444D-9B3E-D05B95FF87B7}"/>
                      </a:ext>
                    </a:extLst>
                  </p:cNvPr>
                  <p:cNvGrpSpPr/>
                  <p:nvPr/>
                </p:nvGrpSpPr>
                <p:grpSpPr>
                  <a:xfrm>
                    <a:off x="5056442" y="4291668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99DAFEC8-C512-42CF-A6E8-651C15C524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1E8909F9-7DAE-4A8A-8BD2-7F2BC9289B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214" name="Straight Connector 213">
                        <a:extLst>
                          <a:ext uri="{FF2B5EF4-FFF2-40B4-BE49-F238E27FC236}">
                            <a16:creationId xmlns:a16="http://schemas.microsoft.com/office/drawing/2014/main" id="{0D37CABD-ABAE-43D7-BE75-FB2172ADFA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Straight Connector 214">
                        <a:extLst>
                          <a:ext uri="{FF2B5EF4-FFF2-40B4-BE49-F238E27FC236}">
                            <a16:creationId xmlns:a16="http://schemas.microsoft.com/office/drawing/2014/main" id="{C06AE980-AF49-4E11-A502-A31DD663CA3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" name="Straight Connector 215">
                        <a:extLst>
                          <a:ext uri="{FF2B5EF4-FFF2-40B4-BE49-F238E27FC236}">
                            <a16:creationId xmlns:a16="http://schemas.microsoft.com/office/drawing/2014/main" id="{7AEA8C5E-0FB9-4EF0-8CD3-EC4B6D0FD2F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Straight Connector 216">
                        <a:extLst>
                          <a:ext uri="{FF2B5EF4-FFF2-40B4-BE49-F238E27FC236}">
                            <a16:creationId xmlns:a16="http://schemas.microsoft.com/office/drawing/2014/main" id="{975DAD8A-477E-4031-ADD3-12E69F7E32D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Straight Connector 217">
                        <a:extLst>
                          <a:ext uri="{FF2B5EF4-FFF2-40B4-BE49-F238E27FC236}">
                            <a16:creationId xmlns:a16="http://schemas.microsoft.com/office/drawing/2014/main" id="{C752C5A1-F9FE-4803-921F-D24C7A473D36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C9A94A36-7128-4A22-8384-FD2FB888164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56442" y="4191000"/>
                    <a:ext cx="714378" cy="100670"/>
                    <a:chOff x="4267200" y="4343399"/>
                    <a:chExt cx="457200" cy="64428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272F565D-CDB0-4609-8C86-256A12BE4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400" y="4343400"/>
                      <a:ext cx="304800" cy="644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grpSp>
                  <p:nvGrpSpPr>
                    <p:cNvPr id="206" name="Group 205">
                      <a:extLst>
                        <a:ext uri="{FF2B5EF4-FFF2-40B4-BE49-F238E27FC236}">
                          <a16:creationId xmlns:a16="http://schemas.microsoft.com/office/drawing/2014/main" id="{41795E22-6E0F-4B2F-84EF-CD9ABCA993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4343399"/>
                      <a:ext cx="457200" cy="64428"/>
                      <a:chOff x="4267200" y="4343399"/>
                      <a:chExt cx="457200" cy="64428"/>
                    </a:xfrm>
                    <a:grpFill/>
                  </p:grpSpPr>
                  <p:cxnSp>
                    <p:nvCxnSpPr>
                      <p:cNvPr id="207" name="Straight Connector 206">
                        <a:extLst>
                          <a:ext uri="{FF2B5EF4-FFF2-40B4-BE49-F238E27FC236}">
                            <a16:creationId xmlns:a16="http://schemas.microsoft.com/office/drawing/2014/main" id="{864C6D40-3DD3-458A-BA64-DE6D0C231DF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67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>
                        <a:extLst>
                          <a:ext uri="{FF2B5EF4-FFF2-40B4-BE49-F238E27FC236}">
                            <a16:creationId xmlns:a16="http://schemas.microsoft.com/office/drawing/2014/main" id="{3C99E14E-9E0E-4211-BF76-BE89D41D449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400"/>
                        <a:ext cx="76200" cy="0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Straight Connector 208">
                        <a:extLst>
                          <a:ext uri="{FF2B5EF4-FFF2-40B4-BE49-F238E27FC236}">
                            <a16:creationId xmlns:a16="http://schemas.microsoft.com/office/drawing/2014/main" id="{7AEF42FA-16C8-473B-A050-D176C260349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4343400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0" name="Straight Connector 209">
                        <a:extLst>
                          <a:ext uri="{FF2B5EF4-FFF2-40B4-BE49-F238E27FC236}">
                            <a16:creationId xmlns:a16="http://schemas.microsoft.com/office/drawing/2014/main" id="{8695D94F-A618-425A-B134-EEF0AE058B5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8200" y="4343399"/>
                        <a:ext cx="0" cy="64427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1" name="Straight Connector 210">
                        <a:extLst>
                          <a:ext uri="{FF2B5EF4-FFF2-40B4-BE49-F238E27FC236}">
                            <a16:creationId xmlns:a16="http://schemas.microsoft.com/office/drawing/2014/main" id="{61A7614E-7E54-4907-BF4B-4832D842803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343400" y="4407826"/>
                        <a:ext cx="304800" cy="1"/>
                      </a:xfrm>
                      <a:prstGeom prst="line">
                        <a:avLst/>
                      </a:prstGeom>
                      <a:grpFill/>
                      <a:ln w="28575" cap="rnd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FAE56C74-54B7-4A85-AD96-0FC6FF91A78E}"/>
                      </a:ext>
                    </a:extLst>
                  </p:cNvPr>
                  <p:cNvCxnSpPr/>
                  <p:nvPr/>
                </p:nvCxnSpPr>
                <p:spPr>
                  <a:xfrm>
                    <a:off x="5056442" y="4291670"/>
                    <a:ext cx="714378" cy="0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E2F3F6E7-02AF-42FC-80F3-BD83D92536C1}"/>
                      </a:ext>
                    </a:extLst>
                  </p:cNvPr>
                  <p:cNvGrpSpPr/>
                  <p:nvPr/>
                </p:nvGrpSpPr>
                <p:grpSpPr>
                  <a:xfrm>
                    <a:off x="5179288" y="4527096"/>
                    <a:ext cx="468686" cy="241056"/>
                    <a:chOff x="4267200" y="4527096"/>
                    <a:chExt cx="468686" cy="241056"/>
                  </a:xfrm>
                </p:grpSpPr>
                <p:sp>
                  <p:nvSpPr>
                    <p:cNvPr id="203" name="Isosceles Triangle 202">
                      <a:extLst>
                        <a:ext uri="{FF2B5EF4-FFF2-40B4-BE49-F238E27FC236}">
                          <a16:creationId xmlns:a16="http://schemas.microsoft.com/office/drawing/2014/main" id="{5EF13C6B-42C1-4316-A8E9-1A587C7BD25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67291" y="4528157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  <p:sp>
                  <p:nvSpPr>
                    <p:cNvPr id="204" name="Isosceles Triangle 203">
                      <a:extLst>
                        <a:ext uri="{FF2B5EF4-FFF2-40B4-BE49-F238E27FC236}">
                          <a16:creationId xmlns:a16="http://schemas.microsoft.com/office/drawing/2014/main" id="{0FCB5825-8269-4A7A-8792-0B4E76338EB4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4495891" y="4527005"/>
                      <a:ext cx="239904" cy="240086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/>
                    </a:p>
                  </p:txBody>
                </p:sp>
              </p:grp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8ECD3C49-7990-40E9-A80E-102575A493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322191" y="4556184"/>
                    <a:ext cx="182880" cy="18288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</p:grp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1A43661B-2D37-49D2-8AA6-43BF2827CA5D}"/>
                  </a:ext>
                </a:extLst>
              </p:cNvPr>
              <p:cNvGrpSpPr/>
              <p:nvPr/>
            </p:nvGrpSpPr>
            <p:grpSpPr>
              <a:xfrm>
                <a:off x="12025396" y="7028105"/>
                <a:ext cx="548634" cy="182879"/>
                <a:chOff x="731562" y="5074901"/>
                <a:chExt cx="548634" cy="182879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87A12CB4-7746-4B3D-9C30-AB4E29FBDBF1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AC1D8878-C113-4CCA-A18E-4DB88D2B6FA5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87524EB6-26AF-4AA0-A725-3C348506B5B2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6" name="Straight Connector 355">
                      <a:extLst>
                        <a:ext uri="{FF2B5EF4-FFF2-40B4-BE49-F238E27FC236}">
                          <a16:creationId xmlns:a16="http://schemas.microsoft.com/office/drawing/2014/main" id="{B40B1930-57BD-4CFA-BA25-23CFE178F9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>
                      <a:extLst>
                        <a:ext uri="{FF2B5EF4-FFF2-40B4-BE49-F238E27FC236}">
                          <a16:creationId xmlns:a16="http://schemas.microsoft.com/office/drawing/2014/main" id="{BA54048C-2792-4A53-A847-5257980C34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1" name="Group 350">
                    <a:extLst>
                      <a:ext uri="{FF2B5EF4-FFF2-40B4-BE49-F238E27FC236}">
                        <a16:creationId xmlns:a16="http://schemas.microsoft.com/office/drawing/2014/main" id="{5FADAAF9-3513-404C-8353-CF379C83C757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54" name="Isosceles Triangle 353">
                      <a:extLst>
                        <a:ext uri="{FF2B5EF4-FFF2-40B4-BE49-F238E27FC236}">
                          <a16:creationId xmlns:a16="http://schemas.microsoft.com/office/drawing/2014/main" id="{69ED4D60-1AD3-42A1-9382-511B161E0D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5" name="Isosceles Triangle 354">
                      <a:extLst>
                        <a:ext uri="{FF2B5EF4-FFF2-40B4-BE49-F238E27FC236}">
                          <a16:creationId xmlns:a16="http://schemas.microsoft.com/office/drawing/2014/main" id="{31AA5543-951A-4CFB-B1B2-9CC0F74E7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81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AAEB6F8F-F7CE-4216-A953-DFE9A961C5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53" name="Straight Connector 352">
                    <a:extLst>
                      <a:ext uri="{FF2B5EF4-FFF2-40B4-BE49-F238E27FC236}">
                        <a16:creationId xmlns:a16="http://schemas.microsoft.com/office/drawing/2014/main" id="{79B6102A-789C-4D32-B15D-73918B429868}"/>
                      </a:ext>
                    </a:extLst>
                  </p:cNvPr>
                  <p:cNvCxnSpPr>
                    <a:stCxn id="352" idx="2"/>
                    <a:endCxn id="352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65" name="TextBox 364">
            <a:extLst>
              <a:ext uri="{FF2B5EF4-FFF2-40B4-BE49-F238E27FC236}">
                <a16:creationId xmlns:a16="http://schemas.microsoft.com/office/drawing/2014/main" id="{D0D5DF5B-33E1-4215-B0AA-D8DC9C6A2762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2</a:t>
            </a:r>
          </a:p>
        </p:txBody>
      </p:sp>
    </p:spTree>
    <p:extLst>
      <p:ext uri="{BB962C8B-B14F-4D97-AF65-F5344CB8AC3E}">
        <p14:creationId xmlns:p14="http://schemas.microsoft.com/office/powerpoint/2010/main" val="4398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229868" y="810482"/>
            <a:ext cx="9713661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467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2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107BC-49A7-4DE5-8053-79111228A13C}"/>
              </a:ext>
            </a:extLst>
          </p:cNvPr>
          <p:cNvSpPr>
            <a:spLocks noChangeAspect="1"/>
          </p:cNvSpPr>
          <p:nvPr/>
        </p:nvSpPr>
        <p:spPr>
          <a:xfrm>
            <a:off x="983725" y="623448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8897B-B254-44FD-83B7-1E609E78289E}"/>
              </a:ext>
            </a:extLst>
          </p:cNvPr>
          <p:cNvSpPr>
            <a:spLocks noChangeAspect="1"/>
          </p:cNvSpPr>
          <p:nvPr/>
        </p:nvSpPr>
        <p:spPr>
          <a:xfrm>
            <a:off x="983586" y="6359164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D</a:t>
            </a:r>
          </a:p>
        </p:txBody>
      </p: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A90C162F-F029-4B41-9081-9492274ECB2E}"/>
              </a:ext>
            </a:extLst>
          </p:cNvPr>
          <p:cNvGrpSpPr/>
          <p:nvPr/>
        </p:nvGrpSpPr>
        <p:grpSpPr>
          <a:xfrm>
            <a:off x="1357803" y="810482"/>
            <a:ext cx="4114750" cy="4488861"/>
            <a:chOff x="823044" y="1188707"/>
            <a:chExt cx="6034966" cy="658366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823044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23)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154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1744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914476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3106" y="1188707"/>
              <a:ext cx="0" cy="3840493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1373106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2011744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1554549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1.5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62 gpm at 42°EWT, LWT varies, 19.1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825916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4206281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4114841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4206281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4114841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4206280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4206280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4663484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24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6040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630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466635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4846362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10" y="6857981"/>
              <a:ext cx="0" cy="91438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6D193986-901B-4343-BFB2-91F20B7A4725}"/>
              </a:ext>
            </a:extLst>
          </p:cNvPr>
          <p:cNvGrpSpPr/>
          <p:nvPr/>
        </p:nvGrpSpPr>
        <p:grpSpPr>
          <a:xfrm>
            <a:off x="6345384" y="2182104"/>
            <a:ext cx="4331005" cy="3117239"/>
            <a:chOff x="2651823" y="3200365"/>
            <a:chExt cx="6352141" cy="4571950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F33228BD-B2E7-4368-9A2F-D895DD3E0FDA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D228910-F9AE-4D0D-B556-5BA26720B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2417C013-D58C-4A33-8C15-4F814EA12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79AB2A61-262A-4481-90B7-677420446F30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49739881-3D90-4DBF-8605-5B058F039AA0}"/>
                  </a:ext>
                </a:extLst>
              </p:cNvPr>
              <p:cNvCxnSpPr>
                <a:cxnSpLocks/>
                <a:endCxn id="537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67A066CB-EB6B-4EE0-A3E8-83799491DFA2}"/>
                  </a:ext>
                </a:extLst>
              </p:cNvPr>
              <p:cNvCxnSpPr>
                <a:cxnSpLocks/>
                <a:stCxn id="537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7020A941-3504-4B82-A4F3-21943AAC9D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3D39019E-565F-4149-9B1B-2438AB5FE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6599AE75-33B4-4063-AE58-F23102F81C5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0F66F494-9E52-42ED-885C-7CB8B4E70C4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54D9095A-07E9-459D-A647-A31330D39735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54858BE7-B223-48AB-AFB3-9D059F7FE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C498E0AB-51FA-42ED-AC55-D147EA959596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BF3027E5-C1D9-413F-9FB4-C43F327FBEB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55" name="Isosceles Triangle 554">
                      <a:extLst>
                        <a:ext uri="{FF2B5EF4-FFF2-40B4-BE49-F238E27FC236}">
                          <a16:creationId xmlns:a16="http://schemas.microsoft.com/office/drawing/2014/main" id="{F1457F51-B1B8-4D9B-B3C9-94E7785860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6" name="Isosceles Triangle 555">
                      <a:extLst>
                        <a:ext uri="{FF2B5EF4-FFF2-40B4-BE49-F238E27FC236}">
                          <a16:creationId xmlns:a16="http://schemas.microsoft.com/office/drawing/2014/main" id="{2DC554F0-54D4-4084-9FC1-3B71E7D24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93F8E8D6-FBE7-4C9E-A1C1-30F0B28D59D9}"/>
                      </a:ext>
                    </a:extLst>
                  </p:cNvPr>
                  <p:cNvCxnSpPr>
                    <a:stCxn id="556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EA5AD714-4A6D-4B4F-8592-C3F73A32D1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D8C0F65C-8245-4E4D-A6A6-ED45F4B024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BD81189F-D566-4D11-852E-3561668B8EC2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7" name="Isosceles Triangle 546">
                    <a:extLst>
                      <a:ext uri="{FF2B5EF4-FFF2-40B4-BE49-F238E27FC236}">
                        <a16:creationId xmlns:a16="http://schemas.microsoft.com/office/drawing/2014/main" id="{D9BFEA20-C7F7-4189-8C90-C220B781064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8" name="Isosceles Triangle 547">
                    <a:extLst>
                      <a:ext uri="{FF2B5EF4-FFF2-40B4-BE49-F238E27FC236}">
                        <a16:creationId xmlns:a16="http://schemas.microsoft.com/office/drawing/2014/main" id="{366FDFE2-81C0-4DF5-8774-5F184329E7D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3A4489B9-096A-4D73-85FE-D5629D1CB9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7C3D0D30-8BE3-4D19-9960-7764A4B2B3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693FF29C-B8B1-4313-9F79-F3412DEAB80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3" name="Isosceles Triangle 542">
                    <a:extLst>
                      <a:ext uri="{FF2B5EF4-FFF2-40B4-BE49-F238E27FC236}">
                        <a16:creationId xmlns:a16="http://schemas.microsoft.com/office/drawing/2014/main" id="{B737B246-56F3-440D-9EBF-BD183905729F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4" name="Isosceles Triangle 543">
                    <a:extLst>
                      <a:ext uri="{FF2B5EF4-FFF2-40B4-BE49-F238E27FC236}">
                        <a16:creationId xmlns:a16="http://schemas.microsoft.com/office/drawing/2014/main" id="{76253A45-86C6-4C9E-AA48-0D4BBD5DD0B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7731DF0B-90D3-41CF-AA74-4C468CDFD1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7DA2C3EC-F2EA-4704-984A-3ADEE225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200365"/>
              <a:ext cx="0" cy="1828836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AA6B3ED-7430-47F1-915C-A98F016964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3128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0AA6F9A-3849-4BAA-AE0A-0E6E0A5E0157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1531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B00D3CDA-5A01-4EC9-B2DB-CBBF1DD51D70}"/>
                </a:ext>
              </a:extLst>
            </p:cNvPr>
            <p:cNvSpPr txBox="1"/>
            <p:nvPr/>
          </p:nvSpPr>
          <p:spPr>
            <a:xfrm>
              <a:off x="3367235" y="3703024"/>
              <a:ext cx="52577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2.5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125.4 gpm at 42°EWT, LWT varies, 34.9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4C482FEE-01D0-48AD-A2FC-908872485D9B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E9C822D1-0DBE-4D4F-8409-ACC9B020EE43}"/>
                  </a:ext>
                </a:extLst>
              </p:cNvPr>
              <p:cNvCxnSpPr>
                <a:cxnSpLocks/>
                <a:endCxn id="5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7554067-3385-4C9F-98C2-2E1F5461D79A}"/>
                  </a:ext>
                </a:extLst>
              </p:cNvPr>
              <p:cNvCxnSpPr>
                <a:cxnSpLocks/>
                <a:stCxn id="5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AD475E4B-8467-4EE3-B493-8B35B02E2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A8C0F93D-B035-4956-9A0B-14A637897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5A379684-7E03-4688-82F9-7683327EB5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6D21AD37-6EF9-4CF8-B6F7-63DCC7F9578E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3799BCE3-26DC-4EB4-9BD9-737CF288D8FC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507379B7-34FE-4C81-99DD-ECA6FF4C6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A0E75BD0-F692-40E3-90FF-7A54FCF83DD9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56A6AD9D-5BE9-4AF0-87BF-E5D3BEC1ACBB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31" name="Isosceles Triangle 530">
                      <a:extLst>
                        <a:ext uri="{FF2B5EF4-FFF2-40B4-BE49-F238E27FC236}">
                          <a16:creationId xmlns:a16="http://schemas.microsoft.com/office/drawing/2014/main" id="{216BB32A-A769-484B-A637-642B125448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2" name="Isosceles Triangle 531">
                      <a:extLst>
                        <a:ext uri="{FF2B5EF4-FFF2-40B4-BE49-F238E27FC236}">
                          <a16:creationId xmlns:a16="http://schemas.microsoft.com/office/drawing/2014/main" id="{1DE16162-42DF-49C1-B002-ADF8C50CB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B5C67735-A8CB-43AA-8435-9F27ED51A10A}"/>
                      </a:ext>
                    </a:extLst>
                  </p:cNvPr>
                  <p:cNvCxnSpPr>
                    <a:stCxn id="53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0D76FFA0-45A0-4394-B1C2-E244FB736C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62BB210-1941-4B76-83AC-83C1A0BEC1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E5D43A2B-7B1F-4A36-BF9F-7AE1BF408D6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23" name="Isosceles Triangle 522">
                    <a:extLst>
                      <a:ext uri="{FF2B5EF4-FFF2-40B4-BE49-F238E27FC236}">
                        <a16:creationId xmlns:a16="http://schemas.microsoft.com/office/drawing/2014/main" id="{797C09DA-C86B-40F8-A5C8-E05F1DC7E65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2B3CD27F-51D6-47BB-9B42-2476C9F0723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49892F34-E1DF-4BD3-88F6-F9DC18D97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24178AC-7D9B-4017-8A51-963F614530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9418BD91-E6EF-4259-AF49-4047E3836B9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19" name="Isosceles Triangle 518">
                    <a:extLst>
                      <a:ext uri="{FF2B5EF4-FFF2-40B4-BE49-F238E27FC236}">
                        <a16:creationId xmlns:a16="http://schemas.microsoft.com/office/drawing/2014/main" id="{91164158-3D60-4BDE-A93E-7C6A8CB68752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0" name="Isosceles Triangle 519">
                    <a:extLst>
                      <a:ext uri="{FF2B5EF4-FFF2-40B4-BE49-F238E27FC236}">
                        <a16:creationId xmlns:a16="http://schemas.microsoft.com/office/drawing/2014/main" id="{DDCF65E3-90A6-4B71-8E37-A76ADECE67E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367F332-F9BF-429F-93E7-1868051FC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F517AF1A-08B6-4533-9976-2342D46DCE4D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725A6D88-DD6C-445B-ABE5-A81C98981524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19" name="Freeform 175">
              <a:extLst>
                <a:ext uri="{FF2B5EF4-FFF2-40B4-BE49-F238E27FC236}">
                  <a16:creationId xmlns:a16="http://schemas.microsoft.com/office/drawing/2014/main" id="{D6EFDD5A-FFD0-4DEF-A122-F030B063848E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0" name="Freeform 176">
              <a:extLst>
                <a:ext uri="{FF2B5EF4-FFF2-40B4-BE49-F238E27FC236}">
                  <a16:creationId xmlns:a16="http://schemas.microsoft.com/office/drawing/2014/main" id="{FE7140C0-5DBD-4461-99A7-7121CFD8F6AA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1" name="Freeform 175">
              <a:extLst>
                <a:ext uri="{FF2B5EF4-FFF2-40B4-BE49-F238E27FC236}">
                  <a16:creationId xmlns:a16="http://schemas.microsoft.com/office/drawing/2014/main" id="{31CEC9B2-CC1C-49EA-A20F-9816285E3FFB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2" name="Freeform 176">
              <a:extLst>
                <a:ext uri="{FF2B5EF4-FFF2-40B4-BE49-F238E27FC236}">
                  <a16:creationId xmlns:a16="http://schemas.microsoft.com/office/drawing/2014/main" id="{A2540C6A-B3B6-431E-B620-49C64CCDF10F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28EC473-F690-4242-9760-B436B7B551B5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2442427-CC4D-42F6-9E1C-973E3D193DE9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D6EA10EF-8EAF-499E-963A-B19D89F3A305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E04A997B-2214-4C08-A1E4-C761297FC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615C5B4-FBC6-4BB5-ADCA-13202E749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A5233CA1-3A92-4710-9CE3-58FC754F386B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E0157F5D-6E74-4B1F-A377-9772B8B61327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4A384C72-6B81-49E1-AE81-80B041A94C01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D72FB9D1-C39D-4285-859C-33E89084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02EA4185-7CBB-413F-A50B-8238825E5433}"/>
                  </a:ext>
                </a:extLst>
              </p:cNvPr>
              <p:cNvCxnSpPr>
                <a:cxnSpLocks/>
                <a:endCxn id="476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EFABE9AA-7935-4BB7-992B-378E778C3973}"/>
                  </a:ext>
                </a:extLst>
              </p:cNvPr>
              <p:cNvCxnSpPr>
                <a:cxnSpLocks/>
                <a:stCxn id="476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5F8584BB-BD8F-4651-A50A-A325798AFB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6F634533-49A4-48C8-B034-C097832DD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60AC5774-4A46-48D2-91A6-D2766ACDEA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0A279FF-6C80-4E17-B344-81C6F516D1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36324CA1-BB12-4E49-A0A8-15298F3ABDE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7" name="Isosceles Triangle 506">
                    <a:extLst>
                      <a:ext uri="{FF2B5EF4-FFF2-40B4-BE49-F238E27FC236}">
                        <a16:creationId xmlns:a16="http://schemas.microsoft.com/office/drawing/2014/main" id="{3A4B1686-28EE-44A4-B016-4DDEAA05767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8" name="Isosceles Triangle 507">
                    <a:extLst>
                      <a:ext uri="{FF2B5EF4-FFF2-40B4-BE49-F238E27FC236}">
                        <a16:creationId xmlns:a16="http://schemas.microsoft.com/office/drawing/2014/main" id="{188EB021-ACBB-41E7-BF1F-1F3B433B3E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E046095F-D876-4B67-AA2F-BE41F93DE2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A7842B79-8A59-409B-B9B7-0D47E17A5D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DF5CD291-0A37-4DE1-84A5-847032DF3FA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3" name="Isosceles Triangle 502">
                    <a:extLst>
                      <a:ext uri="{FF2B5EF4-FFF2-40B4-BE49-F238E27FC236}">
                        <a16:creationId xmlns:a16="http://schemas.microsoft.com/office/drawing/2014/main" id="{3DC4789A-D480-4DB3-B322-F86CC3A9054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4" name="Isosceles Triangle 503">
                    <a:extLst>
                      <a:ext uri="{FF2B5EF4-FFF2-40B4-BE49-F238E27FC236}">
                        <a16:creationId xmlns:a16="http://schemas.microsoft.com/office/drawing/2014/main" id="{6CF95D0C-5903-4E81-A9F0-3226E1F7697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6B023146-748F-4D57-A012-AA7D510B82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6C8ADBEC-24D4-4705-B3BE-6E84A0DCE714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0140D0AE-CCDC-454E-997D-C099C606D3E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1E7BF1C4-7924-4179-AC74-1D28CB3D8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6B7483AB-2FF6-425B-A69D-BCCD5B296FE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C4C77F85-D916-4462-B32E-E275C895DC5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99" name="Isosceles Triangle 498">
                      <a:extLst>
                        <a:ext uri="{FF2B5EF4-FFF2-40B4-BE49-F238E27FC236}">
                          <a16:creationId xmlns:a16="http://schemas.microsoft.com/office/drawing/2014/main" id="{E84FBBA0-C418-43F0-AA54-132FC0ED8C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0" name="Isosceles Triangle 499">
                      <a:extLst>
                        <a:ext uri="{FF2B5EF4-FFF2-40B4-BE49-F238E27FC236}">
                          <a16:creationId xmlns:a16="http://schemas.microsoft.com/office/drawing/2014/main" id="{301DDF25-F6EA-49C7-B6D2-4F1F83FEB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2248D310-4583-4A9D-9E0A-8CE378A8D9DF}"/>
                      </a:ext>
                    </a:extLst>
                  </p:cNvPr>
                  <p:cNvCxnSpPr>
                    <a:stCxn id="500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9C65F7B2-3244-493B-9D9D-F6B3E8360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5" name="Isosceles Triangle 494">
                  <a:extLst>
                    <a:ext uri="{FF2B5EF4-FFF2-40B4-BE49-F238E27FC236}">
                      <a16:creationId xmlns:a16="http://schemas.microsoft.com/office/drawing/2014/main" id="{7E67B5F7-AB96-4100-9B8C-3C0C0D94937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CAAE7B16-4648-4B36-B7A5-10E0E213A0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AE5CB878-63A2-4A5C-BC3B-5BAEFD66C36C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EAABB0F0-F7D1-4ABC-B4D0-BF080903388D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E11D7472-EDBD-4436-926E-E09642F1B991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ADE3B8C2-D0E3-4FDB-8558-FAC35860C41D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92B1E36B-B660-404A-806A-95AD8D527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2BB07BD1-4490-4C7A-9018-412F29C257F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7A54A3F7-01F2-4452-9691-E06C1E03E7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88" name="Isosceles Triangle 487">
                      <a:extLst>
                        <a:ext uri="{FF2B5EF4-FFF2-40B4-BE49-F238E27FC236}">
                          <a16:creationId xmlns:a16="http://schemas.microsoft.com/office/drawing/2014/main" id="{B8DC98C8-204F-4B31-8692-D358C2A02E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9" name="Isosceles Triangle 488">
                      <a:extLst>
                        <a:ext uri="{FF2B5EF4-FFF2-40B4-BE49-F238E27FC236}">
                          <a16:creationId xmlns:a16="http://schemas.microsoft.com/office/drawing/2014/main" id="{3199D1C6-5285-4A51-A642-15635A905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3546812E-673D-4541-B995-F00B6BFE75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257CC5B7-4162-4CFD-8EB2-5EDF3482897B}"/>
                      </a:ext>
                    </a:extLst>
                  </p:cNvPr>
                  <p:cNvCxnSpPr>
                    <a:stCxn id="486" idx="2"/>
                    <a:endCxn id="486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7022C3DB-47F4-478E-AF37-301E03C7FB97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EED33CE4-F6F9-4DAD-942F-AF5CDBA7D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9A9EE445-A3CA-4D22-9959-7D97C01DDFA5}"/>
                  </a:ext>
                </a:extLst>
              </p:cNvPr>
              <p:cNvCxnSpPr>
                <a:cxnSpLocks/>
                <a:endCxn id="438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5AA08D7-9B34-4A7A-9B08-5CC83364A967}"/>
                  </a:ext>
                </a:extLst>
              </p:cNvPr>
              <p:cNvCxnSpPr>
                <a:cxnSpLocks/>
                <a:stCxn id="438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68740CB-981E-4741-8201-98477A4DC8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A49CC51E-3A13-49E1-A564-B224B06CDF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747862CE-75FC-41B7-8AE3-B1B7D31A07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6EB3DED0-FD71-47B4-BEFD-80D11C1143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B03068E-8A9A-48A8-9574-6290D95445B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9" name="Isosceles Triangle 468">
                    <a:extLst>
                      <a:ext uri="{FF2B5EF4-FFF2-40B4-BE49-F238E27FC236}">
                        <a16:creationId xmlns:a16="http://schemas.microsoft.com/office/drawing/2014/main" id="{9ACCB7D1-326C-43C3-8FC0-F506D0ACD6EA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Isosceles Triangle 469">
                    <a:extLst>
                      <a:ext uri="{FF2B5EF4-FFF2-40B4-BE49-F238E27FC236}">
                        <a16:creationId xmlns:a16="http://schemas.microsoft.com/office/drawing/2014/main" id="{B434A066-BCAD-42CA-BCB6-865197D7837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BA33BE76-5EDA-4061-8484-99FF1F6162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ED6BC758-4F06-4FC6-B345-60E4D9D3E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263DD6CF-E49E-45CC-B2B6-D64C917AFEBF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5" name="Isosceles Triangle 464">
                    <a:extLst>
                      <a:ext uri="{FF2B5EF4-FFF2-40B4-BE49-F238E27FC236}">
                        <a16:creationId xmlns:a16="http://schemas.microsoft.com/office/drawing/2014/main" id="{94F82BC5-2EEF-42AF-8730-1ADDDA88633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Isosceles Triangle 465">
                    <a:extLst>
                      <a:ext uri="{FF2B5EF4-FFF2-40B4-BE49-F238E27FC236}">
                        <a16:creationId xmlns:a16="http://schemas.microsoft.com/office/drawing/2014/main" id="{9931B51C-A5A8-47FF-B9EF-C2B64FB6F1E0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391C21C7-9D4B-451B-B424-2FAA3AD489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1886D847-83D2-44DF-96CE-F3A3DCD0E136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3899FE41-93B3-4DF5-AEF5-44D5EAE7C8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686F5A7E-AEFC-48A7-BF59-9639762352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594F232-07C9-460D-8F6A-10B2E8F9FAF5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74056C56-D629-470F-86FB-032D3AA572A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61" name="Isosceles Triangle 460">
                      <a:extLst>
                        <a:ext uri="{FF2B5EF4-FFF2-40B4-BE49-F238E27FC236}">
                          <a16:creationId xmlns:a16="http://schemas.microsoft.com/office/drawing/2014/main" id="{A3FAEA76-1126-4F70-B3C9-190B68E328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2" name="Isosceles Triangle 461">
                      <a:extLst>
                        <a:ext uri="{FF2B5EF4-FFF2-40B4-BE49-F238E27FC236}">
                          <a16:creationId xmlns:a16="http://schemas.microsoft.com/office/drawing/2014/main" id="{7AD667D6-3E1D-4A49-A79E-21BE7D153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C93E03B2-04BD-4A40-B966-C8085C7580BF}"/>
                      </a:ext>
                    </a:extLst>
                  </p:cNvPr>
                  <p:cNvCxnSpPr>
                    <a:stCxn id="4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34F25CCF-0B07-4B65-90BE-B90D3A22E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7" name="Isosceles Triangle 456">
                  <a:extLst>
                    <a:ext uri="{FF2B5EF4-FFF2-40B4-BE49-F238E27FC236}">
                      <a16:creationId xmlns:a16="http://schemas.microsoft.com/office/drawing/2014/main" id="{9C740E7F-4E99-436B-88C8-6AD0DE716A2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AEED716D-1283-4D7C-9DA9-55A4927AF6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6A603914-F28E-4C1D-9B8E-7D882BE64EA4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2A6AB488-28E1-436C-8A46-402CB1ABE95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0CAE5588-D173-49E8-9561-A3175D156036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1065E971-A2C8-4DFB-93F8-77AFD9650E0B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85205699-8D5D-423A-B7A2-2F5FDCFCCA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7B1F1889-6F3A-4D5C-AD9A-F925DC38DC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5D807EF6-681F-4931-BDB5-C6DE8C1B70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50" name="Isosceles Triangle 449">
                      <a:extLst>
                        <a:ext uri="{FF2B5EF4-FFF2-40B4-BE49-F238E27FC236}">
                          <a16:creationId xmlns:a16="http://schemas.microsoft.com/office/drawing/2014/main" id="{A953228F-BCFD-45AE-ABA0-5E05448E0D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1" name="Isosceles Triangle 450">
                      <a:extLst>
                        <a:ext uri="{FF2B5EF4-FFF2-40B4-BE49-F238E27FC236}">
                          <a16:creationId xmlns:a16="http://schemas.microsoft.com/office/drawing/2014/main" id="{FDBE7050-21F0-4C5B-AD4A-1DC360EAB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A4A5E025-0750-4A7D-82E3-C5DBA968B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F3387B2D-2F7E-4B97-8A60-5FC108299F80}"/>
                      </a:ext>
                    </a:extLst>
                  </p:cNvPr>
                  <p:cNvCxnSpPr>
                    <a:stCxn id="448" idx="2"/>
                    <a:endCxn id="448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1E8F5A31-D2D2-4F24-B5C8-40E456AC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90" y="6857982"/>
              <a:ext cx="0" cy="91433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746545" y="2174755"/>
            <a:ext cx="9200862" cy="11699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5472552" y="5299343"/>
            <a:ext cx="5639292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4715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4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3791CF71-E2ED-443D-A13E-64F0DE825C0F}"/>
              </a:ext>
            </a:extLst>
          </p:cNvPr>
          <p:cNvSpPr>
            <a:spLocks noChangeAspect="1"/>
          </p:cNvSpPr>
          <p:nvPr/>
        </p:nvSpPr>
        <p:spPr>
          <a:xfrm>
            <a:off x="10958889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58C9D2E9-734C-4A6F-9358-833010F32D63}"/>
              </a:ext>
            </a:extLst>
          </p:cNvPr>
          <p:cNvSpPr>
            <a:spLocks noChangeAspect="1"/>
          </p:cNvSpPr>
          <p:nvPr/>
        </p:nvSpPr>
        <p:spPr>
          <a:xfrm>
            <a:off x="10958892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F</a:t>
            </a:r>
          </a:p>
        </p:txBody>
      </p: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EB57F9CE-130D-4E20-9D10-1144EEF6075B}"/>
              </a:ext>
            </a:extLst>
          </p:cNvPr>
          <p:cNvGrpSpPr/>
          <p:nvPr/>
        </p:nvGrpSpPr>
        <p:grpSpPr>
          <a:xfrm>
            <a:off x="5285518" y="4800585"/>
            <a:ext cx="374069" cy="124690"/>
            <a:chOff x="731562" y="5074901"/>
            <a:chExt cx="548634" cy="182879"/>
          </a:xfrm>
        </p:grpSpPr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49CEBEB-593F-4E13-820B-072FE3195C00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4EE5C5B3-1A32-43FB-8F5D-51E9E87E3981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78EC66BC-AB4C-4B32-8707-9812B6A95724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315421B1-67B8-4B91-A208-6ACB35AE28A2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086699F0-E5F1-40F1-B0F9-4B732B8BA03D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25103CF2-EB7D-4EFF-9158-B8C39C10DA1A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91" name="Isosceles Triangle 590">
                  <a:extLst>
                    <a:ext uri="{FF2B5EF4-FFF2-40B4-BE49-F238E27FC236}">
                      <a16:creationId xmlns:a16="http://schemas.microsoft.com/office/drawing/2014/main" id="{9B29E695-9092-471B-84E7-2A2AA7C17BEC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2" name="Isosceles Triangle 591">
                  <a:extLst>
                    <a:ext uri="{FF2B5EF4-FFF2-40B4-BE49-F238E27FC236}">
                      <a16:creationId xmlns:a16="http://schemas.microsoft.com/office/drawing/2014/main" id="{C878856C-6E00-4599-952C-3047A3330F35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8B5AB49-1A54-4543-A2CC-9A7BE7A6E8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34EDDBFD-D0D2-49E7-87E9-F6BA63C8337C}"/>
                  </a:ext>
                </a:extLst>
              </p:cNvPr>
              <p:cNvCxnSpPr>
                <a:stCxn id="589" idx="2"/>
                <a:endCxn id="589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E4E0BCBD-2E3B-4190-935C-0B808E68C029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672C9924-3E6E-4F32-9BE3-30218831FDA7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0EA7F1FE-FDF5-4D0E-B453-E67B7C647BD2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95800E0C-3B94-49EB-A42A-EFD099E7E6E0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6C8D1D6A-2117-4795-BF0F-0061C22ED408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183730FF-83CC-485C-8ABE-8CB62BD1A20E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8FBB51F2-CB71-40CA-AE94-2DB57ABB358C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CAD0986B-03EC-4228-9347-AF4D7E23A2B3}"/>
              </a:ext>
            </a:extLst>
          </p:cNvPr>
          <p:cNvGrpSpPr/>
          <p:nvPr/>
        </p:nvGrpSpPr>
        <p:grpSpPr>
          <a:xfrm>
            <a:off x="6532413" y="2455598"/>
            <a:ext cx="374073" cy="124690"/>
            <a:chOff x="731562" y="1600241"/>
            <a:chExt cx="548640" cy="182878"/>
          </a:xfrm>
        </p:grpSpPr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E11C3DB5-0481-431B-85FC-210E883B6780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B6C5743A-44FB-4CF5-8F6F-189A1AAADD9C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83B61D42-7F21-4C70-A97A-1F7924126A29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0B133E06-1DDD-4576-AA0D-25E1026DF036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D852D131-87FD-4792-B5BD-04E8E6921D33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2F75CCF2-79A3-4B9A-8EDC-95A0C348D496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709B0BEC-825B-4607-BA45-0D5FB0A2AFC0}"/>
              </a:ext>
            </a:extLst>
          </p:cNvPr>
          <p:cNvGrpSpPr/>
          <p:nvPr/>
        </p:nvGrpSpPr>
        <p:grpSpPr>
          <a:xfrm>
            <a:off x="5285518" y="5012635"/>
            <a:ext cx="374073" cy="124690"/>
            <a:chOff x="731562" y="1600241"/>
            <a:chExt cx="548640" cy="182878"/>
          </a:xfrm>
        </p:grpSpPr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7F6A6DFD-33BE-4F13-881E-43D7FD70D498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A6344F4B-4F7A-43FB-B798-FBF88600B3E5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1C054468-732F-4CAA-8265-8810913C9B6D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95014596-4043-4F33-A7FE-EAA0E7E6C0AF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8674000C-CDE6-42D0-B8C3-E4684F937CC9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24106ED-FE9A-4534-B9F7-74B64E824DCE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BAC0F261-4EBC-4E3C-BBC7-B14FB978BE2A}"/>
              </a:ext>
            </a:extLst>
          </p:cNvPr>
          <p:cNvGrpSpPr/>
          <p:nvPr/>
        </p:nvGrpSpPr>
        <p:grpSpPr>
          <a:xfrm>
            <a:off x="10273096" y="4800585"/>
            <a:ext cx="374069" cy="124690"/>
            <a:chOff x="731562" y="5074901"/>
            <a:chExt cx="548634" cy="182879"/>
          </a:xfrm>
        </p:grpSpPr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688224D3-8868-4B19-92EF-9364492580D2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BD126C7D-0ED2-4FFB-80DF-5185FDCD2C6A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638E1171-BC7B-4065-8E3A-E714BDDF7D1B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661" name="Straight Connector 660">
                  <a:extLst>
                    <a:ext uri="{FF2B5EF4-FFF2-40B4-BE49-F238E27FC236}">
                      <a16:creationId xmlns:a16="http://schemas.microsoft.com/office/drawing/2014/main" id="{227D7267-024B-4221-AD95-590EB0D52EDD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Straight Connector 661">
                  <a:extLst>
                    <a:ext uri="{FF2B5EF4-FFF2-40B4-BE49-F238E27FC236}">
                      <a16:creationId xmlns:a16="http://schemas.microsoft.com/office/drawing/2014/main" id="{340BD665-E8A6-455D-BF92-79604EAD53CD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B28A0B92-D132-4198-A5C8-7E4051E23621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659" name="Isosceles Triangle 658">
                  <a:extLst>
                    <a:ext uri="{FF2B5EF4-FFF2-40B4-BE49-F238E27FC236}">
                      <a16:creationId xmlns:a16="http://schemas.microsoft.com/office/drawing/2014/main" id="{990547A9-7A8E-44E2-B794-68AA38BCC656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0" name="Isosceles Triangle 659">
                  <a:extLst>
                    <a:ext uri="{FF2B5EF4-FFF2-40B4-BE49-F238E27FC236}">
                      <a16:creationId xmlns:a16="http://schemas.microsoft.com/office/drawing/2014/main" id="{F7F9958A-723B-46CA-9B4D-82A33FEAE5BB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FC9B781A-19B0-4AB4-BF75-259C2A4D3C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3DB1CB55-C67D-4EF5-BCCD-49EF2CCBC9B6}"/>
                  </a:ext>
                </a:extLst>
              </p:cNvPr>
              <p:cNvCxnSpPr>
                <a:stCxn id="657" idx="2"/>
                <a:endCxn id="657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3" name="Group 662">
            <a:extLst>
              <a:ext uri="{FF2B5EF4-FFF2-40B4-BE49-F238E27FC236}">
                <a16:creationId xmlns:a16="http://schemas.microsoft.com/office/drawing/2014/main" id="{5C8DAC8A-EE92-48B5-B8E5-87E5A0E14363}"/>
              </a:ext>
            </a:extLst>
          </p:cNvPr>
          <p:cNvGrpSpPr/>
          <p:nvPr/>
        </p:nvGrpSpPr>
        <p:grpSpPr>
          <a:xfrm>
            <a:off x="10273096" y="5012635"/>
            <a:ext cx="374073" cy="124690"/>
            <a:chOff x="731562" y="1600241"/>
            <a:chExt cx="548640" cy="182878"/>
          </a:xfrm>
        </p:grpSpPr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59E5A14B-4A14-42E0-9EAA-355C774D5974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A75DAFD3-2143-412D-9A8C-1D1A202667C1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56CC23B4-F19A-4933-9CD3-9F1A01372493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D36EC4D7-3DCC-4BD7-8B9A-3CA8F4166010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F38A29F9-0636-441C-8CD1-88CCD9665451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06B167C1-BE3A-4084-9785-5E00D36524EE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4AD51D61-BD77-472F-9227-E12629960C8C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3</a:t>
            </a:r>
          </a:p>
        </p:txBody>
      </p:sp>
    </p:spTree>
    <p:extLst>
      <p:ext uri="{BB962C8B-B14F-4D97-AF65-F5344CB8AC3E}">
        <p14:creationId xmlns:p14="http://schemas.microsoft.com/office/powerpoint/2010/main" val="5602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59AEF3-B389-4D8A-A58C-426907BDC6E1}"/>
              </a:ext>
            </a:extLst>
          </p:cNvPr>
          <p:cNvCxnSpPr>
            <a:cxnSpLocks/>
          </p:cNvCxnSpPr>
          <p:nvPr/>
        </p:nvCxnSpPr>
        <p:spPr>
          <a:xfrm>
            <a:off x="1229868" y="6546201"/>
            <a:ext cx="971797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E6E39-B301-4766-8A07-856390756A4F}"/>
              </a:ext>
            </a:extLst>
          </p:cNvPr>
          <p:cNvCxnSpPr>
            <a:cxnSpLocks/>
          </p:cNvCxnSpPr>
          <p:nvPr/>
        </p:nvCxnSpPr>
        <p:spPr>
          <a:xfrm>
            <a:off x="1547727" y="810482"/>
            <a:ext cx="9395802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4C344-81D0-4073-A7E7-4233CD4BE490}"/>
              </a:ext>
            </a:extLst>
          </p:cNvPr>
          <p:cNvCxnSpPr>
            <a:cxnSpLocks/>
          </p:cNvCxnSpPr>
          <p:nvPr/>
        </p:nvCxnSpPr>
        <p:spPr>
          <a:xfrm>
            <a:off x="1295309" y="187035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8B499-46CD-4F4F-B25C-80A5467F2A95}"/>
              </a:ext>
            </a:extLst>
          </p:cNvPr>
          <p:cNvSpPr txBox="1"/>
          <p:nvPr/>
        </p:nvSpPr>
        <p:spPr>
          <a:xfrm rot="16200000">
            <a:off x="-565972" y="3604677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3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95BFEA82-FC7B-4FB4-8052-F97B951C5D9E}"/>
              </a:ext>
            </a:extLst>
          </p:cNvPr>
          <p:cNvGrpSpPr/>
          <p:nvPr/>
        </p:nvGrpSpPr>
        <p:grpSpPr>
          <a:xfrm>
            <a:off x="1357803" y="2174565"/>
            <a:ext cx="4331005" cy="3124779"/>
            <a:chOff x="2651823" y="3189361"/>
            <a:chExt cx="6352141" cy="45830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D7439D-A30E-42B5-A850-8FC2E0D8EC47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CD7B67-2BAC-43F8-8141-62E43A6F7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B2C5A3-71CA-4E12-ADF7-8D3900E38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BB17F2-1006-4D3D-8CB7-51C216564346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6D9DD7-8F76-4C01-86B0-8CC6771D27FA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797399B-A222-41FE-8888-C34F54A1D475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E469196-E59E-4934-8AD2-CB61EA7EC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3F62F6-0875-41F5-AE3E-F1286C8D5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38A39-83B1-46D2-A1E1-32D37AC445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71B5FA-DF3F-4EDC-8AC5-214A10BBAFB9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0CAEB3-CB95-45BF-9E3E-C19DB25CE17D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5EFDE46-3743-4523-BEDA-CD391822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62B4753-4CC1-4AC8-A1B6-AD1D13A7317F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CE51B61-C43B-46E5-924C-79B1B17E878F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61" name="Isosceles Triangle 60">
                      <a:extLst>
                        <a:ext uri="{FF2B5EF4-FFF2-40B4-BE49-F238E27FC236}">
                          <a16:creationId xmlns:a16="http://schemas.microsoft.com/office/drawing/2014/main" id="{9C3C9EEF-3A0F-4C44-A938-AC3E3EBDE75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Isosceles Triangle 61">
                      <a:extLst>
                        <a:ext uri="{FF2B5EF4-FFF2-40B4-BE49-F238E27FC236}">
                          <a16:creationId xmlns:a16="http://schemas.microsoft.com/office/drawing/2014/main" id="{8E52074B-EC02-47D5-B73D-6FEBEB0B4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6D97002-04BF-466C-AE08-FF8D0CEA0415}"/>
                      </a:ext>
                    </a:extLst>
                  </p:cNvPr>
                  <p:cNvCxnSpPr>
                    <a:stCxn id="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ACA3DDE-DD0D-4CE3-8482-CB5853AF2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297AB3A-5C3F-470A-9A9D-B10BFDAAB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C456876-1E9F-47D0-A9DC-58ADE3B81C0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8A0DC62B-E1BE-4D1B-8F4F-702772D88D7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Isosceles Triangle 66">
                    <a:extLst>
                      <a:ext uri="{FF2B5EF4-FFF2-40B4-BE49-F238E27FC236}">
                        <a16:creationId xmlns:a16="http://schemas.microsoft.com/office/drawing/2014/main" id="{3A7D373E-7F65-4ECF-B27A-FEEBFC5D217D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F1FCA8E-E6C5-43F0-A8D1-4AB304DFA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B161635-4B93-44AA-9493-FA92EA9132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23B6B512-D8CC-452B-82D3-1278CCA1E61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71" name="Isosceles Triangle 70">
                    <a:extLst>
                      <a:ext uri="{FF2B5EF4-FFF2-40B4-BE49-F238E27FC236}">
                        <a16:creationId xmlns:a16="http://schemas.microsoft.com/office/drawing/2014/main" id="{E5D1D03D-4346-4587-91E4-F8AEA795B61E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Isosceles Triangle 71">
                    <a:extLst>
                      <a:ext uri="{FF2B5EF4-FFF2-40B4-BE49-F238E27FC236}">
                        <a16:creationId xmlns:a16="http://schemas.microsoft.com/office/drawing/2014/main" id="{87702427-B7B6-45E5-849E-7C1D2704AC8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6876BB3-02F0-4DC7-BE04-051284ED4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EA3687B-6805-4999-8D93-C9DF72D74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189361"/>
              <a:ext cx="0" cy="183984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32EE572-7711-4169-9E4D-507C0BDFA3EB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7813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B845938-CF96-4D0B-BD40-7B9075B9A622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09175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81A48D0-4DD1-43F1-A757-34A99844C2B0}"/>
                </a:ext>
              </a:extLst>
            </p:cNvPr>
            <p:cNvSpPr txBox="1"/>
            <p:nvPr/>
          </p:nvSpPr>
          <p:spPr>
            <a:xfrm>
              <a:off x="3383328" y="3749054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3.5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124.5 gpm at 42°EWT, LWT varies, 34.2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1ED9A2F-8615-4BEB-BA53-C4CAB18AB6DD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506FB34-91FF-4E38-821B-75A4C175AAD4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5FE7E0-E489-44BB-8E9D-6727C9E9D209}"/>
                  </a:ext>
                </a:extLst>
              </p:cNvPr>
              <p:cNvCxnSpPr>
                <a:cxnSpLocks/>
                <a:stCxn id="212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753536-D2AC-40F7-B415-14539CCC6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CDFAB61-7CC8-454B-8E57-7FC420F64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21A77-330E-4E01-8EE8-8ACF64E7D9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5AD3A7-2A8E-4B55-9FEF-A37E91B41A1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42E1D8-B4A1-42B7-AD93-488FAA2055D2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F2FB627-152C-4C5F-AD75-7955774EEF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00BEB2EB-1F61-46EA-B8F5-DFC341465ECB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30E15882-3A0B-4E24-B8D9-A167F1333F18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46C98376-A850-48AB-B9F2-6E17A8D05E7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B722F777-6066-499F-8AEC-C07EDC16E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B04540BD-EE3F-4A9B-B585-959CCC422A16}"/>
                      </a:ext>
                    </a:extLst>
                  </p:cNvPr>
                  <p:cNvCxnSpPr>
                    <a:stCxn id="231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2D927919-D986-4172-84E0-63C9D136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5BFD57CC-3A48-4724-A58F-F70C2501AE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FC2DA94-321F-4A0E-A028-BBA830140B34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4BDC8E6B-A045-450C-9721-CC65F4EEA423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Isosceles Triangle 222">
                    <a:extLst>
                      <a:ext uri="{FF2B5EF4-FFF2-40B4-BE49-F238E27FC236}">
                        <a16:creationId xmlns:a16="http://schemas.microsoft.com/office/drawing/2014/main" id="{8B0391C0-4905-4BA6-9F68-63067131E25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69E78-34F1-4ED9-8A60-E407EE197C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7CB458-8403-4B35-A64E-582B95243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55785AA-AA6C-4864-8D53-43513CB97ECC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7932729D-C53A-473E-BA9F-F477D568575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D13D2856-4E67-411D-A5BB-213046F03AE1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3F0DF6A-B4FC-45DD-AE4E-DD03C837CC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3244A18-6699-4769-8F89-C4828E35E1DF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1792505-B8EE-4569-B4EC-883358DA181E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261" name="Freeform 175">
              <a:extLst>
                <a:ext uri="{FF2B5EF4-FFF2-40B4-BE49-F238E27FC236}">
                  <a16:creationId xmlns:a16="http://schemas.microsoft.com/office/drawing/2014/main" id="{217B761B-5195-4E42-BA2C-4CFCA6EC41B2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2" name="Freeform 176">
              <a:extLst>
                <a:ext uri="{FF2B5EF4-FFF2-40B4-BE49-F238E27FC236}">
                  <a16:creationId xmlns:a16="http://schemas.microsoft.com/office/drawing/2014/main" id="{841DF842-48E3-4DD8-9D85-3351E870BAE3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3" name="Freeform 175">
              <a:extLst>
                <a:ext uri="{FF2B5EF4-FFF2-40B4-BE49-F238E27FC236}">
                  <a16:creationId xmlns:a16="http://schemas.microsoft.com/office/drawing/2014/main" id="{D737F2C6-5CD5-4800-9823-BAFC6271890D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264" name="Freeform 176">
              <a:extLst>
                <a:ext uri="{FF2B5EF4-FFF2-40B4-BE49-F238E27FC236}">
                  <a16:creationId xmlns:a16="http://schemas.microsoft.com/office/drawing/2014/main" id="{770EEF1A-4BB5-4C55-9F4C-87E78F082F11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76F0F3A-145B-489B-8608-40E9FE4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D292D1E-FC47-44DD-B7C4-2BAE6BA6F11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0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E588F56-E697-4770-996B-254264FC85E4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BB4BF4C-2991-445E-8009-89F23C12E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17918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6ECBAE-65BA-457F-BDE4-037987EBF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06612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D56FD3F-2DA7-46B9-BEB9-0B09EA68AC5A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E722882-6B05-4379-9462-7D90C9478B26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E7A3775-9E0C-4A52-8412-2236DAE457B5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BC682F2-3892-4D70-AF87-3A14F30ED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5BBDB5C-89FF-4EEF-AF40-B310DBACCE9E}"/>
                  </a:ext>
                </a:extLst>
              </p:cNvPr>
              <p:cNvCxnSpPr>
                <a:cxnSpLocks/>
                <a:endCxn id="275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75175F6-7E85-4F55-BCF5-A01133EBD172}"/>
                  </a:ext>
                </a:extLst>
              </p:cNvPr>
              <p:cNvCxnSpPr>
                <a:cxnSpLocks/>
                <a:stCxn id="275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D1075EAE-2864-46B9-A663-302BA8F04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34C398D-D6E6-4BB2-BF83-6D2644F28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0E81132-B246-4637-9033-6C1814C97D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DF55E90-1FFD-4AA7-98F2-7C3DB6553D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71B44940-C403-4DB7-B323-B5E70CFF58F5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5" name="Isosceles Triangle 284">
                    <a:extLst>
                      <a:ext uri="{FF2B5EF4-FFF2-40B4-BE49-F238E27FC236}">
                        <a16:creationId xmlns:a16="http://schemas.microsoft.com/office/drawing/2014/main" id="{24BF5C95-8032-4380-B315-9793EDCDA1AB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6" name="Isosceles Triangle 285">
                    <a:extLst>
                      <a:ext uri="{FF2B5EF4-FFF2-40B4-BE49-F238E27FC236}">
                        <a16:creationId xmlns:a16="http://schemas.microsoft.com/office/drawing/2014/main" id="{997338C9-0FB6-49F9-9867-830D4606C88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C0101F5D-F10C-48FE-A240-F13D09150E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9CCABB7F-285B-46A3-9B72-6866A3A6F6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5093C2CA-5287-42EE-85A6-FE5A5681CF31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281" name="Isosceles Triangle 280">
                    <a:extLst>
                      <a:ext uri="{FF2B5EF4-FFF2-40B4-BE49-F238E27FC236}">
                        <a16:creationId xmlns:a16="http://schemas.microsoft.com/office/drawing/2014/main" id="{498A0613-BC2C-45C2-9791-2444BCF3AD26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Isosceles Triangle 281">
                    <a:extLst>
                      <a:ext uri="{FF2B5EF4-FFF2-40B4-BE49-F238E27FC236}">
                        <a16:creationId xmlns:a16="http://schemas.microsoft.com/office/drawing/2014/main" id="{F9E72EFD-6289-4E7F-9DA1-2EDF98FE9D5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B806734D-87E6-41AA-8187-4A097C9A84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5EE77EFE-0533-41DB-BCAC-75D87A4CFE3A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42A8317-F233-4041-B412-3CBB996907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DF0D0C05-3791-4404-A137-2C49196AE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FE27769-6166-41EA-9713-913E30061A5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9C82D9A-EE7F-420C-8693-09A8E5848B6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293" name="Isosceles Triangle 292">
                      <a:extLst>
                        <a:ext uri="{FF2B5EF4-FFF2-40B4-BE49-F238E27FC236}">
                          <a16:creationId xmlns:a16="http://schemas.microsoft.com/office/drawing/2014/main" id="{E29070B5-3E47-46FA-80A2-D35B25ADFF5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4" name="Isosceles Triangle 293">
                      <a:extLst>
                        <a:ext uri="{FF2B5EF4-FFF2-40B4-BE49-F238E27FC236}">
                          <a16:creationId xmlns:a16="http://schemas.microsoft.com/office/drawing/2014/main" id="{3F47D351-A404-4C04-9B6B-46A6EE96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CD560E0C-07D0-461A-ACC7-0E82119FF731}"/>
                      </a:ext>
                    </a:extLst>
                  </p:cNvPr>
                  <p:cNvCxnSpPr>
                    <a:stCxn id="294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31A2F0F8-C7D4-4C27-8F59-5A34F001B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3" name="Isosceles Triangle 322">
                  <a:extLst>
                    <a:ext uri="{FF2B5EF4-FFF2-40B4-BE49-F238E27FC236}">
                      <a16:creationId xmlns:a16="http://schemas.microsoft.com/office/drawing/2014/main" id="{F2A9D0FE-32F9-4FF5-8913-6708E178C1B4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5554EA2-82C6-43E4-BA0D-E4CE061948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8FDE9344-CEF9-4087-88B9-5D92235140BB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9D817BDE-B15E-46D1-8E82-2F8D09B9E50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E289EE80-50F6-4714-98C4-9965C64D90B8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EF55B34A-FF32-49C6-95CD-E43EA7452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51" name="Straight Connector 350">
                      <a:extLst>
                        <a:ext uri="{FF2B5EF4-FFF2-40B4-BE49-F238E27FC236}">
                          <a16:creationId xmlns:a16="http://schemas.microsoft.com/office/drawing/2014/main" id="{DDE84067-6102-492C-B962-A703FE863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>
                      <a:extLst>
                        <a:ext uri="{FF2B5EF4-FFF2-40B4-BE49-F238E27FC236}">
                          <a16:creationId xmlns:a16="http://schemas.microsoft.com/office/drawing/2014/main" id="{8DDCA41B-8068-4A5C-9F90-B06EB63271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7F8C08F9-AF76-4972-910E-5F82D69F9DE4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49" name="Isosceles Triangle 348">
                      <a:extLst>
                        <a:ext uri="{FF2B5EF4-FFF2-40B4-BE49-F238E27FC236}">
                          <a16:creationId xmlns:a16="http://schemas.microsoft.com/office/drawing/2014/main" id="{073E6E46-7CE8-4427-BF29-092F3FDD6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D860FF77-713B-48BB-9A67-6D947C50A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6253F421-10BF-43E3-8926-C497800D56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083242-7CD3-4A53-AFC2-F13AF9F009C1}"/>
                      </a:ext>
                    </a:extLst>
                  </p:cNvPr>
                  <p:cNvCxnSpPr>
                    <a:stCxn id="347" idx="2"/>
                    <a:endCxn id="347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E1D06278-50AC-423B-9FAE-8EEE64F88442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FC324A7-2C57-48EE-BDC3-A657738E0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BD0386FD-16DB-487A-B150-E8E9EA14762A}"/>
                  </a:ext>
                </a:extLst>
              </p:cNvPr>
              <p:cNvCxnSpPr>
                <a:cxnSpLocks/>
                <a:endCxn id="361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A82D9D2C-6C6C-4004-8F52-6E55A7A777EC}"/>
                  </a:ext>
                </a:extLst>
              </p:cNvPr>
              <p:cNvCxnSpPr>
                <a:cxnSpLocks/>
                <a:stCxn id="361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2499A22-F3AA-43D8-AF8E-436941E76C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C3181D2-4E16-45B0-94CB-FC09E9458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9903E42F-FDE0-445C-AC4D-FC04C9EA393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56581D36-4022-409E-BC76-0230D95B72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05E85561-7082-406A-B4B5-9A0DE981211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92" name="Isosceles Triangle 391">
                    <a:extLst>
                      <a:ext uri="{FF2B5EF4-FFF2-40B4-BE49-F238E27FC236}">
                        <a16:creationId xmlns:a16="http://schemas.microsoft.com/office/drawing/2014/main" id="{6A2954D1-7681-4FAD-B264-0ABF474C3CC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3" name="Isosceles Triangle 392">
                    <a:extLst>
                      <a:ext uri="{FF2B5EF4-FFF2-40B4-BE49-F238E27FC236}">
                        <a16:creationId xmlns:a16="http://schemas.microsoft.com/office/drawing/2014/main" id="{5ED52705-DFF1-4ECC-B0C8-9E4F4A02563E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5097E358-EFE0-4579-8CE3-604C9F50C8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ED73EF74-3EE0-4AD2-8BF7-D6D47FAF44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C63B16A8-5679-4026-8A2E-5F9A0DD17059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388" name="Isosceles Triangle 387">
                    <a:extLst>
                      <a:ext uri="{FF2B5EF4-FFF2-40B4-BE49-F238E27FC236}">
                        <a16:creationId xmlns:a16="http://schemas.microsoft.com/office/drawing/2014/main" id="{1D20D2F2-4559-44A8-B976-49834809404C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9" name="Isosceles Triangle 388">
                    <a:extLst>
                      <a:ext uri="{FF2B5EF4-FFF2-40B4-BE49-F238E27FC236}">
                        <a16:creationId xmlns:a16="http://schemas.microsoft.com/office/drawing/2014/main" id="{F300C092-7A99-4A58-8918-C62FB80340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F2E9EDD5-1018-4B1D-A2EF-31758B94EB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5A96B965-8464-466E-A9AB-6EF9519B01E7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102C0D55-085C-400E-9E23-7029C10208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0266A72B-2A53-400F-9AEC-61120DEFBE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09AD78F8-64E7-4DDE-A5A2-D01380E0E147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9BEF08EE-1AAE-4843-BEF1-B30DF5D7566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384" name="Isosceles Triangle 383">
                      <a:extLst>
                        <a:ext uri="{FF2B5EF4-FFF2-40B4-BE49-F238E27FC236}">
                          <a16:creationId xmlns:a16="http://schemas.microsoft.com/office/drawing/2014/main" id="{70A1E978-D9C1-4BD3-AC1A-F9C528F3FE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5" name="Isosceles Triangle 384">
                      <a:extLst>
                        <a:ext uri="{FF2B5EF4-FFF2-40B4-BE49-F238E27FC236}">
                          <a16:creationId xmlns:a16="http://schemas.microsoft.com/office/drawing/2014/main" id="{5BFE917A-267F-4C6D-9F3B-E1BF52DC7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F694A0D2-04BF-4494-9B38-5E71C5A5AABE}"/>
                      </a:ext>
                    </a:extLst>
                  </p:cNvPr>
                  <p:cNvCxnSpPr>
                    <a:stCxn id="385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ADDFD3EE-A08B-4365-82D9-6DE711CB10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0" name="Isosceles Triangle 379">
                  <a:extLst>
                    <a:ext uri="{FF2B5EF4-FFF2-40B4-BE49-F238E27FC236}">
                      <a16:creationId xmlns:a16="http://schemas.microsoft.com/office/drawing/2014/main" id="{401FFE2A-93EB-4C64-910F-6FE1C16E652A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15B139FC-EF5C-4CDD-B18A-F101986DE6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3B0D4EE1-88CA-4717-98C3-E9B99B85D9E7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CD64A761-DDF8-420D-95FE-7094C842F3D3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B9300B6D-1FAB-44D2-A189-561AAB1DCF29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5C3C510F-0952-4EF0-B115-77568F79D49E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375" name="Straight Connector 374">
                      <a:extLst>
                        <a:ext uri="{FF2B5EF4-FFF2-40B4-BE49-F238E27FC236}">
                          <a16:creationId xmlns:a16="http://schemas.microsoft.com/office/drawing/2014/main" id="{FE8A7A11-F43C-4756-813A-E92AC9977E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>
                      <a:extLst>
                        <a:ext uri="{FF2B5EF4-FFF2-40B4-BE49-F238E27FC236}">
                          <a16:creationId xmlns:a16="http://schemas.microsoft.com/office/drawing/2014/main" id="{2CBDF23B-6319-47D1-9C05-0133A8B73B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 369">
                    <a:extLst>
                      <a:ext uri="{FF2B5EF4-FFF2-40B4-BE49-F238E27FC236}">
                        <a16:creationId xmlns:a16="http://schemas.microsoft.com/office/drawing/2014/main" id="{CE6CD9B5-5EC0-42D4-BADB-923D7D3EE7DE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373" name="Isosceles Triangle 372">
                      <a:extLst>
                        <a:ext uri="{FF2B5EF4-FFF2-40B4-BE49-F238E27FC236}">
                          <a16:creationId xmlns:a16="http://schemas.microsoft.com/office/drawing/2014/main" id="{59AE9A78-C1FC-406E-895A-5486FC74A2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4" name="Isosceles Triangle 373">
                      <a:extLst>
                        <a:ext uri="{FF2B5EF4-FFF2-40B4-BE49-F238E27FC236}">
                          <a16:creationId xmlns:a16="http://schemas.microsoft.com/office/drawing/2014/main" id="{E794245A-89B9-476F-89FA-6CBD312BF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27207BB1-B365-453E-AA1D-01D4F1B93E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B1863F74-AA5A-451D-BA12-F7680475BD59}"/>
                      </a:ext>
                    </a:extLst>
                  </p:cNvPr>
                  <p:cNvCxnSpPr>
                    <a:stCxn id="371" idx="2"/>
                    <a:endCxn id="371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523AB06-6FCD-4ED4-A900-7A0C99F3F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89" y="6857981"/>
              <a:ext cx="0" cy="914389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6D193986-901B-4343-BFB2-91F20B7A4725}"/>
              </a:ext>
            </a:extLst>
          </p:cNvPr>
          <p:cNvGrpSpPr/>
          <p:nvPr/>
        </p:nvGrpSpPr>
        <p:grpSpPr>
          <a:xfrm>
            <a:off x="6345384" y="2182104"/>
            <a:ext cx="4331005" cy="3117239"/>
            <a:chOff x="2651823" y="3200365"/>
            <a:chExt cx="6352141" cy="4571950"/>
          </a:xfrm>
        </p:grpSpPr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F33228BD-B2E7-4368-9A2F-D895DD3E0FDA}"/>
                </a:ext>
              </a:extLst>
            </p:cNvPr>
            <p:cNvSpPr txBox="1"/>
            <p:nvPr/>
          </p:nvSpPr>
          <p:spPr>
            <a:xfrm>
              <a:off x="2651823" y="5178618"/>
              <a:ext cx="374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Floor          (Typical through Floor 24)  </a:t>
              </a: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D228910-F9AE-4D0D-B556-5BA26720B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933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2417C013-D58C-4A33-8C15-4F814EA12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0523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79AB2A61-262A-4481-90B7-677420446F30}"/>
                </a:ext>
              </a:extLst>
            </p:cNvPr>
            <p:cNvGrpSpPr/>
            <p:nvPr/>
          </p:nvGrpSpPr>
          <p:grpSpPr>
            <a:xfrm>
              <a:off x="2743255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49739881-3D90-4DBF-8605-5B058F039AA0}"/>
                  </a:ext>
                </a:extLst>
              </p:cNvPr>
              <p:cNvCxnSpPr>
                <a:cxnSpLocks/>
                <a:endCxn id="537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67A066CB-EB6B-4EE0-A3E8-83799491DFA2}"/>
                  </a:ext>
                </a:extLst>
              </p:cNvPr>
              <p:cNvCxnSpPr>
                <a:cxnSpLocks/>
                <a:stCxn id="537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7020A941-3504-4B82-A4F3-21943AAC9D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3D39019E-565F-4149-9B1B-2438AB5FE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TextBox 536">
                <a:extLst>
                  <a:ext uri="{FF2B5EF4-FFF2-40B4-BE49-F238E27FC236}">
                    <a16:creationId xmlns:a16="http://schemas.microsoft.com/office/drawing/2014/main" id="{6599AE75-33B4-4063-AE58-F23102F81C5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0F66F494-9E52-42ED-885C-7CB8B4E70C4C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54D9095A-07E9-459D-A647-A31330D39735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54858BE7-B223-48AB-AFB3-9D059F7FE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C498E0AB-51FA-42ED-AC55-D147EA959596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BF3027E5-C1D9-413F-9FB4-C43F327FBEB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55" name="Isosceles Triangle 554">
                      <a:extLst>
                        <a:ext uri="{FF2B5EF4-FFF2-40B4-BE49-F238E27FC236}">
                          <a16:creationId xmlns:a16="http://schemas.microsoft.com/office/drawing/2014/main" id="{F1457F51-B1B8-4D9B-B3C9-94E7785860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6" name="Isosceles Triangle 555">
                      <a:extLst>
                        <a:ext uri="{FF2B5EF4-FFF2-40B4-BE49-F238E27FC236}">
                          <a16:creationId xmlns:a16="http://schemas.microsoft.com/office/drawing/2014/main" id="{2DC554F0-54D4-4084-9FC1-3B71E7D24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93F8E8D6-FBE7-4C9E-A1C1-30F0B28D59D9}"/>
                      </a:ext>
                    </a:extLst>
                  </p:cNvPr>
                  <p:cNvCxnSpPr>
                    <a:stCxn id="556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EA5AD714-4A6D-4B4F-8592-C3F73A32D1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D8C0F65C-8245-4E4D-A6A6-ED45F4B024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BD81189F-D566-4D11-852E-3561668B8EC2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7" name="Isosceles Triangle 546">
                    <a:extLst>
                      <a:ext uri="{FF2B5EF4-FFF2-40B4-BE49-F238E27FC236}">
                        <a16:creationId xmlns:a16="http://schemas.microsoft.com/office/drawing/2014/main" id="{D9BFEA20-C7F7-4189-8C90-C220B781064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8" name="Isosceles Triangle 547">
                    <a:extLst>
                      <a:ext uri="{FF2B5EF4-FFF2-40B4-BE49-F238E27FC236}">
                        <a16:creationId xmlns:a16="http://schemas.microsoft.com/office/drawing/2014/main" id="{366FDFE2-81C0-4DF5-8774-5F184329E7D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3A4489B9-096A-4D73-85FE-D5629D1CB9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7C3D0D30-8BE3-4D19-9960-7764A4B2B3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693FF29C-B8B1-4313-9F79-F3412DEAB80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43" name="Isosceles Triangle 542">
                    <a:extLst>
                      <a:ext uri="{FF2B5EF4-FFF2-40B4-BE49-F238E27FC236}">
                        <a16:creationId xmlns:a16="http://schemas.microsoft.com/office/drawing/2014/main" id="{B737B246-56F3-440D-9EBF-BD183905729F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4" name="Isosceles Triangle 543">
                    <a:extLst>
                      <a:ext uri="{FF2B5EF4-FFF2-40B4-BE49-F238E27FC236}">
                        <a16:creationId xmlns:a16="http://schemas.microsoft.com/office/drawing/2014/main" id="{76253A45-86C6-4C9E-AA48-0D4BBD5DD0B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7731DF0B-90D3-41CF-AA74-4C468CDFD1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7DA2C3EC-F2EA-4704-984A-3ADEE225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885" y="3200365"/>
              <a:ext cx="0" cy="1828836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AA6B3ED-7430-47F1-915C-A98F016964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1885" y="5029200"/>
              <a:ext cx="2743128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0AA6F9A-3849-4BAA-AE0A-0E6E0A5E0157}"/>
                </a:ext>
              </a:extLst>
            </p:cNvPr>
            <p:cNvCxnSpPr>
              <a:cxnSpLocks/>
            </p:cNvCxnSpPr>
            <p:nvPr/>
          </p:nvCxnSpPr>
          <p:spPr>
            <a:xfrm>
              <a:off x="3840523" y="6857980"/>
              <a:ext cx="211531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B00D3CDA-5A01-4EC9-B2DB-CBBF1DD51D70}"/>
                </a:ext>
              </a:extLst>
            </p:cNvPr>
            <p:cNvSpPr txBox="1"/>
            <p:nvPr/>
          </p:nvSpPr>
          <p:spPr>
            <a:xfrm>
              <a:off x="3383328" y="3748999"/>
              <a:ext cx="5257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Fan Coil Riser 4.5 A, North Face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124.5 gpm at 42°EWT, LWT varies, 34.2 tons</a:t>
              </a:r>
            </a:p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See coil schedule and fan coil riser schedule for details;  three way valve bypass balanced for design flow in full bypass.</a:t>
              </a:r>
            </a:p>
            <a:p>
              <a:endParaRPr lang="en-US" sz="955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4C482FEE-01D0-48AD-A2FC-908872485D9B}"/>
                </a:ext>
              </a:extLst>
            </p:cNvPr>
            <p:cNvGrpSpPr/>
            <p:nvPr/>
          </p:nvGrpSpPr>
          <p:grpSpPr>
            <a:xfrm flipH="1">
              <a:off x="3840522" y="5532113"/>
              <a:ext cx="1097269" cy="960111"/>
              <a:chOff x="2743255" y="5532113"/>
              <a:chExt cx="1097269" cy="960111"/>
            </a:xfrm>
          </p:grpSpPr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E9C822D1-0DBE-4D4F-8409-ACC9B020EE43}"/>
                  </a:ext>
                </a:extLst>
              </p:cNvPr>
              <p:cNvCxnSpPr>
                <a:cxnSpLocks/>
                <a:endCxn id="513" idx="0"/>
              </p:cNvCxnSpPr>
              <p:nvPr/>
            </p:nvCxnSpPr>
            <p:spPr>
              <a:xfrm>
                <a:off x="2921865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7554067-3385-4C9F-98C2-2E1F5461D79A}"/>
                  </a:ext>
                </a:extLst>
              </p:cNvPr>
              <p:cNvCxnSpPr>
                <a:cxnSpLocks/>
                <a:stCxn id="513" idx="2"/>
              </p:cNvCxnSpPr>
              <p:nvPr/>
            </p:nvCxnSpPr>
            <p:spPr>
              <a:xfrm>
                <a:off x="2921865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AD475E4B-8467-4EE3-B493-8B35B02E2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6133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A8C0F93D-B035-4956-9A0B-14A637897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26133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5A379684-7E03-4688-82F9-7683327EB5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3255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6D21AD37-6EF9-4CF8-B6F7-63DCC7F9578E}"/>
                  </a:ext>
                </a:extLst>
              </p:cNvPr>
              <p:cNvGrpSpPr/>
              <p:nvPr/>
            </p:nvGrpSpPr>
            <p:grpSpPr>
              <a:xfrm rot="16200000">
                <a:off x="3051864" y="6069316"/>
                <a:ext cx="548632" cy="297184"/>
                <a:chOff x="3429000" y="4137645"/>
                <a:chExt cx="548632" cy="297184"/>
              </a:xfrm>
            </p:grpSpPr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3799BCE3-26DC-4EB4-9BD9-737CF288D8FC}"/>
                    </a:ext>
                  </a:extLst>
                </p:cNvPr>
                <p:cNvCxnSpPr/>
                <p:nvPr/>
              </p:nvCxnSpPr>
              <p:spPr>
                <a:xfrm flipH="1">
                  <a:off x="3429000" y="4251951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507379B7-34FE-4C81-99DD-ECA6FF4C6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54728" y="4286237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A0E75BD0-F692-40E3-90FF-7A54FCF83DD9}"/>
                    </a:ext>
                  </a:extLst>
                </p:cNvPr>
                <p:cNvGrpSpPr/>
                <p:nvPr/>
              </p:nvGrpSpPr>
              <p:grpSpPr>
                <a:xfrm>
                  <a:off x="3657610" y="4251951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56A6AD9D-5BE9-4AF0-87BF-E5D3BEC1ACBB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531" name="Isosceles Triangle 530">
                      <a:extLst>
                        <a:ext uri="{FF2B5EF4-FFF2-40B4-BE49-F238E27FC236}">
                          <a16:creationId xmlns:a16="http://schemas.microsoft.com/office/drawing/2014/main" id="{216BB32A-A769-484B-A637-642B125448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2" name="Isosceles Triangle 531">
                      <a:extLst>
                        <a:ext uri="{FF2B5EF4-FFF2-40B4-BE49-F238E27FC236}">
                          <a16:creationId xmlns:a16="http://schemas.microsoft.com/office/drawing/2014/main" id="{1DE16162-42DF-49C1-B002-ADF8C50CB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B5C67735-A8CB-43AA-8435-9F27ED51A10A}"/>
                      </a:ext>
                    </a:extLst>
                  </p:cNvPr>
                  <p:cNvCxnSpPr>
                    <a:stCxn id="53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0D76FFA0-45A0-4394-B1C2-E244FB736C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62BB210-1941-4B76-83AC-83C1A0BEC1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6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E5D43A2B-7B1F-4A36-BF9F-7AE1BF408D6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23" name="Isosceles Triangle 522">
                    <a:extLst>
                      <a:ext uri="{FF2B5EF4-FFF2-40B4-BE49-F238E27FC236}">
                        <a16:creationId xmlns:a16="http://schemas.microsoft.com/office/drawing/2014/main" id="{797C09DA-C86B-40F8-A5C8-E05F1DC7E65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2B3CD27F-51D6-47BB-9B42-2476C9F0723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49892F34-E1DF-4BD3-88F6-F9DC18D97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24178AC-7D9B-4017-8A51-963F614530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3566205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9418BD91-E6EF-4259-AF49-4047E3836B9B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19" name="Isosceles Triangle 518">
                    <a:extLst>
                      <a:ext uri="{FF2B5EF4-FFF2-40B4-BE49-F238E27FC236}">
                        <a16:creationId xmlns:a16="http://schemas.microsoft.com/office/drawing/2014/main" id="{91164158-3D60-4BDE-A93E-7C6A8CB68752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0" name="Isosceles Triangle 519">
                    <a:extLst>
                      <a:ext uri="{FF2B5EF4-FFF2-40B4-BE49-F238E27FC236}">
                        <a16:creationId xmlns:a16="http://schemas.microsoft.com/office/drawing/2014/main" id="{DDCF65E3-90A6-4B71-8E37-A76ADECE67E5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367F332-F9BF-429F-93E7-1868051FCB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F517AF1A-08B6-4533-9976-2342D46DCE4D}"/>
                </a:ext>
              </a:extLst>
            </p:cNvPr>
            <p:cNvSpPr txBox="1"/>
            <p:nvPr/>
          </p:nvSpPr>
          <p:spPr>
            <a:xfrm>
              <a:off x="4114840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725A6D88-DD6C-445B-ABE5-A81C98981524}"/>
                </a:ext>
              </a:extLst>
            </p:cNvPr>
            <p:cNvSpPr txBox="1"/>
            <p:nvPr/>
          </p:nvSpPr>
          <p:spPr>
            <a:xfrm>
              <a:off x="2654695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19" name="Freeform 175">
              <a:extLst>
                <a:ext uri="{FF2B5EF4-FFF2-40B4-BE49-F238E27FC236}">
                  <a16:creationId xmlns:a16="http://schemas.microsoft.com/office/drawing/2014/main" id="{D6EFDD5A-FFD0-4DEF-A122-F030B063848E}"/>
                </a:ext>
              </a:extLst>
            </p:cNvPr>
            <p:cNvSpPr/>
            <p:nvPr/>
          </p:nvSpPr>
          <p:spPr>
            <a:xfrm flipH="1" flipV="1">
              <a:off x="6035060" y="495173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0" name="Freeform 176">
              <a:extLst>
                <a:ext uri="{FF2B5EF4-FFF2-40B4-BE49-F238E27FC236}">
                  <a16:creationId xmlns:a16="http://schemas.microsoft.com/office/drawing/2014/main" id="{FE7140C0-5DBD-4461-99A7-7121CFD8F6AA}"/>
                </a:ext>
              </a:extLst>
            </p:cNvPr>
            <p:cNvSpPr/>
            <p:nvPr/>
          </p:nvSpPr>
          <p:spPr>
            <a:xfrm flipH="1" flipV="1">
              <a:off x="5943620" y="495173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1" name="Freeform 175">
              <a:extLst>
                <a:ext uri="{FF2B5EF4-FFF2-40B4-BE49-F238E27FC236}">
                  <a16:creationId xmlns:a16="http://schemas.microsoft.com/office/drawing/2014/main" id="{31CEC9B2-CC1C-49EA-A20F-9816285E3FFB}"/>
                </a:ext>
              </a:extLst>
            </p:cNvPr>
            <p:cNvSpPr/>
            <p:nvPr/>
          </p:nvSpPr>
          <p:spPr>
            <a:xfrm flipH="1" flipV="1">
              <a:off x="6035060" y="6780518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sp>
          <p:nvSpPr>
            <p:cNvPr id="422" name="Freeform 176">
              <a:extLst>
                <a:ext uri="{FF2B5EF4-FFF2-40B4-BE49-F238E27FC236}">
                  <a16:creationId xmlns:a16="http://schemas.microsoft.com/office/drawing/2014/main" id="{A2540C6A-B3B6-431E-B620-49C64CCDF10F}"/>
                </a:ext>
              </a:extLst>
            </p:cNvPr>
            <p:cNvSpPr/>
            <p:nvPr/>
          </p:nvSpPr>
          <p:spPr>
            <a:xfrm flipH="1" flipV="1">
              <a:off x="5943620" y="6780517"/>
              <a:ext cx="78923" cy="168901"/>
            </a:xfrm>
            <a:custGeom>
              <a:avLst/>
              <a:gdLst>
                <a:gd name="connsiteX0" fmla="*/ 64191 w 78923"/>
                <a:gd name="connsiteY0" fmla="*/ 0 h 168901"/>
                <a:gd name="connsiteX1" fmla="*/ 125 w 78923"/>
                <a:gd name="connsiteY1" fmla="*/ 49505 h 168901"/>
                <a:gd name="connsiteX2" fmla="*/ 78752 w 78923"/>
                <a:gd name="connsiteY2" fmla="*/ 101923 h 168901"/>
                <a:gd name="connsiteX3" fmla="*/ 26334 w 78923"/>
                <a:gd name="connsiteY3" fmla="*/ 168901 h 16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23" h="168901">
                  <a:moveTo>
                    <a:pt x="64191" y="0"/>
                  </a:moveTo>
                  <a:cubicBezTo>
                    <a:pt x="30944" y="16259"/>
                    <a:pt x="-2302" y="32518"/>
                    <a:pt x="125" y="49505"/>
                  </a:cubicBezTo>
                  <a:cubicBezTo>
                    <a:pt x="2552" y="66492"/>
                    <a:pt x="74384" y="82024"/>
                    <a:pt x="78752" y="101923"/>
                  </a:cubicBezTo>
                  <a:cubicBezTo>
                    <a:pt x="83120" y="121822"/>
                    <a:pt x="2552" y="143177"/>
                    <a:pt x="26334" y="168901"/>
                  </a:cubicBezTo>
                </a:path>
              </a:pathLst>
            </a:custGeom>
            <a:ln w="254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28EC473-F690-4242-9760-B436B7B551B5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5029200"/>
              <a:ext cx="1737341" cy="0"/>
            </a:xfrm>
            <a:prstGeom prst="line">
              <a:avLst/>
            </a:prstGeom>
            <a:ln w="381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2442427-CC4D-42F6-9E1C-973E3D193DE9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59" y="6857980"/>
              <a:ext cx="2651731" cy="0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D6EA10EF-8EAF-499E-963A-B19D89F3A305}"/>
                </a:ext>
              </a:extLst>
            </p:cNvPr>
            <p:cNvSpPr txBox="1"/>
            <p:nvPr/>
          </p:nvSpPr>
          <p:spPr>
            <a:xfrm>
              <a:off x="6492263" y="5178618"/>
              <a:ext cx="1188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25</a:t>
              </a:r>
              <a:r>
                <a:rPr lang="en-US" sz="955" baseline="30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 Floor</a:t>
              </a:r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E04A997B-2214-4C08-A1E4-C761297FC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819" y="5029200"/>
              <a:ext cx="0" cy="548622"/>
            </a:xfrm>
            <a:prstGeom prst="line">
              <a:avLst/>
            </a:prstGeom>
            <a:ln w="2857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615C5B4-FBC6-4BB5-ADCA-13202E749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9" y="6217894"/>
              <a:ext cx="0" cy="640088"/>
            </a:xfrm>
            <a:prstGeom prst="line">
              <a:avLst/>
            </a:prstGeom>
            <a:ln w="28575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A5233CA1-3A92-4710-9CE3-58FC754F386B}"/>
                </a:ext>
              </a:extLst>
            </p:cNvPr>
            <p:cNvSpPr txBox="1"/>
            <p:nvPr/>
          </p:nvSpPr>
          <p:spPr>
            <a:xfrm>
              <a:off x="6495134" y="6458764"/>
              <a:ext cx="1277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West FCU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E0157F5D-6E74-4B1F-A377-9772B8B61327}"/>
                </a:ext>
              </a:extLst>
            </p:cNvPr>
            <p:cNvSpPr txBox="1"/>
            <p:nvPr/>
          </p:nvSpPr>
          <p:spPr>
            <a:xfrm>
              <a:off x="8046718" y="6458764"/>
              <a:ext cx="957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55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East FCU</a:t>
              </a: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4A384C72-6B81-49E1-AE81-80B041A94C01}"/>
                </a:ext>
              </a:extLst>
            </p:cNvPr>
            <p:cNvGrpSpPr/>
            <p:nvPr/>
          </p:nvGrpSpPr>
          <p:grpSpPr>
            <a:xfrm>
              <a:off x="6675141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D72FB9D1-C39D-4285-859C-33E89084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02EA4185-7CBB-413F-A50B-8238825E5433}"/>
                  </a:ext>
                </a:extLst>
              </p:cNvPr>
              <p:cNvCxnSpPr>
                <a:cxnSpLocks/>
                <a:endCxn id="476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EFABE9AA-7935-4BB7-992B-378E778C3973}"/>
                  </a:ext>
                </a:extLst>
              </p:cNvPr>
              <p:cNvCxnSpPr>
                <a:cxnSpLocks/>
                <a:stCxn id="476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5F8584BB-BD8F-4651-A50A-A325798AFB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6F634533-49A4-48C8-B034-C097832DD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60AC5774-4A46-48D2-91A6-D2766ACDEA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0A279FF-6C80-4E17-B344-81C6F516D1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36324CA1-BB12-4E49-A0A8-15298F3ABDE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7" name="Isosceles Triangle 506">
                    <a:extLst>
                      <a:ext uri="{FF2B5EF4-FFF2-40B4-BE49-F238E27FC236}">
                        <a16:creationId xmlns:a16="http://schemas.microsoft.com/office/drawing/2014/main" id="{3A4B1686-28EE-44A4-B016-4DDEAA057670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8" name="Isosceles Triangle 507">
                    <a:extLst>
                      <a:ext uri="{FF2B5EF4-FFF2-40B4-BE49-F238E27FC236}">
                        <a16:creationId xmlns:a16="http://schemas.microsoft.com/office/drawing/2014/main" id="{188EB021-ACBB-41E7-BF1F-1F3B433B3E6A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E046095F-D876-4B67-AA2F-BE41F93DE2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A7842B79-8A59-409B-B9B7-0D47E17A5D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501" name="Group 500">
                  <a:extLst>
                    <a:ext uri="{FF2B5EF4-FFF2-40B4-BE49-F238E27FC236}">
                      <a16:creationId xmlns:a16="http://schemas.microsoft.com/office/drawing/2014/main" id="{DF5CD291-0A37-4DE1-84A5-847032DF3FAE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503" name="Isosceles Triangle 502">
                    <a:extLst>
                      <a:ext uri="{FF2B5EF4-FFF2-40B4-BE49-F238E27FC236}">
                        <a16:creationId xmlns:a16="http://schemas.microsoft.com/office/drawing/2014/main" id="{3DC4789A-D480-4DB3-B322-F86CC3A90547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4" name="Isosceles Triangle 503">
                    <a:extLst>
                      <a:ext uri="{FF2B5EF4-FFF2-40B4-BE49-F238E27FC236}">
                        <a16:creationId xmlns:a16="http://schemas.microsoft.com/office/drawing/2014/main" id="{6CF95D0C-5903-4E81-A9F0-3226E1F76978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6B023146-748F-4D57-A012-AA7D510B82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6C8ADBEC-24D4-4705-B3BE-6E84A0DCE714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0140D0AE-CCDC-454E-997D-C099C606D3E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1E7BF1C4-7924-4179-AC74-1D28CB3D8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6B7483AB-2FF6-425B-A69D-BCCD5B296FE6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C4C77F85-D916-4462-B32E-E275C895DC53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99" name="Isosceles Triangle 498">
                      <a:extLst>
                        <a:ext uri="{FF2B5EF4-FFF2-40B4-BE49-F238E27FC236}">
                          <a16:creationId xmlns:a16="http://schemas.microsoft.com/office/drawing/2014/main" id="{E84FBBA0-C418-43F0-AA54-132FC0ED8C9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0" name="Isosceles Triangle 499">
                      <a:extLst>
                        <a:ext uri="{FF2B5EF4-FFF2-40B4-BE49-F238E27FC236}">
                          <a16:creationId xmlns:a16="http://schemas.microsoft.com/office/drawing/2014/main" id="{301DDF25-F6EA-49C7-B6D2-4F1F83FEB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2248D310-4583-4A9D-9E0A-8CE378A8D9DF}"/>
                      </a:ext>
                    </a:extLst>
                  </p:cNvPr>
                  <p:cNvCxnSpPr>
                    <a:stCxn id="500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9C65F7B2-3244-493B-9D9D-F6B3E8360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5" name="Isosceles Triangle 494">
                  <a:extLst>
                    <a:ext uri="{FF2B5EF4-FFF2-40B4-BE49-F238E27FC236}">
                      <a16:creationId xmlns:a16="http://schemas.microsoft.com/office/drawing/2014/main" id="{7E67B5F7-AB96-4100-9B8C-3C0C0D94937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CAAE7B16-4648-4B36-B7A5-10E0E213A0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AE5CB878-63A2-4A5C-BC3B-5BAEFD66C36C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EAABB0F0-F7D1-4ABC-B4D0-BF080903388D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E11D7472-EDBD-4436-926E-E09642F1B991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ADE3B8C2-D0E3-4FDB-8558-FAC35860C41D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92B1E36B-B660-404A-806A-95AD8D527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2BB07BD1-4490-4C7A-9018-412F29C257F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7A54A3F7-01F2-4452-9691-E06C1E03E7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88" name="Isosceles Triangle 487">
                      <a:extLst>
                        <a:ext uri="{FF2B5EF4-FFF2-40B4-BE49-F238E27FC236}">
                          <a16:creationId xmlns:a16="http://schemas.microsoft.com/office/drawing/2014/main" id="{B8DC98C8-204F-4B31-8692-D358C2A02E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9" name="Isosceles Triangle 488">
                      <a:extLst>
                        <a:ext uri="{FF2B5EF4-FFF2-40B4-BE49-F238E27FC236}">
                          <a16:creationId xmlns:a16="http://schemas.microsoft.com/office/drawing/2014/main" id="{3199D1C6-5285-4A51-A642-15635A905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3546812E-673D-4541-B995-F00B6BFE75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257CC5B7-4162-4CFD-8EB2-5EDF3482897B}"/>
                      </a:ext>
                    </a:extLst>
                  </p:cNvPr>
                  <p:cNvCxnSpPr>
                    <a:stCxn id="486" idx="2"/>
                    <a:endCxn id="486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7022C3DB-47F4-478E-AF37-301E03C7FB97}"/>
                </a:ext>
              </a:extLst>
            </p:cNvPr>
            <p:cNvGrpSpPr/>
            <p:nvPr/>
          </p:nvGrpSpPr>
          <p:grpSpPr>
            <a:xfrm flipH="1">
              <a:off x="7772400" y="5532113"/>
              <a:ext cx="1097269" cy="960111"/>
              <a:chOff x="6675141" y="5532113"/>
              <a:chExt cx="1097269" cy="960111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EED33CE4-F6F9-4DAD-942F-AF5CDBA7D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500" y="5577763"/>
                <a:ext cx="0" cy="579849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9A9EE445-A3CA-4D22-9959-7D97C01DDFA5}"/>
                  </a:ext>
                </a:extLst>
              </p:cNvPr>
              <p:cNvCxnSpPr>
                <a:cxnSpLocks/>
                <a:endCxn id="438" idx="0"/>
              </p:cNvCxnSpPr>
              <p:nvPr/>
            </p:nvCxnSpPr>
            <p:spPr>
              <a:xfrm>
                <a:off x="6853751" y="5577763"/>
                <a:ext cx="0" cy="9151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5AA08D7-9B34-4A7A-9B08-5CC83364A967}"/>
                  </a:ext>
                </a:extLst>
              </p:cNvPr>
              <p:cNvCxnSpPr>
                <a:cxnSpLocks/>
                <a:stCxn id="438" idx="2"/>
              </p:cNvCxnSpPr>
              <p:nvPr/>
            </p:nvCxnSpPr>
            <p:spPr>
              <a:xfrm>
                <a:off x="6853751" y="6119517"/>
                <a:ext cx="0" cy="91510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68740CB-981E-4741-8201-98477A4DC8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8019" y="5577834"/>
                <a:ext cx="914391" cy="0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A49CC51E-3A13-49E1-A564-B224B06CDF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8019" y="6217894"/>
                <a:ext cx="914390" cy="14"/>
              </a:xfrm>
              <a:prstGeom prst="line">
                <a:avLst/>
              </a:prstGeom>
              <a:ln w="28575" cap="rnd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747862CE-75FC-41B7-8AE3-B1B7D31A07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675141" y="5669273"/>
                <a:ext cx="357220" cy="450244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vert270"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23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6EB3DED0-FD71-47B4-BEFD-80D11C1143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2" y="5532114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B03068E-8A9A-48A8-9574-6290D95445B7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9" name="Isosceles Triangle 468">
                    <a:extLst>
                      <a:ext uri="{FF2B5EF4-FFF2-40B4-BE49-F238E27FC236}">
                        <a16:creationId xmlns:a16="http://schemas.microsoft.com/office/drawing/2014/main" id="{9ACCB7D1-326C-43C3-8FC0-F506D0ACD6EA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0" name="Isosceles Triangle 469">
                    <a:extLst>
                      <a:ext uri="{FF2B5EF4-FFF2-40B4-BE49-F238E27FC236}">
                        <a16:creationId xmlns:a16="http://schemas.microsoft.com/office/drawing/2014/main" id="{B434A066-BCAD-42CA-BCB6-865197D7837B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BA33BE76-5EDA-4061-8484-99FF1F6162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ED6BC758-4F06-4FC6-B345-60E4D9D3E1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7498091" y="6167223"/>
                <a:ext cx="91440" cy="91438"/>
                <a:chOff x="914440" y="4526267"/>
                <a:chExt cx="182883" cy="182879"/>
              </a:xfrm>
            </p:grpSpPr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263DD6CF-E49E-45CC-B2B6-D64C917AFEBF}"/>
                    </a:ext>
                  </a:extLst>
                </p:cNvPr>
                <p:cNvGrpSpPr/>
                <p:nvPr/>
              </p:nvGrpSpPr>
              <p:grpSpPr>
                <a:xfrm>
                  <a:off x="914440" y="4526267"/>
                  <a:ext cx="182883" cy="182879"/>
                  <a:chOff x="914435" y="4160512"/>
                  <a:chExt cx="182883" cy="182879"/>
                </a:xfrm>
              </p:grpSpPr>
              <p:sp>
                <p:nvSpPr>
                  <p:cNvPr id="465" name="Isosceles Triangle 464">
                    <a:extLst>
                      <a:ext uri="{FF2B5EF4-FFF2-40B4-BE49-F238E27FC236}">
                        <a16:creationId xmlns:a16="http://schemas.microsoft.com/office/drawing/2014/main" id="{94F82BC5-2EEF-42AF-8730-1ADDDA886335}"/>
                      </a:ext>
                    </a:extLst>
                  </p:cNvPr>
                  <p:cNvSpPr/>
                  <p:nvPr/>
                </p:nvSpPr>
                <p:spPr>
                  <a:xfrm flipV="1">
                    <a:off x="914438" y="4160512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6" name="Isosceles Triangle 465">
                    <a:extLst>
                      <a:ext uri="{FF2B5EF4-FFF2-40B4-BE49-F238E27FC236}">
                        <a16:creationId xmlns:a16="http://schemas.microsoft.com/office/drawing/2014/main" id="{9931B51C-A5A8-47FF-B9EF-C2B64FB6F1E0}"/>
                      </a:ext>
                    </a:extLst>
                  </p:cNvPr>
                  <p:cNvSpPr/>
                  <p:nvPr/>
                </p:nvSpPr>
                <p:spPr>
                  <a:xfrm>
                    <a:off x="914435" y="4251951"/>
                    <a:ext cx="182880" cy="91440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391C21C7-9D4B-451B-B424-2FAA3AD489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0120" y="4572000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/>
                </a:p>
              </p:txBody>
            </p: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1886D847-83D2-44DF-96CE-F3A3DCD0E136}"/>
                  </a:ext>
                </a:extLst>
              </p:cNvPr>
              <p:cNvGrpSpPr/>
              <p:nvPr/>
            </p:nvGrpSpPr>
            <p:grpSpPr>
              <a:xfrm>
                <a:off x="7109474" y="5943592"/>
                <a:ext cx="297184" cy="548632"/>
                <a:chOff x="7109474" y="5943592"/>
                <a:chExt cx="297184" cy="548632"/>
              </a:xfrm>
            </p:grpSpPr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3899FE41-93B3-4DF5-AEF5-44D5EAE7C8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949464" y="6217908"/>
                  <a:ext cx="54863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686F5A7E-AEFC-48A7-BF59-9639762352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9474" y="6217912"/>
                  <a:ext cx="297184" cy="0"/>
                </a:xfrm>
                <a:prstGeom prst="line">
                  <a:avLst/>
                </a:prstGeom>
                <a:ln w="12700">
                  <a:solidFill>
                    <a:srgbClr val="00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594F232-07C9-460D-8F6A-10B2E8F9FAF5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7162540" y="6233442"/>
                  <a:ext cx="215952" cy="93472"/>
                  <a:chOff x="3566173" y="4021321"/>
                  <a:chExt cx="215952" cy="93472"/>
                </a:xfrm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74056C56-D629-470F-86FB-032D3AA572A2}"/>
                      </a:ext>
                    </a:extLst>
                  </p:cNvPr>
                  <p:cNvGrpSpPr/>
                  <p:nvPr/>
                </p:nvGrpSpPr>
                <p:grpSpPr>
                  <a:xfrm>
                    <a:off x="3566173" y="4023353"/>
                    <a:ext cx="91442" cy="91440"/>
                    <a:chOff x="914435" y="4160512"/>
                    <a:chExt cx="182883" cy="182879"/>
                  </a:xfrm>
                </p:grpSpPr>
                <p:sp>
                  <p:nvSpPr>
                    <p:cNvPr id="461" name="Isosceles Triangle 460">
                      <a:extLst>
                        <a:ext uri="{FF2B5EF4-FFF2-40B4-BE49-F238E27FC236}">
                          <a16:creationId xmlns:a16="http://schemas.microsoft.com/office/drawing/2014/main" id="{A3FAEA76-1126-4F70-B3C9-190B68E328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2" name="Isosceles Triangle 461">
                      <a:extLst>
                        <a:ext uri="{FF2B5EF4-FFF2-40B4-BE49-F238E27FC236}">
                          <a16:creationId xmlns:a16="http://schemas.microsoft.com/office/drawing/2014/main" id="{7AD667D6-3E1D-4A49-A79E-21BE7D153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C93E03B2-04BD-4A40-B966-C8085C7580BF}"/>
                      </a:ext>
                    </a:extLst>
                  </p:cNvPr>
                  <p:cNvCxnSpPr>
                    <a:stCxn id="462" idx="0"/>
                  </p:cNvCxnSpPr>
                  <p:nvPr/>
                </p:nvCxnSpPr>
                <p:spPr>
                  <a:xfrm>
                    <a:off x="3611893" y="4069073"/>
                    <a:ext cx="70767" cy="0"/>
                  </a:xfrm>
                  <a:prstGeom prst="lin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34F25CCF-0B07-4B65-90BE-B90D3A22E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3690684" y="4021321"/>
                    <a:ext cx="91441" cy="9144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 cap="rnd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7" name="Isosceles Triangle 456">
                  <a:extLst>
                    <a:ext uri="{FF2B5EF4-FFF2-40B4-BE49-F238E27FC236}">
                      <a16:creationId xmlns:a16="http://schemas.microsoft.com/office/drawing/2014/main" id="{9C740E7F-4E99-436B-88C8-6AD0DE716A2C}"/>
                    </a:ext>
                  </a:extLst>
                </p:cNvPr>
                <p:cNvSpPr/>
                <p:nvPr/>
              </p:nvSpPr>
              <p:spPr>
                <a:xfrm flipV="1">
                  <a:off x="7224855" y="6160892"/>
                  <a:ext cx="91440" cy="4572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AEED716D-1283-4D7C-9DA9-55A4927AF6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2327" y="5798119"/>
                <a:ext cx="274317" cy="182878"/>
                <a:chOff x="731562" y="4983464"/>
                <a:chExt cx="548634" cy="365755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6A603914-F28E-4C1D-9B8E-7D882BE64EA4}"/>
                    </a:ext>
                  </a:extLst>
                </p:cNvPr>
                <p:cNvCxnSpPr/>
                <p:nvPr/>
              </p:nvCxnSpPr>
              <p:spPr>
                <a:xfrm flipH="1">
                  <a:off x="731562" y="5166341"/>
                  <a:ext cx="5486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2A6AB488-28E1-436C-8A46-402CB1ABE954}"/>
                    </a:ext>
                  </a:extLst>
                </p:cNvPr>
                <p:cNvCxnSpPr/>
                <p:nvPr/>
              </p:nvCxnSpPr>
              <p:spPr>
                <a:xfrm>
                  <a:off x="1005879" y="4983464"/>
                  <a:ext cx="0" cy="365755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0CAE5588-D173-49E8-9561-A3175D156036}"/>
                    </a:ext>
                  </a:extLst>
                </p:cNvPr>
                <p:cNvGrpSpPr/>
                <p:nvPr/>
              </p:nvGrpSpPr>
              <p:grpSpPr>
                <a:xfrm>
                  <a:off x="914440" y="5074901"/>
                  <a:ext cx="197266" cy="182879"/>
                  <a:chOff x="914440" y="5074901"/>
                  <a:chExt cx="197266" cy="182879"/>
                </a:xfrm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1065E971-A2C8-4DFB-93F8-77AFD9650E0B}"/>
                      </a:ext>
                    </a:extLst>
                  </p:cNvPr>
                  <p:cNvGrpSpPr/>
                  <p:nvPr/>
                </p:nvGrpSpPr>
                <p:grpSpPr>
                  <a:xfrm>
                    <a:off x="1020267" y="5120640"/>
                    <a:ext cx="91439" cy="91439"/>
                    <a:chOff x="1158273" y="5166341"/>
                    <a:chExt cx="91439" cy="91439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85205699-8D5D-423A-B7A2-2F5FDCFCCA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166341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7B1F1889-6F3A-4D5C-AD9A-F925DC38DC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58273" y="5257780"/>
                      <a:ext cx="91439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5D807EF6-681F-4931-BDB5-C6DE8C1B70CC}"/>
                      </a:ext>
                    </a:extLst>
                  </p:cNvPr>
                  <p:cNvGrpSpPr/>
                  <p:nvPr/>
                </p:nvGrpSpPr>
                <p:grpSpPr>
                  <a:xfrm>
                    <a:off x="914440" y="5074901"/>
                    <a:ext cx="182883" cy="182879"/>
                    <a:chOff x="914435" y="4160512"/>
                    <a:chExt cx="182883" cy="182879"/>
                  </a:xfrm>
                </p:grpSpPr>
                <p:sp>
                  <p:nvSpPr>
                    <p:cNvPr id="450" name="Isosceles Triangle 449">
                      <a:extLst>
                        <a:ext uri="{FF2B5EF4-FFF2-40B4-BE49-F238E27FC236}">
                          <a16:creationId xmlns:a16="http://schemas.microsoft.com/office/drawing/2014/main" id="{A953228F-BCFD-45AE-ABA0-5E05448E0D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14438" y="4160512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1" name="Isosceles Triangle 450">
                      <a:extLst>
                        <a:ext uri="{FF2B5EF4-FFF2-40B4-BE49-F238E27FC236}">
                          <a16:creationId xmlns:a16="http://schemas.microsoft.com/office/drawing/2014/main" id="{FDBE7050-21F0-4C5B-AD4A-1DC360EAB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35" y="4251951"/>
                      <a:ext cx="182880" cy="91440"/>
                    </a:xfrm>
                    <a:prstGeom prst="triangl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05320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1063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1595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21278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2659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031915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537236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042553" algn="l" defTabSz="1010638" rtl="0" eaLnBrk="1" latinLnBrk="0" hangingPunct="1">
                        <a:defRPr sz="2009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37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A4A5E025-0750-4A7D-82E3-C5DBA968B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">
                    <a:off x="934878" y="5102352"/>
                    <a:ext cx="137160" cy="1371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5320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063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1595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21278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2659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31915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37236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42553" algn="l" defTabSz="1010638" rtl="0" eaLnBrk="1" latinLnBrk="0" hangingPunct="1">
                      <a:defRPr sz="2009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70"/>
                  </a:p>
                </p:txBody>
              </p: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F3387B2D-2F7E-4B97-8A60-5FC108299F80}"/>
                      </a:ext>
                    </a:extLst>
                  </p:cNvPr>
                  <p:cNvCxnSpPr>
                    <a:stCxn id="448" idx="2"/>
                    <a:endCxn id="448" idx="6"/>
                  </p:cNvCxnSpPr>
                  <p:nvPr/>
                </p:nvCxnSpPr>
                <p:spPr>
                  <a:xfrm>
                    <a:off x="944066" y="5136642"/>
                    <a:ext cx="118784" cy="6858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1E8F5A31-D2D2-4F24-B5C8-40E456AC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790" y="6857982"/>
              <a:ext cx="0" cy="914333"/>
            </a:xfrm>
            <a:prstGeom prst="line">
              <a:avLst/>
            </a:prstGeom>
            <a:ln w="38100" cap="rnd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D2E59AA-6CBF-47A9-A0E7-7BEB074E330B}"/>
              </a:ext>
            </a:extLst>
          </p:cNvPr>
          <p:cNvCxnSpPr>
            <a:cxnSpLocks/>
          </p:cNvCxnSpPr>
          <p:nvPr/>
        </p:nvCxnSpPr>
        <p:spPr>
          <a:xfrm>
            <a:off x="1596818" y="2174564"/>
            <a:ext cx="9350589" cy="1189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719A8FE-52B6-44BA-AA8E-140BCC4AEBD9}"/>
              </a:ext>
            </a:extLst>
          </p:cNvPr>
          <p:cNvCxnSpPr>
            <a:cxnSpLocks/>
          </p:cNvCxnSpPr>
          <p:nvPr/>
        </p:nvCxnSpPr>
        <p:spPr>
          <a:xfrm>
            <a:off x="1611546" y="5299343"/>
            <a:ext cx="9500298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57EE11-9EC6-45B2-96BF-84B7A4E4361A}"/>
              </a:ext>
            </a:extLst>
          </p:cNvPr>
          <p:cNvCxnSpPr>
            <a:cxnSpLocks/>
          </p:cNvCxnSpPr>
          <p:nvPr/>
        </p:nvCxnSpPr>
        <p:spPr>
          <a:xfrm>
            <a:off x="10955510" y="187072"/>
            <a:ext cx="0" cy="6608583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C4A06BDD-9A8D-4A85-9F03-F61C2515DB18}"/>
              </a:ext>
            </a:extLst>
          </p:cNvPr>
          <p:cNvSpPr txBox="1"/>
          <p:nvPr/>
        </p:nvSpPr>
        <p:spPr>
          <a:xfrm rot="16200000">
            <a:off x="9596226" y="3604715"/>
            <a:ext cx="3096963" cy="25181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36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Match Line – See Sheet 5 </a:t>
            </a:r>
            <a:endParaRPr lang="en-US" sz="1636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F9A2BC3A-12C9-4022-AD70-BFA36F42658C}"/>
              </a:ext>
            </a:extLst>
          </p:cNvPr>
          <p:cNvSpPr>
            <a:spLocks noChangeAspect="1"/>
          </p:cNvSpPr>
          <p:nvPr/>
        </p:nvSpPr>
        <p:spPr>
          <a:xfrm>
            <a:off x="10959032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97ADED89-531A-4269-BE1A-D8BC9E7183AB}"/>
              </a:ext>
            </a:extLst>
          </p:cNvPr>
          <p:cNvSpPr>
            <a:spLocks noChangeAspect="1"/>
          </p:cNvSpPr>
          <p:nvPr/>
        </p:nvSpPr>
        <p:spPr>
          <a:xfrm>
            <a:off x="10958892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3791CF71-E2ED-443D-A13E-64F0DE825C0F}"/>
              </a:ext>
            </a:extLst>
          </p:cNvPr>
          <p:cNvSpPr>
            <a:spLocks noChangeAspect="1"/>
          </p:cNvSpPr>
          <p:nvPr/>
        </p:nvSpPr>
        <p:spPr>
          <a:xfrm>
            <a:off x="10958889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58C9D2E9-734C-4A6F-9358-833010F32D63}"/>
              </a:ext>
            </a:extLst>
          </p:cNvPr>
          <p:cNvSpPr>
            <a:spLocks noChangeAspect="1"/>
          </p:cNvSpPr>
          <p:nvPr/>
        </p:nvSpPr>
        <p:spPr>
          <a:xfrm>
            <a:off x="10958892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9E258EB-3F4A-41A5-B9A8-BCDC66D5DC4F}"/>
              </a:ext>
            </a:extLst>
          </p:cNvPr>
          <p:cNvSpPr>
            <a:spLocks noChangeAspect="1"/>
          </p:cNvSpPr>
          <p:nvPr/>
        </p:nvSpPr>
        <p:spPr>
          <a:xfrm>
            <a:off x="1295596" y="623485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2CE07091-5884-4B0B-ACAD-C2DDC28B21CD}"/>
              </a:ext>
            </a:extLst>
          </p:cNvPr>
          <p:cNvSpPr>
            <a:spLocks noChangeAspect="1"/>
          </p:cNvSpPr>
          <p:nvPr/>
        </p:nvSpPr>
        <p:spPr>
          <a:xfrm>
            <a:off x="1295456" y="6359201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95227C8-55C4-44C5-869D-C26916C73A21}"/>
              </a:ext>
            </a:extLst>
          </p:cNvPr>
          <p:cNvSpPr>
            <a:spLocks noChangeAspect="1"/>
          </p:cNvSpPr>
          <p:nvPr/>
        </p:nvSpPr>
        <p:spPr>
          <a:xfrm>
            <a:off x="1295453" y="5112309"/>
            <a:ext cx="311727" cy="311727"/>
          </a:xfrm>
          <a:prstGeom prst="rect">
            <a:avLst/>
          </a:prstGeom>
          <a:solidFill>
            <a:srgbClr val="00999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102FC0B-E4DB-4708-9590-F45854C2294B}"/>
              </a:ext>
            </a:extLst>
          </p:cNvPr>
          <p:cNvSpPr>
            <a:spLocks noChangeAspect="1"/>
          </p:cNvSpPr>
          <p:nvPr/>
        </p:nvSpPr>
        <p:spPr>
          <a:xfrm>
            <a:off x="1295456" y="1995070"/>
            <a:ext cx="311727" cy="311727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6" dirty="0">
                <a:latin typeface="Comic Sans MS" panose="030F0702030302020204" pitchFamily="66" charset="0"/>
              </a:rPr>
              <a:t>F</a:t>
            </a: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061D762-0036-4E5F-A74E-29A9B31F4EDF}"/>
              </a:ext>
            </a:extLst>
          </p:cNvPr>
          <p:cNvGrpSpPr/>
          <p:nvPr/>
        </p:nvGrpSpPr>
        <p:grpSpPr>
          <a:xfrm>
            <a:off x="5285518" y="4800585"/>
            <a:ext cx="374069" cy="124690"/>
            <a:chOff x="731562" y="5074901"/>
            <a:chExt cx="548634" cy="182879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04E272F-873C-4B57-AC32-4ABA0A325042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1BDABDDE-874F-4C10-A795-4F47D611AF1B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5F38924F-6619-4C0B-9FE2-FC661B79A51E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A954DE90-E447-4EA5-B9C0-30C6DDE1B480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7B14AE9D-A051-4A56-8B8B-FD48E2D0B6EF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FDEFEDA8-C727-48EF-A8BE-5458FC00C228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334" name="Isosceles Triangle 333">
                  <a:extLst>
                    <a:ext uri="{FF2B5EF4-FFF2-40B4-BE49-F238E27FC236}">
                      <a16:creationId xmlns:a16="http://schemas.microsoft.com/office/drawing/2014/main" id="{B33A9A9D-12E4-4777-AA45-48AE2A7BB2AB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5" name="Isosceles Triangle 334">
                  <a:extLst>
                    <a:ext uri="{FF2B5EF4-FFF2-40B4-BE49-F238E27FC236}">
                      <a16:creationId xmlns:a16="http://schemas.microsoft.com/office/drawing/2014/main" id="{3C4D6CCD-4882-4395-B2C0-4A3E96C3829A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878CE2E4-680A-40A1-BE9F-E18BC8D5B5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DB380CD7-0094-4798-8AB7-FE353468C9E0}"/>
                  </a:ext>
                </a:extLst>
              </p:cNvPr>
              <p:cNvCxnSpPr>
                <a:stCxn id="332" idx="2"/>
                <a:endCxn id="332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EE35234-D4A1-4AC7-BBC1-AACA32556CE7}"/>
              </a:ext>
            </a:extLst>
          </p:cNvPr>
          <p:cNvGrpSpPr/>
          <p:nvPr/>
        </p:nvGrpSpPr>
        <p:grpSpPr>
          <a:xfrm>
            <a:off x="1544831" y="2455598"/>
            <a:ext cx="374073" cy="124690"/>
            <a:chOff x="731562" y="1600241"/>
            <a:chExt cx="548640" cy="182878"/>
          </a:xfrm>
        </p:grpSpPr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1AFA864-8EFE-4AE2-BC97-E23E116CEC01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9026EAC7-C3A6-4095-8415-DB0E5EC00E3A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91A128F-BB63-4590-8CC0-2F1C5DF6E71F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5F552B7-5490-412E-984F-15F4117345EE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C95F61FE-F701-48A0-A000-4018C75C2EB8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10CDC5F5-4E43-4052-BE99-52D9C79F3DCD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DEBF9D69-EA53-4C10-B9EF-3A7FAFDBCC5A}"/>
              </a:ext>
            </a:extLst>
          </p:cNvPr>
          <p:cNvGrpSpPr/>
          <p:nvPr/>
        </p:nvGrpSpPr>
        <p:grpSpPr>
          <a:xfrm>
            <a:off x="6532413" y="2455598"/>
            <a:ext cx="374073" cy="124690"/>
            <a:chOff x="731562" y="1600241"/>
            <a:chExt cx="548640" cy="182878"/>
          </a:xfrm>
        </p:grpSpPr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5971985E-CDD8-4DB9-8E33-13F02CEE6F36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C52EE375-A82E-4E2B-A12D-231661DE01F6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4E62A4E6-6C53-422A-8E3F-255ACB74FD34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E185CF5F-7E05-41C5-A817-B3AA8D4C700D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26360B5-AAC5-42D9-B303-58470A289F36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EDD28D3F-26F7-46D8-B00F-9DC3FC3E6D44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45787AC3-6892-4F1E-A4B9-E285DD81EAAD}"/>
              </a:ext>
            </a:extLst>
          </p:cNvPr>
          <p:cNvGrpSpPr/>
          <p:nvPr/>
        </p:nvGrpSpPr>
        <p:grpSpPr>
          <a:xfrm>
            <a:off x="5285518" y="5012635"/>
            <a:ext cx="374073" cy="124690"/>
            <a:chOff x="731562" y="1600241"/>
            <a:chExt cx="548640" cy="182878"/>
          </a:xfrm>
        </p:grpSpPr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AC57CEDB-7FCE-4537-A320-E88A43D02913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E6E13B0F-FAA4-4224-87F3-37C720137044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75883D2A-17B8-4318-9A35-F4379BBBBA12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20C89994-CC80-4742-B733-B6B9D8A6D52A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E3C5AF3A-A346-4CFA-A24E-F48D9D427B5A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D469206B-4AD5-4558-A973-F47A9399A4A5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CAF3F754-BC60-4857-B5B3-16C8647159A7}"/>
              </a:ext>
            </a:extLst>
          </p:cNvPr>
          <p:cNvGrpSpPr/>
          <p:nvPr/>
        </p:nvGrpSpPr>
        <p:grpSpPr>
          <a:xfrm>
            <a:off x="10273096" y="4800585"/>
            <a:ext cx="374069" cy="124690"/>
            <a:chOff x="731562" y="5074901"/>
            <a:chExt cx="548634" cy="182879"/>
          </a:xfrm>
        </p:grpSpPr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4477E5D8-CD67-4DD6-AC95-E035AF88DF59}"/>
                </a:ext>
              </a:extLst>
            </p:cNvPr>
            <p:cNvCxnSpPr/>
            <p:nvPr/>
          </p:nvCxnSpPr>
          <p:spPr>
            <a:xfrm flipH="1">
              <a:off x="731562" y="5166341"/>
              <a:ext cx="548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B79968BA-DF4E-4A9C-AD2B-02867DD45FED}"/>
                </a:ext>
              </a:extLst>
            </p:cNvPr>
            <p:cNvGrpSpPr/>
            <p:nvPr/>
          </p:nvGrpSpPr>
          <p:grpSpPr>
            <a:xfrm>
              <a:off x="914440" y="5074901"/>
              <a:ext cx="197266" cy="182879"/>
              <a:chOff x="914440" y="5074901"/>
              <a:chExt cx="197266" cy="182879"/>
            </a:xfrm>
          </p:grpSpPr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26B43CBB-0FBB-4563-9228-860A150B409E}"/>
                  </a:ext>
                </a:extLst>
              </p:cNvPr>
              <p:cNvGrpSpPr/>
              <p:nvPr/>
            </p:nvGrpSpPr>
            <p:grpSpPr>
              <a:xfrm>
                <a:off x="1020267" y="5120640"/>
                <a:ext cx="91439" cy="91439"/>
                <a:chOff x="1158273" y="5166341"/>
                <a:chExt cx="91439" cy="91439"/>
              </a:xfrm>
            </p:grpSpPr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DE33AE42-D327-464B-9034-C63A935EF73B}"/>
                    </a:ext>
                  </a:extLst>
                </p:cNvPr>
                <p:cNvCxnSpPr/>
                <p:nvPr/>
              </p:nvCxnSpPr>
              <p:spPr>
                <a:xfrm>
                  <a:off x="1158273" y="5166341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A68D52E2-67C8-40FD-A0A1-CACC99EFD608}"/>
                    </a:ext>
                  </a:extLst>
                </p:cNvPr>
                <p:cNvCxnSpPr/>
                <p:nvPr/>
              </p:nvCxnSpPr>
              <p:spPr>
                <a:xfrm>
                  <a:off x="1158273" y="5257780"/>
                  <a:ext cx="91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9B47BB37-2D4B-4016-AE29-5F36790D43E6}"/>
                  </a:ext>
                </a:extLst>
              </p:cNvPr>
              <p:cNvGrpSpPr/>
              <p:nvPr/>
            </p:nvGrpSpPr>
            <p:grpSpPr>
              <a:xfrm>
                <a:off x="914440" y="5074901"/>
                <a:ext cx="182883" cy="182879"/>
                <a:chOff x="914435" y="4160512"/>
                <a:chExt cx="182883" cy="182879"/>
              </a:xfrm>
            </p:grpSpPr>
            <p:sp>
              <p:nvSpPr>
                <p:cNvPr id="578" name="Isosceles Triangle 577">
                  <a:extLst>
                    <a:ext uri="{FF2B5EF4-FFF2-40B4-BE49-F238E27FC236}">
                      <a16:creationId xmlns:a16="http://schemas.microsoft.com/office/drawing/2014/main" id="{2FBD6EC8-8CB7-4590-895E-42E067311157}"/>
                    </a:ext>
                  </a:extLst>
                </p:cNvPr>
                <p:cNvSpPr/>
                <p:nvPr/>
              </p:nvSpPr>
              <p:spPr>
                <a:xfrm flipV="1">
                  <a:off x="914438" y="4160512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9" name="Isosceles Triangle 578">
                  <a:extLst>
                    <a:ext uri="{FF2B5EF4-FFF2-40B4-BE49-F238E27FC236}">
                      <a16:creationId xmlns:a16="http://schemas.microsoft.com/office/drawing/2014/main" id="{681A5F7E-8B55-4789-860C-6F0A48D70F18}"/>
                    </a:ext>
                  </a:extLst>
                </p:cNvPr>
                <p:cNvSpPr/>
                <p:nvPr/>
              </p:nvSpPr>
              <p:spPr>
                <a:xfrm>
                  <a:off x="914435" y="4251951"/>
                  <a:ext cx="182880" cy="9144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5320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063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1595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21278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2659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915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37236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42553" algn="l" defTabSz="1010638" rtl="0" eaLnBrk="1" latinLnBrk="0" hangingPunct="1">
                    <a:defRPr sz="2009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7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77B25A5A-446E-4787-9ABF-9545949C85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">
                <a:off x="934878" y="5102352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5320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063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1595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21278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2659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915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37236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42553" algn="l" defTabSz="1010638" rtl="0" eaLnBrk="1" latinLnBrk="0" hangingPunct="1">
                  <a:defRPr sz="200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70"/>
              </a:p>
            </p:txBody>
          </p: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00DADD18-9A45-42B1-94DC-C1F01CF57B03}"/>
                  </a:ext>
                </a:extLst>
              </p:cNvPr>
              <p:cNvCxnSpPr>
                <a:stCxn id="576" idx="2"/>
                <a:endCxn id="576" idx="6"/>
              </p:cNvCxnSpPr>
              <p:nvPr/>
            </p:nvCxnSpPr>
            <p:spPr>
              <a:xfrm>
                <a:off x="944066" y="5136642"/>
                <a:ext cx="118784" cy="6858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7A0AB071-B466-4EEA-9529-BF757AFC33D6}"/>
              </a:ext>
            </a:extLst>
          </p:cNvPr>
          <p:cNvGrpSpPr/>
          <p:nvPr/>
        </p:nvGrpSpPr>
        <p:grpSpPr>
          <a:xfrm>
            <a:off x="10273096" y="5012635"/>
            <a:ext cx="374073" cy="124690"/>
            <a:chOff x="731562" y="1600241"/>
            <a:chExt cx="548640" cy="182878"/>
          </a:xfrm>
        </p:grpSpPr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50C785C0-EAE2-4AEC-9A87-84B10ACFEEE5}"/>
                </a:ext>
              </a:extLst>
            </p:cNvPr>
            <p:cNvCxnSpPr/>
            <p:nvPr/>
          </p:nvCxnSpPr>
          <p:spPr>
            <a:xfrm>
              <a:off x="731562" y="1691680"/>
              <a:ext cx="548640" cy="0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4659842E-4925-4FDA-A63C-FD7E4F015A32}"/>
                </a:ext>
              </a:extLst>
            </p:cNvPr>
            <p:cNvCxnSpPr/>
            <p:nvPr/>
          </p:nvCxnSpPr>
          <p:spPr>
            <a:xfrm>
              <a:off x="914440" y="1783119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3AF57042-15A1-4614-8103-F1FDBC319053}"/>
                </a:ext>
              </a:extLst>
            </p:cNvPr>
            <p:cNvCxnSpPr/>
            <p:nvPr/>
          </p:nvCxnSpPr>
          <p:spPr>
            <a:xfrm>
              <a:off x="914440" y="1600241"/>
              <a:ext cx="182878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AB86DBA9-AC54-4054-B59A-F9F469108F6B}"/>
                </a:ext>
              </a:extLst>
            </p:cNvPr>
            <p:cNvCxnSpPr/>
            <p:nvPr/>
          </p:nvCxnSpPr>
          <p:spPr>
            <a:xfrm>
              <a:off x="1097318" y="1691680"/>
              <a:ext cx="13716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A2355E8E-AB16-4071-AA49-D2A9DB960B42}"/>
                </a:ext>
              </a:extLst>
            </p:cNvPr>
            <p:cNvCxnSpPr/>
            <p:nvPr/>
          </p:nvCxnSpPr>
          <p:spPr>
            <a:xfrm>
              <a:off x="1234478" y="1691680"/>
              <a:ext cx="0" cy="7212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BA3168C9-C981-41D7-84E1-9FDD1284F6FE}"/>
                </a:ext>
              </a:extLst>
            </p:cNvPr>
            <p:cNvSpPr/>
            <p:nvPr/>
          </p:nvSpPr>
          <p:spPr>
            <a:xfrm>
              <a:off x="914432" y="1623100"/>
              <a:ext cx="18288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5320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063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595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21278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2659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915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37236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42553" algn="l" defTabSz="1010638" rtl="0" eaLnBrk="1" latinLnBrk="0" hangingPunct="1">
                <a:defRPr sz="200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70">
                <a:solidFill>
                  <a:schemeClr val="tx1"/>
                </a:solidFill>
              </a:endParaRPr>
            </a:p>
          </p:txBody>
        </p:sp>
      </p:grpSp>
      <p:sp>
        <p:nvSpPr>
          <p:cNvPr id="589" name="TextBox 588">
            <a:extLst>
              <a:ext uri="{FF2B5EF4-FFF2-40B4-BE49-F238E27FC236}">
                <a16:creationId xmlns:a16="http://schemas.microsoft.com/office/drawing/2014/main" id="{321BBD8B-4E4B-4A4C-BACC-AB326B815425}"/>
              </a:ext>
            </a:extLst>
          </p:cNvPr>
          <p:cNvSpPr txBox="1"/>
          <p:nvPr/>
        </p:nvSpPr>
        <p:spPr>
          <a:xfrm>
            <a:off x="7592275" y="120461"/>
            <a:ext cx="3054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320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63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595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278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59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915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236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2553" algn="l" defTabSz="1010638" rtl="0" eaLnBrk="1" latinLnBrk="0" hangingPunct="1">
              <a:defRPr sz="20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27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Hijend</a:t>
            </a:r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 Hotel CHW System Diagram</a:t>
            </a:r>
          </a:p>
          <a:p>
            <a:pPr algn="r"/>
            <a:r>
              <a:rPr lang="en-US" sz="1227" dirty="0">
                <a:solidFill>
                  <a:srgbClr val="00B050"/>
                </a:solidFill>
                <a:latin typeface="Comic Sans MS" panose="030F0702030302020204" pitchFamily="66" charset="0"/>
              </a:rPr>
              <a:t>Sheet 4</a:t>
            </a:r>
          </a:p>
        </p:txBody>
      </p:sp>
    </p:spTree>
    <p:extLst>
      <p:ext uri="{BB962C8B-B14F-4D97-AF65-F5344CB8AC3E}">
        <p14:creationId xmlns:p14="http://schemas.microsoft.com/office/powerpoint/2010/main" val="5039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8C4826E-0708-443E-ABA1-6DCCD81D22CE}" vid="{FBF704B2-32DD-4082-926D-1A0C54E292C7}"/>
    </a:ext>
  </a:extLst>
</a:theme>
</file>

<file path=ppt/theme/theme2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 PEC Wide Master v1.potx" id="{00899AB7-AB5C-4934-B0B7-3788D81A8C83}" vid="{5F47B87A-9B88-4240-AB98-0ED04A8BF3BD}"/>
    </a:ext>
  </a:extLst>
</a:theme>
</file>

<file path=ppt/theme/theme3.xml><?xml version="1.0" encoding="utf-8"?>
<a:theme xmlns:a="http://schemas.openxmlformats.org/drawingml/2006/main" name="2014-11-24 FDE Black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ap="rnd">
          <a:solidFill>
            <a:srgbClr val="00B0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2021-11-04 FDE Black Wide Master v1</Template>
  <TotalTime>144</TotalTime>
  <Words>2343</Words>
  <Application>Microsoft Office PowerPoint</Application>
  <PresentationFormat>Widescreen</PresentationFormat>
  <Paragraphs>430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Comic Sans MS</vt:lpstr>
      <vt:lpstr>din</vt:lpstr>
      <vt:lpstr>Office Theme</vt:lpstr>
      <vt:lpstr>Office Theme</vt:lpstr>
      <vt:lpstr>2014-11-24 FDE Black</vt:lpstr>
      <vt:lpstr>Existing Building Commissioning Workshop: Series 17, November 5, 2021</vt:lpstr>
      <vt:lpstr>Field Verifying a Chilled Water System Diagram</vt:lpstr>
      <vt:lpstr>Field Verifying a Chilled Water System Diagram</vt:lpstr>
      <vt:lpstr>Field Verifying a Chilled Water System</vt:lpstr>
      <vt:lpstr>The Simplified System Diagram</vt:lpstr>
      <vt:lpstr>The Detailed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Cooling Coil Schedule</vt:lpstr>
      <vt:lpstr>Cooling Coil Schedule</vt:lpstr>
      <vt:lpstr>Break Out 1</vt:lpstr>
      <vt:lpstr>Discussion</vt:lpstr>
      <vt:lpstr>Break Out 2</vt:lpstr>
      <vt:lpstr>Discussion</vt:lpstr>
      <vt:lpstr>Break Out 3</vt:lpstr>
      <vt:lpstr>Discussion</vt:lpstr>
      <vt:lpstr>Break Out 4</vt:lpstr>
      <vt:lpstr>Design Intent System Diagram</vt:lpstr>
      <vt:lpstr>As Installed System Diagram</vt:lpstr>
      <vt:lpstr>Discussion</vt:lpstr>
      <vt:lpstr>Scoping an AHU and Developing a Monitoring Plan</vt:lpstr>
      <vt:lpstr>Break Out 5</vt:lpstr>
      <vt:lpstr>PowerPoint Presentation</vt:lpstr>
      <vt:lpstr>Discussion</vt:lpstr>
      <vt:lpstr>Break Out 6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Existing Building Commissioning Workshop: Series 17, November 5, 2021</dc:title>
  <dc:creator>David Sellers</dc:creator>
  <cp:lastModifiedBy>David Sellers</cp:lastModifiedBy>
  <cp:revision>1</cp:revision>
  <dcterms:created xsi:type="dcterms:W3CDTF">2021-11-04T20:12:40Z</dcterms:created>
  <dcterms:modified xsi:type="dcterms:W3CDTF">2021-11-05T02:39:17Z</dcterms:modified>
</cp:coreProperties>
</file>