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slideshow.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4" r:id="rId1"/>
  </p:sldMasterIdLst>
  <p:notesMasterIdLst>
    <p:notesMasterId r:id="rId33"/>
  </p:notesMasterIdLst>
  <p:handoutMasterIdLst>
    <p:handoutMasterId r:id="rId34"/>
  </p:handoutMasterIdLst>
  <p:sldIdLst>
    <p:sldId id="289" r:id="rId2"/>
    <p:sldId id="290" r:id="rId3"/>
    <p:sldId id="291" r:id="rId4"/>
    <p:sldId id="292" r:id="rId5"/>
    <p:sldId id="294" r:id="rId6"/>
    <p:sldId id="295" r:id="rId7"/>
    <p:sldId id="293" r:id="rId8"/>
    <p:sldId id="281" r:id="rId9"/>
    <p:sldId id="282" r:id="rId10"/>
    <p:sldId id="283" r:id="rId11"/>
    <p:sldId id="261" r:id="rId12"/>
    <p:sldId id="262" r:id="rId13"/>
    <p:sldId id="284" r:id="rId14"/>
    <p:sldId id="264" r:id="rId15"/>
    <p:sldId id="265" r:id="rId16"/>
    <p:sldId id="267" r:id="rId17"/>
    <p:sldId id="260" r:id="rId18"/>
    <p:sldId id="269" r:id="rId19"/>
    <p:sldId id="285" r:id="rId20"/>
    <p:sldId id="270" r:id="rId21"/>
    <p:sldId id="272" r:id="rId22"/>
    <p:sldId id="286" r:id="rId23"/>
    <p:sldId id="273" r:id="rId24"/>
    <p:sldId id="274" r:id="rId25"/>
    <p:sldId id="275" r:id="rId26"/>
    <p:sldId id="276" r:id="rId27"/>
    <p:sldId id="277" r:id="rId28"/>
    <p:sldId id="278" r:id="rId29"/>
    <p:sldId id="279" r:id="rId30"/>
    <p:sldId id="287" r:id="rId31"/>
    <p:sldId id="288" r:id="rId32"/>
  </p:sldIdLst>
  <p:sldSz cx="9144000" cy="6858000" type="screen4x3"/>
  <p:notesSz cx="6858000" cy="9180513"/>
  <p:defaultTextStyle>
    <a:defPPr>
      <a:defRPr lang="en-US"/>
    </a:defPPr>
    <a:lvl1pPr algn="l" rtl="0" eaLnBrk="0" fontAlgn="base" hangingPunct="0">
      <a:spcBef>
        <a:spcPct val="0"/>
      </a:spcBef>
      <a:spcAft>
        <a:spcPct val="0"/>
      </a:spcAft>
      <a:defRPr sz="2400"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008000"/>
    <a:srgbClr val="333333"/>
    <a:srgbClr val="4D4D4D"/>
    <a:srgbClr val="777777"/>
    <a:srgbClr val="0099CC"/>
    <a:srgbClr val="DDDDDD"/>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37" autoAdjust="0"/>
    <p:restoredTop sz="88470" autoAdjust="0"/>
  </p:normalViewPr>
  <p:slideViewPr>
    <p:cSldViewPr snapToGrid="0" showGuides="1">
      <p:cViewPr varScale="1">
        <p:scale>
          <a:sx n="94" d="100"/>
          <a:sy n="94" d="100"/>
        </p:scale>
        <p:origin x="-264" y="-90"/>
      </p:cViewPr>
      <p:guideLst>
        <p:guide orient="horz" pos="2160"/>
        <p:guide pos="2880"/>
      </p:guideLst>
    </p:cSldViewPr>
  </p:slideViewPr>
  <p:notesTextViewPr>
    <p:cViewPr>
      <p:scale>
        <a:sx n="100" d="100"/>
        <a:sy n="100" d="100"/>
      </p:scale>
      <p:origin x="0" y="0"/>
    </p:cViewPr>
  </p:notesTextViewPr>
  <p:notesViewPr>
    <p:cSldViewPr snapToGrid="0" showGuides="1">
      <p:cViewPr varScale="1">
        <p:scale>
          <a:sx n="66" d="100"/>
          <a:sy n="66" d="100"/>
        </p:scale>
        <p:origin x="0" y="0"/>
      </p:cViewPr>
      <p:guideLst/>
    </p:cSldViewPr>
  </p:notesViewPr>
  <p:gridSpacing cx="46816963" cy="46816963"/>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8.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2971800" cy="458788"/>
          </a:xfrm>
          <a:prstGeom prst="rect">
            <a:avLst/>
          </a:prstGeom>
          <a:noFill/>
          <a:ln w="9525">
            <a:noFill/>
            <a:miter lim="800000"/>
            <a:headEnd/>
            <a:tailEnd/>
          </a:ln>
          <a:effectLst/>
        </p:spPr>
        <p:txBody>
          <a:bodyPr vert="horz" wrap="square" lIns="91963" tIns="45982" rIns="91963" bIns="45982" numCol="1" anchor="t" anchorCtr="0" compatLnSpc="1">
            <a:prstTxWarp prst="textNoShape">
              <a:avLst/>
            </a:prstTxWarp>
          </a:bodyPr>
          <a:lstStyle>
            <a:lvl1pPr defTabSz="920750" eaLnBrk="1" hangingPunct="1">
              <a:defRPr sz="1100">
                <a:latin typeface="Times New Roman" pitchFamily="18" charset="0"/>
              </a:defRPr>
            </a:lvl1pPr>
          </a:lstStyle>
          <a:p>
            <a:endParaRPr lang="en-US"/>
          </a:p>
        </p:txBody>
      </p:sp>
      <p:sp>
        <p:nvSpPr>
          <p:cNvPr id="14339" name="Rectangle 3"/>
          <p:cNvSpPr>
            <a:spLocks noGrp="1" noChangeArrowheads="1"/>
          </p:cNvSpPr>
          <p:nvPr>
            <p:ph type="dt" sz="quarter" idx="1"/>
          </p:nvPr>
        </p:nvSpPr>
        <p:spPr bwMode="auto">
          <a:xfrm>
            <a:off x="3886200" y="0"/>
            <a:ext cx="2971800" cy="458788"/>
          </a:xfrm>
          <a:prstGeom prst="rect">
            <a:avLst/>
          </a:prstGeom>
          <a:noFill/>
          <a:ln w="9525">
            <a:noFill/>
            <a:miter lim="800000"/>
            <a:headEnd/>
            <a:tailEnd/>
          </a:ln>
          <a:effectLst/>
        </p:spPr>
        <p:txBody>
          <a:bodyPr vert="horz" wrap="square" lIns="91963" tIns="45982" rIns="91963" bIns="45982" numCol="1" anchor="t" anchorCtr="0" compatLnSpc="1">
            <a:prstTxWarp prst="textNoShape">
              <a:avLst/>
            </a:prstTxWarp>
          </a:bodyPr>
          <a:lstStyle>
            <a:lvl1pPr algn="r" defTabSz="920750" eaLnBrk="1" hangingPunct="1">
              <a:defRPr sz="1100">
                <a:latin typeface="Times New Roman" pitchFamily="18" charset="0"/>
              </a:defRPr>
            </a:lvl1pPr>
          </a:lstStyle>
          <a:p>
            <a:fld id="{E767D584-CCD3-4CC4-8432-3F4608E3AAF6}" type="datetime1">
              <a:rPr lang="en-US"/>
              <a:pPr/>
              <a:t>11/25/2011</a:t>
            </a:fld>
            <a:endParaRPr lang="en-US"/>
          </a:p>
        </p:txBody>
      </p:sp>
      <p:sp>
        <p:nvSpPr>
          <p:cNvPr id="14340" name="Rectangle 4"/>
          <p:cNvSpPr>
            <a:spLocks noGrp="1" noChangeArrowheads="1"/>
          </p:cNvSpPr>
          <p:nvPr>
            <p:ph type="ftr" sz="quarter" idx="2"/>
          </p:nvPr>
        </p:nvSpPr>
        <p:spPr bwMode="auto">
          <a:xfrm>
            <a:off x="0" y="8721725"/>
            <a:ext cx="2971800" cy="458788"/>
          </a:xfrm>
          <a:prstGeom prst="rect">
            <a:avLst/>
          </a:prstGeom>
          <a:noFill/>
          <a:ln w="9525">
            <a:noFill/>
            <a:miter lim="800000"/>
            <a:headEnd/>
            <a:tailEnd/>
          </a:ln>
          <a:effectLst/>
        </p:spPr>
        <p:txBody>
          <a:bodyPr vert="horz" wrap="square" lIns="91963" tIns="45982" rIns="91963" bIns="45982" numCol="1" anchor="b" anchorCtr="0" compatLnSpc="1">
            <a:prstTxWarp prst="textNoShape">
              <a:avLst/>
            </a:prstTxWarp>
          </a:bodyPr>
          <a:lstStyle>
            <a:lvl1pPr defTabSz="920750" eaLnBrk="1" hangingPunct="1">
              <a:defRPr sz="1100">
                <a:latin typeface="Times New Roman" pitchFamily="18" charset="0"/>
              </a:defRPr>
            </a:lvl1pPr>
          </a:lstStyle>
          <a:p>
            <a:endParaRPr lang="en-US"/>
          </a:p>
        </p:txBody>
      </p:sp>
      <p:sp>
        <p:nvSpPr>
          <p:cNvPr id="14341" name="Rectangle 5"/>
          <p:cNvSpPr>
            <a:spLocks noGrp="1" noChangeArrowheads="1"/>
          </p:cNvSpPr>
          <p:nvPr>
            <p:ph type="sldNum" sz="quarter" idx="3"/>
          </p:nvPr>
        </p:nvSpPr>
        <p:spPr bwMode="auto">
          <a:xfrm>
            <a:off x="3886200" y="8721725"/>
            <a:ext cx="2971800" cy="458788"/>
          </a:xfrm>
          <a:prstGeom prst="rect">
            <a:avLst/>
          </a:prstGeom>
          <a:noFill/>
          <a:ln w="9525">
            <a:noFill/>
            <a:miter lim="800000"/>
            <a:headEnd/>
            <a:tailEnd/>
          </a:ln>
          <a:effectLst/>
        </p:spPr>
        <p:txBody>
          <a:bodyPr vert="horz" wrap="square" lIns="91963" tIns="45982" rIns="91963" bIns="45982" numCol="1" anchor="b" anchorCtr="0" compatLnSpc="1">
            <a:prstTxWarp prst="textNoShape">
              <a:avLst/>
            </a:prstTxWarp>
          </a:bodyPr>
          <a:lstStyle>
            <a:lvl1pPr algn="r" defTabSz="920750" eaLnBrk="1" hangingPunct="1">
              <a:defRPr sz="1100">
                <a:latin typeface="Times New Roman" pitchFamily="18" charset="0"/>
              </a:defRPr>
            </a:lvl1pPr>
          </a:lstStyle>
          <a:p>
            <a:fld id="{C640596A-6E62-445E-AF9B-D4ED1CCF7A67}"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8" name="Rectangle 4"/>
          <p:cNvSpPr>
            <a:spLocks noGrp="1" noRot="1" noChangeAspect="1" noChangeArrowheads="1" noTextEdit="1"/>
          </p:cNvSpPr>
          <p:nvPr>
            <p:ph type="sldImg" idx="2"/>
          </p:nvPr>
        </p:nvSpPr>
        <p:spPr bwMode="auto">
          <a:xfrm>
            <a:off x="930275" y="381000"/>
            <a:ext cx="4997450" cy="3748088"/>
          </a:xfrm>
          <a:prstGeom prst="rect">
            <a:avLst/>
          </a:prstGeom>
          <a:noFill/>
          <a:ln w="9525">
            <a:solidFill>
              <a:srgbClr val="000000"/>
            </a:solidFill>
            <a:miter lim="800000"/>
            <a:headEnd/>
            <a:tailEnd/>
          </a:ln>
          <a:effectLst/>
        </p:spPr>
      </p:sp>
      <p:sp>
        <p:nvSpPr>
          <p:cNvPr id="16389" name="Rectangle 5"/>
          <p:cNvSpPr>
            <a:spLocks noGrp="1" noChangeArrowheads="1"/>
          </p:cNvSpPr>
          <p:nvPr>
            <p:ph type="body" sz="quarter" idx="3"/>
          </p:nvPr>
        </p:nvSpPr>
        <p:spPr bwMode="auto">
          <a:xfrm>
            <a:off x="684213" y="4360863"/>
            <a:ext cx="5487987" cy="4552950"/>
          </a:xfrm>
          <a:prstGeom prst="rect">
            <a:avLst/>
          </a:prstGeom>
          <a:noFill/>
          <a:ln w="9525">
            <a:noFill/>
            <a:miter lim="800000"/>
            <a:headEnd/>
            <a:tailEnd/>
          </a:ln>
          <a:effectLst/>
        </p:spPr>
        <p:txBody>
          <a:bodyPr vert="horz" wrap="square" lIns="91963" tIns="45982" rIns="91963" bIns="45982"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6390" name="Rectangle 6"/>
          <p:cNvSpPr>
            <a:spLocks noGrp="1" noChangeArrowheads="1"/>
          </p:cNvSpPr>
          <p:nvPr>
            <p:ph type="ftr" sz="quarter" idx="4"/>
          </p:nvPr>
        </p:nvSpPr>
        <p:spPr bwMode="auto">
          <a:xfrm>
            <a:off x="0" y="8913813"/>
            <a:ext cx="2971800" cy="266700"/>
          </a:xfrm>
          <a:prstGeom prst="rect">
            <a:avLst/>
          </a:prstGeom>
          <a:noFill/>
          <a:ln w="9525">
            <a:noFill/>
            <a:miter lim="800000"/>
            <a:headEnd/>
            <a:tailEnd/>
          </a:ln>
          <a:effectLst/>
        </p:spPr>
        <p:txBody>
          <a:bodyPr vert="horz" wrap="square" lIns="91963" tIns="45982" rIns="91963" bIns="45982" numCol="1" anchor="b" anchorCtr="0" compatLnSpc="1">
            <a:prstTxWarp prst="textNoShape">
              <a:avLst/>
            </a:prstTxWarp>
          </a:bodyPr>
          <a:lstStyle>
            <a:lvl1pPr defTabSz="920750" eaLnBrk="1" hangingPunct="1">
              <a:defRPr sz="800">
                <a:latin typeface="Times New Roman" pitchFamily="18" charset="0"/>
              </a:defRPr>
            </a:lvl1pPr>
          </a:lstStyle>
          <a:p>
            <a:r>
              <a:rPr lang="en-US"/>
              <a:t>GreenPrints 2002 – Atalanta, GA</a:t>
            </a:r>
          </a:p>
        </p:txBody>
      </p:sp>
      <p:sp>
        <p:nvSpPr>
          <p:cNvPr id="16391" name="Rectangle 7"/>
          <p:cNvSpPr>
            <a:spLocks noGrp="1" noChangeArrowheads="1"/>
          </p:cNvSpPr>
          <p:nvPr>
            <p:ph type="sldNum" sz="quarter" idx="5"/>
          </p:nvPr>
        </p:nvSpPr>
        <p:spPr bwMode="auto">
          <a:xfrm>
            <a:off x="6096000" y="8913813"/>
            <a:ext cx="762000" cy="266700"/>
          </a:xfrm>
          <a:prstGeom prst="rect">
            <a:avLst/>
          </a:prstGeom>
          <a:noFill/>
          <a:ln w="9525">
            <a:noFill/>
            <a:miter lim="800000"/>
            <a:headEnd/>
            <a:tailEnd/>
          </a:ln>
          <a:effectLst/>
        </p:spPr>
        <p:txBody>
          <a:bodyPr vert="horz" wrap="square" lIns="91963" tIns="45982" rIns="91963" bIns="45982" numCol="1" anchor="b" anchorCtr="0" compatLnSpc="1">
            <a:prstTxWarp prst="textNoShape">
              <a:avLst/>
            </a:prstTxWarp>
          </a:bodyPr>
          <a:lstStyle>
            <a:lvl1pPr algn="r" defTabSz="920750" eaLnBrk="1" hangingPunct="1">
              <a:defRPr sz="800">
                <a:latin typeface="Times New Roman" pitchFamily="18" charset="0"/>
              </a:defRPr>
            </a:lvl1pPr>
          </a:lstStyle>
          <a:p>
            <a:fld id="{DED79B01-4C99-4579-B433-DF7EB75C7459}" type="slidenum">
              <a:rPr lang="en-US"/>
              <a:pPr/>
              <a:t>‹#›</a:t>
            </a:fld>
            <a:endParaRPr lang="en-US"/>
          </a:p>
        </p:txBody>
      </p:sp>
      <p:sp>
        <p:nvSpPr>
          <p:cNvPr id="16393" name="Rectangle 9"/>
          <p:cNvSpPr>
            <a:spLocks noGrp="1" noChangeArrowheads="1"/>
          </p:cNvSpPr>
          <p:nvPr>
            <p:ph type="dt" idx="1"/>
          </p:nvPr>
        </p:nvSpPr>
        <p:spPr bwMode="auto">
          <a:xfrm>
            <a:off x="3048000" y="8913813"/>
            <a:ext cx="2970213" cy="266700"/>
          </a:xfrm>
          <a:prstGeom prst="rect">
            <a:avLst/>
          </a:prstGeom>
          <a:noFill/>
          <a:ln w="9525">
            <a:noFill/>
            <a:miter lim="800000"/>
            <a:headEnd/>
            <a:tailEnd/>
          </a:ln>
          <a:effectLst/>
        </p:spPr>
        <p:txBody>
          <a:bodyPr vert="horz" wrap="square" lIns="91963" tIns="45982" rIns="91963" bIns="45982" numCol="1" anchor="t" anchorCtr="0" compatLnSpc="1">
            <a:prstTxWarp prst="textNoShape">
              <a:avLst/>
            </a:prstTxWarp>
          </a:bodyPr>
          <a:lstStyle>
            <a:lvl1pPr defTabSz="917575" eaLnBrk="1" hangingPunct="1">
              <a:lnSpc>
                <a:spcPct val="140000"/>
              </a:lnSpc>
              <a:defRPr sz="800">
                <a:latin typeface="Times New Roman" pitchFamily="18" charset="0"/>
              </a:defRPr>
            </a:lvl1pPr>
          </a:lstStyle>
          <a:p>
            <a:fld id="{6D7401B9-FB6A-422B-87DB-6B6E14B36BFF}" type="datetime1">
              <a:rPr lang="en-US"/>
              <a:pPr/>
              <a:t>11/25/2011</a:t>
            </a:fld>
            <a:endParaRPr lang="en-US"/>
          </a:p>
        </p:txBody>
      </p:sp>
    </p:spTree>
  </p:cSld>
  <p:clrMap bg1="lt1" tx1="dk1" bg2="lt2" tx2="dk2" accent1="accent1" accent2="accent2" accent3="accent3" accent4="accent4" accent5="accent5" accent6="accent6" hlink="hlink" folHlink="folHlink"/>
  <p:hf hdr="0"/>
  <p:notesStyle>
    <a:lvl1pPr algn="l" rtl="0" fontAlgn="base">
      <a:spcBef>
        <a:spcPct val="30000"/>
      </a:spcBef>
      <a:spcAft>
        <a:spcPct val="0"/>
      </a:spcAft>
      <a:defRPr sz="1100" kern="1200">
        <a:solidFill>
          <a:schemeClr val="tx1"/>
        </a:solidFill>
        <a:latin typeface="Times New Roman" pitchFamily="18" charset="0"/>
        <a:ea typeface="+mn-ea"/>
        <a:cs typeface="+mn-cs"/>
      </a:defRPr>
    </a:lvl1pPr>
    <a:lvl2pPr marL="457200" indent="-342900" algn="l" rtl="0" fontAlgn="base">
      <a:spcBef>
        <a:spcPct val="30000"/>
      </a:spcBef>
      <a:spcAft>
        <a:spcPct val="0"/>
      </a:spcAft>
      <a:defRPr sz="1100" kern="1200">
        <a:solidFill>
          <a:schemeClr val="tx1"/>
        </a:solidFill>
        <a:latin typeface="Times New Roman" pitchFamily="18" charset="0"/>
        <a:ea typeface="+mn-ea"/>
        <a:cs typeface="+mn-cs"/>
      </a:defRPr>
    </a:lvl2pPr>
    <a:lvl3pPr marL="1257300" indent="-342900" algn="l" rtl="0" fontAlgn="base">
      <a:spcBef>
        <a:spcPct val="30000"/>
      </a:spcBef>
      <a:spcAft>
        <a:spcPct val="0"/>
      </a:spcAft>
      <a:buFont typeface="Wingdings" pitchFamily="2" charset="2"/>
      <a:buChar char="§"/>
      <a:defRPr sz="1100" kern="1200">
        <a:solidFill>
          <a:schemeClr val="tx1"/>
        </a:solidFill>
        <a:latin typeface="Times New Roman" pitchFamily="18" charset="0"/>
        <a:ea typeface="+mn-ea"/>
        <a:cs typeface="+mn-cs"/>
      </a:defRPr>
    </a:lvl3pPr>
    <a:lvl4pPr marL="1714500" indent="-342900" algn="l" rtl="0" fontAlgn="base">
      <a:spcBef>
        <a:spcPct val="30000"/>
      </a:spcBef>
      <a:spcAft>
        <a:spcPct val="0"/>
      </a:spcAft>
      <a:defRPr sz="1100" kern="1200">
        <a:solidFill>
          <a:schemeClr val="tx1"/>
        </a:solidFill>
        <a:latin typeface="Times New Roman" pitchFamily="18" charset="0"/>
        <a:ea typeface="+mn-ea"/>
        <a:cs typeface="+mn-cs"/>
      </a:defRPr>
    </a:lvl4pPr>
    <a:lvl5pPr marL="2171700" indent="-342900" algn="l" rtl="0" fontAlgn="base">
      <a:spcBef>
        <a:spcPct val="30000"/>
      </a:spcBef>
      <a:spcAft>
        <a:spcPct val="0"/>
      </a:spcAft>
      <a:defRPr sz="11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en-US" smtClean="0"/>
              <a:t>GreenPrints 2002 – Atalanta, GA</a:t>
            </a:r>
            <a:endParaRPr lang="en-US"/>
          </a:p>
        </p:txBody>
      </p:sp>
      <p:sp>
        <p:nvSpPr>
          <p:cNvPr id="5" name="Slide Number Placeholder 4"/>
          <p:cNvSpPr>
            <a:spLocks noGrp="1"/>
          </p:cNvSpPr>
          <p:nvPr>
            <p:ph type="sldNum" sz="quarter" idx="11"/>
          </p:nvPr>
        </p:nvSpPr>
        <p:spPr/>
        <p:txBody>
          <a:bodyPr/>
          <a:lstStyle/>
          <a:p>
            <a:fld id="{6BE48D57-B5C3-442E-B00D-0EDC12E51FB5}" type="slidenum">
              <a:rPr lang="en-US" smtClean="0"/>
              <a:pPr/>
              <a:t>1</a:t>
            </a:fld>
            <a:endParaRPr lang="en-US"/>
          </a:p>
        </p:txBody>
      </p:sp>
      <p:sp>
        <p:nvSpPr>
          <p:cNvPr id="6" name="Date Placeholder 5"/>
          <p:cNvSpPr>
            <a:spLocks noGrp="1"/>
          </p:cNvSpPr>
          <p:nvPr>
            <p:ph type="dt" idx="12"/>
          </p:nvPr>
        </p:nvSpPr>
        <p:spPr/>
        <p:txBody>
          <a:bodyPr/>
          <a:lstStyle/>
          <a:p>
            <a:fld id="{3392E2E9-98DE-4BE4-A5D0-8819B43CE13A}" type="datetime1">
              <a:rPr lang="en-US" smtClean="0"/>
              <a:pPr/>
              <a:t>11/25/2011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en-US" smtClean="0"/>
              <a:t>GreenPrints 2002 – Atalanta, GA</a:t>
            </a:r>
            <a:endParaRPr lang="en-US"/>
          </a:p>
        </p:txBody>
      </p:sp>
      <p:sp>
        <p:nvSpPr>
          <p:cNvPr id="5" name="Slide Number Placeholder 4"/>
          <p:cNvSpPr>
            <a:spLocks noGrp="1"/>
          </p:cNvSpPr>
          <p:nvPr>
            <p:ph type="sldNum" sz="quarter" idx="11"/>
          </p:nvPr>
        </p:nvSpPr>
        <p:spPr/>
        <p:txBody>
          <a:bodyPr/>
          <a:lstStyle/>
          <a:p>
            <a:fld id="{DED79B01-4C99-4579-B433-DF7EB75C7459}" type="slidenum">
              <a:rPr lang="en-US" smtClean="0"/>
              <a:pPr/>
              <a:t>10</a:t>
            </a:fld>
            <a:endParaRPr lang="en-US"/>
          </a:p>
        </p:txBody>
      </p:sp>
      <p:sp>
        <p:nvSpPr>
          <p:cNvPr id="6" name="Date Placeholder 5"/>
          <p:cNvSpPr>
            <a:spLocks noGrp="1"/>
          </p:cNvSpPr>
          <p:nvPr>
            <p:ph type="dt" idx="12"/>
          </p:nvPr>
        </p:nvSpPr>
        <p:spPr/>
        <p:txBody>
          <a:bodyPr/>
          <a:lstStyle/>
          <a:p>
            <a:fld id="{6D7401B9-FB6A-422B-87DB-6B6E14B36BFF}" type="datetime1">
              <a:rPr lang="en-US" smtClean="0"/>
              <a:pPr/>
              <a:t>11/25/2011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en-US" smtClean="0"/>
              <a:t>GreenPrints 2002 – Atalanta, GA</a:t>
            </a:r>
            <a:endParaRPr lang="en-US"/>
          </a:p>
        </p:txBody>
      </p:sp>
      <p:sp>
        <p:nvSpPr>
          <p:cNvPr id="5" name="Slide Number Placeholder 4"/>
          <p:cNvSpPr>
            <a:spLocks noGrp="1"/>
          </p:cNvSpPr>
          <p:nvPr>
            <p:ph type="sldNum" sz="quarter" idx="11"/>
          </p:nvPr>
        </p:nvSpPr>
        <p:spPr/>
        <p:txBody>
          <a:bodyPr/>
          <a:lstStyle/>
          <a:p>
            <a:fld id="{DED79B01-4C99-4579-B433-DF7EB75C7459}" type="slidenum">
              <a:rPr lang="en-US" smtClean="0"/>
              <a:pPr/>
              <a:t>11</a:t>
            </a:fld>
            <a:endParaRPr lang="en-US"/>
          </a:p>
        </p:txBody>
      </p:sp>
      <p:sp>
        <p:nvSpPr>
          <p:cNvPr id="6" name="Date Placeholder 5"/>
          <p:cNvSpPr>
            <a:spLocks noGrp="1"/>
          </p:cNvSpPr>
          <p:nvPr>
            <p:ph type="dt" idx="12"/>
          </p:nvPr>
        </p:nvSpPr>
        <p:spPr/>
        <p:txBody>
          <a:bodyPr/>
          <a:lstStyle/>
          <a:p>
            <a:fld id="{6D7401B9-FB6A-422B-87DB-6B6E14B36BFF}" type="datetime1">
              <a:rPr lang="en-US" smtClean="0"/>
              <a:pPr/>
              <a:t>11/25/2011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en-US" smtClean="0"/>
              <a:t>GreenPrints 2002 – Atalanta, GA</a:t>
            </a:r>
            <a:endParaRPr lang="en-US"/>
          </a:p>
        </p:txBody>
      </p:sp>
      <p:sp>
        <p:nvSpPr>
          <p:cNvPr id="5" name="Slide Number Placeholder 4"/>
          <p:cNvSpPr>
            <a:spLocks noGrp="1"/>
          </p:cNvSpPr>
          <p:nvPr>
            <p:ph type="sldNum" sz="quarter" idx="11"/>
          </p:nvPr>
        </p:nvSpPr>
        <p:spPr/>
        <p:txBody>
          <a:bodyPr/>
          <a:lstStyle/>
          <a:p>
            <a:fld id="{DED79B01-4C99-4579-B433-DF7EB75C7459}" type="slidenum">
              <a:rPr lang="en-US" smtClean="0"/>
              <a:pPr/>
              <a:t>12</a:t>
            </a:fld>
            <a:endParaRPr lang="en-US"/>
          </a:p>
        </p:txBody>
      </p:sp>
      <p:sp>
        <p:nvSpPr>
          <p:cNvPr id="6" name="Date Placeholder 5"/>
          <p:cNvSpPr>
            <a:spLocks noGrp="1"/>
          </p:cNvSpPr>
          <p:nvPr>
            <p:ph type="dt" idx="12"/>
          </p:nvPr>
        </p:nvSpPr>
        <p:spPr/>
        <p:txBody>
          <a:bodyPr/>
          <a:lstStyle/>
          <a:p>
            <a:fld id="{6D7401B9-FB6A-422B-87DB-6B6E14B36BFF}" type="datetime1">
              <a:rPr lang="en-US" smtClean="0"/>
              <a:pPr/>
              <a:t>11/25/2011</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en-US" smtClean="0"/>
              <a:t>GreenPrints 2002 – Atalanta, GA</a:t>
            </a:r>
            <a:endParaRPr lang="en-US"/>
          </a:p>
        </p:txBody>
      </p:sp>
      <p:sp>
        <p:nvSpPr>
          <p:cNvPr id="5" name="Slide Number Placeholder 4"/>
          <p:cNvSpPr>
            <a:spLocks noGrp="1"/>
          </p:cNvSpPr>
          <p:nvPr>
            <p:ph type="sldNum" sz="quarter" idx="11"/>
          </p:nvPr>
        </p:nvSpPr>
        <p:spPr/>
        <p:txBody>
          <a:bodyPr/>
          <a:lstStyle/>
          <a:p>
            <a:fld id="{DED79B01-4C99-4579-B433-DF7EB75C7459}" type="slidenum">
              <a:rPr lang="en-US" smtClean="0"/>
              <a:pPr/>
              <a:t>13</a:t>
            </a:fld>
            <a:endParaRPr lang="en-US"/>
          </a:p>
        </p:txBody>
      </p:sp>
      <p:sp>
        <p:nvSpPr>
          <p:cNvPr id="6" name="Date Placeholder 5"/>
          <p:cNvSpPr>
            <a:spLocks noGrp="1"/>
          </p:cNvSpPr>
          <p:nvPr>
            <p:ph type="dt" idx="12"/>
          </p:nvPr>
        </p:nvSpPr>
        <p:spPr/>
        <p:txBody>
          <a:bodyPr/>
          <a:lstStyle/>
          <a:p>
            <a:fld id="{6D7401B9-FB6A-422B-87DB-6B6E14B36BFF}" type="datetime1">
              <a:rPr lang="en-US" smtClean="0"/>
              <a:pPr/>
              <a:t>11/25/2011</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en-US" smtClean="0"/>
              <a:t>GreenPrints 2002 – Atalanta, GA</a:t>
            </a:r>
            <a:endParaRPr lang="en-US"/>
          </a:p>
        </p:txBody>
      </p:sp>
      <p:sp>
        <p:nvSpPr>
          <p:cNvPr id="5" name="Slide Number Placeholder 4"/>
          <p:cNvSpPr>
            <a:spLocks noGrp="1"/>
          </p:cNvSpPr>
          <p:nvPr>
            <p:ph type="sldNum" sz="quarter" idx="11"/>
          </p:nvPr>
        </p:nvSpPr>
        <p:spPr/>
        <p:txBody>
          <a:bodyPr/>
          <a:lstStyle/>
          <a:p>
            <a:fld id="{DED79B01-4C99-4579-B433-DF7EB75C7459}" type="slidenum">
              <a:rPr lang="en-US" smtClean="0"/>
              <a:pPr/>
              <a:t>14</a:t>
            </a:fld>
            <a:endParaRPr lang="en-US"/>
          </a:p>
        </p:txBody>
      </p:sp>
      <p:sp>
        <p:nvSpPr>
          <p:cNvPr id="6" name="Date Placeholder 5"/>
          <p:cNvSpPr>
            <a:spLocks noGrp="1"/>
          </p:cNvSpPr>
          <p:nvPr>
            <p:ph type="dt" idx="12"/>
          </p:nvPr>
        </p:nvSpPr>
        <p:spPr/>
        <p:txBody>
          <a:bodyPr/>
          <a:lstStyle/>
          <a:p>
            <a:fld id="{6D7401B9-FB6A-422B-87DB-6B6E14B36BFF}" type="datetime1">
              <a:rPr lang="en-US" smtClean="0"/>
              <a:pPr/>
              <a:t>11/25/2011</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en-US" smtClean="0"/>
              <a:t>GreenPrints 2002 – Atalanta, GA</a:t>
            </a:r>
            <a:endParaRPr lang="en-US"/>
          </a:p>
        </p:txBody>
      </p:sp>
      <p:sp>
        <p:nvSpPr>
          <p:cNvPr id="5" name="Slide Number Placeholder 4"/>
          <p:cNvSpPr>
            <a:spLocks noGrp="1"/>
          </p:cNvSpPr>
          <p:nvPr>
            <p:ph type="sldNum" sz="quarter" idx="11"/>
          </p:nvPr>
        </p:nvSpPr>
        <p:spPr/>
        <p:txBody>
          <a:bodyPr/>
          <a:lstStyle/>
          <a:p>
            <a:fld id="{DED79B01-4C99-4579-B433-DF7EB75C7459}" type="slidenum">
              <a:rPr lang="en-US" smtClean="0"/>
              <a:pPr/>
              <a:t>15</a:t>
            </a:fld>
            <a:endParaRPr lang="en-US"/>
          </a:p>
        </p:txBody>
      </p:sp>
      <p:sp>
        <p:nvSpPr>
          <p:cNvPr id="6" name="Date Placeholder 5"/>
          <p:cNvSpPr>
            <a:spLocks noGrp="1"/>
          </p:cNvSpPr>
          <p:nvPr>
            <p:ph type="dt" idx="12"/>
          </p:nvPr>
        </p:nvSpPr>
        <p:spPr/>
        <p:txBody>
          <a:bodyPr/>
          <a:lstStyle/>
          <a:p>
            <a:fld id="{6D7401B9-FB6A-422B-87DB-6B6E14B36BFF}" type="datetime1">
              <a:rPr lang="en-US" smtClean="0"/>
              <a:pPr/>
              <a:t>11/25/2011</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en-US" smtClean="0"/>
              <a:t>GreenPrints 2002 – Atalanta, GA</a:t>
            </a:r>
            <a:endParaRPr lang="en-US"/>
          </a:p>
        </p:txBody>
      </p:sp>
      <p:sp>
        <p:nvSpPr>
          <p:cNvPr id="5" name="Slide Number Placeholder 4"/>
          <p:cNvSpPr>
            <a:spLocks noGrp="1"/>
          </p:cNvSpPr>
          <p:nvPr>
            <p:ph type="sldNum" sz="quarter" idx="11"/>
          </p:nvPr>
        </p:nvSpPr>
        <p:spPr/>
        <p:txBody>
          <a:bodyPr/>
          <a:lstStyle/>
          <a:p>
            <a:fld id="{DED79B01-4C99-4579-B433-DF7EB75C7459}" type="slidenum">
              <a:rPr lang="en-US" smtClean="0"/>
              <a:pPr/>
              <a:t>16</a:t>
            </a:fld>
            <a:endParaRPr lang="en-US"/>
          </a:p>
        </p:txBody>
      </p:sp>
      <p:sp>
        <p:nvSpPr>
          <p:cNvPr id="6" name="Date Placeholder 5"/>
          <p:cNvSpPr>
            <a:spLocks noGrp="1"/>
          </p:cNvSpPr>
          <p:nvPr>
            <p:ph type="dt" idx="12"/>
          </p:nvPr>
        </p:nvSpPr>
        <p:spPr/>
        <p:txBody>
          <a:bodyPr/>
          <a:lstStyle/>
          <a:p>
            <a:fld id="{6D7401B9-FB6A-422B-87DB-6B6E14B36BFF}" type="datetime1">
              <a:rPr lang="en-US" smtClean="0"/>
              <a:pPr/>
              <a:t>11/25/2011</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en-US" smtClean="0"/>
              <a:t>GreenPrints 2002 – Atalanta, GA</a:t>
            </a:r>
            <a:endParaRPr lang="en-US"/>
          </a:p>
        </p:txBody>
      </p:sp>
      <p:sp>
        <p:nvSpPr>
          <p:cNvPr id="5" name="Slide Number Placeholder 4"/>
          <p:cNvSpPr>
            <a:spLocks noGrp="1"/>
          </p:cNvSpPr>
          <p:nvPr>
            <p:ph type="sldNum" sz="quarter" idx="11"/>
          </p:nvPr>
        </p:nvSpPr>
        <p:spPr/>
        <p:txBody>
          <a:bodyPr/>
          <a:lstStyle/>
          <a:p>
            <a:fld id="{DED79B01-4C99-4579-B433-DF7EB75C7459}" type="slidenum">
              <a:rPr lang="en-US" smtClean="0"/>
              <a:pPr/>
              <a:t>17</a:t>
            </a:fld>
            <a:endParaRPr lang="en-US"/>
          </a:p>
        </p:txBody>
      </p:sp>
      <p:sp>
        <p:nvSpPr>
          <p:cNvPr id="6" name="Date Placeholder 5"/>
          <p:cNvSpPr>
            <a:spLocks noGrp="1"/>
          </p:cNvSpPr>
          <p:nvPr>
            <p:ph type="dt" idx="12"/>
          </p:nvPr>
        </p:nvSpPr>
        <p:spPr/>
        <p:txBody>
          <a:bodyPr/>
          <a:lstStyle/>
          <a:p>
            <a:fld id="{6D7401B9-FB6A-422B-87DB-6B6E14B36BFF}" type="datetime1">
              <a:rPr lang="en-US" smtClean="0"/>
              <a:pPr/>
              <a:t>11/25/2011</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a:t>GreenPrints 2002 – Atalanta, GA</a:t>
            </a:r>
          </a:p>
        </p:txBody>
      </p:sp>
      <p:sp>
        <p:nvSpPr>
          <p:cNvPr id="5" name="Rectangle 7"/>
          <p:cNvSpPr>
            <a:spLocks noGrp="1" noChangeArrowheads="1"/>
          </p:cNvSpPr>
          <p:nvPr>
            <p:ph type="sldNum" sz="quarter" idx="5"/>
          </p:nvPr>
        </p:nvSpPr>
        <p:spPr>
          <a:ln/>
        </p:spPr>
        <p:txBody>
          <a:bodyPr/>
          <a:lstStyle/>
          <a:p>
            <a:fld id="{97312D10-E13E-4FC8-ACAD-9E6FCD8C07A2}" type="slidenum">
              <a:rPr lang="en-US"/>
              <a:pPr/>
              <a:t>18</a:t>
            </a:fld>
            <a:endParaRPr lang="en-US"/>
          </a:p>
        </p:txBody>
      </p:sp>
      <p:sp>
        <p:nvSpPr>
          <p:cNvPr id="6" name="Rectangle 9"/>
          <p:cNvSpPr>
            <a:spLocks noGrp="1" noChangeArrowheads="1"/>
          </p:cNvSpPr>
          <p:nvPr>
            <p:ph type="dt" idx="1"/>
          </p:nvPr>
        </p:nvSpPr>
        <p:spPr>
          <a:ln/>
        </p:spPr>
        <p:txBody>
          <a:bodyPr/>
          <a:lstStyle/>
          <a:p>
            <a:fld id="{36B9CE11-D306-4E50-B67E-B1BA5CBC43E6}" type="datetime1">
              <a:rPr lang="en-US"/>
              <a:pPr/>
              <a:t>11/25/2011</a:t>
            </a:fld>
            <a:endParaRPr lang="en-US"/>
          </a:p>
        </p:txBody>
      </p:sp>
      <p:sp>
        <p:nvSpPr>
          <p:cNvPr id="1275906" name="Rectangle 2"/>
          <p:cNvSpPr>
            <a:spLocks noGrp="1" noRot="1" noChangeAspect="1" noChangeArrowheads="1" noTextEdit="1"/>
          </p:cNvSpPr>
          <p:nvPr>
            <p:ph type="sldImg"/>
          </p:nvPr>
        </p:nvSpPr>
        <p:spPr>
          <a:ln/>
        </p:spPr>
      </p:sp>
      <p:sp>
        <p:nvSpPr>
          <p:cNvPr id="1275907" name="Rectangle 3"/>
          <p:cNvSpPr>
            <a:spLocks noGrp="1" noChangeArrowheads="1"/>
          </p:cNvSpPr>
          <p:nvPr>
            <p:ph type="body" idx="1"/>
          </p:nvPr>
        </p:nvSpPr>
        <p:spPr/>
        <p:txBody>
          <a:bodyPr/>
          <a:lstStyle/>
          <a:p>
            <a:r>
              <a:rPr lang="en-US"/>
              <a:t>5.47 8.47</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en-US" smtClean="0"/>
              <a:t>GreenPrints 2002 – Atalanta, GA</a:t>
            </a:r>
            <a:endParaRPr lang="en-US"/>
          </a:p>
        </p:txBody>
      </p:sp>
      <p:sp>
        <p:nvSpPr>
          <p:cNvPr id="5" name="Slide Number Placeholder 4"/>
          <p:cNvSpPr>
            <a:spLocks noGrp="1"/>
          </p:cNvSpPr>
          <p:nvPr>
            <p:ph type="sldNum" sz="quarter" idx="11"/>
          </p:nvPr>
        </p:nvSpPr>
        <p:spPr/>
        <p:txBody>
          <a:bodyPr/>
          <a:lstStyle/>
          <a:p>
            <a:fld id="{DED79B01-4C99-4579-B433-DF7EB75C7459}" type="slidenum">
              <a:rPr lang="en-US" smtClean="0"/>
              <a:pPr/>
              <a:t>19</a:t>
            </a:fld>
            <a:endParaRPr lang="en-US"/>
          </a:p>
        </p:txBody>
      </p:sp>
      <p:sp>
        <p:nvSpPr>
          <p:cNvPr id="6" name="Date Placeholder 5"/>
          <p:cNvSpPr>
            <a:spLocks noGrp="1"/>
          </p:cNvSpPr>
          <p:nvPr>
            <p:ph type="dt" idx="12"/>
          </p:nvPr>
        </p:nvSpPr>
        <p:spPr/>
        <p:txBody>
          <a:bodyPr/>
          <a:lstStyle/>
          <a:p>
            <a:fld id="{6D7401B9-FB6A-422B-87DB-6B6E14B36BFF}" type="datetime1">
              <a:rPr lang="en-US" smtClean="0"/>
              <a:pPr/>
              <a:t>11/25/2011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a:t>GreenPrints 2002 – Atalanta, GA</a:t>
            </a:r>
          </a:p>
        </p:txBody>
      </p:sp>
      <p:sp>
        <p:nvSpPr>
          <p:cNvPr id="5" name="Rectangle 7"/>
          <p:cNvSpPr>
            <a:spLocks noGrp="1" noChangeArrowheads="1"/>
          </p:cNvSpPr>
          <p:nvPr>
            <p:ph type="sldNum" sz="quarter" idx="5"/>
          </p:nvPr>
        </p:nvSpPr>
        <p:spPr>
          <a:ln/>
        </p:spPr>
        <p:txBody>
          <a:bodyPr/>
          <a:lstStyle/>
          <a:p>
            <a:fld id="{27B61021-C159-4789-8852-4387D40BDC43}" type="slidenum">
              <a:rPr lang="en-US"/>
              <a:pPr/>
              <a:t>2</a:t>
            </a:fld>
            <a:endParaRPr lang="en-US"/>
          </a:p>
        </p:txBody>
      </p:sp>
      <p:sp>
        <p:nvSpPr>
          <p:cNvPr id="6" name="Rectangle 9"/>
          <p:cNvSpPr>
            <a:spLocks noGrp="1" noChangeArrowheads="1"/>
          </p:cNvSpPr>
          <p:nvPr>
            <p:ph type="dt" idx="1"/>
          </p:nvPr>
        </p:nvSpPr>
        <p:spPr>
          <a:ln/>
        </p:spPr>
        <p:txBody>
          <a:bodyPr/>
          <a:lstStyle/>
          <a:p>
            <a:fld id="{889AA83A-4A9B-49FA-875C-69A5A7164B9A}" type="datetime1">
              <a:rPr lang="en-US"/>
              <a:pPr/>
              <a:t>11/25/2011</a:t>
            </a:fld>
            <a:endParaRPr lang="en-US"/>
          </a:p>
        </p:txBody>
      </p:sp>
      <p:sp>
        <p:nvSpPr>
          <p:cNvPr id="1014786" name="Rectangle 2"/>
          <p:cNvSpPr>
            <a:spLocks noGrp="1" noRot="1" noChangeAspect="1" noChangeArrowheads="1" noTextEdit="1"/>
          </p:cNvSpPr>
          <p:nvPr>
            <p:ph type="sldImg"/>
          </p:nvPr>
        </p:nvSpPr>
        <p:spPr>
          <a:xfrm>
            <a:off x="1135063" y="688975"/>
            <a:ext cx="4589462" cy="3441700"/>
          </a:xfrm>
          <a:ln/>
        </p:spPr>
      </p:sp>
      <p:sp>
        <p:nvSpPr>
          <p:cNvPr id="1014787" name="Rectangle 3"/>
          <p:cNvSpPr>
            <a:spLocks noGrp="1" noChangeArrowheads="1"/>
          </p:cNvSpPr>
          <p:nvPr>
            <p:ph type="body" idx="1"/>
          </p:nvPr>
        </p:nvSpPr>
        <p:spPr>
          <a:xfrm>
            <a:off x="914400" y="4360863"/>
            <a:ext cx="5029200" cy="4130675"/>
          </a:xfrm>
        </p:spPr>
        <p:txBody>
          <a:bodyPr lIns="91414" tIns="45708" rIns="91414" bIns="45708"/>
          <a:lstStyle/>
          <a:p>
            <a:r>
              <a:rPr lang="en-US"/>
              <a:t>900	50.40</a:t>
            </a:r>
          </a:p>
          <a:p>
            <a:r>
              <a:rPr lang="en-US"/>
              <a:t>750	35.00</a:t>
            </a:r>
          </a:p>
          <a:p>
            <a:r>
              <a:rPr lang="en-US"/>
              <a:t>500	15.56</a:t>
            </a:r>
          </a:p>
          <a:p>
            <a:r>
              <a:rPr lang="en-US"/>
              <a:t>250	1.73</a:t>
            </a:r>
          </a:p>
          <a:p>
            <a:r>
              <a:rPr lang="en-US"/>
              <a:t>0	0.00</a:t>
            </a:r>
          </a:p>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en-US" smtClean="0"/>
              <a:t>GreenPrints 2002 – Atalanta, GA</a:t>
            </a:r>
            <a:endParaRPr lang="en-US"/>
          </a:p>
        </p:txBody>
      </p:sp>
      <p:sp>
        <p:nvSpPr>
          <p:cNvPr id="5" name="Slide Number Placeholder 4"/>
          <p:cNvSpPr>
            <a:spLocks noGrp="1"/>
          </p:cNvSpPr>
          <p:nvPr>
            <p:ph type="sldNum" sz="quarter" idx="11"/>
          </p:nvPr>
        </p:nvSpPr>
        <p:spPr/>
        <p:txBody>
          <a:bodyPr/>
          <a:lstStyle/>
          <a:p>
            <a:fld id="{DED79B01-4C99-4579-B433-DF7EB75C7459}" type="slidenum">
              <a:rPr lang="en-US" smtClean="0"/>
              <a:pPr/>
              <a:t>20</a:t>
            </a:fld>
            <a:endParaRPr lang="en-US"/>
          </a:p>
        </p:txBody>
      </p:sp>
      <p:sp>
        <p:nvSpPr>
          <p:cNvPr id="6" name="Date Placeholder 5"/>
          <p:cNvSpPr>
            <a:spLocks noGrp="1"/>
          </p:cNvSpPr>
          <p:nvPr>
            <p:ph type="dt" idx="12"/>
          </p:nvPr>
        </p:nvSpPr>
        <p:spPr/>
        <p:txBody>
          <a:bodyPr/>
          <a:lstStyle/>
          <a:p>
            <a:fld id="{6D7401B9-FB6A-422B-87DB-6B6E14B36BFF}" type="datetime1">
              <a:rPr lang="en-US" smtClean="0"/>
              <a:pPr/>
              <a:t>11/25/2011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en-US" smtClean="0"/>
              <a:t>GreenPrints 2002 – Atalanta, GA</a:t>
            </a:r>
            <a:endParaRPr lang="en-US"/>
          </a:p>
        </p:txBody>
      </p:sp>
      <p:sp>
        <p:nvSpPr>
          <p:cNvPr id="5" name="Slide Number Placeholder 4"/>
          <p:cNvSpPr>
            <a:spLocks noGrp="1"/>
          </p:cNvSpPr>
          <p:nvPr>
            <p:ph type="sldNum" sz="quarter" idx="11"/>
          </p:nvPr>
        </p:nvSpPr>
        <p:spPr/>
        <p:txBody>
          <a:bodyPr/>
          <a:lstStyle/>
          <a:p>
            <a:fld id="{DED79B01-4C99-4579-B433-DF7EB75C7459}" type="slidenum">
              <a:rPr lang="en-US" smtClean="0"/>
              <a:pPr/>
              <a:t>21</a:t>
            </a:fld>
            <a:endParaRPr lang="en-US"/>
          </a:p>
        </p:txBody>
      </p:sp>
      <p:sp>
        <p:nvSpPr>
          <p:cNvPr id="6" name="Date Placeholder 5"/>
          <p:cNvSpPr>
            <a:spLocks noGrp="1"/>
          </p:cNvSpPr>
          <p:nvPr>
            <p:ph type="dt" idx="12"/>
          </p:nvPr>
        </p:nvSpPr>
        <p:spPr/>
        <p:txBody>
          <a:bodyPr/>
          <a:lstStyle/>
          <a:p>
            <a:fld id="{6D7401B9-FB6A-422B-87DB-6B6E14B36BFF}" type="datetime1">
              <a:rPr lang="en-US" smtClean="0"/>
              <a:pPr/>
              <a:t>11/25/2011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en-US" smtClean="0"/>
              <a:t>GreenPrints 2002 – Atalanta, GA</a:t>
            </a:r>
            <a:endParaRPr lang="en-US"/>
          </a:p>
        </p:txBody>
      </p:sp>
      <p:sp>
        <p:nvSpPr>
          <p:cNvPr id="5" name="Slide Number Placeholder 4"/>
          <p:cNvSpPr>
            <a:spLocks noGrp="1"/>
          </p:cNvSpPr>
          <p:nvPr>
            <p:ph type="sldNum" sz="quarter" idx="11"/>
          </p:nvPr>
        </p:nvSpPr>
        <p:spPr/>
        <p:txBody>
          <a:bodyPr/>
          <a:lstStyle/>
          <a:p>
            <a:fld id="{DED79B01-4C99-4579-B433-DF7EB75C7459}" type="slidenum">
              <a:rPr lang="en-US" smtClean="0"/>
              <a:pPr/>
              <a:t>22</a:t>
            </a:fld>
            <a:endParaRPr lang="en-US"/>
          </a:p>
        </p:txBody>
      </p:sp>
      <p:sp>
        <p:nvSpPr>
          <p:cNvPr id="6" name="Date Placeholder 5"/>
          <p:cNvSpPr>
            <a:spLocks noGrp="1"/>
          </p:cNvSpPr>
          <p:nvPr>
            <p:ph type="dt" idx="12"/>
          </p:nvPr>
        </p:nvSpPr>
        <p:spPr/>
        <p:txBody>
          <a:bodyPr/>
          <a:lstStyle/>
          <a:p>
            <a:fld id="{6D7401B9-FB6A-422B-87DB-6B6E14B36BFF}" type="datetime1">
              <a:rPr lang="en-US" smtClean="0"/>
              <a:pPr/>
              <a:t>11/25/2011</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en-US" smtClean="0"/>
              <a:t>GreenPrints 2002 – Atalanta, GA</a:t>
            </a:r>
            <a:endParaRPr lang="en-US"/>
          </a:p>
        </p:txBody>
      </p:sp>
      <p:sp>
        <p:nvSpPr>
          <p:cNvPr id="5" name="Slide Number Placeholder 4"/>
          <p:cNvSpPr>
            <a:spLocks noGrp="1"/>
          </p:cNvSpPr>
          <p:nvPr>
            <p:ph type="sldNum" sz="quarter" idx="11"/>
          </p:nvPr>
        </p:nvSpPr>
        <p:spPr/>
        <p:txBody>
          <a:bodyPr/>
          <a:lstStyle/>
          <a:p>
            <a:fld id="{DED79B01-4C99-4579-B433-DF7EB75C7459}" type="slidenum">
              <a:rPr lang="en-US" smtClean="0"/>
              <a:pPr/>
              <a:t>23</a:t>
            </a:fld>
            <a:endParaRPr lang="en-US"/>
          </a:p>
        </p:txBody>
      </p:sp>
      <p:sp>
        <p:nvSpPr>
          <p:cNvPr id="6" name="Date Placeholder 5"/>
          <p:cNvSpPr>
            <a:spLocks noGrp="1"/>
          </p:cNvSpPr>
          <p:nvPr>
            <p:ph type="dt" idx="12"/>
          </p:nvPr>
        </p:nvSpPr>
        <p:spPr/>
        <p:txBody>
          <a:bodyPr/>
          <a:lstStyle/>
          <a:p>
            <a:fld id="{6D7401B9-FB6A-422B-87DB-6B6E14B36BFF}" type="datetime1">
              <a:rPr lang="en-US" smtClean="0"/>
              <a:pPr/>
              <a:t>11/25/2011</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en-US" smtClean="0"/>
              <a:t>GreenPrints 2002 – Atalanta, GA</a:t>
            </a:r>
            <a:endParaRPr lang="en-US"/>
          </a:p>
        </p:txBody>
      </p:sp>
      <p:sp>
        <p:nvSpPr>
          <p:cNvPr id="5" name="Slide Number Placeholder 4"/>
          <p:cNvSpPr>
            <a:spLocks noGrp="1"/>
          </p:cNvSpPr>
          <p:nvPr>
            <p:ph type="sldNum" sz="quarter" idx="11"/>
          </p:nvPr>
        </p:nvSpPr>
        <p:spPr/>
        <p:txBody>
          <a:bodyPr/>
          <a:lstStyle/>
          <a:p>
            <a:fld id="{DED79B01-4C99-4579-B433-DF7EB75C7459}" type="slidenum">
              <a:rPr lang="en-US" smtClean="0"/>
              <a:pPr/>
              <a:t>24</a:t>
            </a:fld>
            <a:endParaRPr lang="en-US"/>
          </a:p>
        </p:txBody>
      </p:sp>
      <p:sp>
        <p:nvSpPr>
          <p:cNvPr id="6" name="Date Placeholder 5"/>
          <p:cNvSpPr>
            <a:spLocks noGrp="1"/>
          </p:cNvSpPr>
          <p:nvPr>
            <p:ph type="dt" idx="12"/>
          </p:nvPr>
        </p:nvSpPr>
        <p:spPr/>
        <p:txBody>
          <a:bodyPr/>
          <a:lstStyle/>
          <a:p>
            <a:fld id="{6D7401B9-FB6A-422B-87DB-6B6E14B36BFF}" type="datetime1">
              <a:rPr lang="en-US" smtClean="0"/>
              <a:pPr/>
              <a:t>11/25/2011</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en-US" smtClean="0"/>
              <a:t>GreenPrints 2002 – Atalanta, GA</a:t>
            </a:r>
            <a:endParaRPr lang="en-US"/>
          </a:p>
        </p:txBody>
      </p:sp>
      <p:sp>
        <p:nvSpPr>
          <p:cNvPr id="5" name="Slide Number Placeholder 4"/>
          <p:cNvSpPr>
            <a:spLocks noGrp="1"/>
          </p:cNvSpPr>
          <p:nvPr>
            <p:ph type="sldNum" sz="quarter" idx="11"/>
          </p:nvPr>
        </p:nvSpPr>
        <p:spPr/>
        <p:txBody>
          <a:bodyPr/>
          <a:lstStyle/>
          <a:p>
            <a:fld id="{DED79B01-4C99-4579-B433-DF7EB75C7459}" type="slidenum">
              <a:rPr lang="en-US" smtClean="0"/>
              <a:pPr/>
              <a:t>25</a:t>
            </a:fld>
            <a:endParaRPr lang="en-US"/>
          </a:p>
        </p:txBody>
      </p:sp>
      <p:sp>
        <p:nvSpPr>
          <p:cNvPr id="6" name="Date Placeholder 5"/>
          <p:cNvSpPr>
            <a:spLocks noGrp="1"/>
          </p:cNvSpPr>
          <p:nvPr>
            <p:ph type="dt" idx="12"/>
          </p:nvPr>
        </p:nvSpPr>
        <p:spPr/>
        <p:txBody>
          <a:bodyPr/>
          <a:lstStyle/>
          <a:p>
            <a:fld id="{6D7401B9-FB6A-422B-87DB-6B6E14B36BFF}" type="datetime1">
              <a:rPr lang="en-US" smtClean="0"/>
              <a:pPr/>
              <a:t>11/25/2011</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en-US" smtClean="0"/>
              <a:t>GreenPrints 2002 – Atalanta, GA</a:t>
            </a:r>
            <a:endParaRPr lang="en-US"/>
          </a:p>
        </p:txBody>
      </p:sp>
      <p:sp>
        <p:nvSpPr>
          <p:cNvPr id="5" name="Slide Number Placeholder 4"/>
          <p:cNvSpPr>
            <a:spLocks noGrp="1"/>
          </p:cNvSpPr>
          <p:nvPr>
            <p:ph type="sldNum" sz="quarter" idx="11"/>
          </p:nvPr>
        </p:nvSpPr>
        <p:spPr/>
        <p:txBody>
          <a:bodyPr/>
          <a:lstStyle/>
          <a:p>
            <a:fld id="{DED79B01-4C99-4579-B433-DF7EB75C7459}" type="slidenum">
              <a:rPr lang="en-US" smtClean="0"/>
              <a:pPr/>
              <a:t>26</a:t>
            </a:fld>
            <a:endParaRPr lang="en-US"/>
          </a:p>
        </p:txBody>
      </p:sp>
      <p:sp>
        <p:nvSpPr>
          <p:cNvPr id="6" name="Date Placeholder 5"/>
          <p:cNvSpPr>
            <a:spLocks noGrp="1"/>
          </p:cNvSpPr>
          <p:nvPr>
            <p:ph type="dt" idx="12"/>
          </p:nvPr>
        </p:nvSpPr>
        <p:spPr/>
        <p:txBody>
          <a:bodyPr/>
          <a:lstStyle/>
          <a:p>
            <a:fld id="{6D7401B9-FB6A-422B-87DB-6B6E14B36BFF}" type="datetime1">
              <a:rPr lang="en-US" smtClean="0"/>
              <a:pPr/>
              <a:t>11/25/2011</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en-US" smtClean="0"/>
              <a:t>GreenPrints 2002 – Atalanta, GA</a:t>
            </a:r>
            <a:endParaRPr lang="en-US"/>
          </a:p>
        </p:txBody>
      </p:sp>
      <p:sp>
        <p:nvSpPr>
          <p:cNvPr id="5" name="Slide Number Placeholder 4"/>
          <p:cNvSpPr>
            <a:spLocks noGrp="1"/>
          </p:cNvSpPr>
          <p:nvPr>
            <p:ph type="sldNum" sz="quarter" idx="11"/>
          </p:nvPr>
        </p:nvSpPr>
        <p:spPr/>
        <p:txBody>
          <a:bodyPr/>
          <a:lstStyle/>
          <a:p>
            <a:fld id="{DED79B01-4C99-4579-B433-DF7EB75C7459}" type="slidenum">
              <a:rPr lang="en-US" smtClean="0"/>
              <a:pPr/>
              <a:t>27</a:t>
            </a:fld>
            <a:endParaRPr lang="en-US"/>
          </a:p>
        </p:txBody>
      </p:sp>
      <p:sp>
        <p:nvSpPr>
          <p:cNvPr id="6" name="Date Placeholder 5"/>
          <p:cNvSpPr>
            <a:spLocks noGrp="1"/>
          </p:cNvSpPr>
          <p:nvPr>
            <p:ph type="dt" idx="12"/>
          </p:nvPr>
        </p:nvSpPr>
        <p:spPr/>
        <p:txBody>
          <a:bodyPr/>
          <a:lstStyle/>
          <a:p>
            <a:fld id="{6D7401B9-FB6A-422B-87DB-6B6E14B36BFF}" type="datetime1">
              <a:rPr lang="en-US" smtClean="0"/>
              <a:pPr/>
              <a:t>11/25/2011</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en-US" smtClean="0"/>
              <a:t>GreenPrints 2002 – Atalanta, GA</a:t>
            </a:r>
            <a:endParaRPr lang="en-US"/>
          </a:p>
        </p:txBody>
      </p:sp>
      <p:sp>
        <p:nvSpPr>
          <p:cNvPr id="5" name="Slide Number Placeholder 4"/>
          <p:cNvSpPr>
            <a:spLocks noGrp="1"/>
          </p:cNvSpPr>
          <p:nvPr>
            <p:ph type="sldNum" sz="quarter" idx="11"/>
          </p:nvPr>
        </p:nvSpPr>
        <p:spPr/>
        <p:txBody>
          <a:bodyPr/>
          <a:lstStyle/>
          <a:p>
            <a:fld id="{DED79B01-4C99-4579-B433-DF7EB75C7459}" type="slidenum">
              <a:rPr lang="en-US" smtClean="0"/>
              <a:pPr/>
              <a:t>28</a:t>
            </a:fld>
            <a:endParaRPr lang="en-US"/>
          </a:p>
        </p:txBody>
      </p:sp>
      <p:sp>
        <p:nvSpPr>
          <p:cNvPr id="6" name="Date Placeholder 5"/>
          <p:cNvSpPr>
            <a:spLocks noGrp="1"/>
          </p:cNvSpPr>
          <p:nvPr>
            <p:ph type="dt" idx="12"/>
          </p:nvPr>
        </p:nvSpPr>
        <p:spPr/>
        <p:txBody>
          <a:bodyPr/>
          <a:lstStyle/>
          <a:p>
            <a:fld id="{6D7401B9-FB6A-422B-87DB-6B6E14B36BFF}" type="datetime1">
              <a:rPr lang="en-US" smtClean="0"/>
              <a:pPr/>
              <a:t>11/25/2011</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en-US" smtClean="0"/>
              <a:t>GreenPrints 2002 – Atalanta, GA</a:t>
            </a:r>
            <a:endParaRPr lang="en-US"/>
          </a:p>
        </p:txBody>
      </p:sp>
      <p:sp>
        <p:nvSpPr>
          <p:cNvPr id="5" name="Slide Number Placeholder 4"/>
          <p:cNvSpPr>
            <a:spLocks noGrp="1"/>
          </p:cNvSpPr>
          <p:nvPr>
            <p:ph type="sldNum" sz="quarter" idx="11"/>
          </p:nvPr>
        </p:nvSpPr>
        <p:spPr/>
        <p:txBody>
          <a:bodyPr/>
          <a:lstStyle/>
          <a:p>
            <a:fld id="{DED79B01-4C99-4579-B433-DF7EB75C7459}" type="slidenum">
              <a:rPr lang="en-US" smtClean="0"/>
              <a:pPr/>
              <a:t>29</a:t>
            </a:fld>
            <a:endParaRPr lang="en-US"/>
          </a:p>
        </p:txBody>
      </p:sp>
      <p:sp>
        <p:nvSpPr>
          <p:cNvPr id="6" name="Date Placeholder 5"/>
          <p:cNvSpPr>
            <a:spLocks noGrp="1"/>
          </p:cNvSpPr>
          <p:nvPr>
            <p:ph type="dt" idx="12"/>
          </p:nvPr>
        </p:nvSpPr>
        <p:spPr/>
        <p:txBody>
          <a:bodyPr/>
          <a:lstStyle/>
          <a:p>
            <a:fld id="{6D7401B9-FB6A-422B-87DB-6B6E14B36BFF}" type="datetime1">
              <a:rPr lang="en-US" smtClean="0"/>
              <a:pPr/>
              <a:t>11/25/2011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6"/>
          <p:cNvSpPr>
            <a:spLocks noGrp="1" noChangeArrowheads="1"/>
          </p:cNvSpPr>
          <p:nvPr>
            <p:ph type="ftr" sz="quarter" idx="4"/>
          </p:nvPr>
        </p:nvSpPr>
        <p:spPr>
          <a:noFill/>
        </p:spPr>
        <p:txBody>
          <a:bodyPr/>
          <a:lstStyle/>
          <a:p>
            <a:r>
              <a:rPr lang="en-US" smtClean="0"/>
              <a:t>GreenPrints 2002 – Atalanta, GA</a:t>
            </a:r>
          </a:p>
        </p:txBody>
      </p:sp>
      <p:sp>
        <p:nvSpPr>
          <p:cNvPr id="139267" name="Rectangle 7"/>
          <p:cNvSpPr>
            <a:spLocks noGrp="1" noChangeArrowheads="1"/>
          </p:cNvSpPr>
          <p:nvPr>
            <p:ph type="sldNum" sz="quarter" idx="5"/>
          </p:nvPr>
        </p:nvSpPr>
        <p:spPr>
          <a:noFill/>
        </p:spPr>
        <p:txBody>
          <a:bodyPr/>
          <a:lstStyle/>
          <a:p>
            <a:fld id="{B7913234-3AB4-4678-B613-013FABF7BF5A}" type="slidenum">
              <a:rPr lang="en-US" smtClean="0"/>
              <a:pPr/>
              <a:t>3</a:t>
            </a:fld>
            <a:endParaRPr lang="en-US" smtClean="0"/>
          </a:p>
        </p:txBody>
      </p:sp>
      <p:sp>
        <p:nvSpPr>
          <p:cNvPr id="139268" name="Rectangle 9"/>
          <p:cNvSpPr>
            <a:spLocks noGrp="1" noChangeArrowheads="1"/>
          </p:cNvSpPr>
          <p:nvPr>
            <p:ph type="dt" sz="quarter" idx="1"/>
          </p:nvPr>
        </p:nvSpPr>
        <p:spPr>
          <a:noFill/>
        </p:spPr>
        <p:txBody>
          <a:bodyPr/>
          <a:lstStyle/>
          <a:p>
            <a:fld id="{9747E7EC-470F-4DE2-85B9-E224829A81B1}" type="datetime1">
              <a:rPr lang="en-US" smtClean="0"/>
              <a:pPr/>
              <a:t>11/25/2011</a:t>
            </a:fld>
            <a:endParaRPr lang="en-US" smtClean="0"/>
          </a:p>
        </p:txBody>
      </p:sp>
      <p:sp>
        <p:nvSpPr>
          <p:cNvPr id="139269" name="Rectangle 2"/>
          <p:cNvSpPr>
            <a:spLocks noGrp="1" noRot="1" noChangeAspect="1" noChangeArrowheads="1" noTextEdit="1"/>
          </p:cNvSpPr>
          <p:nvPr>
            <p:ph type="sldImg"/>
          </p:nvPr>
        </p:nvSpPr>
        <p:spPr>
          <a:xfrm>
            <a:off x="1135063" y="688975"/>
            <a:ext cx="4589462" cy="3441700"/>
          </a:xfrm>
          <a:ln/>
        </p:spPr>
      </p:sp>
      <p:sp>
        <p:nvSpPr>
          <p:cNvPr id="139270" name="Rectangle 3"/>
          <p:cNvSpPr>
            <a:spLocks noGrp="1" noChangeArrowheads="1"/>
          </p:cNvSpPr>
          <p:nvPr>
            <p:ph type="body" idx="1"/>
          </p:nvPr>
        </p:nvSpPr>
        <p:spPr>
          <a:xfrm>
            <a:off x="914400" y="4360863"/>
            <a:ext cx="5029200" cy="4130675"/>
          </a:xfrm>
          <a:noFill/>
          <a:ln/>
        </p:spPr>
        <p:txBody>
          <a:bodyPr lIns="91410" tIns="45706" rIns="91410" bIns="45706"/>
          <a:lstStyle/>
          <a:p>
            <a:pPr eaLnBrk="1" hangingPunct="1"/>
            <a:r>
              <a:rPr lang="en-US" smtClean="0"/>
              <a:t>900	50.40</a:t>
            </a:r>
          </a:p>
          <a:p>
            <a:pPr eaLnBrk="1" hangingPunct="1"/>
            <a:r>
              <a:rPr lang="en-US" smtClean="0"/>
              <a:t>750	35.00</a:t>
            </a:r>
          </a:p>
          <a:p>
            <a:pPr eaLnBrk="1" hangingPunct="1"/>
            <a:r>
              <a:rPr lang="en-US" smtClean="0"/>
              <a:t>500	15.56</a:t>
            </a:r>
          </a:p>
          <a:p>
            <a:pPr eaLnBrk="1" hangingPunct="1"/>
            <a:r>
              <a:rPr lang="en-US" smtClean="0"/>
              <a:t>250	1.73</a:t>
            </a:r>
          </a:p>
          <a:p>
            <a:pPr eaLnBrk="1" hangingPunct="1"/>
            <a:r>
              <a:rPr lang="en-US" smtClean="0"/>
              <a:t>0	0.00</a:t>
            </a:r>
          </a:p>
          <a:p>
            <a:pPr eaLnBrk="1" hangingPunct="1"/>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en-US" smtClean="0"/>
              <a:t>GreenPrints 2002 – Atalanta, GA</a:t>
            </a:r>
            <a:endParaRPr lang="en-US"/>
          </a:p>
        </p:txBody>
      </p:sp>
      <p:sp>
        <p:nvSpPr>
          <p:cNvPr id="5" name="Slide Number Placeholder 4"/>
          <p:cNvSpPr>
            <a:spLocks noGrp="1"/>
          </p:cNvSpPr>
          <p:nvPr>
            <p:ph type="sldNum" sz="quarter" idx="11"/>
          </p:nvPr>
        </p:nvSpPr>
        <p:spPr/>
        <p:txBody>
          <a:bodyPr/>
          <a:lstStyle/>
          <a:p>
            <a:fld id="{DED79B01-4C99-4579-B433-DF7EB75C7459}" type="slidenum">
              <a:rPr lang="en-US" smtClean="0"/>
              <a:pPr/>
              <a:t>30</a:t>
            </a:fld>
            <a:endParaRPr lang="en-US"/>
          </a:p>
        </p:txBody>
      </p:sp>
      <p:sp>
        <p:nvSpPr>
          <p:cNvPr id="6" name="Date Placeholder 5"/>
          <p:cNvSpPr>
            <a:spLocks noGrp="1"/>
          </p:cNvSpPr>
          <p:nvPr>
            <p:ph type="dt" idx="12"/>
          </p:nvPr>
        </p:nvSpPr>
        <p:spPr/>
        <p:txBody>
          <a:bodyPr/>
          <a:lstStyle/>
          <a:p>
            <a:fld id="{6D7401B9-FB6A-422B-87DB-6B6E14B36BFF}" type="datetime1">
              <a:rPr lang="en-US" smtClean="0"/>
              <a:pPr/>
              <a:t>11/25/2011</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en-US" smtClean="0"/>
              <a:t>GreenPrints 2002 – Atalanta, GA</a:t>
            </a:r>
            <a:endParaRPr lang="en-US"/>
          </a:p>
        </p:txBody>
      </p:sp>
      <p:sp>
        <p:nvSpPr>
          <p:cNvPr id="5" name="Slide Number Placeholder 4"/>
          <p:cNvSpPr>
            <a:spLocks noGrp="1"/>
          </p:cNvSpPr>
          <p:nvPr>
            <p:ph type="sldNum" sz="quarter" idx="11"/>
          </p:nvPr>
        </p:nvSpPr>
        <p:spPr/>
        <p:txBody>
          <a:bodyPr/>
          <a:lstStyle/>
          <a:p>
            <a:fld id="{DED79B01-4C99-4579-B433-DF7EB75C7459}" type="slidenum">
              <a:rPr lang="en-US" smtClean="0"/>
              <a:pPr/>
              <a:t>31</a:t>
            </a:fld>
            <a:endParaRPr lang="en-US"/>
          </a:p>
        </p:txBody>
      </p:sp>
      <p:sp>
        <p:nvSpPr>
          <p:cNvPr id="6" name="Date Placeholder 5"/>
          <p:cNvSpPr>
            <a:spLocks noGrp="1"/>
          </p:cNvSpPr>
          <p:nvPr>
            <p:ph type="dt" idx="12"/>
          </p:nvPr>
        </p:nvSpPr>
        <p:spPr/>
        <p:txBody>
          <a:bodyPr/>
          <a:lstStyle/>
          <a:p>
            <a:fld id="{6D7401B9-FB6A-422B-87DB-6B6E14B36BFF}" type="datetime1">
              <a:rPr lang="en-US" smtClean="0"/>
              <a:pPr/>
              <a:t>11/25/2011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6"/>
          <p:cNvSpPr>
            <a:spLocks noGrp="1" noChangeArrowheads="1"/>
          </p:cNvSpPr>
          <p:nvPr>
            <p:ph type="ftr" sz="quarter" idx="4"/>
          </p:nvPr>
        </p:nvSpPr>
        <p:spPr>
          <a:noFill/>
        </p:spPr>
        <p:txBody>
          <a:bodyPr/>
          <a:lstStyle/>
          <a:p>
            <a:r>
              <a:rPr lang="en-US" smtClean="0"/>
              <a:t>GreenPrints 2002 – Atalanta, GA</a:t>
            </a:r>
          </a:p>
        </p:txBody>
      </p:sp>
      <p:sp>
        <p:nvSpPr>
          <p:cNvPr id="140291" name="Rectangle 7"/>
          <p:cNvSpPr>
            <a:spLocks noGrp="1" noChangeArrowheads="1"/>
          </p:cNvSpPr>
          <p:nvPr>
            <p:ph type="sldNum" sz="quarter" idx="5"/>
          </p:nvPr>
        </p:nvSpPr>
        <p:spPr>
          <a:noFill/>
        </p:spPr>
        <p:txBody>
          <a:bodyPr/>
          <a:lstStyle/>
          <a:p>
            <a:fld id="{B29DDB7B-A6A6-4F3C-B05D-1057E3069070}" type="slidenum">
              <a:rPr lang="en-US" smtClean="0"/>
              <a:pPr/>
              <a:t>4</a:t>
            </a:fld>
            <a:endParaRPr lang="en-US" smtClean="0"/>
          </a:p>
        </p:txBody>
      </p:sp>
      <p:sp>
        <p:nvSpPr>
          <p:cNvPr id="140292" name="Rectangle 9"/>
          <p:cNvSpPr>
            <a:spLocks noGrp="1" noChangeArrowheads="1"/>
          </p:cNvSpPr>
          <p:nvPr>
            <p:ph type="dt" sz="quarter" idx="1"/>
          </p:nvPr>
        </p:nvSpPr>
        <p:spPr>
          <a:noFill/>
        </p:spPr>
        <p:txBody>
          <a:bodyPr/>
          <a:lstStyle/>
          <a:p>
            <a:fld id="{EC033BCA-734D-436A-A8E1-AE64BD14CF66}" type="datetime1">
              <a:rPr lang="en-US" smtClean="0"/>
              <a:pPr/>
              <a:t>11/25/2011</a:t>
            </a:fld>
            <a:endParaRPr lang="en-US" smtClean="0"/>
          </a:p>
        </p:txBody>
      </p:sp>
      <p:sp>
        <p:nvSpPr>
          <p:cNvPr id="140293" name="Rectangle 2"/>
          <p:cNvSpPr>
            <a:spLocks noGrp="1" noRot="1" noChangeAspect="1" noChangeArrowheads="1" noTextEdit="1"/>
          </p:cNvSpPr>
          <p:nvPr>
            <p:ph type="sldImg"/>
          </p:nvPr>
        </p:nvSpPr>
        <p:spPr>
          <a:xfrm>
            <a:off x="1135063" y="688975"/>
            <a:ext cx="4589462" cy="3441700"/>
          </a:xfrm>
          <a:ln/>
        </p:spPr>
      </p:sp>
      <p:sp>
        <p:nvSpPr>
          <p:cNvPr id="140294" name="Rectangle 3"/>
          <p:cNvSpPr>
            <a:spLocks noGrp="1" noChangeArrowheads="1"/>
          </p:cNvSpPr>
          <p:nvPr>
            <p:ph type="body" idx="1"/>
          </p:nvPr>
        </p:nvSpPr>
        <p:spPr>
          <a:xfrm>
            <a:off x="914400" y="4360863"/>
            <a:ext cx="5029200" cy="4130675"/>
          </a:xfrm>
          <a:noFill/>
          <a:ln/>
        </p:spPr>
        <p:txBody>
          <a:bodyPr lIns="91410" tIns="45706" rIns="91410" bIns="45706"/>
          <a:lstStyle/>
          <a:p>
            <a:pPr eaLnBrk="1" hangingPunct="1"/>
            <a:r>
              <a:rPr lang="en-US" smtClean="0"/>
              <a:t>900	50.40</a:t>
            </a:r>
          </a:p>
          <a:p>
            <a:pPr eaLnBrk="1" hangingPunct="1"/>
            <a:r>
              <a:rPr lang="en-US" smtClean="0"/>
              <a:t>750	35.00</a:t>
            </a:r>
          </a:p>
          <a:p>
            <a:pPr eaLnBrk="1" hangingPunct="1"/>
            <a:r>
              <a:rPr lang="en-US" smtClean="0"/>
              <a:t>500	15.56</a:t>
            </a:r>
          </a:p>
          <a:p>
            <a:pPr eaLnBrk="1" hangingPunct="1"/>
            <a:r>
              <a:rPr lang="en-US" smtClean="0"/>
              <a:t>250	1.73</a:t>
            </a:r>
          </a:p>
          <a:p>
            <a:pPr eaLnBrk="1" hangingPunct="1"/>
            <a:r>
              <a:rPr lang="en-US" smtClean="0"/>
              <a:t>0	0.00</a:t>
            </a:r>
          </a:p>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6"/>
          <p:cNvSpPr>
            <a:spLocks noGrp="1" noChangeArrowheads="1"/>
          </p:cNvSpPr>
          <p:nvPr>
            <p:ph type="ftr" sz="quarter" idx="4"/>
          </p:nvPr>
        </p:nvSpPr>
        <p:spPr>
          <a:noFill/>
        </p:spPr>
        <p:txBody>
          <a:bodyPr/>
          <a:lstStyle/>
          <a:p>
            <a:r>
              <a:rPr lang="en-US" smtClean="0"/>
              <a:t>GreenPrints 2002 – Atalanta, GA</a:t>
            </a:r>
          </a:p>
        </p:txBody>
      </p:sp>
      <p:sp>
        <p:nvSpPr>
          <p:cNvPr id="140291" name="Rectangle 7"/>
          <p:cNvSpPr>
            <a:spLocks noGrp="1" noChangeArrowheads="1"/>
          </p:cNvSpPr>
          <p:nvPr>
            <p:ph type="sldNum" sz="quarter" idx="5"/>
          </p:nvPr>
        </p:nvSpPr>
        <p:spPr>
          <a:noFill/>
        </p:spPr>
        <p:txBody>
          <a:bodyPr/>
          <a:lstStyle/>
          <a:p>
            <a:fld id="{B29DDB7B-A6A6-4F3C-B05D-1057E3069070}" type="slidenum">
              <a:rPr lang="en-US" smtClean="0"/>
              <a:pPr/>
              <a:t>5</a:t>
            </a:fld>
            <a:endParaRPr lang="en-US" smtClean="0"/>
          </a:p>
        </p:txBody>
      </p:sp>
      <p:sp>
        <p:nvSpPr>
          <p:cNvPr id="140292" name="Rectangle 9"/>
          <p:cNvSpPr>
            <a:spLocks noGrp="1" noChangeArrowheads="1"/>
          </p:cNvSpPr>
          <p:nvPr>
            <p:ph type="dt" sz="quarter" idx="1"/>
          </p:nvPr>
        </p:nvSpPr>
        <p:spPr>
          <a:noFill/>
        </p:spPr>
        <p:txBody>
          <a:bodyPr/>
          <a:lstStyle/>
          <a:p>
            <a:fld id="{EC033BCA-734D-436A-A8E1-AE64BD14CF66}" type="datetime1">
              <a:rPr lang="en-US" smtClean="0"/>
              <a:pPr/>
              <a:t>11/25/2011</a:t>
            </a:fld>
            <a:endParaRPr lang="en-US" smtClean="0"/>
          </a:p>
        </p:txBody>
      </p:sp>
      <p:sp>
        <p:nvSpPr>
          <p:cNvPr id="140293" name="Rectangle 2"/>
          <p:cNvSpPr>
            <a:spLocks noGrp="1" noRot="1" noChangeAspect="1" noChangeArrowheads="1" noTextEdit="1"/>
          </p:cNvSpPr>
          <p:nvPr>
            <p:ph type="sldImg"/>
          </p:nvPr>
        </p:nvSpPr>
        <p:spPr>
          <a:xfrm>
            <a:off x="1135063" y="688975"/>
            <a:ext cx="4589462" cy="3441700"/>
          </a:xfrm>
          <a:ln/>
        </p:spPr>
      </p:sp>
      <p:sp>
        <p:nvSpPr>
          <p:cNvPr id="140294" name="Rectangle 3"/>
          <p:cNvSpPr>
            <a:spLocks noGrp="1" noChangeArrowheads="1"/>
          </p:cNvSpPr>
          <p:nvPr>
            <p:ph type="body" idx="1"/>
          </p:nvPr>
        </p:nvSpPr>
        <p:spPr>
          <a:xfrm>
            <a:off x="914400" y="4360863"/>
            <a:ext cx="5029200" cy="4130675"/>
          </a:xfrm>
          <a:noFill/>
          <a:ln/>
        </p:spPr>
        <p:txBody>
          <a:bodyPr lIns="91410" tIns="45706" rIns="91410" bIns="45706"/>
          <a:lstStyle/>
          <a:p>
            <a:pPr eaLnBrk="1" hangingPunct="1"/>
            <a:r>
              <a:rPr lang="en-US" smtClean="0"/>
              <a:t>900	50.40</a:t>
            </a:r>
          </a:p>
          <a:p>
            <a:pPr eaLnBrk="1" hangingPunct="1"/>
            <a:r>
              <a:rPr lang="en-US" smtClean="0"/>
              <a:t>750	35.00</a:t>
            </a:r>
          </a:p>
          <a:p>
            <a:pPr eaLnBrk="1" hangingPunct="1"/>
            <a:r>
              <a:rPr lang="en-US" smtClean="0"/>
              <a:t>500	15.56</a:t>
            </a:r>
          </a:p>
          <a:p>
            <a:pPr eaLnBrk="1" hangingPunct="1"/>
            <a:r>
              <a:rPr lang="en-US" smtClean="0"/>
              <a:t>250	1.73</a:t>
            </a:r>
          </a:p>
          <a:p>
            <a:pPr eaLnBrk="1" hangingPunct="1"/>
            <a:r>
              <a:rPr lang="en-US" smtClean="0"/>
              <a:t>0	0.00</a:t>
            </a:r>
          </a:p>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6"/>
          <p:cNvSpPr>
            <a:spLocks noGrp="1" noChangeArrowheads="1"/>
          </p:cNvSpPr>
          <p:nvPr>
            <p:ph type="ftr" sz="quarter" idx="4"/>
          </p:nvPr>
        </p:nvSpPr>
        <p:spPr>
          <a:noFill/>
        </p:spPr>
        <p:txBody>
          <a:bodyPr/>
          <a:lstStyle/>
          <a:p>
            <a:r>
              <a:rPr lang="en-US" smtClean="0"/>
              <a:t>GreenPrints 2002 – Atalanta, GA</a:t>
            </a:r>
          </a:p>
        </p:txBody>
      </p:sp>
      <p:sp>
        <p:nvSpPr>
          <p:cNvPr id="140291" name="Rectangle 7"/>
          <p:cNvSpPr>
            <a:spLocks noGrp="1" noChangeArrowheads="1"/>
          </p:cNvSpPr>
          <p:nvPr>
            <p:ph type="sldNum" sz="quarter" idx="5"/>
          </p:nvPr>
        </p:nvSpPr>
        <p:spPr>
          <a:noFill/>
        </p:spPr>
        <p:txBody>
          <a:bodyPr/>
          <a:lstStyle/>
          <a:p>
            <a:fld id="{B29DDB7B-A6A6-4F3C-B05D-1057E3069070}" type="slidenum">
              <a:rPr lang="en-US" smtClean="0"/>
              <a:pPr/>
              <a:t>6</a:t>
            </a:fld>
            <a:endParaRPr lang="en-US" smtClean="0"/>
          </a:p>
        </p:txBody>
      </p:sp>
      <p:sp>
        <p:nvSpPr>
          <p:cNvPr id="140292" name="Rectangle 9"/>
          <p:cNvSpPr>
            <a:spLocks noGrp="1" noChangeArrowheads="1"/>
          </p:cNvSpPr>
          <p:nvPr>
            <p:ph type="dt" sz="quarter" idx="1"/>
          </p:nvPr>
        </p:nvSpPr>
        <p:spPr>
          <a:noFill/>
        </p:spPr>
        <p:txBody>
          <a:bodyPr/>
          <a:lstStyle/>
          <a:p>
            <a:fld id="{EC033BCA-734D-436A-A8E1-AE64BD14CF66}" type="datetime1">
              <a:rPr lang="en-US" smtClean="0"/>
              <a:pPr/>
              <a:t>11/25/2011</a:t>
            </a:fld>
            <a:endParaRPr lang="en-US" smtClean="0"/>
          </a:p>
        </p:txBody>
      </p:sp>
      <p:sp>
        <p:nvSpPr>
          <p:cNvPr id="140293" name="Rectangle 2"/>
          <p:cNvSpPr>
            <a:spLocks noGrp="1" noRot="1" noChangeAspect="1" noChangeArrowheads="1" noTextEdit="1"/>
          </p:cNvSpPr>
          <p:nvPr>
            <p:ph type="sldImg"/>
          </p:nvPr>
        </p:nvSpPr>
        <p:spPr>
          <a:xfrm>
            <a:off x="1135063" y="688975"/>
            <a:ext cx="4589462" cy="3441700"/>
          </a:xfrm>
          <a:ln/>
        </p:spPr>
      </p:sp>
      <p:sp>
        <p:nvSpPr>
          <p:cNvPr id="140294" name="Rectangle 3"/>
          <p:cNvSpPr>
            <a:spLocks noGrp="1" noChangeArrowheads="1"/>
          </p:cNvSpPr>
          <p:nvPr>
            <p:ph type="body" idx="1"/>
          </p:nvPr>
        </p:nvSpPr>
        <p:spPr>
          <a:xfrm>
            <a:off x="914400" y="4360863"/>
            <a:ext cx="5029200" cy="4130675"/>
          </a:xfrm>
          <a:noFill/>
          <a:ln/>
        </p:spPr>
        <p:txBody>
          <a:bodyPr lIns="91410" tIns="45706" rIns="91410" bIns="45706"/>
          <a:lstStyle/>
          <a:p>
            <a:pPr eaLnBrk="1" hangingPunct="1"/>
            <a:r>
              <a:rPr lang="en-US" smtClean="0"/>
              <a:t>900	50.40</a:t>
            </a:r>
          </a:p>
          <a:p>
            <a:pPr eaLnBrk="1" hangingPunct="1"/>
            <a:r>
              <a:rPr lang="en-US" smtClean="0"/>
              <a:t>750	35.00</a:t>
            </a:r>
          </a:p>
          <a:p>
            <a:pPr eaLnBrk="1" hangingPunct="1"/>
            <a:r>
              <a:rPr lang="en-US" smtClean="0"/>
              <a:t>500	15.56</a:t>
            </a:r>
          </a:p>
          <a:p>
            <a:pPr eaLnBrk="1" hangingPunct="1"/>
            <a:r>
              <a:rPr lang="en-US" smtClean="0"/>
              <a:t>250	1.73</a:t>
            </a:r>
          </a:p>
          <a:p>
            <a:pPr eaLnBrk="1" hangingPunct="1"/>
            <a:r>
              <a:rPr lang="en-US" smtClean="0"/>
              <a:t>0	0.00</a:t>
            </a:r>
          </a:p>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en-US" smtClean="0"/>
              <a:t>GreenPrints 2002 – Atalanta, GA</a:t>
            </a:r>
            <a:endParaRPr lang="en-US"/>
          </a:p>
        </p:txBody>
      </p:sp>
      <p:sp>
        <p:nvSpPr>
          <p:cNvPr id="5" name="Slide Number Placeholder 4"/>
          <p:cNvSpPr>
            <a:spLocks noGrp="1"/>
          </p:cNvSpPr>
          <p:nvPr>
            <p:ph type="sldNum" sz="quarter" idx="11"/>
          </p:nvPr>
        </p:nvSpPr>
        <p:spPr/>
        <p:txBody>
          <a:bodyPr/>
          <a:lstStyle/>
          <a:p>
            <a:fld id="{758CD4F9-110D-4839-ACD3-987EDF8CE2ED}" type="slidenum">
              <a:rPr lang="en-US" smtClean="0"/>
              <a:pPr/>
              <a:t>7</a:t>
            </a:fld>
            <a:endParaRPr lang="en-US"/>
          </a:p>
        </p:txBody>
      </p:sp>
      <p:sp>
        <p:nvSpPr>
          <p:cNvPr id="6" name="Date Placeholder 5"/>
          <p:cNvSpPr>
            <a:spLocks noGrp="1"/>
          </p:cNvSpPr>
          <p:nvPr>
            <p:ph type="dt" idx="12"/>
          </p:nvPr>
        </p:nvSpPr>
        <p:spPr/>
        <p:txBody>
          <a:bodyPr/>
          <a:lstStyle/>
          <a:p>
            <a:fld id="{B8EDA89C-F0EC-430E-9F58-89DDF4E7F5D0}" type="datetime1">
              <a:rPr lang="en-US" smtClean="0"/>
              <a:pPr/>
              <a:t>11/25/2011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en-US" smtClean="0"/>
              <a:t>GreenPrints 2002 – Atalanta, GA</a:t>
            </a:r>
            <a:endParaRPr lang="en-US"/>
          </a:p>
        </p:txBody>
      </p:sp>
      <p:sp>
        <p:nvSpPr>
          <p:cNvPr id="5" name="Slide Number Placeholder 4"/>
          <p:cNvSpPr>
            <a:spLocks noGrp="1"/>
          </p:cNvSpPr>
          <p:nvPr>
            <p:ph type="sldNum" sz="quarter" idx="11"/>
          </p:nvPr>
        </p:nvSpPr>
        <p:spPr/>
        <p:txBody>
          <a:bodyPr/>
          <a:lstStyle/>
          <a:p>
            <a:fld id="{DED79B01-4C99-4579-B433-DF7EB75C7459}" type="slidenum">
              <a:rPr lang="en-US" smtClean="0"/>
              <a:pPr/>
              <a:t>8</a:t>
            </a:fld>
            <a:endParaRPr lang="en-US"/>
          </a:p>
        </p:txBody>
      </p:sp>
      <p:sp>
        <p:nvSpPr>
          <p:cNvPr id="6" name="Date Placeholder 5"/>
          <p:cNvSpPr>
            <a:spLocks noGrp="1"/>
          </p:cNvSpPr>
          <p:nvPr>
            <p:ph type="dt" idx="12"/>
          </p:nvPr>
        </p:nvSpPr>
        <p:spPr/>
        <p:txBody>
          <a:bodyPr/>
          <a:lstStyle/>
          <a:p>
            <a:fld id="{6D7401B9-FB6A-422B-87DB-6B6E14B36BFF}" type="datetime1">
              <a:rPr lang="en-US" smtClean="0"/>
              <a:pPr/>
              <a:t>11/25/2011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en-US" smtClean="0"/>
              <a:t>GreenPrints 2002 – Atalanta, GA</a:t>
            </a:r>
            <a:endParaRPr lang="en-US"/>
          </a:p>
        </p:txBody>
      </p:sp>
      <p:sp>
        <p:nvSpPr>
          <p:cNvPr id="5" name="Slide Number Placeholder 4"/>
          <p:cNvSpPr>
            <a:spLocks noGrp="1"/>
          </p:cNvSpPr>
          <p:nvPr>
            <p:ph type="sldNum" sz="quarter" idx="11"/>
          </p:nvPr>
        </p:nvSpPr>
        <p:spPr/>
        <p:txBody>
          <a:bodyPr/>
          <a:lstStyle/>
          <a:p>
            <a:fld id="{DED79B01-4C99-4579-B433-DF7EB75C7459}" type="slidenum">
              <a:rPr lang="en-US" smtClean="0"/>
              <a:pPr/>
              <a:t>9</a:t>
            </a:fld>
            <a:endParaRPr lang="en-US"/>
          </a:p>
        </p:txBody>
      </p:sp>
      <p:sp>
        <p:nvSpPr>
          <p:cNvPr id="6" name="Date Placeholder 5"/>
          <p:cNvSpPr>
            <a:spLocks noGrp="1"/>
          </p:cNvSpPr>
          <p:nvPr>
            <p:ph type="dt" idx="12"/>
          </p:nvPr>
        </p:nvSpPr>
        <p:spPr/>
        <p:txBody>
          <a:bodyPr/>
          <a:lstStyle/>
          <a:p>
            <a:fld id="{6D7401B9-FB6A-422B-87DB-6B6E14B36BFF}" type="datetime1">
              <a:rPr lang="en-US" smtClean="0"/>
              <a:pPr/>
              <a:t>11/25/2011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286146" name="Rectangle 2"/>
          <p:cNvSpPr>
            <a:spLocks noGrp="1" noChangeArrowheads="1"/>
          </p:cNvSpPr>
          <p:nvPr>
            <p:ph type="ctrTitle"/>
          </p:nvPr>
        </p:nvSpPr>
        <p:spPr>
          <a:xfrm>
            <a:off x="239713" y="2530475"/>
            <a:ext cx="8604250" cy="1143000"/>
          </a:xfrm>
        </p:spPr>
        <p:txBody>
          <a:bodyPr/>
          <a:lstStyle>
            <a:lvl1pPr algn="ctr">
              <a:defRPr b="1" i="1"/>
            </a:lvl1pPr>
          </a:lstStyle>
          <a:p>
            <a:endParaRPr lang="en-US"/>
          </a:p>
        </p:txBody>
      </p:sp>
      <p:sp>
        <p:nvSpPr>
          <p:cNvPr id="1286147" name="Rectangle 3"/>
          <p:cNvSpPr>
            <a:spLocks noChangeArrowheads="1"/>
          </p:cNvSpPr>
          <p:nvPr/>
        </p:nvSpPr>
        <p:spPr bwMode="auto">
          <a:xfrm>
            <a:off x="5064125" y="5489575"/>
            <a:ext cx="3654425" cy="1019175"/>
          </a:xfrm>
          <a:prstGeom prst="rect">
            <a:avLst/>
          </a:prstGeom>
          <a:noFill/>
          <a:ln w="9525">
            <a:noFill/>
            <a:miter lim="800000"/>
            <a:headEnd/>
            <a:tailEnd/>
          </a:ln>
          <a:effectLst/>
        </p:spPr>
        <p:txBody>
          <a:bodyPr anchor="ctr"/>
          <a:lstStyle/>
          <a:p>
            <a:pPr algn="r" eaLnBrk="1" hangingPunct="1"/>
            <a:r>
              <a:rPr lang="en-US" sz="1800">
                <a:solidFill>
                  <a:schemeClr val="accent2"/>
                </a:solidFill>
                <a:latin typeface="Georgia" pitchFamily="18" charset="0"/>
              </a:rPr>
              <a:t>Presented By:</a:t>
            </a:r>
            <a:br>
              <a:rPr lang="en-US" sz="1800">
                <a:solidFill>
                  <a:schemeClr val="accent2"/>
                </a:solidFill>
                <a:latin typeface="Georgia" pitchFamily="18" charset="0"/>
              </a:rPr>
            </a:br>
            <a:r>
              <a:rPr lang="en-US" sz="1800">
                <a:solidFill>
                  <a:schemeClr val="accent2"/>
                </a:solidFill>
                <a:latin typeface="Georgia" pitchFamily="18" charset="0"/>
              </a:rPr>
              <a:t>David Sellers, Senior Engineer</a:t>
            </a:r>
            <a:br>
              <a:rPr lang="en-US" sz="1800">
                <a:solidFill>
                  <a:schemeClr val="accent2"/>
                </a:solidFill>
                <a:latin typeface="Georgia" pitchFamily="18" charset="0"/>
              </a:rPr>
            </a:br>
            <a:r>
              <a:rPr lang="en-US" sz="1800">
                <a:solidFill>
                  <a:schemeClr val="accent2"/>
                </a:solidFill>
                <a:latin typeface="Georgia" pitchFamily="18" charset="0"/>
              </a:rPr>
              <a:t>Facility Dynamics Engineering</a:t>
            </a:r>
          </a:p>
        </p:txBody>
      </p:sp>
      <p:sp>
        <p:nvSpPr>
          <p:cNvPr id="1286148" name="Rectangle 4"/>
          <p:cNvSpPr>
            <a:spLocks noGrp="1" noChangeArrowheads="1"/>
          </p:cNvSpPr>
          <p:nvPr>
            <p:ph type="subTitle" sz="quarter" idx="1"/>
          </p:nvPr>
        </p:nvSpPr>
        <p:spPr>
          <a:xfrm>
            <a:off x="239713" y="3779838"/>
            <a:ext cx="8604250" cy="1489075"/>
          </a:xfrm>
          <a:ln algn="ctr"/>
        </p:spPr>
        <p:txBody>
          <a:bodyPr/>
          <a:lstStyle>
            <a:lvl1pPr marL="0" indent="0" algn="ctr">
              <a:buFontTx/>
              <a:buNone/>
              <a:defRPr sz="2000" i="1">
                <a:solidFill>
                  <a:schemeClr val="accent2"/>
                </a:solidFill>
                <a:latin typeface="Georgia" pitchFamily="18" charset="0"/>
              </a:defRPr>
            </a:lvl1pPr>
          </a:lstStyle>
          <a:p>
            <a:r>
              <a:rPr lang="en-US"/>
              <a:t>Click to edit Master subtitle style</a:t>
            </a:r>
          </a:p>
        </p:txBody>
      </p:sp>
      <p:pic>
        <p:nvPicPr>
          <p:cNvPr id="1286149" name="Picture 5"/>
          <p:cNvPicPr>
            <a:picLocks noChangeAspect="1" noChangeArrowheads="1"/>
          </p:cNvPicPr>
          <p:nvPr/>
        </p:nvPicPr>
        <p:blipFill>
          <a:blip r:embed="rId2" cstate="print"/>
          <a:srcRect/>
          <a:stretch>
            <a:fillRect/>
          </a:stretch>
        </p:blipFill>
        <p:spPr bwMode="auto">
          <a:xfrm>
            <a:off x="290513" y="5521325"/>
            <a:ext cx="2614612" cy="1014413"/>
          </a:xfrm>
          <a:prstGeom prst="rect">
            <a:avLst/>
          </a:prstGeom>
          <a:noFill/>
          <a:ln w="9525">
            <a:noFill/>
            <a:miter lim="800000"/>
            <a:headEnd/>
            <a:tailEnd/>
          </a:ln>
          <a:effectLst/>
        </p:spPr>
      </p:pic>
      <p:pic>
        <p:nvPicPr>
          <p:cNvPr id="1286150" name="Picture 6" descr="Energy Center Header"/>
          <p:cNvPicPr>
            <a:picLocks noChangeAspect="1" noChangeArrowheads="1"/>
          </p:cNvPicPr>
          <p:nvPr/>
        </p:nvPicPr>
        <p:blipFill>
          <a:blip r:embed="rId3" cstate="print"/>
          <a:srcRect l="9676" t="28412"/>
          <a:stretch>
            <a:fillRect/>
          </a:stretch>
        </p:blipFill>
        <p:spPr bwMode="auto">
          <a:xfrm>
            <a:off x="0" y="0"/>
            <a:ext cx="9144000" cy="2540000"/>
          </a:xfrm>
          <a:prstGeom prst="rect">
            <a:avLst/>
          </a:prstGeom>
          <a:noFill/>
        </p:spPr>
      </p:pic>
    </p:spTree>
  </p:cSld>
  <p:clrMapOvr>
    <a:masterClrMapping/>
  </p:clrMapOvr>
  <p:transition>
    <p:dissolv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7C0434A-BE86-4F97-93D4-2E8F270EC04C}" type="datetime1">
              <a:rPr lang="en-US"/>
              <a:pPr/>
              <a:t>11/25/2011</a:t>
            </a:fld>
            <a:endParaRPr lang="en-US"/>
          </a:p>
        </p:txBody>
      </p:sp>
      <p:sp>
        <p:nvSpPr>
          <p:cNvPr id="5" name="Slide Number Placeholder 4"/>
          <p:cNvSpPr>
            <a:spLocks noGrp="1"/>
          </p:cNvSpPr>
          <p:nvPr>
            <p:ph type="sldNum" sz="quarter" idx="11"/>
          </p:nvPr>
        </p:nvSpPr>
        <p:spPr/>
        <p:txBody>
          <a:bodyPr/>
          <a:lstStyle>
            <a:lvl1pPr>
              <a:defRPr/>
            </a:lvl1pPr>
          </a:lstStyle>
          <a:p>
            <a:fld id="{77808FA1-64D4-482E-A43C-E4E1FC125307}" type="slidenum">
              <a:rPr lang="en-US"/>
              <a:pPr/>
              <a:t>‹#›</a:t>
            </a:fld>
            <a:endParaRPr lang="en-US" b="0"/>
          </a:p>
        </p:txBody>
      </p:sp>
    </p:spTree>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8AAE91F5-C972-4D22-9178-F53B3010202F}" type="datetime1">
              <a:rPr lang="en-US"/>
              <a:pPr/>
              <a:t>11/25/2011</a:t>
            </a:fld>
            <a:endParaRPr lang="en-US"/>
          </a:p>
        </p:txBody>
      </p:sp>
      <p:sp>
        <p:nvSpPr>
          <p:cNvPr id="5" name="Slide Number Placeholder 4"/>
          <p:cNvSpPr>
            <a:spLocks noGrp="1"/>
          </p:cNvSpPr>
          <p:nvPr>
            <p:ph type="sldNum" sz="quarter" idx="11"/>
          </p:nvPr>
        </p:nvSpPr>
        <p:spPr/>
        <p:txBody>
          <a:bodyPr/>
          <a:lstStyle>
            <a:lvl1pPr>
              <a:defRPr/>
            </a:lvl1pPr>
          </a:lstStyle>
          <a:p>
            <a:fld id="{C4A23DC3-6AC0-49B5-88F4-7E30A2AACA64}" type="slidenum">
              <a:rPr lang="en-US"/>
              <a:pPr/>
              <a:t>‹#›</a:t>
            </a:fld>
            <a:endParaRPr lang="en-US" b="0"/>
          </a:p>
        </p:txBody>
      </p:sp>
    </p:spTree>
  </p:cSld>
  <p:clrMapOvr>
    <a:masterClrMapping/>
  </p:clrMapOvr>
  <p:transition>
    <p:dissolv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981200"/>
            <a:ext cx="38100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652963" y="6624638"/>
            <a:ext cx="2743200" cy="233362"/>
          </a:xfrm>
        </p:spPr>
        <p:txBody>
          <a:bodyPr/>
          <a:lstStyle>
            <a:lvl1pPr>
              <a:defRPr/>
            </a:lvl1pPr>
          </a:lstStyle>
          <a:p>
            <a:fld id="{7316262F-73B7-465D-BF40-3AE5F7C10583}" type="datetime1">
              <a:rPr lang="en-US"/>
              <a:pPr/>
              <a:t>11/25/2011</a:t>
            </a:fld>
            <a:endParaRPr lang="en-US"/>
          </a:p>
        </p:txBody>
      </p:sp>
      <p:sp>
        <p:nvSpPr>
          <p:cNvPr id="6" name="Slide Number Placeholder 5"/>
          <p:cNvSpPr>
            <a:spLocks noGrp="1"/>
          </p:cNvSpPr>
          <p:nvPr>
            <p:ph type="sldNum" sz="quarter" idx="11"/>
          </p:nvPr>
        </p:nvSpPr>
        <p:spPr>
          <a:xfrm>
            <a:off x="0" y="6629400"/>
            <a:ext cx="423863" cy="228600"/>
          </a:xfrm>
        </p:spPr>
        <p:txBody>
          <a:bodyPr/>
          <a:lstStyle>
            <a:lvl1pPr>
              <a:defRPr/>
            </a:lvl1pPr>
          </a:lstStyle>
          <a:p>
            <a:fld id="{2E3731FB-E37A-4A79-9DE8-9CD630577DBB}" type="slidenum">
              <a:rPr lang="en-US"/>
              <a:pPr/>
              <a:t>‹#›</a:t>
            </a:fld>
            <a:endParaRPr lang="en-US" b="0"/>
          </a:p>
        </p:txBody>
      </p:sp>
    </p:spTree>
  </p:cSld>
  <p:clrMapOvr>
    <a:masterClrMapping/>
  </p:clrMapOvr>
  <p:transition>
    <p:dissolv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cSld name="1_Title Slide">
    <p:spTree>
      <p:nvGrpSpPr>
        <p:cNvPr id="1" name=""/>
        <p:cNvGrpSpPr/>
        <p:nvPr/>
      </p:nvGrpSpPr>
      <p:grpSpPr>
        <a:xfrm>
          <a:off x="0" y="0"/>
          <a:ext cx="0" cy="0"/>
          <a:chOff x="0" y="0"/>
          <a:chExt cx="0" cy="0"/>
        </a:xfrm>
      </p:grpSpPr>
      <p:sp>
        <p:nvSpPr>
          <p:cNvPr id="523267" name="Rectangle 3"/>
          <p:cNvSpPr>
            <a:spLocks noChangeArrowheads="1"/>
          </p:cNvSpPr>
          <p:nvPr/>
        </p:nvSpPr>
        <p:spPr bwMode="auto">
          <a:xfrm>
            <a:off x="5064125" y="5489575"/>
            <a:ext cx="3654425" cy="1019175"/>
          </a:xfrm>
          <a:prstGeom prst="rect">
            <a:avLst/>
          </a:prstGeom>
          <a:noFill/>
          <a:ln w="9525">
            <a:noFill/>
            <a:miter lim="800000"/>
            <a:headEnd/>
            <a:tailEnd/>
          </a:ln>
          <a:effectLst/>
        </p:spPr>
        <p:txBody>
          <a:bodyPr anchor="ctr"/>
          <a:lstStyle/>
          <a:p>
            <a:pPr algn="r" eaLnBrk="1" hangingPunct="1"/>
            <a:r>
              <a:rPr lang="en-US" sz="1800" b="0" dirty="0">
                <a:solidFill>
                  <a:schemeClr val="accent3"/>
                </a:solidFill>
                <a:latin typeface="Georgia" pitchFamily="18" charset="0"/>
              </a:rPr>
              <a:t>Presented By:</a:t>
            </a:r>
            <a:br>
              <a:rPr lang="en-US" sz="1800" b="0" dirty="0">
                <a:solidFill>
                  <a:schemeClr val="accent3"/>
                </a:solidFill>
                <a:latin typeface="Georgia" pitchFamily="18" charset="0"/>
              </a:rPr>
            </a:br>
            <a:r>
              <a:rPr lang="en-US" sz="1800" b="0" dirty="0">
                <a:solidFill>
                  <a:schemeClr val="accent3"/>
                </a:solidFill>
                <a:latin typeface="Georgia" pitchFamily="18" charset="0"/>
              </a:rPr>
              <a:t>David Sellers, Senior Engineer</a:t>
            </a:r>
            <a:br>
              <a:rPr lang="en-US" sz="1800" b="0" dirty="0">
                <a:solidFill>
                  <a:schemeClr val="accent3"/>
                </a:solidFill>
                <a:latin typeface="Georgia" pitchFamily="18" charset="0"/>
              </a:rPr>
            </a:br>
            <a:r>
              <a:rPr lang="en-US" sz="1800" b="0" dirty="0">
                <a:solidFill>
                  <a:schemeClr val="accent3"/>
                </a:solidFill>
                <a:latin typeface="Georgia" pitchFamily="18" charset="0"/>
              </a:rPr>
              <a:t>Facility Dynamics Engineering</a:t>
            </a:r>
          </a:p>
        </p:txBody>
      </p:sp>
      <p:sp>
        <p:nvSpPr>
          <p:cNvPr id="523268" name="Rectangle 4"/>
          <p:cNvSpPr>
            <a:spLocks noGrp="1" noChangeArrowheads="1"/>
          </p:cNvSpPr>
          <p:nvPr>
            <p:ph type="subTitle" sz="quarter" idx="1"/>
          </p:nvPr>
        </p:nvSpPr>
        <p:spPr>
          <a:xfrm>
            <a:off x="304800" y="3657600"/>
            <a:ext cx="8569325" cy="658761"/>
          </a:xfrm>
          <a:ln algn="ctr"/>
        </p:spPr>
        <p:txBody>
          <a:bodyPr/>
          <a:lstStyle>
            <a:lvl1pPr marL="0" indent="0" algn="l">
              <a:buFontTx/>
              <a:buNone/>
              <a:defRPr sz="2800" b="1" i="0" baseline="0">
                <a:solidFill>
                  <a:srgbClr val="0070C0"/>
                </a:solidFill>
                <a:latin typeface="+mn-lt"/>
              </a:defRPr>
            </a:lvl1pPr>
          </a:lstStyle>
          <a:p>
            <a:r>
              <a:rPr lang="en-US" smtClean="0"/>
              <a:t>Click to edit Master subtitle style</a:t>
            </a:r>
            <a:endParaRPr lang="en-US" dirty="0" smtClean="0"/>
          </a:p>
        </p:txBody>
      </p:sp>
      <p:pic>
        <p:nvPicPr>
          <p:cNvPr id="523270" name="Picture 6" descr="FDE new Logo"/>
          <p:cNvPicPr>
            <a:picLocks noChangeAspect="1" noChangeArrowheads="1"/>
          </p:cNvPicPr>
          <p:nvPr/>
        </p:nvPicPr>
        <p:blipFill>
          <a:blip r:embed="rId2" cstate="print"/>
          <a:srcRect/>
          <a:stretch>
            <a:fillRect/>
          </a:stretch>
        </p:blipFill>
        <p:spPr bwMode="auto">
          <a:xfrm>
            <a:off x="239713" y="5272088"/>
            <a:ext cx="3136900" cy="1331912"/>
          </a:xfrm>
          <a:prstGeom prst="rect">
            <a:avLst/>
          </a:prstGeom>
          <a:noFill/>
        </p:spPr>
      </p:pic>
      <p:sp>
        <p:nvSpPr>
          <p:cNvPr id="8" name="Text Placeholder 7"/>
          <p:cNvSpPr>
            <a:spLocks noGrp="1"/>
          </p:cNvSpPr>
          <p:nvPr>
            <p:ph type="body" sz="quarter" idx="10"/>
          </p:nvPr>
        </p:nvSpPr>
        <p:spPr>
          <a:xfrm>
            <a:off x="304800" y="4485558"/>
            <a:ext cx="8569452" cy="924642"/>
          </a:xfrm>
        </p:spPr>
        <p:txBody>
          <a:bodyPr/>
          <a:lstStyle>
            <a:lvl1pPr marL="0" indent="0" algn="l" rtl="0" eaLnBrk="1" fontAlgn="base" hangingPunct="1">
              <a:spcBef>
                <a:spcPct val="20000"/>
              </a:spcBef>
              <a:spcAft>
                <a:spcPct val="0"/>
              </a:spcAft>
              <a:buFontTx/>
              <a:buNone/>
              <a:defRPr lang="en-US" sz="2000" i="1" baseline="0" dirty="0" smtClean="0">
                <a:solidFill>
                  <a:schemeClr val="accent3"/>
                </a:solidFill>
                <a:latin typeface="Georgia" pitchFamily="18" charset="0"/>
                <a:ea typeface="+mn-ea"/>
                <a:cs typeface="+mn-cs"/>
              </a:defRPr>
            </a:lvl1pPr>
          </a:lstStyle>
          <a:p>
            <a:pPr lvl="0"/>
            <a:r>
              <a:rPr lang="en-US" smtClean="0"/>
              <a:t>Click to edit Master text styles</a:t>
            </a:r>
          </a:p>
        </p:txBody>
      </p:sp>
      <p:sp>
        <p:nvSpPr>
          <p:cNvPr id="13" name="Title 12"/>
          <p:cNvSpPr>
            <a:spLocks noGrp="1"/>
          </p:cNvSpPr>
          <p:nvPr>
            <p:ph type="title"/>
          </p:nvPr>
        </p:nvSpPr>
        <p:spPr>
          <a:xfrm>
            <a:off x="304800" y="2286000"/>
            <a:ext cx="7772400" cy="1143000"/>
          </a:xfrm>
        </p:spPr>
        <p:txBody>
          <a:bodyPr/>
          <a:lstStyle>
            <a:lvl1pPr>
              <a:defRPr b="1"/>
            </a:lvl1pPr>
          </a:lstStyle>
          <a:p>
            <a:r>
              <a:rPr lang="en-US" smtClean="0"/>
              <a:t>Click to edit Master title style</a:t>
            </a:r>
            <a:endParaRPr lang="en-US"/>
          </a:p>
        </p:txBody>
      </p:sp>
    </p:spTree>
  </p:cSld>
  <p:clrMapOvr>
    <a:masterClrMapping/>
  </p:clrMapOvr>
  <p:transition>
    <p:fade/>
  </p:transition>
  <p:timing>
    <p:tnLst>
      <p:par>
        <p:cTn id="1" dur="indefinite" restart="never" nodeType="tmRoot"/>
      </p:par>
    </p:tnLst>
  </p:timing>
  <p:hf hdr="0" ftr="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CA067FEB-81AA-49CF-9A3C-58C79E49BC42}" type="datetime1">
              <a:rPr lang="en-US"/>
              <a:pPr/>
              <a:t>11/25/2011</a:t>
            </a:fld>
            <a:endParaRPr lang="en-US"/>
          </a:p>
        </p:txBody>
      </p:sp>
      <p:sp>
        <p:nvSpPr>
          <p:cNvPr id="5" name="Slide Number Placeholder 4"/>
          <p:cNvSpPr>
            <a:spLocks noGrp="1"/>
          </p:cNvSpPr>
          <p:nvPr>
            <p:ph type="sldNum" sz="quarter" idx="11"/>
          </p:nvPr>
        </p:nvSpPr>
        <p:spPr/>
        <p:txBody>
          <a:bodyPr/>
          <a:lstStyle>
            <a:lvl1pPr>
              <a:defRPr/>
            </a:lvl1pPr>
          </a:lstStyle>
          <a:p>
            <a:fld id="{C5DD6473-9B34-4130-A192-4C7C1697101B}" type="slidenum">
              <a:rPr lang="en-US"/>
              <a:pPr/>
              <a:t>‹#›</a:t>
            </a:fld>
            <a:endParaRPr lang="en-US" b="0"/>
          </a:p>
        </p:txBody>
      </p:sp>
    </p:spTree>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B12C9B4E-A6B3-4724-A23B-C33A8330B4B5}" type="datetime1">
              <a:rPr lang="en-US"/>
              <a:pPr/>
              <a:t>11/25/2011</a:t>
            </a:fld>
            <a:endParaRPr lang="en-US"/>
          </a:p>
        </p:txBody>
      </p:sp>
      <p:sp>
        <p:nvSpPr>
          <p:cNvPr id="5" name="Slide Number Placeholder 4"/>
          <p:cNvSpPr>
            <a:spLocks noGrp="1"/>
          </p:cNvSpPr>
          <p:nvPr>
            <p:ph type="sldNum" sz="quarter" idx="11"/>
          </p:nvPr>
        </p:nvSpPr>
        <p:spPr/>
        <p:txBody>
          <a:bodyPr/>
          <a:lstStyle>
            <a:lvl1pPr>
              <a:defRPr/>
            </a:lvl1pPr>
          </a:lstStyle>
          <a:p>
            <a:fld id="{0870DA8F-C459-4530-86AF-5BF7292AE18D}" type="slidenum">
              <a:rPr lang="en-US"/>
              <a:pPr/>
              <a:t>‹#›</a:t>
            </a:fld>
            <a:endParaRPr lang="en-US" b="0"/>
          </a:p>
        </p:txBody>
      </p:sp>
    </p:spTree>
  </p:cSld>
  <p:clrMapOvr>
    <a:masterClrMapping/>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31F2AE20-7D00-4CFE-B2BD-9FE8032B593B}" type="datetime1">
              <a:rPr lang="en-US"/>
              <a:pPr/>
              <a:t>11/25/2011</a:t>
            </a:fld>
            <a:endParaRPr lang="en-US"/>
          </a:p>
        </p:txBody>
      </p:sp>
      <p:sp>
        <p:nvSpPr>
          <p:cNvPr id="6" name="Slide Number Placeholder 5"/>
          <p:cNvSpPr>
            <a:spLocks noGrp="1"/>
          </p:cNvSpPr>
          <p:nvPr>
            <p:ph type="sldNum" sz="quarter" idx="11"/>
          </p:nvPr>
        </p:nvSpPr>
        <p:spPr/>
        <p:txBody>
          <a:bodyPr/>
          <a:lstStyle>
            <a:lvl1pPr>
              <a:defRPr/>
            </a:lvl1pPr>
          </a:lstStyle>
          <a:p>
            <a:fld id="{BAE84C28-2116-4173-B3FE-D7C9B2741B32}" type="slidenum">
              <a:rPr lang="en-US"/>
              <a:pPr/>
              <a:t>‹#›</a:t>
            </a:fld>
            <a:endParaRPr lang="en-US" b="0"/>
          </a:p>
        </p:txBody>
      </p:sp>
    </p:spTree>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C03BCD28-6715-47EA-9400-D050494DADC5}" type="datetime1">
              <a:rPr lang="en-US"/>
              <a:pPr/>
              <a:t>11/25/2011</a:t>
            </a:fld>
            <a:endParaRPr lang="en-US"/>
          </a:p>
        </p:txBody>
      </p:sp>
      <p:sp>
        <p:nvSpPr>
          <p:cNvPr id="8" name="Slide Number Placeholder 7"/>
          <p:cNvSpPr>
            <a:spLocks noGrp="1"/>
          </p:cNvSpPr>
          <p:nvPr>
            <p:ph type="sldNum" sz="quarter" idx="11"/>
          </p:nvPr>
        </p:nvSpPr>
        <p:spPr/>
        <p:txBody>
          <a:bodyPr/>
          <a:lstStyle>
            <a:lvl1pPr>
              <a:defRPr/>
            </a:lvl1pPr>
          </a:lstStyle>
          <a:p>
            <a:fld id="{1BCCC899-8286-4BFB-8322-E3099F5BCC6E}" type="slidenum">
              <a:rPr lang="en-US"/>
              <a:pPr/>
              <a:t>‹#›</a:t>
            </a:fld>
            <a:endParaRPr lang="en-US" b="0"/>
          </a:p>
        </p:txBody>
      </p:sp>
    </p:spTree>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3185D886-0669-4FDE-A635-19D1B8D2FA60}" type="datetime1">
              <a:rPr lang="en-US"/>
              <a:pPr/>
              <a:t>11/25/2011</a:t>
            </a:fld>
            <a:endParaRPr lang="en-US"/>
          </a:p>
        </p:txBody>
      </p:sp>
      <p:sp>
        <p:nvSpPr>
          <p:cNvPr id="4" name="Slide Number Placeholder 3"/>
          <p:cNvSpPr>
            <a:spLocks noGrp="1"/>
          </p:cNvSpPr>
          <p:nvPr>
            <p:ph type="sldNum" sz="quarter" idx="11"/>
          </p:nvPr>
        </p:nvSpPr>
        <p:spPr/>
        <p:txBody>
          <a:bodyPr/>
          <a:lstStyle>
            <a:lvl1pPr>
              <a:defRPr/>
            </a:lvl1pPr>
          </a:lstStyle>
          <a:p>
            <a:fld id="{1C0CD27D-AAAD-46EF-95BF-F40CBF932632}" type="slidenum">
              <a:rPr lang="en-US"/>
              <a:pPr/>
              <a:t>‹#›</a:t>
            </a:fld>
            <a:endParaRPr lang="en-US" b="0"/>
          </a:p>
        </p:txBody>
      </p:sp>
    </p:spTree>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151C2C4E-E0AF-4264-9BC8-17E39F388189}" type="datetime1">
              <a:rPr lang="en-US"/>
              <a:pPr/>
              <a:t>11/25/2011</a:t>
            </a:fld>
            <a:endParaRPr lang="en-US"/>
          </a:p>
        </p:txBody>
      </p:sp>
      <p:sp>
        <p:nvSpPr>
          <p:cNvPr id="3" name="Slide Number Placeholder 2"/>
          <p:cNvSpPr>
            <a:spLocks noGrp="1"/>
          </p:cNvSpPr>
          <p:nvPr>
            <p:ph type="sldNum" sz="quarter" idx="11"/>
          </p:nvPr>
        </p:nvSpPr>
        <p:spPr/>
        <p:txBody>
          <a:bodyPr/>
          <a:lstStyle>
            <a:lvl1pPr>
              <a:defRPr/>
            </a:lvl1pPr>
          </a:lstStyle>
          <a:p>
            <a:fld id="{A5685D33-694B-4025-8E60-2C8A97336823}" type="slidenum">
              <a:rPr lang="en-US"/>
              <a:pPr/>
              <a:t>‹#›</a:t>
            </a:fld>
            <a:endParaRPr lang="en-US" b="0"/>
          </a:p>
        </p:txBody>
      </p:sp>
    </p:spTree>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A8E10169-66E2-4EDA-B346-18AC7F3FCD7E}" type="datetime1">
              <a:rPr lang="en-US"/>
              <a:pPr/>
              <a:t>11/25/2011</a:t>
            </a:fld>
            <a:endParaRPr lang="en-US"/>
          </a:p>
        </p:txBody>
      </p:sp>
      <p:sp>
        <p:nvSpPr>
          <p:cNvPr id="6" name="Slide Number Placeholder 5"/>
          <p:cNvSpPr>
            <a:spLocks noGrp="1"/>
          </p:cNvSpPr>
          <p:nvPr>
            <p:ph type="sldNum" sz="quarter" idx="11"/>
          </p:nvPr>
        </p:nvSpPr>
        <p:spPr/>
        <p:txBody>
          <a:bodyPr/>
          <a:lstStyle>
            <a:lvl1pPr>
              <a:defRPr/>
            </a:lvl1pPr>
          </a:lstStyle>
          <a:p>
            <a:fld id="{1EA8A81E-B5FE-4B27-B71F-5F91D860E3DA}" type="slidenum">
              <a:rPr lang="en-US"/>
              <a:pPr/>
              <a:t>‹#›</a:t>
            </a:fld>
            <a:endParaRPr lang="en-US" b="0"/>
          </a:p>
        </p:txBody>
      </p:sp>
    </p:spTree>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495C4378-7B2E-4A7C-9C5A-BD220750162B}" type="datetime1">
              <a:rPr lang="en-US"/>
              <a:pPr/>
              <a:t>11/25/2011</a:t>
            </a:fld>
            <a:endParaRPr lang="en-US"/>
          </a:p>
        </p:txBody>
      </p:sp>
      <p:sp>
        <p:nvSpPr>
          <p:cNvPr id="6" name="Slide Number Placeholder 5"/>
          <p:cNvSpPr>
            <a:spLocks noGrp="1"/>
          </p:cNvSpPr>
          <p:nvPr>
            <p:ph type="sldNum" sz="quarter" idx="11"/>
          </p:nvPr>
        </p:nvSpPr>
        <p:spPr/>
        <p:txBody>
          <a:bodyPr/>
          <a:lstStyle>
            <a:lvl1pPr>
              <a:defRPr/>
            </a:lvl1pPr>
          </a:lstStyle>
          <a:p>
            <a:fld id="{2B4F2785-D438-43D9-BB35-036637C60DB7}" type="slidenum">
              <a:rPr lang="en-US"/>
              <a:pPr/>
              <a:t>‹#›</a:t>
            </a:fld>
            <a:endParaRPr lang="en-US" b="0"/>
          </a:p>
        </p:txBody>
      </p:sp>
    </p:spTree>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85122"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285123" name="Rectangle 3"/>
          <p:cNvSpPr>
            <a:spLocks noGrp="1" noChangeArrowheads="1"/>
          </p:cNvSpPr>
          <p:nvPr>
            <p:ph type="body" idx="1"/>
          </p:nvPr>
        </p:nvSpPr>
        <p:spPr bwMode="auto">
          <a:xfrm>
            <a:off x="685800" y="1981200"/>
            <a:ext cx="7772400" cy="403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85124" name="Rectangle 4"/>
          <p:cNvSpPr>
            <a:spLocks noGrp="1" noChangeArrowheads="1"/>
          </p:cNvSpPr>
          <p:nvPr>
            <p:ph type="dt" sz="half" idx="2"/>
          </p:nvPr>
        </p:nvSpPr>
        <p:spPr bwMode="auto">
          <a:xfrm>
            <a:off x="4652963" y="6624638"/>
            <a:ext cx="2743200" cy="233362"/>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accent2"/>
                </a:solidFill>
                <a:latin typeface="Georgia" pitchFamily="18" charset="0"/>
              </a:defRPr>
            </a:lvl1pPr>
          </a:lstStyle>
          <a:p>
            <a:fld id="{52686848-2267-4844-A36A-7AD7DC2DF9F1}" type="datetime1">
              <a:rPr lang="en-US"/>
              <a:pPr/>
              <a:t>11/25/2011</a:t>
            </a:fld>
            <a:endParaRPr lang="en-US"/>
          </a:p>
        </p:txBody>
      </p:sp>
      <p:sp>
        <p:nvSpPr>
          <p:cNvPr id="1285125" name="Rectangle 5"/>
          <p:cNvSpPr>
            <a:spLocks noGrp="1" noChangeArrowheads="1"/>
          </p:cNvSpPr>
          <p:nvPr>
            <p:ph type="sldNum" sz="quarter" idx="4"/>
          </p:nvPr>
        </p:nvSpPr>
        <p:spPr bwMode="auto">
          <a:xfrm>
            <a:off x="8720137" y="6629400"/>
            <a:ext cx="423863"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1">
                <a:solidFill>
                  <a:schemeClr val="accent2"/>
                </a:solidFill>
                <a:latin typeface="Georgia" pitchFamily="18" charset="0"/>
              </a:defRPr>
            </a:lvl1pPr>
          </a:lstStyle>
          <a:p>
            <a:fld id="{36420345-717E-4F1B-8B48-A4244509ABB9}" type="slidenum">
              <a:rPr lang="en-US"/>
              <a:pPr/>
              <a:t>‹#›</a:t>
            </a:fld>
            <a:endParaRPr lang="en-US"/>
          </a:p>
        </p:txBody>
      </p:sp>
      <p:pic>
        <p:nvPicPr>
          <p:cNvPr id="90" name="Picture 6" descr="FDE new Logo"/>
          <p:cNvPicPr>
            <a:picLocks noChangeAspect="1" noChangeArrowheads="1"/>
          </p:cNvPicPr>
          <p:nvPr userDrawn="1"/>
        </p:nvPicPr>
        <p:blipFill>
          <a:blip r:embed="rId15" cstate="print"/>
          <a:srcRect/>
          <a:stretch>
            <a:fillRect/>
          </a:stretch>
        </p:blipFill>
        <p:spPr bwMode="auto">
          <a:xfrm>
            <a:off x="25878" y="6527340"/>
            <a:ext cx="717819" cy="304782"/>
          </a:xfrm>
          <a:prstGeom prst="rect">
            <a:avLst/>
          </a:prstGeom>
          <a:noFill/>
        </p:spPr>
      </p:pic>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Lst>
  <p:transition>
    <p:dissolve/>
  </p:transition>
  <p:timing>
    <p:tnLst>
      <p:par>
        <p:cTn id="1" dur="indefinite" restart="never" nodeType="tmRoot"/>
      </p:par>
    </p:tnLst>
  </p:timing>
  <p:hf hdr="0" ftr="0"/>
  <p:txStyles>
    <p:titleStyle>
      <a:lvl1pPr algn="l" rtl="0" fontAlgn="base">
        <a:spcBef>
          <a:spcPct val="0"/>
        </a:spcBef>
        <a:spcAft>
          <a:spcPct val="0"/>
        </a:spcAft>
        <a:defRPr sz="3200">
          <a:solidFill>
            <a:schemeClr val="tx2"/>
          </a:solidFill>
          <a:latin typeface="+mj-lt"/>
          <a:ea typeface="+mj-ea"/>
          <a:cs typeface="+mj-cs"/>
        </a:defRPr>
      </a:lvl1pPr>
      <a:lvl2pPr algn="l" rtl="0" fontAlgn="base">
        <a:spcBef>
          <a:spcPct val="0"/>
        </a:spcBef>
        <a:spcAft>
          <a:spcPct val="0"/>
        </a:spcAft>
        <a:defRPr sz="3200">
          <a:solidFill>
            <a:schemeClr val="tx2"/>
          </a:solidFill>
          <a:latin typeface="Arial" charset="0"/>
        </a:defRPr>
      </a:lvl2pPr>
      <a:lvl3pPr algn="l" rtl="0" fontAlgn="base">
        <a:spcBef>
          <a:spcPct val="0"/>
        </a:spcBef>
        <a:spcAft>
          <a:spcPct val="0"/>
        </a:spcAft>
        <a:defRPr sz="3200">
          <a:solidFill>
            <a:schemeClr val="tx2"/>
          </a:solidFill>
          <a:latin typeface="Arial" charset="0"/>
        </a:defRPr>
      </a:lvl3pPr>
      <a:lvl4pPr algn="l" rtl="0" fontAlgn="base">
        <a:spcBef>
          <a:spcPct val="0"/>
        </a:spcBef>
        <a:spcAft>
          <a:spcPct val="0"/>
        </a:spcAft>
        <a:defRPr sz="3200">
          <a:solidFill>
            <a:schemeClr val="tx2"/>
          </a:solidFill>
          <a:latin typeface="Arial" charset="0"/>
        </a:defRPr>
      </a:lvl4pPr>
      <a:lvl5pPr algn="l" rtl="0" fontAlgn="base">
        <a:spcBef>
          <a:spcPct val="0"/>
        </a:spcBef>
        <a:spcAft>
          <a:spcPct val="0"/>
        </a:spcAft>
        <a:defRPr sz="3200">
          <a:solidFill>
            <a:schemeClr val="tx2"/>
          </a:solidFill>
          <a:latin typeface="Arial" charset="0"/>
        </a:defRPr>
      </a:lvl5pPr>
      <a:lvl6pPr marL="457200" algn="l" rtl="0" fontAlgn="base">
        <a:spcBef>
          <a:spcPct val="0"/>
        </a:spcBef>
        <a:spcAft>
          <a:spcPct val="0"/>
        </a:spcAft>
        <a:defRPr sz="3200">
          <a:solidFill>
            <a:schemeClr val="tx2"/>
          </a:solidFill>
          <a:latin typeface="Arial" charset="0"/>
        </a:defRPr>
      </a:lvl6pPr>
      <a:lvl7pPr marL="914400" algn="l" rtl="0" fontAlgn="base">
        <a:spcBef>
          <a:spcPct val="0"/>
        </a:spcBef>
        <a:spcAft>
          <a:spcPct val="0"/>
        </a:spcAft>
        <a:defRPr sz="3200">
          <a:solidFill>
            <a:schemeClr val="tx2"/>
          </a:solidFill>
          <a:latin typeface="Arial" charset="0"/>
        </a:defRPr>
      </a:lvl7pPr>
      <a:lvl8pPr marL="1371600" algn="l" rtl="0" fontAlgn="base">
        <a:spcBef>
          <a:spcPct val="0"/>
        </a:spcBef>
        <a:spcAft>
          <a:spcPct val="0"/>
        </a:spcAft>
        <a:defRPr sz="3200">
          <a:solidFill>
            <a:schemeClr val="tx2"/>
          </a:solidFill>
          <a:latin typeface="Arial" charset="0"/>
        </a:defRPr>
      </a:lvl8pPr>
      <a:lvl9pPr marL="1828800" algn="l" rtl="0" fontAlgn="base">
        <a:spcBef>
          <a:spcPct val="0"/>
        </a:spcBef>
        <a:spcAft>
          <a:spcPct val="0"/>
        </a:spcAft>
        <a:defRPr sz="3200">
          <a:solidFill>
            <a:schemeClr val="tx2"/>
          </a:solidFill>
          <a:latin typeface="Arial" charset="0"/>
        </a:defRPr>
      </a:lvl9pPr>
    </p:titleStyle>
    <p:body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accent2"/>
          </a:solidFill>
          <a:latin typeface="+mn-lt"/>
        </a:defRPr>
      </a:lvl2pPr>
      <a:lvl3pPr marL="1143000" indent="-228600" algn="l" rtl="0" fontAlgn="base">
        <a:spcBef>
          <a:spcPct val="20000"/>
        </a:spcBef>
        <a:spcAft>
          <a:spcPct val="0"/>
        </a:spcAft>
        <a:buChar char="•"/>
        <a:defRPr sz="2400">
          <a:solidFill>
            <a:schemeClr val="accent2"/>
          </a:solidFill>
          <a:latin typeface="+mn-lt"/>
        </a:defRPr>
      </a:lvl3pPr>
      <a:lvl4pPr marL="1600200" indent="-228600" algn="l" rtl="0" fontAlgn="base">
        <a:spcBef>
          <a:spcPct val="20000"/>
        </a:spcBef>
        <a:spcAft>
          <a:spcPct val="0"/>
        </a:spcAft>
        <a:buChar char="–"/>
        <a:defRPr sz="2000">
          <a:solidFill>
            <a:schemeClr val="accent2"/>
          </a:solidFill>
          <a:latin typeface="+mn-lt"/>
        </a:defRPr>
      </a:lvl4pPr>
      <a:lvl5pPr marL="2057400" indent="-228600" algn="l" rtl="0" fontAlgn="base">
        <a:spcBef>
          <a:spcPct val="20000"/>
        </a:spcBef>
        <a:spcAft>
          <a:spcPct val="0"/>
        </a:spcAft>
        <a:buChar char="»"/>
        <a:defRPr sz="2000">
          <a:solidFill>
            <a:schemeClr val="accent2"/>
          </a:solidFill>
          <a:latin typeface="+mn-lt"/>
        </a:defRPr>
      </a:lvl5pPr>
      <a:lvl6pPr marL="2514600" indent="-228600" algn="l" rtl="0" fontAlgn="base">
        <a:spcBef>
          <a:spcPct val="20000"/>
        </a:spcBef>
        <a:spcAft>
          <a:spcPct val="0"/>
        </a:spcAft>
        <a:buChar char="»"/>
        <a:defRPr sz="2000">
          <a:solidFill>
            <a:schemeClr val="accent2"/>
          </a:solidFill>
          <a:latin typeface="+mn-lt"/>
        </a:defRPr>
      </a:lvl6pPr>
      <a:lvl7pPr marL="2971800" indent="-228600" algn="l" rtl="0" fontAlgn="base">
        <a:spcBef>
          <a:spcPct val="20000"/>
        </a:spcBef>
        <a:spcAft>
          <a:spcPct val="0"/>
        </a:spcAft>
        <a:buChar char="»"/>
        <a:defRPr sz="2000">
          <a:solidFill>
            <a:schemeClr val="accent2"/>
          </a:solidFill>
          <a:latin typeface="+mn-lt"/>
        </a:defRPr>
      </a:lvl7pPr>
      <a:lvl8pPr marL="3429000" indent="-228600" algn="l" rtl="0" fontAlgn="base">
        <a:spcBef>
          <a:spcPct val="20000"/>
        </a:spcBef>
        <a:spcAft>
          <a:spcPct val="0"/>
        </a:spcAft>
        <a:buChar char="»"/>
        <a:defRPr sz="2000">
          <a:solidFill>
            <a:schemeClr val="accent2"/>
          </a:solidFill>
          <a:latin typeface="+mn-lt"/>
        </a:defRPr>
      </a:lvl8pPr>
      <a:lvl9pPr marL="3886200" indent="-228600" algn="l" rtl="0" fontAlgn="base">
        <a:spcBef>
          <a:spcPct val="20000"/>
        </a:spcBef>
        <a:spcAft>
          <a:spcPct val="0"/>
        </a:spcAft>
        <a:buChar char="»"/>
        <a:defRPr sz="2000">
          <a:solidFill>
            <a:schemeClr val="accent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vmlDrawing" Target="../drawings/vmlDrawing3.vml"/><Relationship Id="rId5" Type="http://schemas.openxmlformats.org/officeDocument/2006/relationships/image" Target="../media/image9.emf"/><Relationship Id="rId4" Type="http://schemas.openxmlformats.org/officeDocument/2006/relationships/oleObject" Target="../embeddings/oleObject3.bin"/></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vmlDrawing" Target="../drawings/vmlDrawing4.vml"/><Relationship Id="rId5" Type="http://schemas.openxmlformats.org/officeDocument/2006/relationships/image" Target="../media/image12.emf"/><Relationship Id="rId4" Type="http://schemas.openxmlformats.org/officeDocument/2006/relationships/oleObject" Target="../embeddings/oleObject4.bin"/></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oleObject" Target="../embeddings/oleObject5.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4.xml"/><Relationship Id="rId1" Type="http://schemas.openxmlformats.org/officeDocument/2006/relationships/vmlDrawing" Target="../drawings/vmlDrawing6.vml"/><Relationship Id="rId5" Type="http://schemas.openxmlformats.org/officeDocument/2006/relationships/oleObject" Target="../embeddings/oleObject7.bin"/><Relationship Id="rId4" Type="http://schemas.openxmlformats.org/officeDocument/2006/relationships/oleObject" Target="../embeddings/oleObject6.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2.xml"/><Relationship Id="rId1" Type="http://schemas.openxmlformats.org/officeDocument/2006/relationships/vmlDrawing" Target="../drawings/vmlDrawing7.vml"/><Relationship Id="rId5" Type="http://schemas.openxmlformats.org/officeDocument/2006/relationships/image" Target="../media/image14.emf"/><Relationship Id="rId4" Type="http://schemas.openxmlformats.org/officeDocument/2006/relationships/oleObject" Target="../embeddings/oleObject8.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2.xml"/><Relationship Id="rId1" Type="http://schemas.openxmlformats.org/officeDocument/2006/relationships/vmlDrawing" Target="../drawings/vmlDrawing8.vml"/><Relationship Id="rId5" Type="http://schemas.openxmlformats.org/officeDocument/2006/relationships/oleObject" Target="../embeddings/oleObject9.bin"/><Relationship Id="rId4" Type="http://schemas.openxmlformats.org/officeDocument/2006/relationships/image" Target="../media/image16.emf"/></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sz="quarter" idx="1"/>
          </p:nvPr>
        </p:nvSpPr>
        <p:spPr>
          <a:xfrm>
            <a:off x="304800" y="3657600"/>
            <a:ext cx="8569325" cy="1295400"/>
          </a:xfrm>
        </p:spPr>
        <p:txBody>
          <a:bodyPr/>
          <a:lstStyle/>
          <a:p>
            <a:r>
              <a:rPr lang="en-US" dirty="0" smtClean="0"/>
              <a:t>When They Can and Can’t Be Used to Predict Energy Savings and Why</a:t>
            </a:r>
            <a:endParaRPr lang="en-US" dirty="0"/>
          </a:p>
        </p:txBody>
      </p:sp>
      <p:sp>
        <p:nvSpPr>
          <p:cNvPr id="4" name="Title 3"/>
          <p:cNvSpPr>
            <a:spLocks noGrp="1"/>
          </p:cNvSpPr>
          <p:nvPr>
            <p:ph type="title"/>
          </p:nvPr>
        </p:nvSpPr>
        <p:spPr/>
        <p:txBody>
          <a:bodyPr/>
          <a:lstStyle/>
          <a:p>
            <a:r>
              <a:rPr lang="en-US" dirty="0" smtClean="0"/>
              <a:t>The Affinity Laws and Pump Energy</a:t>
            </a:r>
            <a:endParaRPr lang="en-US"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4"/>
          <p:cNvSpPr>
            <a:spLocks noGrp="1"/>
          </p:cNvSpPr>
          <p:nvPr>
            <p:ph type="dt" sz="half" idx="10"/>
          </p:nvPr>
        </p:nvSpPr>
        <p:spPr/>
        <p:txBody>
          <a:bodyPr/>
          <a:lstStyle/>
          <a:p>
            <a:fld id="{989F8F65-AD25-4449-8146-082D00C6867E}" type="datetime1">
              <a:rPr lang="en-US"/>
              <a:pPr/>
              <a:t>11/25/2011</a:t>
            </a:fld>
            <a:endParaRPr lang="en-US"/>
          </a:p>
        </p:txBody>
      </p:sp>
      <p:sp>
        <p:nvSpPr>
          <p:cNvPr id="7" name="Slide Number Placeholder 5"/>
          <p:cNvSpPr>
            <a:spLocks noGrp="1"/>
          </p:cNvSpPr>
          <p:nvPr>
            <p:ph type="sldNum" sz="quarter" idx="11"/>
          </p:nvPr>
        </p:nvSpPr>
        <p:spPr/>
        <p:txBody>
          <a:bodyPr/>
          <a:lstStyle/>
          <a:p>
            <a:fld id="{7033099F-AD7E-4B29-8889-AB9DFB0A5AB7}" type="slidenum">
              <a:rPr lang="en-US"/>
              <a:pPr/>
              <a:t>10</a:t>
            </a:fld>
            <a:endParaRPr lang="en-US" b="0"/>
          </a:p>
        </p:txBody>
      </p:sp>
      <p:graphicFrame>
        <p:nvGraphicFramePr>
          <p:cNvPr id="1298435" name="Object 3"/>
          <p:cNvGraphicFramePr>
            <a:graphicFrameLocks noChangeAspect="1"/>
          </p:cNvGraphicFramePr>
          <p:nvPr>
            <p:ph idx="4294967295"/>
          </p:nvPr>
        </p:nvGraphicFramePr>
        <p:xfrm>
          <a:off x="685800" y="1981200"/>
          <a:ext cx="3811588" cy="2273300"/>
        </p:xfrm>
        <a:graphic>
          <a:graphicData uri="http://schemas.openxmlformats.org/presentationml/2006/ole">
            <p:oleObj spid="_x0000_s1298435" name="AutoCAD LT Drawing" r:id="rId4" imgW="7334280" imgH="4257720" progId="AutoCAD LT.Drawing.17">
              <p:embed/>
            </p:oleObj>
          </a:graphicData>
        </a:graphic>
      </p:graphicFrame>
      <p:sp>
        <p:nvSpPr>
          <p:cNvPr id="1298434" name="Rectangle 2"/>
          <p:cNvSpPr>
            <a:spLocks noGrp="1" noChangeArrowheads="1"/>
          </p:cNvSpPr>
          <p:nvPr>
            <p:ph type="title"/>
          </p:nvPr>
        </p:nvSpPr>
        <p:spPr/>
        <p:txBody>
          <a:bodyPr/>
          <a:lstStyle/>
          <a:p>
            <a:r>
              <a:rPr lang="en-US"/>
              <a:t>System 1: Head Loss Calculation</a:t>
            </a:r>
            <a:r>
              <a:rPr lang="en-US" sz="2400"/>
              <a:t/>
            </a:r>
            <a:br>
              <a:rPr lang="en-US" sz="2400"/>
            </a:br>
            <a:r>
              <a:rPr lang="en-US" sz="2400"/>
              <a:t>One Pump Provides All Flow</a:t>
            </a:r>
            <a:endParaRPr lang="en-US"/>
          </a:p>
        </p:txBody>
      </p:sp>
      <p:sp>
        <p:nvSpPr>
          <p:cNvPr id="1298437" name="Rectangle 5"/>
          <p:cNvSpPr>
            <a:spLocks noGrp="1" noChangeArrowheads="1"/>
          </p:cNvSpPr>
          <p:nvPr>
            <p:ph type="body" sz="half" idx="2"/>
          </p:nvPr>
        </p:nvSpPr>
        <p:spPr/>
        <p:txBody>
          <a:bodyPr/>
          <a:lstStyle/>
          <a:p>
            <a:r>
              <a:rPr lang="en-US" sz="2000"/>
              <a:t>One circuit has loss as calculated</a:t>
            </a:r>
          </a:p>
          <a:p>
            <a:r>
              <a:rPr lang="en-US" sz="2000"/>
              <a:t>One circuit is inactive</a:t>
            </a:r>
          </a:p>
        </p:txBody>
      </p:sp>
      <p:pic>
        <p:nvPicPr>
          <p:cNvPr id="1298438" name="Picture 6"/>
          <p:cNvPicPr>
            <a:picLocks noChangeAspect="1" noChangeArrowheads="1"/>
          </p:cNvPicPr>
          <p:nvPr/>
        </p:nvPicPr>
        <p:blipFill>
          <a:blip r:embed="rId5" cstate="print"/>
          <a:srcRect/>
          <a:stretch>
            <a:fillRect/>
          </a:stretch>
        </p:blipFill>
        <p:spPr bwMode="auto">
          <a:xfrm>
            <a:off x="685800" y="4254500"/>
            <a:ext cx="7769225" cy="1765300"/>
          </a:xfrm>
          <a:prstGeom prst="rect">
            <a:avLst/>
          </a:prstGeom>
          <a:noFill/>
          <a:ln w="9525">
            <a:noFill/>
            <a:miter lim="800000"/>
            <a:headEnd/>
            <a:tailEnd/>
          </a:ln>
          <a:effectLst/>
        </p:spPr>
      </p:pic>
    </p:spTree>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27DD694-D683-4397-86B2-6D526BC62D21}" type="datetime1">
              <a:rPr lang="en-US"/>
              <a:pPr/>
              <a:t>11/25/2011</a:t>
            </a:fld>
            <a:endParaRPr lang="en-US"/>
          </a:p>
        </p:txBody>
      </p:sp>
      <p:sp>
        <p:nvSpPr>
          <p:cNvPr id="6" name="Slide Number Placeholder 5"/>
          <p:cNvSpPr>
            <a:spLocks noGrp="1"/>
          </p:cNvSpPr>
          <p:nvPr>
            <p:ph type="sldNum" sz="quarter" idx="11"/>
          </p:nvPr>
        </p:nvSpPr>
        <p:spPr/>
        <p:txBody>
          <a:bodyPr/>
          <a:lstStyle/>
          <a:p>
            <a:fld id="{24A54087-D226-4704-92B4-024E4CD4F5B6}" type="slidenum">
              <a:rPr lang="en-US"/>
              <a:pPr/>
              <a:t>11</a:t>
            </a:fld>
            <a:endParaRPr lang="en-US" b="0"/>
          </a:p>
        </p:txBody>
      </p:sp>
      <p:pic>
        <p:nvPicPr>
          <p:cNvPr id="1261575" name="Picture 7" descr="Option 1 Pump"/>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0" y="1736725"/>
            <a:ext cx="6105525" cy="4572000"/>
          </a:xfrm>
          <a:prstGeom prst="rect">
            <a:avLst/>
          </a:prstGeom>
          <a:noFill/>
        </p:spPr>
      </p:pic>
      <p:sp>
        <p:nvSpPr>
          <p:cNvPr id="1261570" name="Rectangle 2"/>
          <p:cNvSpPr>
            <a:spLocks noGrp="1" noChangeArrowheads="1"/>
          </p:cNvSpPr>
          <p:nvPr>
            <p:ph type="title"/>
          </p:nvPr>
        </p:nvSpPr>
        <p:spPr/>
        <p:txBody>
          <a:bodyPr/>
          <a:lstStyle/>
          <a:p>
            <a:r>
              <a:rPr lang="en-US"/>
              <a:t>System 1:</a:t>
            </a:r>
            <a:br>
              <a:rPr lang="en-US"/>
            </a:br>
            <a:r>
              <a:rPr lang="en-US" sz="2400"/>
              <a:t>One Pump Provides All Flow</a:t>
            </a:r>
          </a:p>
        </p:txBody>
      </p:sp>
      <p:sp>
        <p:nvSpPr>
          <p:cNvPr id="1261580" name="Rectangle 12"/>
          <p:cNvSpPr>
            <a:spLocks noGrp="1" noChangeArrowheads="1"/>
          </p:cNvSpPr>
          <p:nvPr>
            <p:ph type="body" sz="half" idx="2"/>
          </p:nvPr>
        </p:nvSpPr>
        <p:spPr>
          <a:xfrm>
            <a:off x="5268913" y="1722438"/>
            <a:ext cx="3189287" cy="4038600"/>
          </a:xfrm>
          <a:solidFill>
            <a:schemeClr val="bg1"/>
          </a:solidFill>
        </p:spPr>
        <p:txBody>
          <a:bodyPr/>
          <a:lstStyle/>
          <a:p>
            <a:r>
              <a:rPr lang="en-US" sz="2000"/>
              <a:t>Two redundant piping circuits</a:t>
            </a:r>
          </a:p>
          <a:p>
            <a:pPr lvl="1"/>
            <a:r>
              <a:rPr lang="en-US" sz="2000"/>
              <a:t>Significant first cost penalty</a:t>
            </a:r>
          </a:p>
          <a:p>
            <a:pPr lvl="1"/>
            <a:r>
              <a:rPr lang="en-US" sz="2000"/>
              <a:t>Most immune to failure of any component</a:t>
            </a:r>
          </a:p>
        </p:txBody>
      </p:sp>
    </p:spTree>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p:cNvSpPr>
            <a:spLocks noGrp="1"/>
          </p:cNvSpPr>
          <p:nvPr>
            <p:ph type="dt" sz="half" idx="10"/>
          </p:nvPr>
        </p:nvSpPr>
        <p:spPr/>
        <p:txBody>
          <a:bodyPr/>
          <a:lstStyle/>
          <a:p>
            <a:fld id="{90B06F9A-9A1A-4AB2-827F-00692F68BF46}" type="datetime1">
              <a:rPr lang="en-US"/>
              <a:pPr/>
              <a:t>11/25/2011</a:t>
            </a:fld>
            <a:endParaRPr lang="en-US"/>
          </a:p>
        </p:txBody>
      </p:sp>
      <p:sp>
        <p:nvSpPr>
          <p:cNvPr id="6" name="Slide Number Placeholder 3"/>
          <p:cNvSpPr>
            <a:spLocks noGrp="1"/>
          </p:cNvSpPr>
          <p:nvPr>
            <p:ph type="sldNum" sz="quarter" idx="11"/>
          </p:nvPr>
        </p:nvSpPr>
        <p:spPr/>
        <p:txBody>
          <a:bodyPr/>
          <a:lstStyle/>
          <a:p>
            <a:fld id="{1915210A-A0C9-4C86-AE39-E0171F5218C0}" type="slidenum">
              <a:rPr lang="en-US"/>
              <a:pPr/>
              <a:t>12</a:t>
            </a:fld>
            <a:endParaRPr lang="en-US" b="0"/>
          </a:p>
        </p:txBody>
      </p:sp>
      <p:sp>
        <p:nvSpPr>
          <p:cNvPr id="1263618" name="Rectangle 2"/>
          <p:cNvSpPr>
            <a:spLocks noGrp="1" noChangeArrowheads="1"/>
          </p:cNvSpPr>
          <p:nvPr>
            <p:ph type="title"/>
          </p:nvPr>
        </p:nvSpPr>
        <p:spPr/>
        <p:txBody>
          <a:bodyPr/>
          <a:lstStyle/>
          <a:p>
            <a:r>
              <a:rPr lang="en-US"/>
              <a:t>Summary</a:t>
            </a:r>
          </a:p>
        </p:txBody>
      </p:sp>
      <p:pic>
        <p:nvPicPr>
          <p:cNvPr id="1263622" name="Picture 6"/>
          <p:cNvPicPr>
            <a:picLocks noChangeAspect="1" noChangeArrowheads="1"/>
          </p:cNvPicPr>
          <p:nvPr/>
        </p:nvPicPr>
        <p:blipFill>
          <a:blip r:embed="rId3" cstate="print"/>
          <a:srcRect/>
          <a:stretch>
            <a:fillRect/>
          </a:stretch>
        </p:blipFill>
        <p:spPr bwMode="auto">
          <a:xfrm>
            <a:off x="120650" y="1727200"/>
            <a:ext cx="8912225" cy="2425700"/>
          </a:xfrm>
          <a:prstGeom prst="rect">
            <a:avLst/>
          </a:prstGeom>
          <a:noFill/>
          <a:ln w="9525">
            <a:noFill/>
            <a:miter lim="800000"/>
            <a:headEnd/>
            <a:tailEnd/>
          </a:ln>
          <a:effectLst/>
        </p:spPr>
      </p:pic>
      <p:sp>
        <p:nvSpPr>
          <p:cNvPr id="1263623" name="Rectangle 7"/>
          <p:cNvSpPr>
            <a:spLocks noChangeArrowheads="1"/>
          </p:cNvSpPr>
          <p:nvPr/>
        </p:nvSpPr>
        <p:spPr bwMode="auto">
          <a:xfrm>
            <a:off x="0" y="2708275"/>
            <a:ext cx="9144000" cy="1771650"/>
          </a:xfrm>
          <a:prstGeom prst="rect">
            <a:avLst/>
          </a:prstGeom>
          <a:solidFill>
            <a:schemeClr val="bg1"/>
          </a:solidFill>
          <a:ln w="9525">
            <a:noFill/>
            <a:miter lim="800000"/>
            <a:headEnd/>
            <a:tailEnd/>
          </a:ln>
          <a:effectLst/>
        </p:spPr>
        <p:txBody>
          <a:bodyPr wrap="none" anchor="ctr"/>
          <a:lstStyle/>
          <a:p>
            <a:endParaRPr lang="en-US"/>
          </a:p>
        </p:txBody>
      </p:sp>
    </p:spTree>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4"/>
          <p:cNvSpPr>
            <a:spLocks noGrp="1"/>
          </p:cNvSpPr>
          <p:nvPr>
            <p:ph type="dt" sz="half" idx="10"/>
          </p:nvPr>
        </p:nvSpPr>
        <p:spPr/>
        <p:txBody>
          <a:bodyPr/>
          <a:lstStyle/>
          <a:p>
            <a:fld id="{6D7C5DBB-FD36-4ED1-9611-A80CFFA16CE1}" type="datetime1">
              <a:rPr lang="en-US"/>
              <a:pPr/>
              <a:t>11/25/2011</a:t>
            </a:fld>
            <a:endParaRPr lang="en-US"/>
          </a:p>
        </p:txBody>
      </p:sp>
      <p:sp>
        <p:nvSpPr>
          <p:cNvPr id="9" name="Slide Number Placeholder 5"/>
          <p:cNvSpPr>
            <a:spLocks noGrp="1"/>
          </p:cNvSpPr>
          <p:nvPr>
            <p:ph type="sldNum" sz="quarter" idx="11"/>
          </p:nvPr>
        </p:nvSpPr>
        <p:spPr/>
        <p:txBody>
          <a:bodyPr/>
          <a:lstStyle/>
          <a:p>
            <a:fld id="{5E906BAC-4482-4825-A45D-ED8EC27F9805}" type="slidenum">
              <a:rPr lang="en-US"/>
              <a:pPr/>
              <a:t>13</a:t>
            </a:fld>
            <a:endParaRPr lang="en-US" b="0"/>
          </a:p>
        </p:txBody>
      </p:sp>
      <p:graphicFrame>
        <p:nvGraphicFramePr>
          <p:cNvPr id="1300485" name="Object 5"/>
          <p:cNvGraphicFramePr>
            <a:graphicFrameLocks noChangeAspect="1"/>
          </p:cNvGraphicFramePr>
          <p:nvPr>
            <p:ph idx="4294967295"/>
          </p:nvPr>
        </p:nvGraphicFramePr>
        <p:xfrm>
          <a:off x="685800" y="1981200"/>
          <a:ext cx="3811588" cy="2273300"/>
        </p:xfrm>
        <a:graphic>
          <a:graphicData uri="http://schemas.openxmlformats.org/presentationml/2006/ole">
            <p:oleObj spid="_x0000_s1300485" name="AutoCAD LT Drawing" r:id="rId4" imgW="7334280" imgH="4257720" progId="AutoCAD LT.Drawing.17">
              <p:embed/>
            </p:oleObj>
          </a:graphicData>
        </a:graphic>
      </p:graphicFrame>
      <p:sp>
        <p:nvSpPr>
          <p:cNvPr id="1300482" name="Rectangle 2"/>
          <p:cNvSpPr>
            <a:spLocks noGrp="1" noChangeArrowheads="1"/>
          </p:cNvSpPr>
          <p:nvPr>
            <p:ph type="title"/>
          </p:nvPr>
        </p:nvSpPr>
        <p:spPr/>
        <p:txBody>
          <a:bodyPr/>
          <a:lstStyle/>
          <a:p>
            <a:r>
              <a:rPr lang="en-US"/>
              <a:t>System 1: Head Loss Calculation</a:t>
            </a:r>
            <a:r>
              <a:rPr lang="en-US" sz="2400"/>
              <a:t/>
            </a:r>
            <a:br>
              <a:rPr lang="en-US" sz="2400"/>
            </a:br>
            <a:r>
              <a:rPr lang="en-US" sz="2400"/>
              <a:t>Each Pump Provides 50% of Flow</a:t>
            </a:r>
            <a:endParaRPr lang="en-US"/>
          </a:p>
        </p:txBody>
      </p:sp>
      <p:sp>
        <p:nvSpPr>
          <p:cNvPr id="1300484" name="Rectangle 4"/>
          <p:cNvSpPr>
            <a:spLocks noGrp="1" noChangeArrowheads="1"/>
          </p:cNvSpPr>
          <p:nvPr>
            <p:ph type="body" sz="half" idx="2"/>
          </p:nvPr>
        </p:nvSpPr>
        <p:spPr/>
        <p:txBody>
          <a:bodyPr/>
          <a:lstStyle/>
          <a:p>
            <a:r>
              <a:rPr lang="en-US" sz="2000"/>
              <a:t>Both circuits have losses as calculated</a:t>
            </a:r>
          </a:p>
          <a:p>
            <a:r>
              <a:rPr lang="en-US" sz="2000"/>
              <a:t>Both circuits are active</a:t>
            </a:r>
          </a:p>
          <a:p>
            <a:r>
              <a:rPr lang="en-US" sz="2000"/>
              <a:t>Losses follow square law</a:t>
            </a:r>
          </a:p>
          <a:p>
            <a:r>
              <a:rPr lang="en-US" sz="2000"/>
              <a:t>Lift (elevation change) does  not vary with flow rate</a:t>
            </a:r>
          </a:p>
        </p:txBody>
      </p:sp>
      <p:pic>
        <p:nvPicPr>
          <p:cNvPr id="1300487" name="Picture 7"/>
          <p:cNvPicPr>
            <a:picLocks noChangeAspect="1" noChangeArrowheads="1"/>
          </p:cNvPicPr>
          <p:nvPr/>
        </p:nvPicPr>
        <p:blipFill>
          <a:blip r:embed="rId5" cstate="print"/>
          <a:srcRect/>
          <a:stretch>
            <a:fillRect/>
          </a:stretch>
        </p:blipFill>
        <p:spPr bwMode="auto">
          <a:xfrm>
            <a:off x="685800" y="4429125"/>
            <a:ext cx="7769225" cy="1590675"/>
          </a:xfrm>
          <a:prstGeom prst="rect">
            <a:avLst/>
          </a:prstGeom>
          <a:noFill/>
          <a:ln w="9525">
            <a:noFill/>
            <a:miter lim="800000"/>
            <a:headEnd/>
            <a:tailEnd/>
          </a:ln>
          <a:effectLst/>
        </p:spPr>
      </p:pic>
      <p:sp>
        <p:nvSpPr>
          <p:cNvPr id="1300488" name="Rectangle 8"/>
          <p:cNvSpPr>
            <a:spLocks noChangeArrowheads="1"/>
          </p:cNvSpPr>
          <p:nvPr/>
        </p:nvSpPr>
        <p:spPr bwMode="auto">
          <a:xfrm>
            <a:off x="325438" y="5305425"/>
            <a:ext cx="8683625" cy="169863"/>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1300489" name="Rectangle 9"/>
          <p:cNvSpPr>
            <a:spLocks noChangeArrowheads="1"/>
          </p:cNvSpPr>
          <p:nvPr/>
        </p:nvSpPr>
        <p:spPr bwMode="auto">
          <a:xfrm>
            <a:off x="325438" y="5114925"/>
            <a:ext cx="8683625" cy="169863"/>
          </a:xfrm>
          <a:prstGeom prst="rect">
            <a:avLst/>
          </a:prstGeom>
          <a:solidFill>
            <a:schemeClr val="folHlink">
              <a:alpha val="50000"/>
            </a:schemeClr>
          </a:solidFill>
          <a:ln w="9525">
            <a:noFill/>
            <a:miter lim="800000"/>
            <a:headEnd/>
            <a:tailEnd/>
          </a:ln>
          <a:effectLst/>
        </p:spPr>
        <p:txBody>
          <a:bodyPr wrap="none" anchor="ctr"/>
          <a:lstStyle/>
          <a:p>
            <a:pPr algn="r"/>
            <a:r>
              <a:rPr lang="en-US" sz="800" b="1">
                <a:latin typeface="Arial" charset="0"/>
              </a:rPr>
              <a:t>Was 8 ft.w.c. at 800 gpm</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300484">
                                            <p:txEl>
                                              <p:pRg st="0" end="0"/>
                                            </p:txEl>
                                          </p:spTgt>
                                        </p:tgtEl>
                                        <p:attrNameLst>
                                          <p:attrName>style.visibility</p:attrName>
                                        </p:attrNameLst>
                                      </p:cBhvr>
                                      <p:to>
                                        <p:strVal val="visible"/>
                                      </p:to>
                                    </p:set>
                                    <p:animEffect transition="in" filter="dissolve">
                                      <p:cBhvr>
                                        <p:cTn id="7" dur="500"/>
                                        <p:tgtEl>
                                          <p:spTgt spid="1300484">
                                            <p:txEl>
                                              <p:pRg st="0" end="0"/>
                                            </p:txEl>
                                          </p:spTgt>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300484">
                                            <p:txEl>
                                              <p:pRg st="1" end="1"/>
                                            </p:txEl>
                                          </p:spTgt>
                                        </p:tgtEl>
                                        <p:attrNameLst>
                                          <p:attrName>style.visibility</p:attrName>
                                        </p:attrNameLst>
                                      </p:cBhvr>
                                      <p:to>
                                        <p:strVal val="visible"/>
                                      </p:to>
                                    </p:set>
                                    <p:animEffect transition="in" filter="dissolve">
                                      <p:cBhvr>
                                        <p:cTn id="11" dur="500"/>
                                        <p:tgtEl>
                                          <p:spTgt spid="1300484">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1300484">
                                            <p:txEl>
                                              <p:pRg st="2" end="2"/>
                                            </p:txEl>
                                          </p:spTgt>
                                        </p:tgtEl>
                                        <p:attrNameLst>
                                          <p:attrName>style.visibility</p:attrName>
                                        </p:attrNameLst>
                                      </p:cBhvr>
                                      <p:to>
                                        <p:strVal val="visible"/>
                                      </p:to>
                                    </p:set>
                                    <p:animEffect transition="in" filter="dissolve">
                                      <p:cBhvr>
                                        <p:cTn id="16" dur="500"/>
                                        <p:tgtEl>
                                          <p:spTgt spid="1300484">
                                            <p:txEl>
                                              <p:pRg st="2" end="2"/>
                                            </p:txEl>
                                          </p:spTgt>
                                        </p:tgtEl>
                                      </p:cBhvr>
                                    </p:animEffect>
                                  </p:childTnLst>
                                </p:cTn>
                              </p:par>
                            </p:childTnLst>
                          </p:cTn>
                        </p:par>
                        <p:par>
                          <p:cTn id="17" fill="hold">
                            <p:stCondLst>
                              <p:cond delay="500"/>
                            </p:stCondLst>
                            <p:childTnLst>
                              <p:par>
                                <p:cTn id="18" presetID="9" presetClass="entr" presetSubtype="0" fill="hold" grpId="0" nodeType="afterEffect">
                                  <p:stCondLst>
                                    <p:cond delay="0"/>
                                  </p:stCondLst>
                                  <p:childTnLst>
                                    <p:set>
                                      <p:cBhvr>
                                        <p:cTn id="19" dur="1" fill="hold">
                                          <p:stCondLst>
                                            <p:cond delay="0"/>
                                          </p:stCondLst>
                                        </p:cTn>
                                        <p:tgtEl>
                                          <p:spTgt spid="1300489"/>
                                        </p:tgtEl>
                                        <p:attrNameLst>
                                          <p:attrName>style.visibility</p:attrName>
                                        </p:attrNameLst>
                                      </p:cBhvr>
                                      <p:to>
                                        <p:strVal val="visible"/>
                                      </p:to>
                                    </p:set>
                                    <p:animEffect transition="in" filter="dissolve">
                                      <p:cBhvr>
                                        <p:cTn id="20" dur="500"/>
                                        <p:tgtEl>
                                          <p:spTgt spid="1300489"/>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xit" presetSubtype="0" fill="hold" grpId="1" nodeType="clickEffect">
                                  <p:stCondLst>
                                    <p:cond delay="0"/>
                                  </p:stCondLst>
                                  <p:childTnLst>
                                    <p:animEffect transition="out" filter="dissolve">
                                      <p:cBhvr>
                                        <p:cTn id="24" dur="500"/>
                                        <p:tgtEl>
                                          <p:spTgt spid="1300489"/>
                                        </p:tgtEl>
                                      </p:cBhvr>
                                    </p:animEffect>
                                    <p:set>
                                      <p:cBhvr>
                                        <p:cTn id="25" dur="1" fill="hold">
                                          <p:stCondLst>
                                            <p:cond delay="499"/>
                                          </p:stCondLst>
                                        </p:cTn>
                                        <p:tgtEl>
                                          <p:spTgt spid="1300489"/>
                                        </p:tgtEl>
                                        <p:attrNameLst>
                                          <p:attrName>style.visibility</p:attrName>
                                        </p:attrNameLst>
                                      </p:cBhvr>
                                      <p:to>
                                        <p:strVal val="hidden"/>
                                      </p:to>
                                    </p:set>
                                  </p:childTnLst>
                                </p:cTn>
                              </p:par>
                              <p:par>
                                <p:cTn id="26" presetID="9" presetClass="entr" presetSubtype="0" fill="hold" grpId="0" nodeType="withEffect">
                                  <p:stCondLst>
                                    <p:cond delay="0"/>
                                  </p:stCondLst>
                                  <p:childTnLst>
                                    <p:set>
                                      <p:cBhvr>
                                        <p:cTn id="27" dur="1" fill="hold">
                                          <p:stCondLst>
                                            <p:cond delay="0"/>
                                          </p:stCondLst>
                                        </p:cTn>
                                        <p:tgtEl>
                                          <p:spTgt spid="1300484">
                                            <p:txEl>
                                              <p:pRg st="3" end="3"/>
                                            </p:txEl>
                                          </p:spTgt>
                                        </p:tgtEl>
                                        <p:attrNameLst>
                                          <p:attrName>style.visibility</p:attrName>
                                        </p:attrNameLst>
                                      </p:cBhvr>
                                      <p:to>
                                        <p:strVal val="visible"/>
                                      </p:to>
                                    </p:set>
                                    <p:animEffect transition="in" filter="dissolve">
                                      <p:cBhvr>
                                        <p:cTn id="28" dur="500"/>
                                        <p:tgtEl>
                                          <p:spTgt spid="1300484">
                                            <p:txEl>
                                              <p:pRg st="3" end="3"/>
                                            </p:txEl>
                                          </p:spTgt>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1300488"/>
                                        </p:tgtEl>
                                        <p:attrNameLst>
                                          <p:attrName>style.visibility</p:attrName>
                                        </p:attrNameLst>
                                      </p:cBhvr>
                                      <p:to>
                                        <p:strVal val="visible"/>
                                      </p:to>
                                    </p:set>
                                    <p:animEffect transition="in" filter="dissolve">
                                      <p:cBhvr>
                                        <p:cTn id="31" dur="500"/>
                                        <p:tgtEl>
                                          <p:spTgt spid="13004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484" grpId="0" uiExpand="1" build="p"/>
      <p:bldP spid="1300488" grpId="0" animBg="1"/>
      <p:bldP spid="1300489" grpId="0" animBg="1"/>
      <p:bldP spid="1300489"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8D10793-B526-47A9-855C-98237887E594}" type="datetime1">
              <a:rPr lang="en-US"/>
              <a:pPr/>
              <a:t>11/25/2011</a:t>
            </a:fld>
            <a:endParaRPr lang="en-US"/>
          </a:p>
        </p:txBody>
      </p:sp>
      <p:sp>
        <p:nvSpPr>
          <p:cNvPr id="6" name="Slide Number Placeholder 5"/>
          <p:cNvSpPr>
            <a:spLocks noGrp="1"/>
          </p:cNvSpPr>
          <p:nvPr>
            <p:ph type="sldNum" sz="quarter" idx="11"/>
          </p:nvPr>
        </p:nvSpPr>
        <p:spPr/>
        <p:txBody>
          <a:bodyPr/>
          <a:lstStyle/>
          <a:p>
            <a:fld id="{9D8DCC53-06D2-4636-8AAE-A275BC89C470}" type="slidenum">
              <a:rPr lang="en-US"/>
              <a:pPr/>
              <a:t>14</a:t>
            </a:fld>
            <a:endParaRPr lang="en-US" b="0"/>
          </a:p>
        </p:txBody>
      </p:sp>
      <p:pic>
        <p:nvPicPr>
          <p:cNvPr id="1267714" name="Picture 2" descr="Option 1 Pump"/>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0" y="1736725"/>
            <a:ext cx="6105525" cy="4572000"/>
          </a:xfrm>
          <a:prstGeom prst="rect">
            <a:avLst/>
          </a:prstGeom>
          <a:noFill/>
        </p:spPr>
      </p:pic>
      <p:sp>
        <p:nvSpPr>
          <p:cNvPr id="1267715" name="Rectangle 3"/>
          <p:cNvSpPr>
            <a:spLocks noGrp="1" noChangeArrowheads="1"/>
          </p:cNvSpPr>
          <p:nvPr>
            <p:ph type="title"/>
          </p:nvPr>
        </p:nvSpPr>
        <p:spPr/>
        <p:txBody>
          <a:bodyPr/>
          <a:lstStyle/>
          <a:p>
            <a:r>
              <a:rPr lang="en-US"/>
              <a:t>System 1:</a:t>
            </a:r>
            <a:br>
              <a:rPr lang="en-US"/>
            </a:br>
            <a:r>
              <a:rPr lang="en-US" sz="2400"/>
              <a:t>Each Pump Provides 50% of Flow</a:t>
            </a:r>
          </a:p>
        </p:txBody>
      </p:sp>
      <p:sp>
        <p:nvSpPr>
          <p:cNvPr id="1267719" name="Rectangle 7"/>
          <p:cNvSpPr>
            <a:spLocks noGrp="1" noChangeArrowheads="1"/>
          </p:cNvSpPr>
          <p:nvPr>
            <p:ph type="body" sz="half" idx="2"/>
          </p:nvPr>
        </p:nvSpPr>
        <p:spPr>
          <a:xfrm>
            <a:off x="5268913" y="1722438"/>
            <a:ext cx="3189287" cy="4038600"/>
          </a:xfrm>
          <a:solidFill>
            <a:schemeClr val="bg1"/>
          </a:solidFill>
        </p:spPr>
        <p:txBody>
          <a:bodyPr/>
          <a:lstStyle/>
          <a:p>
            <a:r>
              <a:rPr lang="en-US" sz="2000"/>
              <a:t>Two redundant piping circuits</a:t>
            </a:r>
          </a:p>
          <a:p>
            <a:pPr lvl="1"/>
            <a:r>
              <a:rPr lang="en-US" sz="2000"/>
              <a:t>Significant first cost penalty</a:t>
            </a:r>
          </a:p>
          <a:p>
            <a:pPr lvl="1"/>
            <a:r>
              <a:rPr lang="en-US" sz="2000"/>
              <a:t>Most immune to failure of any component</a:t>
            </a:r>
          </a:p>
          <a:p>
            <a:pPr lvl="1"/>
            <a:r>
              <a:rPr lang="en-US" sz="2000"/>
              <a:t>Approaches the “cube rule” but not quite due to the constant head associated with lift</a:t>
            </a:r>
          </a:p>
        </p:txBody>
      </p:sp>
    </p:spTree>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4"/>
          <p:cNvSpPr>
            <a:spLocks noGrp="1"/>
          </p:cNvSpPr>
          <p:nvPr>
            <p:ph type="dt" sz="half" idx="10"/>
          </p:nvPr>
        </p:nvSpPr>
        <p:spPr/>
        <p:txBody>
          <a:bodyPr/>
          <a:lstStyle/>
          <a:p>
            <a:fld id="{83BD7834-A080-4090-9A62-AEC92064BD8F}" type="datetime1">
              <a:rPr lang="en-US"/>
              <a:pPr/>
              <a:t>11/25/2011</a:t>
            </a:fld>
            <a:endParaRPr lang="en-US"/>
          </a:p>
        </p:txBody>
      </p:sp>
      <p:sp>
        <p:nvSpPr>
          <p:cNvPr id="9" name="Slide Number Placeholder 5"/>
          <p:cNvSpPr>
            <a:spLocks noGrp="1"/>
          </p:cNvSpPr>
          <p:nvPr>
            <p:ph type="sldNum" sz="quarter" idx="11"/>
          </p:nvPr>
        </p:nvSpPr>
        <p:spPr/>
        <p:txBody>
          <a:bodyPr/>
          <a:lstStyle/>
          <a:p>
            <a:fld id="{2024AE14-2572-41C1-96AD-9D7CB968FABA}" type="slidenum">
              <a:rPr lang="en-US"/>
              <a:pPr/>
              <a:t>15</a:t>
            </a:fld>
            <a:endParaRPr lang="en-US" b="0"/>
          </a:p>
        </p:txBody>
      </p:sp>
      <p:pic>
        <p:nvPicPr>
          <p:cNvPr id="1268744" name="Picture 8" descr="Option 1 Pump reduced speed"/>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0" y="1736725"/>
            <a:ext cx="6105525" cy="4572000"/>
          </a:xfrm>
          <a:prstGeom prst="rect">
            <a:avLst/>
          </a:prstGeom>
          <a:noFill/>
        </p:spPr>
      </p:pic>
      <p:sp>
        <p:nvSpPr>
          <p:cNvPr id="1268739" name="Rectangle 3"/>
          <p:cNvSpPr>
            <a:spLocks noGrp="1" noChangeArrowheads="1"/>
          </p:cNvSpPr>
          <p:nvPr>
            <p:ph type="title"/>
          </p:nvPr>
        </p:nvSpPr>
        <p:spPr/>
        <p:txBody>
          <a:bodyPr/>
          <a:lstStyle/>
          <a:p>
            <a:r>
              <a:rPr lang="en-US"/>
              <a:t>Option 1:</a:t>
            </a:r>
            <a:br>
              <a:rPr lang="en-US"/>
            </a:br>
            <a:r>
              <a:rPr lang="en-US" sz="2400"/>
              <a:t>Operating Mode B – Two pumps run at reduced speed</a:t>
            </a:r>
            <a:endParaRPr lang="en-US"/>
          </a:p>
        </p:txBody>
      </p:sp>
      <p:grpSp>
        <p:nvGrpSpPr>
          <p:cNvPr id="1268740" name="Group 4"/>
          <p:cNvGrpSpPr>
            <a:grpSpLocks/>
          </p:cNvGrpSpPr>
          <p:nvPr/>
        </p:nvGrpSpPr>
        <p:grpSpPr bwMode="auto">
          <a:xfrm>
            <a:off x="3157538" y="3105150"/>
            <a:ext cx="209550" cy="209550"/>
            <a:chOff x="2652" y="1959"/>
            <a:chExt cx="132" cy="132"/>
          </a:xfrm>
        </p:grpSpPr>
        <p:sp>
          <p:nvSpPr>
            <p:cNvPr id="1268741" name="Line 5"/>
            <p:cNvSpPr>
              <a:spLocks noChangeShapeType="1"/>
            </p:cNvSpPr>
            <p:nvPr/>
          </p:nvSpPr>
          <p:spPr bwMode="auto">
            <a:xfrm>
              <a:off x="2784" y="1959"/>
              <a:ext cx="0" cy="132"/>
            </a:xfrm>
            <a:prstGeom prst="line">
              <a:avLst/>
            </a:prstGeom>
            <a:noFill/>
            <a:ln w="28575">
              <a:solidFill>
                <a:srgbClr val="FF0000"/>
              </a:solidFill>
              <a:round/>
              <a:headEnd/>
              <a:tailEnd/>
            </a:ln>
            <a:effectLst/>
          </p:spPr>
          <p:txBody>
            <a:bodyPr anchor="ctr"/>
            <a:lstStyle/>
            <a:p>
              <a:endParaRPr lang="en-US"/>
            </a:p>
          </p:txBody>
        </p:sp>
        <p:sp>
          <p:nvSpPr>
            <p:cNvPr id="1268742" name="Line 6"/>
            <p:cNvSpPr>
              <a:spLocks noChangeShapeType="1"/>
            </p:cNvSpPr>
            <p:nvPr/>
          </p:nvSpPr>
          <p:spPr bwMode="auto">
            <a:xfrm rot="-5400000">
              <a:off x="2718" y="1893"/>
              <a:ext cx="0" cy="132"/>
            </a:xfrm>
            <a:prstGeom prst="line">
              <a:avLst/>
            </a:prstGeom>
            <a:noFill/>
            <a:ln w="28575">
              <a:solidFill>
                <a:srgbClr val="FF0000"/>
              </a:solidFill>
              <a:round/>
              <a:headEnd/>
              <a:tailEnd/>
            </a:ln>
            <a:effectLst/>
          </p:spPr>
          <p:txBody>
            <a:bodyPr anchor="ctr"/>
            <a:lstStyle/>
            <a:p>
              <a:endParaRPr lang="en-US"/>
            </a:p>
          </p:txBody>
        </p:sp>
      </p:grpSp>
      <p:sp>
        <p:nvSpPr>
          <p:cNvPr id="1268743" name="Rectangle 7"/>
          <p:cNvSpPr>
            <a:spLocks noGrp="1" noChangeArrowheads="1"/>
          </p:cNvSpPr>
          <p:nvPr>
            <p:ph type="body" sz="half" idx="2"/>
          </p:nvPr>
        </p:nvSpPr>
        <p:spPr>
          <a:xfrm>
            <a:off x="5268913" y="1722438"/>
            <a:ext cx="3189287" cy="4038600"/>
          </a:xfrm>
          <a:solidFill>
            <a:schemeClr val="bg1"/>
          </a:solidFill>
        </p:spPr>
        <p:txBody>
          <a:bodyPr/>
          <a:lstStyle/>
          <a:p>
            <a:r>
              <a:rPr lang="en-US" sz="2000"/>
              <a:t>Two redundant piping circuits</a:t>
            </a:r>
          </a:p>
          <a:p>
            <a:pPr lvl="1"/>
            <a:r>
              <a:rPr lang="en-US" sz="2000"/>
              <a:t>Significant first cost penalty</a:t>
            </a:r>
          </a:p>
          <a:p>
            <a:pPr lvl="1"/>
            <a:r>
              <a:rPr lang="en-US" sz="2000"/>
              <a:t>Most immune to failure of any component</a:t>
            </a:r>
          </a:p>
          <a:p>
            <a:pPr lvl="1"/>
            <a:r>
              <a:rPr lang="en-US" sz="2000"/>
              <a:t>Approaches the “cube rule” but not quite due to the constant head associated with lift</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268740"/>
                                        </p:tgtEl>
                                        <p:attrNameLst>
                                          <p:attrName>style.visibility</p:attrName>
                                        </p:attrNameLst>
                                      </p:cBhvr>
                                      <p:to>
                                        <p:strVal val="visible"/>
                                      </p:to>
                                    </p:set>
                                    <p:animEffect transition="in" filter="dissolve">
                                      <p:cBhvr>
                                        <p:cTn id="7" dur="500"/>
                                        <p:tgtEl>
                                          <p:spTgt spid="1268740"/>
                                        </p:tgtEl>
                                      </p:cBhvr>
                                    </p:animEffect>
                                  </p:childTnLst>
                                </p:cTn>
                              </p:par>
                            </p:childTnLst>
                          </p:cTn>
                        </p:par>
                        <p:par>
                          <p:cTn id="8" fill="hold">
                            <p:stCondLst>
                              <p:cond delay="500"/>
                            </p:stCondLst>
                            <p:childTnLst>
                              <p:par>
                                <p:cTn id="9" presetID="0" presetClass="path" presetSubtype="0" accel="50000" decel="50000" fill="hold" nodeType="afterEffect">
                                  <p:stCondLst>
                                    <p:cond delay="0"/>
                                  </p:stCondLst>
                                  <p:childTnLst>
                                    <p:animMotion origin="layout" path="M -8.33333E-7 0.00648 C -0.00486 0.01272 -0.00955 0.0192 -0.01667 0.02799 C -0.02378 0.03677 -0.03351 0.0488 -0.04271 0.05921 C -0.05191 0.06961 -0.06302 0.08118 -0.07239 0.09112 C -0.08177 0.10107 -0.09132 0.11055 -0.09948 0.11818 C -0.10764 0.12581 -0.11285 0.12974 -0.12187 0.13691 C -0.1309 0.14431 -0.14253 0.15287 -0.15417 0.16143 " pathEditMode="relative" rAng="0" ptsTypes="aaaaaaA">
                                      <p:cBhvr>
                                        <p:cTn id="10" dur="2000" fill="hold"/>
                                        <p:tgtEl>
                                          <p:spTgt spid="1268740"/>
                                        </p:tgtEl>
                                        <p:attrNameLst>
                                          <p:attrName>ppt_x</p:attrName>
                                          <p:attrName>ppt_y</p:attrName>
                                        </p:attrNameLst>
                                      </p:cBhvr>
                                      <p:rCtr x="-77" y="7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2"/>
          <p:cNvSpPr>
            <a:spLocks noGrp="1"/>
          </p:cNvSpPr>
          <p:nvPr>
            <p:ph type="dt" sz="half" idx="10"/>
          </p:nvPr>
        </p:nvSpPr>
        <p:spPr/>
        <p:txBody>
          <a:bodyPr/>
          <a:lstStyle/>
          <a:p>
            <a:fld id="{4A361B3B-8CCD-499E-816F-4883C2342372}" type="datetime1">
              <a:rPr lang="en-US"/>
              <a:pPr/>
              <a:t>11/25/2011</a:t>
            </a:fld>
            <a:endParaRPr lang="en-US"/>
          </a:p>
        </p:txBody>
      </p:sp>
      <p:sp>
        <p:nvSpPr>
          <p:cNvPr id="7" name="Slide Number Placeholder 3"/>
          <p:cNvSpPr>
            <a:spLocks noGrp="1"/>
          </p:cNvSpPr>
          <p:nvPr>
            <p:ph type="sldNum" sz="quarter" idx="11"/>
          </p:nvPr>
        </p:nvSpPr>
        <p:spPr/>
        <p:txBody>
          <a:bodyPr/>
          <a:lstStyle/>
          <a:p>
            <a:fld id="{05AABDF1-96E5-4FA3-AED8-55231FBC84D8}" type="slidenum">
              <a:rPr lang="en-US"/>
              <a:pPr/>
              <a:t>16</a:t>
            </a:fld>
            <a:endParaRPr lang="en-US" b="0"/>
          </a:p>
        </p:txBody>
      </p:sp>
      <p:sp>
        <p:nvSpPr>
          <p:cNvPr id="1270786" name="Rectangle 2"/>
          <p:cNvSpPr>
            <a:spLocks noGrp="1" noChangeArrowheads="1"/>
          </p:cNvSpPr>
          <p:nvPr>
            <p:ph type="title"/>
          </p:nvPr>
        </p:nvSpPr>
        <p:spPr/>
        <p:txBody>
          <a:bodyPr/>
          <a:lstStyle/>
          <a:p>
            <a:r>
              <a:rPr lang="en-US"/>
              <a:t>Summary</a:t>
            </a:r>
          </a:p>
        </p:txBody>
      </p:sp>
      <p:pic>
        <p:nvPicPr>
          <p:cNvPr id="1270787" name="Picture 3"/>
          <p:cNvPicPr>
            <a:picLocks noChangeAspect="1" noChangeArrowheads="1"/>
          </p:cNvPicPr>
          <p:nvPr/>
        </p:nvPicPr>
        <p:blipFill>
          <a:blip r:embed="rId3" cstate="print"/>
          <a:srcRect/>
          <a:stretch>
            <a:fillRect/>
          </a:stretch>
        </p:blipFill>
        <p:spPr bwMode="auto">
          <a:xfrm>
            <a:off x="120650" y="1727200"/>
            <a:ext cx="8912225" cy="2425700"/>
          </a:xfrm>
          <a:prstGeom prst="rect">
            <a:avLst/>
          </a:prstGeom>
          <a:noFill/>
          <a:ln w="9525">
            <a:noFill/>
            <a:miter lim="800000"/>
            <a:headEnd/>
            <a:tailEnd/>
          </a:ln>
          <a:effectLst/>
        </p:spPr>
      </p:pic>
      <p:sp>
        <p:nvSpPr>
          <p:cNvPr id="1270788" name="Rectangle 4"/>
          <p:cNvSpPr>
            <a:spLocks noChangeArrowheads="1"/>
          </p:cNvSpPr>
          <p:nvPr/>
        </p:nvSpPr>
        <p:spPr bwMode="auto">
          <a:xfrm>
            <a:off x="0" y="3055938"/>
            <a:ext cx="9144000" cy="1423987"/>
          </a:xfrm>
          <a:prstGeom prst="rect">
            <a:avLst/>
          </a:prstGeom>
          <a:solidFill>
            <a:schemeClr val="bg1"/>
          </a:solidFill>
          <a:ln w="9525">
            <a:noFill/>
            <a:miter lim="800000"/>
            <a:headEnd/>
            <a:tailEnd/>
          </a:ln>
          <a:effectLst/>
        </p:spPr>
        <p:txBody>
          <a:bodyPr wrap="none" anchor="ctr"/>
          <a:lstStyle/>
          <a:p>
            <a:endParaRPr lang="en-US"/>
          </a:p>
        </p:txBody>
      </p:sp>
      <p:sp>
        <p:nvSpPr>
          <p:cNvPr id="1270789" name="Text Box 5"/>
          <p:cNvSpPr txBox="1">
            <a:spLocks noChangeArrowheads="1"/>
          </p:cNvSpPr>
          <p:nvPr/>
        </p:nvSpPr>
        <p:spPr bwMode="auto">
          <a:xfrm>
            <a:off x="1712913" y="3397250"/>
            <a:ext cx="5746750" cy="366713"/>
          </a:xfrm>
          <a:prstGeom prst="rect">
            <a:avLst/>
          </a:prstGeom>
          <a:noFill/>
          <a:ln w="9525">
            <a:noFill/>
            <a:miter lim="800000"/>
            <a:headEnd/>
            <a:tailEnd/>
          </a:ln>
          <a:effectLst/>
        </p:spPr>
        <p:txBody>
          <a:bodyPr>
            <a:spAutoFit/>
          </a:bodyPr>
          <a:lstStyle/>
          <a:p>
            <a:pPr algn="ctr">
              <a:spcBef>
                <a:spcPct val="50000"/>
              </a:spcBef>
            </a:pPr>
            <a:r>
              <a:rPr lang="en-US" sz="1800">
                <a:latin typeface="Arial" charset="0"/>
              </a:rPr>
              <a:t>Cube rule predicts 1.9 bhp per pump or 3.8 bhp total</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70789"/>
                                        </p:tgtEl>
                                        <p:attrNameLst>
                                          <p:attrName>style.visibility</p:attrName>
                                        </p:attrNameLst>
                                      </p:cBhvr>
                                      <p:to>
                                        <p:strVal val="visible"/>
                                      </p:to>
                                    </p:set>
                                    <p:animEffect transition="in" filter="dissolve">
                                      <p:cBhvr>
                                        <p:cTn id="7" dur="500"/>
                                        <p:tgtEl>
                                          <p:spTgt spid="12707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078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AD35F00-CACF-4485-933D-3CBBD45E10AE}" type="datetime1">
              <a:rPr lang="en-US"/>
              <a:pPr/>
              <a:t>11/25/2011</a:t>
            </a:fld>
            <a:endParaRPr lang="en-US"/>
          </a:p>
        </p:txBody>
      </p:sp>
      <p:sp>
        <p:nvSpPr>
          <p:cNvPr id="5" name="Slide Number Placeholder 4"/>
          <p:cNvSpPr>
            <a:spLocks noGrp="1"/>
          </p:cNvSpPr>
          <p:nvPr>
            <p:ph type="sldNum" sz="quarter" idx="11"/>
          </p:nvPr>
        </p:nvSpPr>
        <p:spPr/>
        <p:txBody>
          <a:bodyPr/>
          <a:lstStyle/>
          <a:p>
            <a:fld id="{AF3933A1-D786-4999-ACC0-36F8C69ADE15}" type="slidenum">
              <a:rPr lang="en-US"/>
              <a:pPr/>
              <a:t>17</a:t>
            </a:fld>
            <a:endParaRPr lang="en-US" b="0"/>
          </a:p>
        </p:txBody>
      </p:sp>
      <p:sp>
        <p:nvSpPr>
          <p:cNvPr id="1259522" name="Rectangle 2"/>
          <p:cNvSpPr>
            <a:spLocks noGrp="1" noChangeArrowheads="1"/>
          </p:cNvSpPr>
          <p:nvPr>
            <p:ph type="title"/>
          </p:nvPr>
        </p:nvSpPr>
        <p:spPr/>
        <p:txBody>
          <a:bodyPr/>
          <a:lstStyle/>
          <a:p>
            <a:r>
              <a:rPr lang="en-US"/>
              <a:t>System 2: </a:t>
            </a:r>
            <a:r>
              <a:rPr lang="en-US" sz="2400"/>
              <a:t/>
            </a:r>
            <a:br>
              <a:rPr lang="en-US" sz="2400"/>
            </a:br>
            <a:r>
              <a:rPr lang="en-US" sz="2400"/>
              <a:t>Shared Circuit, Redundant Pumps</a:t>
            </a:r>
            <a:endParaRPr lang="en-US"/>
          </a:p>
        </p:txBody>
      </p:sp>
      <p:graphicFrame>
        <p:nvGraphicFramePr>
          <p:cNvPr id="1259523" name="Object 3"/>
          <p:cNvGraphicFramePr>
            <a:graphicFrameLocks noChangeAspect="1"/>
          </p:cNvGraphicFramePr>
          <p:nvPr>
            <p:ph idx="1"/>
          </p:nvPr>
        </p:nvGraphicFramePr>
        <p:xfrm>
          <a:off x="309563" y="1282700"/>
          <a:ext cx="7740650" cy="4995863"/>
        </p:xfrm>
        <a:graphic>
          <a:graphicData uri="http://schemas.openxmlformats.org/presentationml/2006/ole">
            <p:oleObj spid="_x0000_s1259523" name="AutoCAD LT Drawing" r:id="rId4" imgW="8362800" imgH="4857840" progId="AutoCAD LT.Drawing.17">
              <p:embed/>
            </p:oleObj>
          </a:graphicData>
        </a:graphic>
      </p:graphicFrame>
    </p:spTree>
  </p:cSld>
  <p:clrMapOvr>
    <a:masterClrMapping/>
  </p:clrMapOvr>
  <p:transition>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Date Placeholder 4"/>
          <p:cNvSpPr>
            <a:spLocks noGrp="1"/>
          </p:cNvSpPr>
          <p:nvPr>
            <p:ph type="dt" sz="half" idx="10"/>
          </p:nvPr>
        </p:nvSpPr>
        <p:spPr/>
        <p:txBody>
          <a:bodyPr/>
          <a:lstStyle/>
          <a:p>
            <a:fld id="{151E6814-716A-4492-A2A9-4A9637179534}" type="datetime1">
              <a:rPr lang="en-US"/>
              <a:pPr/>
              <a:t>11/25/2011</a:t>
            </a:fld>
            <a:endParaRPr lang="en-US"/>
          </a:p>
        </p:txBody>
      </p:sp>
      <p:sp>
        <p:nvSpPr>
          <p:cNvPr id="19" name="Slide Number Placeholder 5"/>
          <p:cNvSpPr>
            <a:spLocks noGrp="1"/>
          </p:cNvSpPr>
          <p:nvPr>
            <p:ph type="sldNum" sz="quarter" idx="11"/>
          </p:nvPr>
        </p:nvSpPr>
        <p:spPr/>
        <p:txBody>
          <a:bodyPr/>
          <a:lstStyle/>
          <a:p>
            <a:fld id="{0090881D-FFB3-4438-A8C9-424ACE55DF4F}" type="slidenum">
              <a:rPr lang="en-US"/>
              <a:pPr/>
              <a:t>18</a:t>
            </a:fld>
            <a:endParaRPr lang="en-US" b="0"/>
          </a:p>
        </p:txBody>
      </p:sp>
      <p:sp>
        <p:nvSpPr>
          <p:cNvPr id="1273858" name="Rectangle 2"/>
          <p:cNvSpPr>
            <a:spLocks noGrp="1" noChangeArrowheads="1"/>
          </p:cNvSpPr>
          <p:nvPr>
            <p:ph type="title"/>
          </p:nvPr>
        </p:nvSpPr>
        <p:spPr/>
        <p:txBody>
          <a:bodyPr/>
          <a:lstStyle/>
          <a:p>
            <a:r>
              <a:rPr lang="en-US"/>
              <a:t>System 2 versus System 1</a:t>
            </a:r>
            <a:r>
              <a:rPr lang="en-US" sz="2400"/>
              <a:t/>
            </a:r>
            <a:br>
              <a:rPr lang="en-US" sz="2400"/>
            </a:br>
            <a:r>
              <a:rPr lang="en-US" sz="2400"/>
              <a:t>Shared Circuit versus Independent Circuit</a:t>
            </a:r>
            <a:endParaRPr lang="en-US"/>
          </a:p>
        </p:txBody>
      </p:sp>
      <p:graphicFrame>
        <p:nvGraphicFramePr>
          <p:cNvPr id="1273859" name="Object 3"/>
          <p:cNvGraphicFramePr>
            <a:graphicFrameLocks/>
          </p:cNvGraphicFramePr>
          <p:nvPr>
            <p:ph sz="half" idx="1"/>
          </p:nvPr>
        </p:nvGraphicFramePr>
        <p:xfrm>
          <a:off x="309563" y="1279525"/>
          <a:ext cx="7742237" cy="2471738"/>
        </p:xfrm>
        <a:graphic>
          <a:graphicData uri="http://schemas.openxmlformats.org/presentationml/2006/ole">
            <p:oleObj spid="_x0000_s1273859" name="AutoCAD LT Drawing" r:id="rId4" imgW="8362800" imgH="4857840" progId="AutoCAD LT.Drawing.17">
              <p:embed/>
            </p:oleObj>
          </a:graphicData>
        </a:graphic>
      </p:graphicFrame>
      <p:graphicFrame>
        <p:nvGraphicFramePr>
          <p:cNvPr id="1273862" name="Object 6"/>
          <p:cNvGraphicFramePr>
            <a:graphicFrameLocks noChangeAspect="1"/>
          </p:cNvGraphicFramePr>
          <p:nvPr>
            <p:ph sz="half" idx="2"/>
          </p:nvPr>
        </p:nvGraphicFramePr>
        <p:xfrm>
          <a:off x="309563" y="3852863"/>
          <a:ext cx="7742237" cy="2338387"/>
        </p:xfrm>
        <a:graphic>
          <a:graphicData uri="http://schemas.openxmlformats.org/presentationml/2006/ole">
            <p:oleObj spid="_x0000_s1273862" name="AutoCAD LT Drawing" r:id="rId5" imgW="7334280" imgH="4257720" progId="AutoCAD LT.Drawing.17">
              <p:embed/>
            </p:oleObj>
          </a:graphicData>
        </a:graphic>
      </p:graphicFrame>
      <p:sp>
        <p:nvSpPr>
          <p:cNvPr id="1273864" name="Rectangle 8"/>
          <p:cNvSpPr>
            <a:spLocks noChangeArrowheads="1"/>
          </p:cNvSpPr>
          <p:nvPr/>
        </p:nvSpPr>
        <p:spPr bwMode="auto">
          <a:xfrm>
            <a:off x="1508125" y="4022725"/>
            <a:ext cx="92075" cy="1920875"/>
          </a:xfrm>
          <a:prstGeom prst="rect">
            <a:avLst/>
          </a:prstGeom>
          <a:solidFill>
            <a:srgbClr val="FF0000">
              <a:alpha val="50000"/>
            </a:srgbClr>
          </a:solidFill>
          <a:ln w="9525">
            <a:noFill/>
            <a:miter lim="800000"/>
            <a:headEnd/>
            <a:tailEnd/>
          </a:ln>
          <a:effectLst/>
        </p:spPr>
        <p:txBody>
          <a:bodyPr wrap="none" anchor="ctr"/>
          <a:lstStyle/>
          <a:p>
            <a:endParaRPr lang="en-US"/>
          </a:p>
        </p:txBody>
      </p:sp>
      <p:sp>
        <p:nvSpPr>
          <p:cNvPr id="1273865" name="Rectangle 9"/>
          <p:cNvSpPr>
            <a:spLocks noChangeArrowheads="1"/>
          </p:cNvSpPr>
          <p:nvPr/>
        </p:nvSpPr>
        <p:spPr bwMode="auto">
          <a:xfrm>
            <a:off x="1965325" y="4479925"/>
            <a:ext cx="92075" cy="1555750"/>
          </a:xfrm>
          <a:prstGeom prst="rect">
            <a:avLst/>
          </a:prstGeom>
          <a:solidFill>
            <a:srgbClr val="FF0000">
              <a:alpha val="50000"/>
            </a:srgbClr>
          </a:solidFill>
          <a:ln w="9525">
            <a:noFill/>
            <a:miter lim="800000"/>
            <a:headEnd/>
            <a:tailEnd/>
          </a:ln>
          <a:effectLst/>
        </p:spPr>
        <p:txBody>
          <a:bodyPr wrap="none" anchor="ctr"/>
          <a:lstStyle/>
          <a:p>
            <a:endParaRPr lang="en-US"/>
          </a:p>
        </p:txBody>
      </p:sp>
      <p:sp>
        <p:nvSpPr>
          <p:cNvPr id="1273866" name="Rectangle 10"/>
          <p:cNvSpPr>
            <a:spLocks noChangeArrowheads="1"/>
          </p:cNvSpPr>
          <p:nvPr/>
        </p:nvSpPr>
        <p:spPr bwMode="auto">
          <a:xfrm rot="5400000">
            <a:off x="1347787" y="5783263"/>
            <a:ext cx="92075" cy="228600"/>
          </a:xfrm>
          <a:prstGeom prst="rect">
            <a:avLst/>
          </a:prstGeom>
          <a:solidFill>
            <a:srgbClr val="FF0000">
              <a:alpha val="50000"/>
            </a:srgbClr>
          </a:solidFill>
          <a:ln w="9525">
            <a:noFill/>
            <a:miter lim="800000"/>
            <a:headEnd/>
            <a:tailEnd/>
          </a:ln>
          <a:effectLst/>
        </p:spPr>
        <p:txBody>
          <a:bodyPr wrap="none" anchor="ctr"/>
          <a:lstStyle/>
          <a:p>
            <a:endParaRPr lang="en-US"/>
          </a:p>
        </p:txBody>
      </p:sp>
      <p:sp>
        <p:nvSpPr>
          <p:cNvPr id="1273867" name="Rectangle 11"/>
          <p:cNvSpPr>
            <a:spLocks noChangeArrowheads="1"/>
          </p:cNvSpPr>
          <p:nvPr/>
        </p:nvSpPr>
        <p:spPr bwMode="auto">
          <a:xfrm rot="5400000">
            <a:off x="1576387" y="5646738"/>
            <a:ext cx="92075" cy="685800"/>
          </a:xfrm>
          <a:prstGeom prst="rect">
            <a:avLst/>
          </a:prstGeom>
          <a:solidFill>
            <a:srgbClr val="FF0000">
              <a:alpha val="50000"/>
            </a:srgbClr>
          </a:solidFill>
          <a:ln w="9525">
            <a:noFill/>
            <a:miter lim="800000"/>
            <a:headEnd/>
            <a:tailEnd/>
          </a:ln>
          <a:effectLst/>
        </p:spPr>
        <p:txBody>
          <a:bodyPr wrap="none" anchor="ctr"/>
          <a:lstStyle/>
          <a:p>
            <a:endParaRPr lang="en-US"/>
          </a:p>
        </p:txBody>
      </p:sp>
      <p:sp>
        <p:nvSpPr>
          <p:cNvPr id="1273868" name="Rectangle 12"/>
          <p:cNvSpPr>
            <a:spLocks noChangeArrowheads="1"/>
          </p:cNvSpPr>
          <p:nvPr/>
        </p:nvSpPr>
        <p:spPr bwMode="auto">
          <a:xfrm rot="5400000">
            <a:off x="4479925" y="1143000"/>
            <a:ext cx="92075" cy="5851525"/>
          </a:xfrm>
          <a:prstGeom prst="rect">
            <a:avLst/>
          </a:prstGeom>
          <a:solidFill>
            <a:srgbClr val="FF0000">
              <a:alpha val="50000"/>
            </a:srgbClr>
          </a:solidFill>
          <a:ln w="9525">
            <a:noFill/>
            <a:miter lim="800000"/>
            <a:headEnd/>
            <a:tailEnd/>
          </a:ln>
          <a:effectLst/>
        </p:spPr>
        <p:txBody>
          <a:bodyPr wrap="none" anchor="ctr"/>
          <a:lstStyle/>
          <a:p>
            <a:endParaRPr lang="en-US"/>
          </a:p>
        </p:txBody>
      </p:sp>
      <p:sp>
        <p:nvSpPr>
          <p:cNvPr id="1273869" name="Rectangle 13"/>
          <p:cNvSpPr>
            <a:spLocks noChangeArrowheads="1"/>
          </p:cNvSpPr>
          <p:nvPr/>
        </p:nvSpPr>
        <p:spPr bwMode="auto">
          <a:xfrm rot="5400000">
            <a:off x="4502944" y="2034381"/>
            <a:ext cx="92075" cy="4983163"/>
          </a:xfrm>
          <a:prstGeom prst="rect">
            <a:avLst/>
          </a:prstGeom>
          <a:solidFill>
            <a:srgbClr val="FF0000">
              <a:alpha val="50000"/>
            </a:srgbClr>
          </a:solidFill>
          <a:ln w="9525">
            <a:noFill/>
            <a:miter lim="800000"/>
            <a:headEnd/>
            <a:tailEnd/>
          </a:ln>
          <a:effectLst/>
        </p:spPr>
        <p:txBody>
          <a:bodyPr wrap="none" anchor="ctr"/>
          <a:lstStyle/>
          <a:p>
            <a:endParaRPr lang="en-US"/>
          </a:p>
        </p:txBody>
      </p:sp>
      <p:sp>
        <p:nvSpPr>
          <p:cNvPr id="1273870" name="Rectangle 14"/>
          <p:cNvSpPr>
            <a:spLocks noChangeArrowheads="1"/>
          </p:cNvSpPr>
          <p:nvPr/>
        </p:nvSpPr>
        <p:spPr bwMode="auto">
          <a:xfrm>
            <a:off x="7451725" y="4022725"/>
            <a:ext cx="92075" cy="960438"/>
          </a:xfrm>
          <a:prstGeom prst="rect">
            <a:avLst/>
          </a:prstGeom>
          <a:solidFill>
            <a:srgbClr val="FF0000">
              <a:alpha val="50000"/>
            </a:srgbClr>
          </a:solidFill>
          <a:ln w="9525">
            <a:noFill/>
            <a:miter lim="800000"/>
            <a:headEnd/>
            <a:tailEnd/>
          </a:ln>
          <a:effectLst/>
        </p:spPr>
        <p:txBody>
          <a:bodyPr wrap="none" anchor="ctr"/>
          <a:lstStyle/>
          <a:p>
            <a:endParaRPr lang="en-US"/>
          </a:p>
        </p:txBody>
      </p:sp>
      <p:sp>
        <p:nvSpPr>
          <p:cNvPr id="1273871" name="Rectangle 15"/>
          <p:cNvSpPr>
            <a:spLocks noChangeArrowheads="1"/>
          </p:cNvSpPr>
          <p:nvPr/>
        </p:nvSpPr>
        <p:spPr bwMode="auto">
          <a:xfrm>
            <a:off x="7040563" y="4479925"/>
            <a:ext cx="92075" cy="503238"/>
          </a:xfrm>
          <a:prstGeom prst="rect">
            <a:avLst/>
          </a:prstGeom>
          <a:solidFill>
            <a:srgbClr val="FF0000">
              <a:alpha val="50000"/>
            </a:srgbClr>
          </a:solidFill>
          <a:ln w="9525">
            <a:noFill/>
            <a:miter lim="800000"/>
            <a:headEnd/>
            <a:tailEnd/>
          </a:ln>
          <a:effectLst/>
        </p:spPr>
        <p:txBody>
          <a:bodyPr wrap="none" anchor="ctr"/>
          <a:lstStyle/>
          <a:p>
            <a:endParaRPr lang="en-US"/>
          </a:p>
        </p:txBody>
      </p:sp>
      <p:sp>
        <p:nvSpPr>
          <p:cNvPr id="1273872" name="Rectangle 16"/>
          <p:cNvSpPr>
            <a:spLocks noChangeArrowheads="1"/>
          </p:cNvSpPr>
          <p:nvPr/>
        </p:nvSpPr>
        <p:spPr bwMode="auto">
          <a:xfrm>
            <a:off x="1600200" y="3108325"/>
            <a:ext cx="92075" cy="230188"/>
          </a:xfrm>
          <a:prstGeom prst="rect">
            <a:avLst/>
          </a:prstGeom>
          <a:solidFill>
            <a:srgbClr val="FF0000">
              <a:alpha val="50000"/>
            </a:srgbClr>
          </a:solidFill>
          <a:ln w="9525">
            <a:noFill/>
            <a:miter lim="800000"/>
            <a:headEnd/>
            <a:tailEnd/>
          </a:ln>
          <a:effectLst/>
        </p:spPr>
        <p:txBody>
          <a:bodyPr wrap="none" anchor="ctr"/>
          <a:lstStyle/>
          <a:p>
            <a:endParaRPr lang="en-US"/>
          </a:p>
        </p:txBody>
      </p:sp>
      <p:sp>
        <p:nvSpPr>
          <p:cNvPr id="1273873" name="Rectangle 17"/>
          <p:cNvSpPr>
            <a:spLocks noChangeArrowheads="1"/>
          </p:cNvSpPr>
          <p:nvPr/>
        </p:nvSpPr>
        <p:spPr bwMode="auto">
          <a:xfrm rot="5400000">
            <a:off x="1805781" y="3131344"/>
            <a:ext cx="92075" cy="503238"/>
          </a:xfrm>
          <a:prstGeom prst="rect">
            <a:avLst/>
          </a:prstGeom>
          <a:solidFill>
            <a:srgbClr val="FF0000">
              <a:alpha val="50000"/>
            </a:srgbClr>
          </a:solidFill>
          <a:ln w="9525">
            <a:noFill/>
            <a:miter lim="800000"/>
            <a:headEnd/>
            <a:tailEnd/>
          </a:ln>
          <a:effectLst/>
        </p:spPr>
        <p:txBody>
          <a:bodyPr wrap="none" anchor="ctr"/>
          <a:lstStyle/>
          <a:p>
            <a:endParaRPr lang="en-US"/>
          </a:p>
        </p:txBody>
      </p:sp>
      <p:sp>
        <p:nvSpPr>
          <p:cNvPr id="1273876" name="Rectangle 20"/>
          <p:cNvSpPr>
            <a:spLocks noChangeArrowheads="1"/>
          </p:cNvSpPr>
          <p:nvPr/>
        </p:nvSpPr>
        <p:spPr bwMode="auto">
          <a:xfrm rot="5400000">
            <a:off x="1805781" y="2812257"/>
            <a:ext cx="92075" cy="503238"/>
          </a:xfrm>
          <a:prstGeom prst="rect">
            <a:avLst/>
          </a:prstGeom>
          <a:solidFill>
            <a:srgbClr val="FF0000">
              <a:alpha val="50000"/>
            </a:srgbClr>
          </a:solidFill>
          <a:ln w="9525">
            <a:noFill/>
            <a:miter lim="800000"/>
            <a:headEnd/>
            <a:tailEnd/>
          </a:ln>
          <a:effectLst/>
        </p:spPr>
        <p:txBody>
          <a:bodyPr wrap="none" anchor="ctr"/>
          <a:lstStyle/>
          <a:p>
            <a:endParaRPr lang="en-US"/>
          </a:p>
        </p:txBody>
      </p:sp>
      <p:sp>
        <p:nvSpPr>
          <p:cNvPr id="1273877" name="Rectangle 21"/>
          <p:cNvSpPr>
            <a:spLocks noChangeArrowheads="1"/>
          </p:cNvSpPr>
          <p:nvPr/>
        </p:nvSpPr>
        <p:spPr bwMode="auto">
          <a:xfrm>
            <a:off x="2011363" y="3108325"/>
            <a:ext cx="92075" cy="230188"/>
          </a:xfrm>
          <a:prstGeom prst="rect">
            <a:avLst/>
          </a:prstGeom>
          <a:solidFill>
            <a:srgbClr val="FF0000">
              <a:alpha val="50000"/>
            </a:srgbClr>
          </a:solidFill>
          <a:ln w="9525">
            <a:noFill/>
            <a:miter lim="800000"/>
            <a:headEnd/>
            <a:tailEnd/>
          </a:ln>
          <a:effectLst/>
        </p:spPr>
        <p:txBody>
          <a:bodyPr wrap="none" anchor="ctr"/>
          <a:lstStyle/>
          <a:p>
            <a:endParaRPr lang="en-US"/>
          </a:p>
        </p:txBody>
      </p:sp>
      <p:sp>
        <p:nvSpPr>
          <p:cNvPr id="1273878" name="Text Box 22"/>
          <p:cNvSpPr txBox="1">
            <a:spLocks noChangeArrowheads="1"/>
          </p:cNvSpPr>
          <p:nvPr/>
        </p:nvSpPr>
        <p:spPr bwMode="auto">
          <a:xfrm>
            <a:off x="2606675" y="2193925"/>
            <a:ext cx="4114800" cy="1465263"/>
          </a:xfrm>
          <a:prstGeom prst="rect">
            <a:avLst/>
          </a:prstGeom>
          <a:noFill/>
          <a:ln w="9525">
            <a:noFill/>
            <a:miter lim="800000"/>
            <a:headEnd/>
            <a:tailEnd/>
          </a:ln>
          <a:effectLst/>
        </p:spPr>
        <p:txBody>
          <a:bodyPr>
            <a:spAutoFit/>
          </a:bodyPr>
          <a:lstStyle/>
          <a:p>
            <a:pPr>
              <a:spcBef>
                <a:spcPct val="50000"/>
              </a:spcBef>
            </a:pPr>
            <a:r>
              <a:rPr lang="en-US" sz="1800">
                <a:latin typeface="Arial" charset="0"/>
              </a:rPr>
              <a:t>Shaded piping is the piping that sees 400 gpm with two pumps running at 400 gpm and thus sees a reduction in head that is proportional to the square of the reduction in flow</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73864"/>
                                        </p:tgtEl>
                                        <p:attrNameLst>
                                          <p:attrName>style.visibility</p:attrName>
                                        </p:attrNameLst>
                                      </p:cBhvr>
                                      <p:to>
                                        <p:strVal val="visible"/>
                                      </p:to>
                                    </p:set>
                                    <p:animEffect transition="in" filter="dissolve">
                                      <p:cBhvr>
                                        <p:cTn id="7" dur="500"/>
                                        <p:tgtEl>
                                          <p:spTgt spid="127386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73865"/>
                                        </p:tgtEl>
                                        <p:attrNameLst>
                                          <p:attrName>style.visibility</p:attrName>
                                        </p:attrNameLst>
                                      </p:cBhvr>
                                      <p:to>
                                        <p:strVal val="visible"/>
                                      </p:to>
                                    </p:set>
                                    <p:animEffect transition="in" filter="dissolve">
                                      <p:cBhvr>
                                        <p:cTn id="10" dur="500"/>
                                        <p:tgtEl>
                                          <p:spTgt spid="1273865"/>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273866"/>
                                        </p:tgtEl>
                                        <p:attrNameLst>
                                          <p:attrName>style.visibility</p:attrName>
                                        </p:attrNameLst>
                                      </p:cBhvr>
                                      <p:to>
                                        <p:strVal val="visible"/>
                                      </p:to>
                                    </p:set>
                                    <p:animEffect transition="in" filter="dissolve">
                                      <p:cBhvr>
                                        <p:cTn id="13" dur="500"/>
                                        <p:tgtEl>
                                          <p:spTgt spid="1273866"/>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273867"/>
                                        </p:tgtEl>
                                        <p:attrNameLst>
                                          <p:attrName>style.visibility</p:attrName>
                                        </p:attrNameLst>
                                      </p:cBhvr>
                                      <p:to>
                                        <p:strVal val="visible"/>
                                      </p:to>
                                    </p:set>
                                    <p:animEffect transition="in" filter="dissolve">
                                      <p:cBhvr>
                                        <p:cTn id="16" dur="500"/>
                                        <p:tgtEl>
                                          <p:spTgt spid="1273867"/>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273868"/>
                                        </p:tgtEl>
                                        <p:attrNameLst>
                                          <p:attrName>style.visibility</p:attrName>
                                        </p:attrNameLst>
                                      </p:cBhvr>
                                      <p:to>
                                        <p:strVal val="visible"/>
                                      </p:to>
                                    </p:set>
                                    <p:animEffect transition="in" filter="dissolve">
                                      <p:cBhvr>
                                        <p:cTn id="19" dur="500"/>
                                        <p:tgtEl>
                                          <p:spTgt spid="1273868"/>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1273869"/>
                                        </p:tgtEl>
                                        <p:attrNameLst>
                                          <p:attrName>style.visibility</p:attrName>
                                        </p:attrNameLst>
                                      </p:cBhvr>
                                      <p:to>
                                        <p:strVal val="visible"/>
                                      </p:to>
                                    </p:set>
                                    <p:animEffect transition="in" filter="dissolve">
                                      <p:cBhvr>
                                        <p:cTn id="22" dur="500"/>
                                        <p:tgtEl>
                                          <p:spTgt spid="1273869"/>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1273870"/>
                                        </p:tgtEl>
                                        <p:attrNameLst>
                                          <p:attrName>style.visibility</p:attrName>
                                        </p:attrNameLst>
                                      </p:cBhvr>
                                      <p:to>
                                        <p:strVal val="visible"/>
                                      </p:to>
                                    </p:set>
                                    <p:animEffect transition="in" filter="dissolve">
                                      <p:cBhvr>
                                        <p:cTn id="25" dur="500"/>
                                        <p:tgtEl>
                                          <p:spTgt spid="1273870"/>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1273871"/>
                                        </p:tgtEl>
                                        <p:attrNameLst>
                                          <p:attrName>style.visibility</p:attrName>
                                        </p:attrNameLst>
                                      </p:cBhvr>
                                      <p:to>
                                        <p:strVal val="visible"/>
                                      </p:to>
                                    </p:set>
                                    <p:animEffect transition="in" filter="dissolve">
                                      <p:cBhvr>
                                        <p:cTn id="28" dur="500"/>
                                        <p:tgtEl>
                                          <p:spTgt spid="1273871"/>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1273872"/>
                                        </p:tgtEl>
                                        <p:attrNameLst>
                                          <p:attrName>style.visibility</p:attrName>
                                        </p:attrNameLst>
                                      </p:cBhvr>
                                      <p:to>
                                        <p:strVal val="visible"/>
                                      </p:to>
                                    </p:set>
                                    <p:animEffect transition="in" filter="dissolve">
                                      <p:cBhvr>
                                        <p:cTn id="31" dur="500"/>
                                        <p:tgtEl>
                                          <p:spTgt spid="1273872"/>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1273873"/>
                                        </p:tgtEl>
                                        <p:attrNameLst>
                                          <p:attrName>style.visibility</p:attrName>
                                        </p:attrNameLst>
                                      </p:cBhvr>
                                      <p:to>
                                        <p:strVal val="visible"/>
                                      </p:to>
                                    </p:set>
                                    <p:animEffect transition="in" filter="dissolve">
                                      <p:cBhvr>
                                        <p:cTn id="34" dur="500"/>
                                        <p:tgtEl>
                                          <p:spTgt spid="1273873"/>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1273876"/>
                                        </p:tgtEl>
                                        <p:attrNameLst>
                                          <p:attrName>style.visibility</p:attrName>
                                        </p:attrNameLst>
                                      </p:cBhvr>
                                      <p:to>
                                        <p:strVal val="visible"/>
                                      </p:to>
                                    </p:set>
                                    <p:animEffect transition="in" filter="dissolve">
                                      <p:cBhvr>
                                        <p:cTn id="37" dur="500"/>
                                        <p:tgtEl>
                                          <p:spTgt spid="1273876"/>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1273877"/>
                                        </p:tgtEl>
                                        <p:attrNameLst>
                                          <p:attrName>style.visibility</p:attrName>
                                        </p:attrNameLst>
                                      </p:cBhvr>
                                      <p:to>
                                        <p:strVal val="visible"/>
                                      </p:to>
                                    </p:set>
                                    <p:animEffect transition="in" filter="dissolve">
                                      <p:cBhvr>
                                        <p:cTn id="40" dur="500"/>
                                        <p:tgtEl>
                                          <p:spTgt spid="1273877"/>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1273878"/>
                                        </p:tgtEl>
                                        <p:attrNameLst>
                                          <p:attrName>style.visibility</p:attrName>
                                        </p:attrNameLst>
                                      </p:cBhvr>
                                      <p:to>
                                        <p:strVal val="visible"/>
                                      </p:to>
                                    </p:set>
                                    <p:animEffect transition="in" filter="dissolve">
                                      <p:cBhvr>
                                        <p:cTn id="43" dur="500"/>
                                        <p:tgtEl>
                                          <p:spTgt spid="12738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3864" grpId="0" animBg="1"/>
      <p:bldP spid="1273865" grpId="0" animBg="1"/>
      <p:bldP spid="1273866" grpId="0" animBg="1"/>
      <p:bldP spid="1273867" grpId="0" animBg="1"/>
      <p:bldP spid="1273868" grpId="0" animBg="1"/>
      <p:bldP spid="1273869" grpId="0" animBg="1"/>
      <p:bldP spid="1273870" grpId="0" animBg="1"/>
      <p:bldP spid="1273871" grpId="0" animBg="1"/>
      <p:bldP spid="1273872" grpId="0" animBg="1"/>
      <p:bldP spid="1273873" grpId="0" animBg="1"/>
      <p:bldP spid="1273876" grpId="0" animBg="1"/>
      <p:bldP spid="1273877" grpId="0" animBg="1"/>
      <p:bldP spid="127387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4"/>
          <p:cNvSpPr>
            <a:spLocks noGrp="1"/>
          </p:cNvSpPr>
          <p:nvPr>
            <p:ph type="dt" sz="half" idx="10"/>
          </p:nvPr>
        </p:nvSpPr>
        <p:spPr/>
        <p:txBody>
          <a:bodyPr/>
          <a:lstStyle/>
          <a:p>
            <a:fld id="{900E7D23-C32E-4B7E-8F0B-499976B274EC}" type="datetime1">
              <a:rPr lang="en-US"/>
              <a:pPr/>
              <a:t>11/25/2011</a:t>
            </a:fld>
            <a:endParaRPr lang="en-US"/>
          </a:p>
        </p:txBody>
      </p:sp>
      <p:sp>
        <p:nvSpPr>
          <p:cNvPr id="8" name="Slide Number Placeholder 5"/>
          <p:cNvSpPr>
            <a:spLocks noGrp="1"/>
          </p:cNvSpPr>
          <p:nvPr>
            <p:ph type="sldNum" sz="quarter" idx="11"/>
          </p:nvPr>
        </p:nvSpPr>
        <p:spPr/>
        <p:txBody>
          <a:bodyPr/>
          <a:lstStyle/>
          <a:p>
            <a:fld id="{2EC55966-2D18-4405-96AA-961F097E7D4B}" type="slidenum">
              <a:rPr lang="en-US"/>
              <a:pPr/>
              <a:t>19</a:t>
            </a:fld>
            <a:endParaRPr lang="en-US" b="0"/>
          </a:p>
        </p:txBody>
      </p:sp>
      <p:sp>
        <p:nvSpPr>
          <p:cNvPr id="1301507" name="Rectangle 3"/>
          <p:cNvSpPr>
            <a:spLocks noGrp="1" noChangeArrowheads="1"/>
          </p:cNvSpPr>
          <p:nvPr>
            <p:ph type="title"/>
          </p:nvPr>
        </p:nvSpPr>
        <p:spPr/>
        <p:txBody>
          <a:bodyPr/>
          <a:lstStyle/>
          <a:p>
            <a:r>
              <a:rPr lang="en-US"/>
              <a:t>System 2: Head Loss Calculation</a:t>
            </a:r>
            <a:r>
              <a:rPr lang="en-US" sz="2400"/>
              <a:t/>
            </a:r>
            <a:br>
              <a:rPr lang="en-US" sz="2400"/>
            </a:br>
            <a:r>
              <a:rPr lang="en-US" sz="2400"/>
              <a:t>One Pump Provides All Flow</a:t>
            </a:r>
            <a:endParaRPr lang="en-US"/>
          </a:p>
        </p:txBody>
      </p:sp>
      <p:sp>
        <p:nvSpPr>
          <p:cNvPr id="1301508" name="Rectangle 4"/>
          <p:cNvSpPr>
            <a:spLocks noGrp="1" noChangeArrowheads="1"/>
          </p:cNvSpPr>
          <p:nvPr>
            <p:ph type="body" sz="half" idx="2"/>
          </p:nvPr>
        </p:nvSpPr>
        <p:spPr/>
        <p:txBody>
          <a:bodyPr/>
          <a:lstStyle/>
          <a:p>
            <a:r>
              <a:rPr lang="en-US" sz="2000"/>
              <a:t>Losses increase slightly compared to System 1 due to tees and extra elbows</a:t>
            </a:r>
          </a:p>
        </p:txBody>
      </p:sp>
      <p:graphicFrame>
        <p:nvGraphicFramePr>
          <p:cNvPr id="1301513" name="Object 9"/>
          <p:cNvGraphicFramePr>
            <a:graphicFrameLocks noChangeAspect="1"/>
          </p:cNvGraphicFramePr>
          <p:nvPr>
            <p:ph idx="1"/>
          </p:nvPr>
        </p:nvGraphicFramePr>
        <p:xfrm>
          <a:off x="685800" y="1981200"/>
          <a:ext cx="3811588" cy="2220913"/>
        </p:xfrm>
        <a:graphic>
          <a:graphicData uri="http://schemas.openxmlformats.org/presentationml/2006/ole">
            <p:oleObj spid="_x0000_s1301513" name="AutoCAD LT Drawing" r:id="rId4" imgW="8362800" imgH="4857840" progId="AutoCAD LT.Drawing.17">
              <p:embed/>
            </p:oleObj>
          </a:graphicData>
        </a:graphic>
      </p:graphicFrame>
      <p:pic>
        <p:nvPicPr>
          <p:cNvPr id="1301514" name="Picture 10"/>
          <p:cNvPicPr>
            <a:picLocks noChangeAspect="1" noChangeArrowheads="1"/>
          </p:cNvPicPr>
          <p:nvPr/>
        </p:nvPicPr>
        <p:blipFill>
          <a:blip r:embed="rId5" cstate="print"/>
          <a:srcRect/>
          <a:stretch>
            <a:fillRect/>
          </a:stretch>
        </p:blipFill>
        <p:spPr bwMode="auto">
          <a:xfrm>
            <a:off x="685800" y="4198938"/>
            <a:ext cx="7769225" cy="1939925"/>
          </a:xfrm>
          <a:prstGeom prst="rect">
            <a:avLst/>
          </a:prstGeom>
          <a:noFill/>
          <a:ln w="9525">
            <a:noFill/>
            <a:miter lim="800000"/>
            <a:headEnd/>
            <a:tailEnd/>
          </a:ln>
          <a:effectLst/>
        </p:spPr>
      </p:pic>
      <p:sp>
        <p:nvSpPr>
          <p:cNvPr id="1301516" name="Rectangle 12"/>
          <p:cNvSpPr>
            <a:spLocks noChangeArrowheads="1"/>
          </p:cNvSpPr>
          <p:nvPr/>
        </p:nvSpPr>
        <p:spPr bwMode="auto">
          <a:xfrm>
            <a:off x="325438" y="4878388"/>
            <a:ext cx="8683625" cy="373062"/>
          </a:xfrm>
          <a:prstGeom prst="rect">
            <a:avLst/>
          </a:prstGeom>
          <a:solidFill>
            <a:schemeClr val="folHlink">
              <a:alpha val="50000"/>
            </a:schemeClr>
          </a:solidFill>
          <a:ln w="9525">
            <a:noFill/>
            <a:miter lim="800000"/>
            <a:headEnd/>
            <a:tailEnd/>
          </a:ln>
          <a:effectLst/>
        </p:spPr>
        <p:txBody>
          <a:bodyPr wrap="none" anchor="ctr"/>
          <a:lstStyle/>
          <a:p>
            <a:endParaRPr 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301516"/>
                                        </p:tgtEl>
                                        <p:attrNameLst>
                                          <p:attrName>style.visibility</p:attrName>
                                        </p:attrNameLst>
                                      </p:cBhvr>
                                      <p:to>
                                        <p:strVal val="visible"/>
                                      </p:to>
                                    </p:set>
                                    <p:animEffect transition="in" filter="dissolve">
                                      <p:cBhvr>
                                        <p:cTn id="7" dur="500"/>
                                        <p:tgtEl>
                                          <p:spTgt spid="13015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151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62" name="Rectangle 2"/>
          <p:cNvSpPr>
            <a:spLocks noGrp="1" noChangeArrowheads="1"/>
          </p:cNvSpPr>
          <p:nvPr>
            <p:ph type="title"/>
          </p:nvPr>
        </p:nvSpPr>
        <p:spPr>
          <a:xfrm>
            <a:off x="685800" y="365125"/>
            <a:ext cx="7772400" cy="1143000"/>
          </a:xfrm>
        </p:spPr>
        <p:txBody>
          <a:bodyPr/>
          <a:lstStyle/>
          <a:p>
            <a:r>
              <a:rPr lang="en-US"/>
              <a:t>Applying the Affinity Laws To Predict Performance</a:t>
            </a:r>
          </a:p>
        </p:txBody>
      </p:sp>
      <p:sp>
        <p:nvSpPr>
          <p:cNvPr id="1013763" name="Rectangle 3"/>
          <p:cNvSpPr>
            <a:spLocks noGrp="1" noChangeArrowheads="1"/>
          </p:cNvSpPr>
          <p:nvPr>
            <p:ph idx="1"/>
          </p:nvPr>
        </p:nvSpPr>
        <p:spPr/>
        <p:txBody>
          <a:bodyPr/>
          <a:lstStyle/>
          <a:p>
            <a:r>
              <a:rPr lang="en-US"/>
              <a:t>Approximate relationships</a:t>
            </a:r>
          </a:p>
          <a:p>
            <a:pPr lvl="1"/>
            <a:r>
              <a:rPr lang="en-US"/>
              <a:t>In most practical applications, the pump impeller is trimmed</a:t>
            </a:r>
          </a:p>
          <a:p>
            <a:pPr lvl="1"/>
            <a:r>
              <a:rPr lang="en-US"/>
              <a:t>Other dimensions do not change in proportion to the impeller changes</a:t>
            </a:r>
          </a:p>
          <a:p>
            <a:pPr lvl="2"/>
            <a:r>
              <a:rPr lang="en-US"/>
              <a:t>Leakage losses impacted</a:t>
            </a:r>
          </a:p>
          <a:p>
            <a:pPr lvl="2"/>
            <a:r>
              <a:rPr lang="en-US"/>
              <a:t>Hydraulic losses impacted</a:t>
            </a:r>
          </a:p>
          <a:p>
            <a:endParaRPr lang="en-US"/>
          </a:p>
        </p:txBody>
      </p:sp>
    </p:spTree>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9269728-3222-4EE7-919C-E39223F54C22}" type="datetime1">
              <a:rPr lang="en-US"/>
              <a:pPr/>
              <a:t>11/25/2011</a:t>
            </a:fld>
            <a:endParaRPr lang="en-US"/>
          </a:p>
        </p:txBody>
      </p:sp>
      <p:sp>
        <p:nvSpPr>
          <p:cNvPr id="6" name="Slide Number Placeholder 5"/>
          <p:cNvSpPr>
            <a:spLocks noGrp="1"/>
          </p:cNvSpPr>
          <p:nvPr>
            <p:ph type="sldNum" sz="quarter" idx="11"/>
          </p:nvPr>
        </p:nvSpPr>
        <p:spPr/>
        <p:txBody>
          <a:bodyPr/>
          <a:lstStyle/>
          <a:p>
            <a:fld id="{E29B823F-E1A1-41C8-B993-B34BE03449D5}" type="slidenum">
              <a:rPr lang="en-US"/>
              <a:pPr/>
              <a:t>20</a:t>
            </a:fld>
            <a:endParaRPr lang="en-US" b="0"/>
          </a:p>
        </p:txBody>
      </p:sp>
      <p:pic>
        <p:nvPicPr>
          <p:cNvPr id="1277961" name="Picture 9" descr="Option 2 Pump all flow"/>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0" y="1736725"/>
            <a:ext cx="6105525" cy="4572000"/>
          </a:xfrm>
          <a:prstGeom prst="rect">
            <a:avLst/>
          </a:prstGeom>
          <a:noFill/>
        </p:spPr>
      </p:pic>
      <p:sp>
        <p:nvSpPr>
          <p:cNvPr id="1277955" name="Rectangle 3"/>
          <p:cNvSpPr>
            <a:spLocks noGrp="1" noChangeArrowheads="1"/>
          </p:cNvSpPr>
          <p:nvPr>
            <p:ph type="title"/>
          </p:nvPr>
        </p:nvSpPr>
        <p:spPr/>
        <p:txBody>
          <a:bodyPr/>
          <a:lstStyle/>
          <a:p>
            <a:r>
              <a:rPr lang="en-US"/>
              <a:t>Option 2:</a:t>
            </a:r>
            <a:br>
              <a:rPr lang="en-US"/>
            </a:br>
            <a:r>
              <a:rPr lang="en-US" sz="2400"/>
              <a:t>Operating Mode A – One pump runs at full speed</a:t>
            </a:r>
            <a:endParaRPr lang="en-US"/>
          </a:p>
        </p:txBody>
      </p:sp>
      <p:sp>
        <p:nvSpPr>
          <p:cNvPr id="1277959" name="Rectangle 7"/>
          <p:cNvSpPr>
            <a:spLocks noGrp="1" noChangeArrowheads="1"/>
          </p:cNvSpPr>
          <p:nvPr>
            <p:ph type="body" sz="half" idx="2"/>
          </p:nvPr>
        </p:nvSpPr>
        <p:spPr>
          <a:xfrm>
            <a:off x="5268913" y="1722438"/>
            <a:ext cx="3189287" cy="4038600"/>
          </a:xfrm>
          <a:solidFill>
            <a:schemeClr val="bg1"/>
          </a:solidFill>
        </p:spPr>
        <p:txBody>
          <a:bodyPr/>
          <a:lstStyle/>
          <a:p>
            <a:r>
              <a:rPr lang="en-US" sz="2000"/>
              <a:t>One common circuit</a:t>
            </a:r>
          </a:p>
          <a:p>
            <a:pPr lvl="1"/>
            <a:r>
              <a:rPr lang="en-US" sz="2000"/>
              <a:t>Minimizes first cost penalty</a:t>
            </a:r>
          </a:p>
          <a:p>
            <a:pPr lvl="1"/>
            <a:r>
              <a:rPr lang="en-US" sz="2000"/>
              <a:t>Immune to failure of a pump</a:t>
            </a:r>
          </a:p>
          <a:p>
            <a:pPr lvl="1"/>
            <a:r>
              <a:rPr lang="en-US" sz="2000"/>
              <a:t>Not immune to a piping failure</a:t>
            </a:r>
          </a:p>
        </p:txBody>
      </p:sp>
    </p:spTree>
  </p:cSld>
  <p:clrMapOvr>
    <a:masterClrMapping/>
  </p:clrMapOvr>
  <p:transition>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p:cNvSpPr>
            <a:spLocks noGrp="1"/>
          </p:cNvSpPr>
          <p:nvPr>
            <p:ph type="dt" sz="half" idx="10"/>
          </p:nvPr>
        </p:nvSpPr>
        <p:spPr/>
        <p:txBody>
          <a:bodyPr/>
          <a:lstStyle/>
          <a:p>
            <a:fld id="{7461B785-F029-4931-9DEA-E64C8C4EC13E}" type="datetime1">
              <a:rPr lang="en-US"/>
              <a:pPr/>
              <a:t>11/25/2011</a:t>
            </a:fld>
            <a:endParaRPr lang="en-US"/>
          </a:p>
        </p:txBody>
      </p:sp>
      <p:sp>
        <p:nvSpPr>
          <p:cNvPr id="6" name="Slide Number Placeholder 3"/>
          <p:cNvSpPr>
            <a:spLocks noGrp="1"/>
          </p:cNvSpPr>
          <p:nvPr>
            <p:ph type="sldNum" sz="quarter" idx="11"/>
          </p:nvPr>
        </p:nvSpPr>
        <p:spPr/>
        <p:txBody>
          <a:bodyPr/>
          <a:lstStyle/>
          <a:p>
            <a:fld id="{65AF8C16-D577-4ED5-B5F4-BDDCFE7C21A9}" type="slidenum">
              <a:rPr lang="en-US"/>
              <a:pPr/>
              <a:t>21</a:t>
            </a:fld>
            <a:endParaRPr lang="en-US" b="0"/>
          </a:p>
        </p:txBody>
      </p:sp>
      <p:sp>
        <p:nvSpPr>
          <p:cNvPr id="1280002" name="Rectangle 2"/>
          <p:cNvSpPr>
            <a:spLocks noGrp="1" noChangeArrowheads="1"/>
          </p:cNvSpPr>
          <p:nvPr>
            <p:ph type="title"/>
          </p:nvPr>
        </p:nvSpPr>
        <p:spPr/>
        <p:txBody>
          <a:bodyPr/>
          <a:lstStyle/>
          <a:p>
            <a:r>
              <a:rPr lang="en-US"/>
              <a:t>Summary</a:t>
            </a:r>
          </a:p>
        </p:txBody>
      </p:sp>
      <p:pic>
        <p:nvPicPr>
          <p:cNvPr id="1280003" name="Picture 3"/>
          <p:cNvPicPr>
            <a:picLocks noChangeAspect="1" noChangeArrowheads="1"/>
          </p:cNvPicPr>
          <p:nvPr/>
        </p:nvPicPr>
        <p:blipFill>
          <a:blip r:embed="rId3" cstate="print"/>
          <a:srcRect/>
          <a:stretch>
            <a:fillRect/>
          </a:stretch>
        </p:blipFill>
        <p:spPr bwMode="auto">
          <a:xfrm>
            <a:off x="120650" y="1727200"/>
            <a:ext cx="8912225" cy="2425700"/>
          </a:xfrm>
          <a:prstGeom prst="rect">
            <a:avLst/>
          </a:prstGeom>
          <a:noFill/>
          <a:ln w="9525">
            <a:noFill/>
            <a:miter lim="800000"/>
            <a:headEnd/>
            <a:tailEnd/>
          </a:ln>
          <a:effectLst/>
        </p:spPr>
      </p:pic>
      <p:sp>
        <p:nvSpPr>
          <p:cNvPr id="1280004" name="Rectangle 4"/>
          <p:cNvSpPr>
            <a:spLocks noChangeArrowheads="1"/>
          </p:cNvSpPr>
          <p:nvPr/>
        </p:nvSpPr>
        <p:spPr bwMode="auto">
          <a:xfrm>
            <a:off x="0" y="3429000"/>
            <a:ext cx="9144000" cy="1050925"/>
          </a:xfrm>
          <a:prstGeom prst="rect">
            <a:avLst/>
          </a:prstGeom>
          <a:solidFill>
            <a:schemeClr val="bg1"/>
          </a:solidFill>
          <a:ln w="9525">
            <a:noFill/>
            <a:miter lim="800000"/>
            <a:headEnd/>
            <a:tailEnd/>
          </a:ln>
          <a:effectLst/>
        </p:spPr>
        <p:txBody>
          <a:bodyPr wrap="none" anchor="ctr"/>
          <a:lstStyle/>
          <a:p>
            <a:endParaRPr lang="en-US"/>
          </a:p>
        </p:txBody>
      </p:sp>
    </p:spTree>
  </p:cSld>
  <p:clrMapOvr>
    <a:masterClrMapping/>
  </p:clrMapOvr>
  <p:transition>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03745" name="Picture 193"/>
          <p:cNvPicPr>
            <a:picLocks noChangeAspect="1" noChangeArrowheads="1"/>
          </p:cNvPicPr>
          <p:nvPr/>
        </p:nvPicPr>
        <p:blipFill>
          <a:blip r:embed="rId4" cstate="print"/>
          <a:srcRect/>
          <a:stretch>
            <a:fillRect/>
          </a:stretch>
        </p:blipFill>
        <p:spPr bwMode="auto">
          <a:xfrm>
            <a:off x="685800" y="4198938"/>
            <a:ext cx="7769225" cy="2289175"/>
          </a:xfrm>
          <a:prstGeom prst="rect">
            <a:avLst/>
          </a:prstGeom>
          <a:noFill/>
          <a:ln w="9525">
            <a:noFill/>
            <a:miter lim="800000"/>
            <a:headEnd/>
            <a:tailEnd/>
          </a:ln>
          <a:effectLst/>
        </p:spPr>
      </p:pic>
      <p:sp>
        <p:nvSpPr>
          <p:cNvPr id="1303554" name="Rectangle 2"/>
          <p:cNvSpPr>
            <a:spLocks noGrp="1" noChangeArrowheads="1"/>
          </p:cNvSpPr>
          <p:nvPr>
            <p:ph type="title"/>
          </p:nvPr>
        </p:nvSpPr>
        <p:spPr/>
        <p:txBody>
          <a:bodyPr/>
          <a:lstStyle/>
          <a:p>
            <a:r>
              <a:rPr lang="en-US"/>
              <a:t>System 2: Head Loss Calculation</a:t>
            </a:r>
            <a:r>
              <a:rPr lang="en-US" sz="2400"/>
              <a:t/>
            </a:r>
            <a:br>
              <a:rPr lang="en-US" sz="2400"/>
            </a:br>
            <a:r>
              <a:rPr lang="en-US" sz="2400"/>
              <a:t>Each Pump Provides 50% of Flow</a:t>
            </a:r>
            <a:endParaRPr lang="en-US"/>
          </a:p>
        </p:txBody>
      </p:sp>
      <p:sp>
        <p:nvSpPr>
          <p:cNvPr id="1303555" name="Rectangle 3"/>
          <p:cNvSpPr>
            <a:spLocks noGrp="1" noChangeArrowheads="1"/>
          </p:cNvSpPr>
          <p:nvPr>
            <p:ph type="body" sz="half" idx="2"/>
          </p:nvPr>
        </p:nvSpPr>
        <p:spPr/>
        <p:txBody>
          <a:bodyPr/>
          <a:lstStyle/>
          <a:p>
            <a:r>
              <a:rPr lang="en-US" sz="2000"/>
              <a:t>Only a small portion of the system sees a reduction in flow</a:t>
            </a:r>
          </a:p>
          <a:p>
            <a:r>
              <a:rPr lang="en-US" sz="2000"/>
              <a:t>Losses in common pipe do not change</a:t>
            </a:r>
          </a:p>
        </p:txBody>
      </p:sp>
      <p:graphicFrame>
        <p:nvGraphicFramePr>
          <p:cNvPr id="1303556" name="Object 4"/>
          <p:cNvGraphicFramePr>
            <a:graphicFrameLocks noChangeAspect="1"/>
          </p:cNvGraphicFramePr>
          <p:nvPr>
            <p:ph idx="1"/>
          </p:nvPr>
        </p:nvGraphicFramePr>
        <p:xfrm>
          <a:off x="685800" y="1981200"/>
          <a:ext cx="3811588" cy="2220913"/>
        </p:xfrm>
        <a:graphic>
          <a:graphicData uri="http://schemas.openxmlformats.org/presentationml/2006/ole">
            <p:oleObj spid="_x0000_s1303556" name="AutoCAD LT Drawing" r:id="rId5" imgW="8362800" imgH="4857840" progId="AutoCAD LT.Drawing.17">
              <p:embed/>
            </p:oleObj>
          </a:graphicData>
        </a:graphic>
      </p:graphicFrame>
      <p:sp>
        <p:nvSpPr>
          <p:cNvPr id="1303746" name="Rectangle 194"/>
          <p:cNvSpPr>
            <a:spLocks noChangeArrowheads="1"/>
          </p:cNvSpPr>
          <p:nvPr/>
        </p:nvSpPr>
        <p:spPr bwMode="auto">
          <a:xfrm>
            <a:off x="325438" y="4549775"/>
            <a:ext cx="8683625" cy="169863"/>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1303747" name="Rectangle 195"/>
          <p:cNvSpPr>
            <a:spLocks noChangeArrowheads="1"/>
          </p:cNvSpPr>
          <p:nvPr/>
        </p:nvSpPr>
        <p:spPr bwMode="auto">
          <a:xfrm>
            <a:off x="325438" y="5072063"/>
            <a:ext cx="8683625" cy="169862"/>
          </a:xfrm>
          <a:prstGeom prst="rect">
            <a:avLst/>
          </a:prstGeom>
          <a:solidFill>
            <a:schemeClr val="folHlink">
              <a:alpha val="50000"/>
            </a:schemeClr>
          </a:solidFill>
          <a:ln w="9525">
            <a:noFill/>
            <a:miter lim="800000"/>
            <a:headEnd/>
            <a:tailEnd/>
          </a:ln>
          <a:effectLst/>
        </p:spPr>
        <p:txBody>
          <a:bodyPr wrap="none" anchor="ctr"/>
          <a:lstStyle/>
          <a:p>
            <a:endParaRPr lang="en-US"/>
          </a:p>
        </p:txBody>
      </p:sp>
      <p:sp>
        <p:nvSpPr>
          <p:cNvPr id="1303748" name="Rectangle 196"/>
          <p:cNvSpPr>
            <a:spLocks noChangeArrowheads="1"/>
          </p:cNvSpPr>
          <p:nvPr/>
        </p:nvSpPr>
        <p:spPr bwMode="auto">
          <a:xfrm>
            <a:off x="325438" y="5759450"/>
            <a:ext cx="8683625" cy="531813"/>
          </a:xfrm>
          <a:prstGeom prst="rect">
            <a:avLst/>
          </a:prstGeom>
          <a:solidFill>
            <a:schemeClr val="folHlink">
              <a:alpha val="50000"/>
            </a:schemeClr>
          </a:solidFill>
          <a:ln w="9525">
            <a:noFill/>
            <a:miter lim="800000"/>
            <a:headEnd/>
            <a:tailEnd/>
          </a:ln>
          <a:effectLst/>
        </p:spPr>
        <p:txBody>
          <a:bodyPr wrap="none" anchor="ctr"/>
          <a:lstStyle/>
          <a:p>
            <a:endParaRPr 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303555">
                                            <p:txEl>
                                              <p:pRg st="0" end="0"/>
                                            </p:txEl>
                                          </p:spTgt>
                                        </p:tgtEl>
                                        <p:attrNameLst>
                                          <p:attrName>style.visibility</p:attrName>
                                        </p:attrNameLst>
                                      </p:cBhvr>
                                      <p:to>
                                        <p:strVal val="visible"/>
                                      </p:to>
                                    </p:set>
                                    <p:animEffect transition="in" filter="dissolve">
                                      <p:cBhvr>
                                        <p:cTn id="7" dur="500"/>
                                        <p:tgtEl>
                                          <p:spTgt spid="13035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303555">
                                            <p:txEl>
                                              <p:pRg st="1" end="1"/>
                                            </p:txEl>
                                          </p:spTgt>
                                        </p:tgtEl>
                                        <p:attrNameLst>
                                          <p:attrName>style.visibility</p:attrName>
                                        </p:attrNameLst>
                                      </p:cBhvr>
                                      <p:to>
                                        <p:strVal val="visible"/>
                                      </p:to>
                                    </p:set>
                                    <p:animEffect transition="in" filter="dissolve">
                                      <p:cBhvr>
                                        <p:cTn id="12" dur="500"/>
                                        <p:tgtEl>
                                          <p:spTgt spid="1303555">
                                            <p:txEl>
                                              <p:pRg st="1" end="1"/>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1303746"/>
                                        </p:tgtEl>
                                        <p:attrNameLst>
                                          <p:attrName>style.visibility</p:attrName>
                                        </p:attrNameLst>
                                      </p:cBhvr>
                                      <p:to>
                                        <p:strVal val="visible"/>
                                      </p:to>
                                    </p:set>
                                    <p:animEffect transition="in" filter="dissolve">
                                      <p:cBhvr>
                                        <p:cTn id="15" dur="500"/>
                                        <p:tgtEl>
                                          <p:spTgt spid="1303746"/>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303747"/>
                                        </p:tgtEl>
                                        <p:attrNameLst>
                                          <p:attrName>style.visibility</p:attrName>
                                        </p:attrNameLst>
                                      </p:cBhvr>
                                      <p:to>
                                        <p:strVal val="visible"/>
                                      </p:to>
                                    </p:set>
                                    <p:animEffect transition="in" filter="dissolve">
                                      <p:cBhvr>
                                        <p:cTn id="18" dur="500"/>
                                        <p:tgtEl>
                                          <p:spTgt spid="1303747"/>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303748"/>
                                        </p:tgtEl>
                                        <p:attrNameLst>
                                          <p:attrName>style.visibility</p:attrName>
                                        </p:attrNameLst>
                                      </p:cBhvr>
                                      <p:to>
                                        <p:strVal val="visible"/>
                                      </p:to>
                                    </p:set>
                                    <p:animEffect transition="in" filter="dissolve">
                                      <p:cBhvr>
                                        <p:cTn id="21" dur="500"/>
                                        <p:tgtEl>
                                          <p:spTgt spid="13037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3555" grpId="0" uiExpand="1" build="p"/>
      <p:bldP spid="1303746" grpId="0" animBg="1"/>
      <p:bldP spid="1303747" grpId="0" animBg="1"/>
      <p:bldP spid="130374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3050FE3-CFDF-4123-AC85-98FA34B3E29B}" type="datetime1">
              <a:rPr lang="en-US"/>
              <a:pPr/>
              <a:t>11/25/2011</a:t>
            </a:fld>
            <a:endParaRPr lang="en-US"/>
          </a:p>
        </p:txBody>
      </p:sp>
      <p:sp>
        <p:nvSpPr>
          <p:cNvPr id="6" name="Slide Number Placeholder 5"/>
          <p:cNvSpPr>
            <a:spLocks noGrp="1"/>
          </p:cNvSpPr>
          <p:nvPr>
            <p:ph type="sldNum" sz="quarter" idx="11"/>
          </p:nvPr>
        </p:nvSpPr>
        <p:spPr/>
        <p:txBody>
          <a:bodyPr/>
          <a:lstStyle/>
          <a:p>
            <a:fld id="{1FB58830-9D98-4636-B219-BF7A6F0A40D9}" type="slidenum">
              <a:rPr lang="en-US"/>
              <a:pPr/>
              <a:t>23</a:t>
            </a:fld>
            <a:endParaRPr lang="en-US" b="0"/>
          </a:p>
        </p:txBody>
      </p:sp>
      <p:pic>
        <p:nvPicPr>
          <p:cNvPr id="1281026" name="Picture 2" descr="Option 2 Pump all flow"/>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0" y="1736725"/>
            <a:ext cx="6105525" cy="4572000"/>
          </a:xfrm>
          <a:prstGeom prst="rect">
            <a:avLst/>
          </a:prstGeom>
          <a:noFill/>
        </p:spPr>
      </p:pic>
      <p:sp>
        <p:nvSpPr>
          <p:cNvPr id="1281027" name="Rectangle 3"/>
          <p:cNvSpPr>
            <a:spLocks noGrp="1" noChangeArrowheads="1"/>
          </p:cNvSpPr>
          <p:nvPr>
            <p:ph type="title"/>
          </p:nvPr>
        </p:nvSpPr>
        <p:spPr/>
        <p:txBody>
          <a:bodyPr/>
          <a:lstStyle/>
          <a:p>
            <a:r>
              <a:rPr lang="en-US"/>
              <a:t>Option 2:</a:t>
            </a:r>
            <a:br>
              <a:rPr lang="en-US"/>
            </a:br>
            <a:r>
              <a:rPr lang="en-US" sz="2400"/>
              <a:t>Operating Mode B – Two pumps run at 50% speed</a:t>
            </a:r>
            <a:endParaRPr lang="en-US"/>
          </a:p>
        </p:txBody>
      </p:sp>
      <p:sp>
        <p:nvSpPr>
          <p:cNvPr id="1281028" name="Rectangle 4"/>
          <p:cNvSpPr>
            <a:spLocks noGrp="1" noChangeArrowheads="1"/>
          </p:cNvSpPr>
          <p:nvPr>
            <p:ph type="body" sz="half" idx="2"/>
          </p:nvPr>
        </p:nvSpPr>
        <p:spPr>
          <a:xfrm>
            <a:off x="5268913" y="1722438"/>
            <a:ext cx="3189287" cy="4038600"/>
          </a:xfrm>
          <a:solidFill>
            <a:schemeClr val="bg1"/>
          </a:solidFill>
        </p:spPr>
        <p:txBody>
          <a:bodyPr/>
          <a:lstStyle/>
          <a:p>
            <a:r>
              <a:rPr lang="en-US" sz="2000"/>
              <a:t>One common circuit</a:t>
            </a:r>
          </a:p>
          <a:p>
            <a:pPr lvl="1"/>
            <a:r>
              <a:rPr lang="en-US" sz="2000"/>
              <a:t>Minimizes first cost penalty</a:t>
            </a:r>
          </a:p>
          <a:p>
            <a:pPr lvl="1"/>
            <a:r>
              <a:rPr lang="en-US" sz="2000"/>
              <a:t>Immune to failure of a pump</a:t>
            </a:r>
          </a:p>
          <a:p>
            <a:pPr lvl="1"/>
            <a:r>
              <a:rPr lang="en-US" sz="2000"/>
              <a:t>Not immune to a piping failure</a:t>
            </a:r>
          </a:p>
          <a:p>
            <a:pPr lvl="1"/>
            <a:r>
              <a:rPr lang="en-US" sz="2000"/>
              <a:t>Some, but not all of the piping circuit sees a 50% reduction in flow</a:t>
            </a:r>
          </a:p>
        </p:txBody>
      </p:sp>
    </p:spTree>
  </p:cSld>
  <p:clrMapOvr>
    <a:masterClrMapping/>
  </p:clrMapOvr>
  <p:transition>
    <p:dissolv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4"/>
          <p:cNvSpPr>
            <a:spLocks noGrp="1"/>
          </p:cNvSpPr>
          <p:nvPr>
            <p:ph type="dt" sz="half" idx="10"/>
          </p:nvPr>
        </p:nvSpPr>
        <p:spPr/>
        <p:txBody>
          <a:bodyPr/>
          <a:lstStyle/>
          <a:p>
            <a:fld id="{3BFA8797-ED3D-4A51-AE01-5B2EDB96293E}" type="datetime1">
              <a:rPr lang="en-US"/>
              <a:pPr/>
              <a:t>11/25/2011</a:t>
            </a:fld>
            <a:endParaRPr lang="en-US"/>
          </a:p>
        </p:txBody>
      </p:sp>
      <p:sp>
        <p:nvSpPr>
          <p:cNvPr id="9" name="Slide Number Placeholder 5"/>
          <p:cNvSpPr>
            <a:spLocks noGrp="1"/>
          </p:cNvSpPr>
          <p:nvPr>
            <p:ph type="sldNum" sz="quarter" idx="11"/>
          </p:nvPr>
        </p:nvSpPr>
        <p:spPr/>
        <p:txBody>
          <a:bodyPr/>
          <a:lstStyle/>
          <a:p>
            <a:fld id="{D2F38D59-0175-4AD2-9CC7-6B3704D30A8B}" type="slidenum">
              <a:rPr lang="en-US"/>
              <a:pPr/>
              <a:t>24</a:t>
            </a:fld>
            <a:endParaRPr lang="en-US" b="0"/>
          </a:p>
        </p:txBody>
      </p:sp>
      <p:pic>
        <p:nvPicPr>
          <p:cNvPr id="1282057" name="Picture 9" descr="Option 2 Pump all flow variable speed"/>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0" y="1736725"/>
            <a:ext cx="6105525" cy="4572000"/>
          </a:xfrm>
          <a:prstGeom prst="rect">
            <a:avLst/>
          </a:prstGeom>
          <a:noFill/>
        </p:spPr>
      </p:pic>
      <p:sp>
        <p:nvSpPr>
          <p:cNvPr id="1282051" name="Rectangle 3"/>
          <p:cNvSpPr>
            <a:spLocks noGrp="1" noChangeArrowheads="1"/>
          </p:cNvSpPr>
          <p:nvPr>
            <p:ph type="title"/>
          </p:nvPr>
        </p:nvSpPr>
        <p:spPr/>
        <p:txBody>
          <a:bodyPr/>
          <a:lstStyle/>
          <a:p>
            <a:r>
              <a:rPr lang="en-US"/>
              <a:t>Option 2:</a:t>
            </a:r>
            <a:br>
              <a:rPr lang="en-US"/>
            </a:br>
            <a:r>
              <a:rPr lang="en-US" sz="2400"/>
              <a:t>Operating Mode B – Two pumps run at reduced speed</a:t>
            </a:r>
          </a:p>
        </p:txBody>
      </p:sp>
      <p:sp>
        <p:nvSpPr>
          <p:cNvPr id="1282052" name="Rectangle 4"/>
          <p:cNvSpPr>
            <a:spLocks noGrp="1" noChangeArrowheads="1"/>
          </p:cNvSpPr>
          <p:nvPr>
            <p:ph type="body" sz="half" idx="2"/>
          </p:nvPr>
        </p:nvSpPr>
        <p:spPr>
          <a:xfrm>
            <a:off x="5268913" y="1722438"/>
            <a:ext cx="3189287" cy="4038600"/>
          </a:xfrm>
          <a:solidFill>
            <a:schemeClr val="bg1"/>
          </a:solidFill>
        </p:spPr>
        <p:txBody>
          <a:bodyPr/>
          <a:lstStyle/>
          <a:p>
            <a:r>
              <a:rPr lang="en-US" sz="2000"/>
              <a:t>One common circuit</a:t>
            </a:r>
          </a:p>
          <a:p>
            <a:pPr lvl="1"/>
            <a:r>
              <a:rPr lang="en-US" sz="2000"/>
              <a:t>Minimizes first cost penalty</a:t>
            </a:r>
          </a:p>
          <a:p>
            <a:pPr lvl="1"/>
            <a:r>
              <a:rPr lang="en-US" sz="2000"/>
              <a:t>Immune to failure of a pump</a:t>
            </a:r>
          </a:p>
          <a:p>
            <a:pPr lvl="1"/>
            <a:r>
              <a:rPr lang="en-US" sz="2000"/>
              <a:t>Not immune to a piping failure</a:t>
            </a:r>
          </a:p>
          <a:p>
            <a:pPr lvl="1"/>
            <a:r>
              <a:rPr lang="en-US" sz="2000"/>
              <a:t>Some, but not all of the piping circuit sees a 50% reduction in flow</a:t>
            </a:r>
          </a:p>
        </p:txBody>
      </p:sp>
      <p:grpSp>
        <p:nvGrpSpPr>
          <p:cNvPr id="1282053" name="Group 5"/>
          <p:cNvGrpSpPr>
            <a:grpSpLocks/>
          </p:cNvGrpSpPr>
          <p:nvPr/>
        </p:nvGrpSpPr>
        <p:grpSpPr bwMode="auto">
          <a:xfrm>
            <a:off x="3157538" y="3017838"/>
            <a:ext cx="209550" cy="209550"/>
            <a:chOff x="2652" y="1959"/>
            <a:chExt cx="132" cy="132"/>
          </a:xfrm>
        </p:grpSpPr>
        <p:sp>
          <p:nvSpPr>
            <p:cNvPr id="1282054" name="Line 6"/>
            <p:cNvSpPr>
              <a:spLocks noChangeShapeType="1"/>
            </p:cNvSpPr>
            <p:nvPr/>
          </p:nvSpPr>
          <p:spPr bwMode="auto">
            <a:xfrm>
              <a:off x="2784" y="1959"/>
              <a:ext cx="0" cy="132"/>
            </a:xfrm>
            <a:prstGeom prst="line">
              <a:avLst/>
            </a:prstGeom>
            <a:noFill/>
            <a:ln w="28575">
              <a:solidFill>
                <a:srgbClr val="FF0000"/>
              </a:solidFill>
              <a:round/>
              <a:headEnd/>
              <a:tailEnd/>
            </a:ln>
            <a:effectLst/>
          </p:spPr>
          <p:txBody>
            <a:bodyPr anchor="ctr"/>
            <a:lstStyle/>
            <a:p>
              <a:endParaRPr lang="en-US"/>
            </a:p>
          </p:txBody>
        </p:sp>
        <p:sp>
          <p:nvSpPr>
            <p:cNvPr id="1282055" name="Line 7"/>
            <p:cNvSpPr>
              <a:spLocks noChangeShapeType="1"/>
            </p:cNvSpPr>
            <p:nvPr/>
          </p:nvSpPr>
          <p:spPr bwMode="auto">
            <a:xfrm rot="-5400000">
              <a:off x="2718" y="1893"/>
              <a:ext cx="0" cy="132"/>
            </a:xfrm>
            <a:prstGeom prst="line">
              <a:avLst/>
            </a:prstGeom>
            <a:noFill/>
            <a:ln w="28575">
              <a:solidFill>
                <a:srgbClr val="FF0000"/>
              </a:solidFill>
              <a:round/>
              <a:headEnd/>
              <a:tailEnd/>
            </a:ln>
            <a:effectLst/>
          </p:spPr>
          <p:txBody>
            <a:bodyPr anchor="ctr"/>
            <a:lstStyle/>
            <a:p>
              <a:endParaRPr lang="en-US"/>
            </a:p>
          </p:txBody>
        </p:sp>
      </p:gr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282053"/>
                                        </p:tgtEl>
                                        <p:attrNameLst>
                                          <p:attrName>style.visibility</p:attrName>
                                        </p:attrNameLst>
                                      </p:cBhvr>
                                      <p:to>
                                        <p:strVal val="visible"/>
                                      </p:to>
                                    </p:set>
                                    <p:animEffect transition="in" filter="dissolve">
                                      <p:cBhvr>
                                        <p:cTn id="7" dur="500"/>
                                        <p:tgtEl>
                                          <p:spTgt spid="1282053"/>
                                        </p:tgtEl>
                                      </p:cBhvr>
                                    </p:animEffect>
                                  </p:childTnLst>
                                </p:cTn>
                              </p:par>
                            </p:childTnLst>
                          </p:cTn>
                        </p:par>
                        <p:par>
                          <p:cTn id="8" fill="hold">
                            <p:stCondLst>
                              <p:cond delay="500"/>
                            </p:stCondLst>
                            <p:childTnLst>
                              <p:par>
                                <p:cTn id="9" presetID="0" presetClass="path" presetSubtype="0" accel="50000" decel="50000" fill="hold" nodeType="afterEffect">
                                  <p:stCondLst>
                                    <p:cond delay="0"/>
                                  </p:stCondLst>
                                  <p:childTnLst>
                                    <p:animMotion origin="layout" path="M -8.33333E-7 0.00949 C -0.00486 0.01574 -0.00955 0.02223 -0.01667 0.03102 C -0.02378 0.03982 -0.03333 0.05116 -0.04271 0.06227 C -0.05208 0.07338 -0.06371 0.0875 -0.07292 0.09769 C -0.08212 0.10787 -0.09045 0.11574 -0.09844 0.12338 C -0.10642 0.13102 -0.11198 0.13635 -0.12135 0.14422 C -0.13073 0.15209 -0.14774 0.16574 -0.15469 0.1713 " pathEditMode="relative" rAng="0" ptsTypes="aaaaaaa">
                                      <p:cBhvr>
                                        <p:cTn id="10" dur="2000" fill="hold"/>
                                        <p:tgtEl>
                                          <p:spTgt spid="1282053"/>
                                        </p:tgtEl>
                                        <p:attrNameLst>
                                          <p:attrName>ppt_x</p:attrName>
                                          <p:attrName>ppt_y</p:attrName>
                                        </p:attrNameLst>
                                      </p:cBhvr>
                                      <p:rCtr x="-77" y="81"/>
                                    </p:animMotion>
                                  </p:childTnLst>
                                </p:cTn>
                              </p:par>
                            </p:childTnLst>
                          </p:cTn>
                        </p:par>
                      </p:childTnLst>
                    </p:cTn>
                  </p:par>
                  <p:par>
                    <p:cTn id="11" fill="hold">
                      <p:stCondLst>
                        <p:cond delay="indefinite"/>
                      </p:stCondLst>
                      <p:childTnLst>
                        <p:par>
                          <p:cTn id="12" fill="hold">
                            <p:stCondLst>
                              <p:cond delay="0"/>
                            </p:stCondLst>
                            <p:childTnLst>
                              <p:par>
                                <p:cTn id="13" presetID="64" presetClass="path" presetSubtype="0" accel="50000" decel="50000" fill="hold" nodeType="clickEffect">
                                  <p:stCondLst>
                                    <p:cond delay="0"/>
                                  </p:stCondLst>
                                  <p:childTnLst>
                                    <p:animMotion origin="layout" path="M -0.15469 0.17153 L -0.15469 0.0375 " pathEditMode="relative" rAng="0" ptsTypes="AA">
                                      <p:cBhvr>
                                        <p:cTn id="14" dur="2000" fill="hold"/>
                                        <p:tgtEl>
                                          <p:spTgt spid="1282053"/>
                                        </p:tgtEl>
                                        <p:attrNameLst>
                                          <p:attrName>ppt_x</p:attrName>
                                          <p:attrName>ppt_y</p:attrName>
                                        </p:attrNameLst>
                                      </p:cBhvr>
                                      <p:rCtr x="0" y="-6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4"/>
          <p:cNvSpPr>
            <a:spLocks noGrp="1"/>
          </p:cNvSpPr>
          <p:nvPr>
            <p:ph type="dt" sz="half" idx="10"/>
          </p:nvPr>
        </p:nvSpPr>
        <p:spPr/>
        <p:txBody>
          <a:bodyPr/>
          <a:lstStyle/>
          <a:p>
            <a:fld id="{5FB0C781-24FB-4E4D-A11B-8F9CEBEDCCC6}" type="datetime1">
              <a:rPr lang="en-US"/>
              <a:pPr/>
              <a:t>11/25/2011</a:t>
            </a:fld>
            <a:endParaRPr lang="en-US"/>
          </a:p>
        </p:txBody>
      </p:sp>
      <p:sp>
        <p:nvSpPr>
          <p:cNvPr id="12" name="Slide Number Placeholder 5"/>
          <p:cNvSpPr>
            <a:spLocks noGrp="1"/>
          </p:cNvSpPr>
          <p:nvPr>
            <p:ph type="sldNum" sz="quarter" idx="11"/>
          </p:nvPr>
        </p:nvSpPr>
        <p:spPr/>
        <p:txBody>
          <a:bodyPr/>
          <a:lstStyle/>
          <a:p>
            <a:fld id="{A703E01A-0201-46C2-A280-C238BB019C64}" type="slidenum">
              <a:rPr lang="en-US"/>
              <a:pPr/>
              <a:t>25</a:t>
            </a:fld>
            <a:endParaRPr lang="en-US" b="0"/>
          </a:p>
        </p:txBody>
      </p:sp>
      <p:pic>
        <p:nvPicPr>
          <p:cNvPr id="1283074" name="Picture 2" descr="Option 2 Pump all flow variable speed"/>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0" y="1736725"/>
            <a:ext cx="6105525" cy="4572000"/>
          </a:xfrm>
          <a:prstGeom prst="rect">
            <a:avLst/>
          </a:prstGeom>
          <a:noFill/>
        </p:spPr>
      </p:pic>
      <p:sp>
        <p:nvSpPr>
          <p:cNvPr id="1283075" name="Rectangle 3"/>
          <p:cNvSpPr>
            <a:spLocks noGrp="1" noChangeArrowheads="1"/>
          </p:cNvSpPr>
          <p:nvPr>
            <p:ph type="title"/>
          </p:nvPr>
        </p:nvSpPr>
        <p:spPr/>
        <p:txBody>
          <a:bodyPr/>
          <a:lstStyle/>
          <a:p>
            <a:r>
              <a:rPr lang="en-US"/>
              <a:t>Option 2:</a:t>
            </a:r>
            <a:br>
              <a:rPr lang="en-US"/>
            </a:br>
            <a:r>
              <a:rPr lang="en-US" sz="2400"/>
              <a:t>Operating Mode B – Two pumps run at reduced speed</a:t>
            </a:r>
            <a:endParaRPr lang="en-US"/>
          </a:p>
        </p:txBody>
      </p:sp>
      <p:sp>
        <p:nvSpPr>
          <p:cNvPr id="1283076" name="Rectangle 4"/>
          <p:cNvSpPr>
            <a:spLocks noGrp="1" noChangeArrowheads="1"/>
          </p:cNvSpPr>
          <p:nvPr>
            <p:ph type="body" sz="half" idx="2"/>
          </p:nvPr>
        </p:nvSpPr>
        <p:spPr>
          <a:xfrm>
            <a:off x="5268913" y="1722438"/>
            <a:ext cx="3189287" cy="4038600"/>
          </a:xfrm>
          <a:solidFill>
            <a:schemeClr val="bg1"/>
          </a:solidFill>
        </p:spPr>
        <p:txBody>
          <a:bodyPr/>
          <a:lstStyle/>
          <a:p>
            <a:r>
              <a:rPr lang="en-US" sz="2000"/>
              <a:t>One common circuit</a:t>
            </a:r>
          </a:p>
          <a:p>
            <a:pPr lvl="1"/>
            <a:r>
              <a:rPr lang="en-US" sz="2000"/>
              <a:t>Minimizes first cost penalty</a:t>
            </a:r>
          </a:p>
          <a:p>
            <a:pPr lvl="1"/>
            <a:r>
              <a:rPr lang="en-US" sz="2000"/>
              <a:t>Immune to failure of a pump</a:t>
            </a:r>
          </a:p>
          <a:p>
            <a:pPr lvl="1"/>
            <a:r>
              <a:rPr lang="en-US" sz="2000"/>
              <a:t>Not immune to a piping failure</a:t>
            </a:r>
          </a:p>
          <a:p>
            <a:pPr lvl="1"/>
            <a:r>
              <a:rPr lang="en-US" sz="2000"/>
              <a:t>Some, but not all of the piping circuit sees a 50% reduction in flow</a:t>
            </a:r>
          </a:p>
        </p:txBody>
      </p:sp>
      <p:sp>
        <p:nvSpPr>
          <p:cNvPr id="1283083" name="Oval 11"/>
          <p:cNvSpPr>
            <a:spLocks noChangeAspect="1" noChangeArrowheads="1"/>
          </p:cNvSpPr>
          <p:nvPr/>
        </p:nvSpPr>
        <p:spPr bwMode="auto">
          <a:xfrm>
            <a:off x="3343275" y="3257550"/>
            <a:ext cx="46038" cy="46038"/>
          </a:xfrm>
          <a:prstGeom prst="ellipse">
            <a:avLst/>
          </a:prstGeom>
          <a:solidFill>
            <a:schemeClr val="accent1"/>
          </a:solidFill>
          <a:ln w="9525">
            <a:noFill/>
            <a:round/>
            <a:headEnd/>
            <a:tailEnd/>
          </a:ln>
          <a:effectLst/>
        </p:spPr>
        <p:txBody>
          <a:bodyPr wrap="none" anchor="ctr"/>
          <a:lstStyle/>
          <a:p>
            <a:endParaRPr lang="en-US"/>
          </a:p>
        </p:txBody>
      </p:sp>
      <p:sp>
        <p:nvSpPr>
          <p:cNvPr id="1283088" name="Freeform 16"/>
          <p:cNvSpPr>
            <a:spLocks/>
          </p:cNvSpPr>
          <p:nvPr/>
        </p:nvSpPr>
        <p:spPr bwMode="auto">
          <a:xfrm>
            <a:off x="542925" y="3219450"/>
            <a:ext cx="3895725" cy="242888"/>
          </a:xfrm>
          <a:custGeom>
            <a:avLst/>
            <a:gdLst/>
            <a:ahLst/>
            <a:cxnLst>
              <a:cxn ang="0">
                <a:pos x="2454" y="153"/>
              </a:cxn>
              <a:cxn ang="0">
                <a:pos x="1779" y="39"/>
              </a:cxn>
              <a:cxn ang="0">
                <a:pos x="678" y="6"/>
              </a:cxn>
              <a:cxn ang="0">
                <a:pos x="0" y="3"/>
              </a:cxn>
            </a:cxnLst>
            <a:rect l="0" t="0" r="r" b="b"/>
            <a:pathLst>
              <a:path w="2454" h="153">
                <a:moveTo>
                  <a:pt x="2454" y="153"/>
                </a:moveTo>
                <a:cubicBezTo>
                  <a:pt x="2342" y="134"/>
                  <a:pt x="2075" y="64"/>
                  <a:pt x="1779" y="39"/>
                </a:cubicBezTo>
                <a:cubicBezTo>
                  <a:pt x="1483" y="14"/>
                  <a:pt x="974" y="12"/>
                  <a:pt x="678" y="6"/>
                </a:cubicBezTo>
                <a:cubicBezTo>
                  <a:pt x="382" y="0"/>
                  <a:pt x="141" y="4"/>
                  <a:pt x="0" y="3"/>
                </a:cubicBezTo>
              </a:path>
            </a:pathLst>
          </a:custGeom>
          <a:noFill/>
          <a:ln w="28575" cap="flat" cmpd="sng">
            <a:solidFill>
              <a:schemeClr val="hlink"/>
            </a:solidFill>
            <a:prstDash val="solid"/>
            <a:round/>
            <a:headEnd/>
            <a:tailEnd/>
          </a:ln>
          <a:effectLst/>
        </p:spPr>
        <p:txBody>
          <a:bodyPr anchor="ctr"/>
          <a:lstStyle/>
          <a:p>
            <a:endParaRPr lang="en-US"/>
          </a:p>
        </p:txBody>
      </p:sp>
      <p:grpSp>
        <p:nvGrpSpPr>
          <p:cNvPr id="1283089" name="Group 17"/>
          <p:cNvGrpSpPr>
            <a:grpSpLocks/>
          </p:cNvGrpSpPr>
          <p:nvPr/>
        </p:nvGrpSpPr>
        <p:grpSpPr bwMode="auto">
          <a:xfrm>
            <a:off x="3157538" y="3279775"/>
            <a:ext cx="209550" cy="209550"/>
            <a:chOff x="2652" y="1959"/>
            <a:chExt cx="132" cy="132"/>
          </a:xfrm>
        </p:grpSpPr>
        <p:sp>
          <p:nvSpPr>
            <p:cNvPr id="1283090" name="Line 18"/>
            <p:cNvSpPr>
              <a:spLocks noChangeShapeType="1"/>
            </p:cNvSpPr>
            <p:nvPr/>
          </p:nvSpPr>
          <p:spPr bwMode="auto">
            <a:xfrm>
              <a:off x="2784" y="1959"/>
              <a:ext cx="0" cy="132"/>
            </a:xfrm>
            <a:prstGeom prst="line">
              <a:avLst/>
            </a:prstGeom>
            <a:noFill/>
            <a:ln w="28575">
              <a:solidFill>
                <a:srgbClr val="FF0000"/>
              </a:solidFill>
              <a:round/>
              <a:headEnd/>
              <a:tailEnd/>
            </a:ln>
            <a:effectLst/>
          </p:spPr>
          <p:txBody>
            <a:bodyPr anchor="ctr"/>
            <a:lstStyle/>
            <a:p>
              <a:endParaRPr lang="en-US"/>
            </a:p>
          </p:txBody>
        </p:sp>
        <p:sp>
          <p:nvSpPr>
            <p:cNvPr id="1283091" name="Line 19"/>
            <p:cNvSpPr>
              <a:spLocks noChangeShapeType="1"/>
            </p:cNvSpPr>
            <p:nvPr/>
          </p:nvSpPr>
          <p:spPr bwMode="auto">
            <a:xfrm rot="-5400000">
              <a:off x="2718" y="1893"/>
              <a:ext cx="0" cy="132"/>
            </a:xfrm>
            <a:prstGeom prst="line">
              <a:avLst/>
            </a:prstGeom>
            <a:noFill/>
            <a:ln w="28575">
              <a:solidFill>
                <a:srgbClr val="FF0000"/>
              </a:solidFill>
              <a:round/>
              <a:headEnd/>
              <a:tailEnd/>
            </a:ln>
            <a:effectLst/>
          </p:spPr>
          <p:txBody>
            <a:bodyPr anchor="ctr"/>
            <a:lstStyle/>
            <a:p>
              <a:endParaRPr lang="en-US"/>
            </a:p>
          </p:txBody>
        </p:sp>
      </p:grpSp>
      <p:sp>
        <p:nvSpPr>
          <p:cNvPr id="1283092" name="Freeform 20"/>
          <p:cNvSpPr>
            <a:spLocks/>
          </p:cNvSpPr>
          <p:nvPr/>
        </p:nvSpPr>
        <p:spPr bwMode="auto">
          <a:xfrm>
            <a:off x="538163" y="3286125"/>
            <a:ext cx="2833687" cy="1317625"/>
          </a:xfrm>
          <a:custGeom>
            <a:avLst/>
            <a:gdLst/>
            <a:ahLst/>
            <a:cxnLst>
              <a:cxn ang="0">
                <a:pos x="0" y="822"/>
              </a:cxn>
              <a:cxn ang="0">
                <a:pos x="228" y="819"/>
              </a:cxn>
              <a:cxn ang="0">
                <a:pos x="579" y="756"/>
              </a:cxn>
              <a:cxn ang="0">
                <a:pos x="1068" y="561"/>
              </a:cxn>
              <a:cxn ang="0">
                <a:pos x="1551" y="228"/>
              </a:cxn>
              <a:cxn ang="0">
                <a:pos x="1785" y="0"/>
              </a:cxn>
            </a:cxnLst>
            <a:rect l="0" t="0" r="r" b="b"/>
            <a:pathLst>
              <a:path w="1785" h="830">
                <a:moveTo>
                  <a:pt x="0" y="822"/>
                </a:moveTo>
                <a:cubicBezTo>
                  <a:pt x="65" y="826"/>
                  <a:pt x="131" y="830"/>
                  <a:pt x="228" y="819"/>
                </a:cubicBezTo>
                <a:cubicBezTo>
                  <a:pt x="325" y="808"/>
                  <a:pt x="439" y="799"/>
                  <a:pt x="579" y="756"/>
                </a:cubicBezTo>
                <a:cubicBezTo>
                  <a:pt x="719" y="713"/>
                  <a:pt x="906" y="649"/>
                  <a:pt x="1068" y="561"/>
                </a:cubicBezTo>
                <a:cubicBezTo>
                  <a:pt x="1230" y="473"/>
                  <a:pt x="1432" y="321"/>
                  <a:pt x="1551" y="228"/>
                </a:cubicBezTo>
                <a:cubicBezTo>
                  <a:pt x="1670" y="135"/>
                  <a:pt x="1727" y="67"/>
                  <a:pt x="1785" y="0"/>
                </a:cubicBezTo>
              </a:path>
            </a:pathLst>
          </a:custGeom>
          <a:noFill/>
          <a:ln w="28575" cap="flat" cmpd="sng">
            <a:solidFill>
              <a:schemeClr val="folHlink"/>
            </a:solidFill>
            <a:prstDash val="solid"/>
            <a:round/>
            <a:headEnd/>
            <a:tailEnd/>
          </a:ln>
          <a:effectLst/>
        </p:spPr>
        <p:txBody>
          <a:bodyPr anchor="ctr"/>
          <a:lstStyle/>
          <a:p>
            <a:endParaRPr 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283088"/>
                                        </p:tgtEl>
                                        <p:attrNameLst>
                                          <p:attrName>style.visibility</p:attrName>
                                        </p:attrNameLst>
                                      </p:cBhvr>
                                      <p:to>
                                        <p:strVal val="visible"/>
                                      </p:to>
                                    </p:set>
                                    <p:animEffect transition="in" filter="wipe(left)">
                                      <p:cBhvr>
                                        <p:cTn id="7" dur="500"/>
                                        <p:tgtEl>
                                          <p:spTgt spid="128308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83092"/>
                                        </p:tgtEl>
                                        <p:attrNameLst>
                                          <p:attrName>style.visibility</p:attrName>
                                        </p:attrNameLst>
                                      </p:cBhvr>
                                      <p:to>
                                        <p:strVal val="visible"/>
                                      </p:to>
                                    </p:set>
                                    <p:animEffect transition="in" filter="wipe(left)">
                                      <p:cBhvr>
                                        <p:cTn id="12" dur="500"/>
                                        <p:tgtEl>
                                          <p:spTgt spid="1283092"/>
                                        </p:tgtEl>
                                      </p:cBhvr>
                                    </p:animEffect>
                                  </p:childTnLst>
                                </p:cTn>
                              </p:par>
                            </p:childTnLst>
                          </p:cTn>
                        </p:par>
                        <p:par>
                          <p:cTn id="13" fill="hold">
                            <p:stCondLst>
                              <p:cond delay="500"/>
                            </p:stCondLst>
                            <p:childTnLst>
                              <p:par>
                                <p:cTn id="14" presetID="9" presetClass="entr" presetSubtype="0" fill="hold" nodeType="afterEffect">
                                  <p:stCondLst>
                                    <p:cond delay="0"/>
                                  </p:stCondLst>
                                  <p:childTnLst>
                                    <p:set>
                                      <p:cBhvr>
                                        <p:cTn id="15" dur="1" fill="hold">
                                          <p:stCondLst>
                                            <p:cond delay="0"/>
                                          </p:stCondLst>
                                        </p:cTn>
                                        <p:tgtEl>
                                          <p:spTgt spid="1283089"/>
                                        </p:tgtEl>
                                        <p:attrNameLst>
                                          <p:attrName>style.visibility</p:attrName>
                                        </p:attrNameLst>
                                      </p:cBhvr>
                                      <p:to>
                                        <p:strVal val="visible"/>
                                      </p:to>
                                    </p:set>
                                    <p:animEffect transition="in" filter="dissolve">
                                      <p:cBhvr>
                                        <p:cTn id="16" dur="500"/>
                                        <p:tgtEl>
                                          <p:spTgt spid="12830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3088" grpId="0" animBg="1"/>
      <p:bldP spid="128309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p:cNvSpPr>
            <a:spLocks noGrp="1"/>
          </p:cNvSpPr>
          <p:nvPr>
            <p:ph type="dt" sz="half" idx="10"/>
          </p:nvPr>
        </p:nvSpPr>
        <p:spPr/>
        <p:txBody>
          <a:bodyPr/>
          <a:lstStyle/>
          <a:p>
            <a:fld id="{E7867B54-3B55-42E9-9909-ECFE8B27F507}" type="datetime1">
              <a:rPr lang="en-US"/>
              <a:pPr/>
              <a:t>11/25/2011</a:t>
            </a:fld>
            <a:endParaRPr lang="en-US"/>
          </a:p>
        </p:txBody>
      </p:sp>
      <p:sp>
        <p:nvSpPr>
          <p:cNvPr id="6" name="Slide Number Placeholder 3"/>
          <p:cNvSpPr>
            <a:spLocks noGrp="1"/>
          </p:cNvSpPr>
          <p:nvPr>
            <p:ph type="sldNum" sz="quarter" idx="11"/>
          </p:nvPr>
        </p:nvSpPr>
        <p:spPr/>
        <p:txBody>
          <a:bodyPr/>
          <a:lstStyle/>
          <a:p>
            <a:fld id="{E6DA7A56-876C-4492-A657-767529847B98}" type="slidenum">
              <a:rPr lang="en-US"/>
              <a:pPr/>
              <a:t>26</a:t>
            </a:fld>
            <a:endParaRPr lang="en-US" b="0"/>
          </a:p>
        </p:txBody>
      </p:sp>
      <p:sp>
        <p:nvSpPr>
          <p:cNvPr id="1288194" name="Rectangle 2"/>
          <p:cNvSpPr>
            <a:spLocks noGrp="1" noChangeArrowheads="1"/>
          </p:cNvSpPr>
          <p:nvPr>
            <p:ph type="title"/>
          </p:nvPr>
        </p:nvSpPr>
        <p:spPr/>
        <p:txBody>
          <a:bodyPr/>
          <a:lstStyle/>
          <a:p>
            <a:r>
              <a:rPr lang="en-US"/>
              <a:t>Summary</a:t>
            </a:r>
          </a:p>
        </p:txBody>
      </p:sp>
      <p:pic>
        <p:nvPicPr>
          <p:cNvPr id="1288195" name="Picture 3"/>
          <p:cNvPicPr>
            <a:picLocks noChangeAspect="1" noChangeArrowheads="1"/>
          </p:cNvPicPr>
          <p:nvPr/>
        </p:nvPicPr>
        <p:blipFill>
          <a:blip r:embed="rId3" cstate="print"/>
          <a:srcRect/>
          <a:stretch>
            <a:fillRect/>
          </a:stretch>
        </p:blipFill>
        <p:spPr bwMode="auto">
          <a:xfrm>
            <a:off x="120650" y="1727200"/>
            <a:ext cx="8912225" cy="2425700"/>
          </a:xfrm>
          <a:prstGeom prst="rect">
            <a:avLst/>
          </a:prstGeom>
          <a:noFill/>
          <a:ln w="9525">
            <a:noFill/>
            <a:miter lim="800000"/>
            <a:headEnd/>
            <a:tailEnd/>
          </a:ln>
          <a:effectLst/>
        </p:spPr>
      </p:pic>
      <p:sp>
        <p:nvSpPr>
          <p:cNvPr id="1288196" name="Rectangle 4"/>
          <p:cNvSpPr>
            <a:spLocks noChangeArrowheads="1"/>
          </p:cNvSpPr>
          <p:nvPr/>
        </p:nvSpPr>
        <p:spPr bwMode="auto">
          <a:xfrm>
            <a:off x="0" y="3778250"/>
            <a:ext cx="9144000" cy="701675"/>
          </a:xfrm>
          <a:prstGeom prst="rect">
            <a:avLst/>
          </a:prstGeom>
          <a:solidFill>
            <a:schemeClr val="bg1"/>
          </a:solidFill>
          <a:ln w="9525">
            <a:noFill/>
            <a:miter lim="800000"/>
            <a:headEnd/>
            <a:tailEnd/>
          </a:ln>
          <a:effectLst/>
        </p:spPr>
        <p:txBody>
          <a:bodyPr wrap="none" anchor="ctr"/>
          <a:lstStyle/>
          <a:p>
            <a:endParaRPr lang="en-US"/>
          </a:p>
        </p:txBody>
      </p:sp>
    </p:spTree>
  </p:cSld>
  <p:clrMapOvr>
    <a:masterClrMapping/>
  </p:clrMapOvr>
  <p:transition>
    <p:dissolv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4"/>
          <p:cNvSpPr>
            <a:spLocks noGrp="1"/>
          </p:cNvSpPr>
          <p:nvPr>
            <p:ph type="dt" sz="half" idx="10"/>
          </p:nvPr>
        </p:nvSpPr>
        <p:spPr/>
        <p:txBody>
          <a:bodyPr/>
          <a:lstStyle/>
          <a:p>
            <a:fld id="{93BC0AC0-711E-4A3E-83EF-7DC99129F868}" type="datetime1">
              <a:rPr lang="en-US"/>
              <a:pPr/>
              <a:t>11/25/2011</a:t>
            </a:fld>
            <a:endParaRPr lang="en-US"/>
          </a:p>
        </p:txBody>
      </p:sp>
      <p:sp>
        <p:nvSpPr>
          <p:cNvPr id="9" name="Slide Number Placeholder 5"/>
          <p:cNvSpPr>
            <a:spLocks noGrp="1"/>
          </p:cNvSpPr>
          <p:nvPr>
            <p:ph type="sldNum" sz="quarter" idx="11"/>
          </p:nvPr>
        </p:nvSpPr>
        <p:spPr/>
        <p:txBody>
          <a:bodyPr/>
          <a:lstStyle/>
          <a:p>
            <a:fld id="{8C0FB533-621D-49C6-9840-E81E296D7DEC}" type="slidenum">
              <a:rPr lang="en-US"/>
              <a:pPr/>
              <a:t>27</a:t>
            </a:fld>
            <a:endParaRPr lang="en-US" b="0"/>
          </a:p>
        </p:txBody>
      </p:sp>
      <p:pic>
        <p:nvPicPr>
          <p:cNvPr id="1290252" name="Picture 12" descr="Option 2 Pump 50% single pump curve"/>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0" y="1736725"/>
            <a:ext cx="6105525" cy="4572000"/>
          </a:xfrm>
          <a:prstGeom prst="rect">
            <a:avLst/>
          </a:prstGeom>
          <a:noFill/>
        </p:spPr>
      </p:pic>
      <p:sp>
        <p:nvSpPr>
          <p:cNvPr id="1290243" name="Rectangle 3"/>
          <p:cNvSpPr>
            <a:spLocks noGrp="1" noChangeArrowheads="1"/>
          </p:cNvSpPr>
          <p:nvPr>
            <p:ph type="title"/>
          </p:nvPr>
        </p:nvSpPr>
        <p:spPr/>
        <p:txBody>
          <a:bodyPr/>
          <a:lstStyle/>
          <a:p>
            <a:r>
              <a:rPr lang="en-US"/>
              <a:t>System 2:</a:t>
            </a:r>
            <a:br>
              <a:rPr lang="en-US"/>
            </a:br>
            <a:r>
              <a:rPr lang="en-US" sz="2400"/>
              <a:t>Shared Circuit, Non-redundant pumps</a:t>
            </a:r>
            <a:endParaRPr lang="en-US"/>
          </a:p>
        </p:txBody>
      </p:sp>
      <p:sp>
        <p:nvSpPr>
          <p:cNvPr id="1290244" name="Rectangle 4"/>
          <p:cNvSpPr>
            <a:spLocks noGrp="1" noChangeArrowheads="1"/>
          </p:cNvSpPr>
          <p:nvPr>
            <p:ph type="body" sz="half" idx="2"/>
          </p:nvPr>
        </p:nvSpPr>
        <p:spPr>
          <a:xfrm>
            <a:off x="5268913" y="1722438"/>
            <a:ext cx="3189287" cy="4491037"/>
          </a:xfrm>
          <a:solidFill>
            <a:schemeClr val="bg1"/>
          </a:solidFill>
        </p:spPr>
        <p:txBody>
          <a:bodyPr/>
          <a:lstStyle/>
          <a:p>
            <a:r>
              <a:rPr lang="en-US" sz="2000"/>
              <a:t>One common circuit</a:t>
            </a:r>
          </a:p>
          <a:p>
            <a:pPr lvl="1"/>
            <a:r>
              <a:rPr lang="en-US" sz="2000"/>
              <a:t>Lowest first cost penalty</a:t>
            </a:r>
          </a:p>
          <a:p>
            <a:pPr lvl="2"/>
            <a:r>
              <a:rPr lang="en-US"/>
              <a:t>Smaller pump</a:t>
            </a:r>
          </a:p>
          <a:p>
            <a:pPr lvl="2"/>
            <a:r>
              <a:rPr lang="en-US"/>
              <a:t>Smaller motor</a:t>
            </a:r>
          </a:p>
          <a:p>
            <a:pPr lvl="2"/>
            <a:r>
              <a:rPr lang="en-US"/>
              <a:t>Smaller electrical service</a:t>
            </a:r>
          </a:p>
          <a:p>
            <a:pPr lvl="1"/>
            <a:r>
              <a:rPr lang="en-US" sz="2000"/>
              <a:t>Not immune to pump or piping failure</a:t>
            </a:r>
          </a:p>
          <a:p>
            <a:pPr lvl="1"/>
            <a:r>
              <a:rPr lang="en-US" sz="2000"/>
              <a:t>Better than 50% redundant</a:t>
            </a:r>
          </a:p>
        </p:txBody>
      </p:sp>
      <p:sp>
        <p:nvSpPr>
          <p:cNvPr id="1290245" name="Oval 5"/>
          <p:cNvSpPr>
            <a:spLocks noChangeAspect="1" noChangeArrowheads="1"/>
          </p:cNvSpPr>
          <p:nvPr/>
        </p:nvSpPr>
        <p:spPr bwMode="auto">
          <a:xfrm>
            <a:off x="3343275" y="3257550"/>
            <a:ext cx="46038" cy="46038"/>
          </a:xfrm>
          <a:prstGeom prst="ellipse">
            <a:avLst/>
          </a:prstGeom>
          <a:solidFill>
            <a:schemeClr val="accent1"/>
          </a:solidFill>
          <a:ln w="9525">
            <a:noFill/>
            <a:round/>
            <a:headEnd/>
            <a:tailEnd/>
          </a:ln>
          <a:effectLst/>
        </p:spPr>
        <p:txBody>
          <a:bodyPr wrap="none" anchor="ctr"/>
          <a:lstStyle/>
          <a:p>
            <a:endParaRPr lang="en-US"/>
          </a:p>
        </p:txBody>
      </p:sp>
      <p:sp>
        <p:nvSpPr>
          <p:cNvPr id="1290251" name="Rectangle 11"/>
          <p:cNvSpPr>
            <a:spLocks noChangeArrowheads="1"/>
          </p:cNvSpPr>
          <p:nvPr/>
        </p:nvSpPr>
        <p:spPr bwMode="auto">
          <a:xfrm>
            <a:off x="4470400" y="5813425"/>
            <a:ext cx="1276350" cy="587375"/>
          </a:xfrm>
          <a:prstGeom prst="rect">
            <a:avLst/>
          </a:prstGeom>
          <a:solidFill>
            <a:schemeClr val="bg1"/>
          </a:solidFill>
          <a:ln w="9525">
            <a:noFill/>
            <a:miter lim="800000"/>
            <a:headEnd/>
            <a:tailEnd/>
          </a:ln>
          <a:effectLst/>
        </p:spPr>
        <p:txBody>
          <a:bodyPr wrap="none" anchor="ctr"/>
          <a:lstStyle/>
          <a:p>
            <a:endParaRPr lang="en-US"/>
          </a:p>
        </p:txBody>
      </p:sp>
      <p:sp>
        <p:nvSpPr>
          <p:cNvPr id="1290253" name="Text Box 13"/>
          <p:cNvSpPr txBox="1">
            <a:spLocks noChangeArrowheads="1"/>
          </p:cNvSpPr>
          <p:nvPr/>
        </p:nvSpPr>
        <p:spPr bwMode="auto">
          <a:xfrm>
            <a:off x="766763" y="3717925"/>
            <a:ext cx="3754437" cy="641350"/>
          </a:xfrm>
          <a:prstGeom prst="rect">
            <a:avLst/>
          </a:prstGeom>
          <a:solidFill>
            <a:schemeClr val="bg1">
              <a:alpha val="50000"/>
            </a:schemeClr>
          </a:solidFill>
          <a:ln w="9525">
            <a:noFill/>
            <a:miter lim="800000"/>
            <a:headEnd/>
            <a:tailEnd/>
          </a:ln>
          <a:effectLst/>
        </p:spPr>
        <p:txBody>
          <a:bodyPr>
            <a:spAutoFit/>
          </a:bodyPr>
          <a:lstStyle/>
          <a:p>
            <a:pPr>
              <a:spcBef>
                <a:spcPct val="50000"/>
              </a:spcBef>
            </a:pPr>
            <a:r>
              <a:rPr lang="en-US" sz="1800">
                <a:latin typeface="Arial" charset="0"/>
              </a:rPr>
              <a:t>Each pump sized for 50% of the required flow at the required head</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290253"/>
                                        </p:tgtEl>
                                        <p:attrNameLst>
                                          <p:attrName>style.visibility</p:attrName>
                                        </p:attrNameLst>
                                      </p:cBhvr>
                                      <p:to>
                                        <p:strVal val="visible"/>
                                      </p:to>
                                    </p:set>
                                    <p:animEffect transition="in" filter="dissolve">
                                      <p:cBhvr>
                                        <p:cTn id="7" dur="500"/>
                                        <p:tgtEl>
                                          <p:spTgt spid="12902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25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4"/>
          <p:cNvSpPr>
            <a:spLocks noGrp="1"/>
          </p:cNvSpPr>
          <p:nvPr>
            <p:ph type="dt" sz="half" idx="10"/>
          </p:nvPr>
        </p:nvSpPr>
        <p:spPr/>
        <p:txBody>
          <a:bodyPr/>
          <a:lstStyle/>
          <a:p>
            <a:fld id="{4254414F-3C9C-461B-A917-862A15C0D218}" type="datetime1">
              <a:rPr lang="en-US"/>
              <a:pPr/>
              <a:t>11/25/2011</a:t>
            </a:fld>
            <a:endParaRPr lang="en-US"/>
          </a:p>
        </p:txBody>
      </p:sp>
      <p:sp>
        <p:nvSpPr>
          <p:cNvPr id="12" name="Slide Number Placeholder 5"/>
          <p:cNvSpPr>
            <a:spLocks noGrp="1"/>
          </p:cNvSpPr>
          <p:nvPr>
            <p:ph type="sldNum" sz="quarter" idx="11"/>
          </p:nvPr>
        </p:nvSpPr>
        <p:spPr/>
        <p:txBody>
          <a:bodyPr/>
          <a:lstStyle/>
          <a:p>
            <a:fld id="{906D58E2-4B44-4B1D-B733-18107C2CB7FA}" type="slidenum">
              <a:rPr lang="en-US"/>
              <a:pPr/>
              <a:t>28</a:t>
            </a:fld>
            <a:endParaRPr lang="en-US" b="0"/>
          </a:p>
        </p:txBody>
      </p:sp>
      <p:pic>
        <p:nvPicPr>
          <p:cNvPr id="1291272" name="Picture 8" descr="Option 2 Pump 50% flow parallel curve"/>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0" y="1736725"/>
            <a:ext cx="6105525" cy="4572000"/>
          </a:xfrm>
          <a:prstGeom prst="rect">
            <a:avLst/>
          </a:prstGeom>
          <a:noFill/>
        </p:spPr>
      </p:pic>
      <p:sp>
        <p:nvSpPr>
          <p:cNvPr id="1291267" name="Rectangle 3"/>
          <p:cNvSpPr>
            <a:spLocks noGrp="1" noChangeArrowheads="1"/>
          </p:cNvSpPr>
          <p:nvPr>
            <p:ph type="title"/>
          </p:nvPr>
        </p:nvSpPr>
        <p:spPr/>
        <p:txBody>
          <a:bodyPr/>
          <a:lstStyle/>
          <a:p>
            <a:r>
              <a:rPr lang="en-US"/>
              <a:t>System 2 :</a:t>
            </a:r>
            <a:br>
              <a:rPr lang="en-US"/>
            </a:br>
            <a:r>
              <a:rPr lang="en-US" sz="2400"/>
              <a:t>Shared Circuit, Non-redundant pumps</a:t>
            </a:r>
          </a:p>
        </p:txBody>
      </p:sp>
      <p:sp>
        <p:nvSpPr>
          <p:cNvPr id="1291268" name="Rectangle 4"/>
          <p:cNvSpPr>
            <a:spLocks noGrp="1" noChangeArrowheads="1"/>
          </p:cNvSpPr>
          <p:nvPr>
            <p:ph type="body" sz="half" idx="2"/>
          </p:nvPr>
        </p:nvSpPr>
        <p:spPr>
          <a:xfrm>
            <a:off x="5268913" y="1722438"/>
            <a:ext cx="3189287" cy="4491037"/>
          </a:xfrm>
          <a:solidFill>
            <a:schemeClr val="bg1"/>
          </a:solidFill>
        </p:spPr>
        <p:txBody>
          <a:bodyPr/>
          <a:lstStyle/>
          <a:p>
            <a:r>
              <a:rPr lang="en-US" sz="2000"/>
              <a:t>One common circuit</a:t>
            </a:r>
          </a:p>
          <a:p>
            <a:pPr lvl="1"/>
            <a:r>
              <a:rPr lang="en-US" sz="2000"/>
              <a:t>Lowest first cost penalty</a:t>
            </a:r>
          </a:p>
          <a:p>
            <a:pPr lvl="2"/>
            <a:r>
              <a:rPr lang="en-US"/>
              <a:t>Smaller pump</a:t>
            </a:r>
          </a:p>
          <a:p>
            <a:pPr lvl="2"/>
            <a:r>
              <a:rPr lang="en-US"/>
              <a:t>Smaller motor</a:t>
            </a:r>
          </a:p>
          <a:p>
            <a:pPr lvl="2"/>
            <a:r>
              <a:rPr lang="en-US"/>
              <a:t>Smaller electrical service</a:t>
            </a:r>
          </a:p>
          <a:p>
            <a:pPr lvl="1"/>
            <a:r>
              <a:rPr lang="en-US" sz="2000"/>
              <a:t>Not immune to pump or piping failure</a:t>
            </a:r>
          </a:p>
          <a:p>
            <a:pPr lvl="1"/>
            <a:r>
              <a:rPr lang="en-US" sz="2000"/>
              <a:t>Better than 50% redundant</a:t>
            </a:r>
          </a:p>
        </p:txBody>
      </p:sp>
      <p:sp>
        <p:nvSpPr>
          <p:cNvPr id="1291269" name="Oval 5"/>
          <p:cNvSpPr>
            <a:spLocks noChangeAspect="1" noChangeArrowheads="1"/>
          </p:cNvSpPr>
          <p:nvPr/>
        </p:nvSpPr>
        <p:spPr bwMode="auto">
          <a:xfrm>
            <a:off x="3343275" y="3257550"/>
            <a:ext cx="46038" cy="46038"/>
          </a:xfrm>
          <a:prstGeom prst="ellipse">
            <a:avLst/>
          </a:prstGeom>
          <a:solidFill>
            <a:schemeClr val="accent1"/>
          </a:solidFill>
          <a:ln w="9525">
            <a:noFill/>
            <a:round/>
            <a:headEnd/>
            <a:tailEnd/>
          </a:ln>
          <a:effectLst/>
        </p:spPr>
        <p:txBody>
          <a:bodyPr wrap="none" anchor="ctr"/>
          <a:lstStyle/>
          <a:p>
            <a:endParaRPr lang="en-US"/>
          </a:p>
        </p:txBody>
      </p:sp>
      <p:sp>
        <p:nvSpPr>
          <p:cNvPr id="1291270" name="Rectangle 6"/>
          <p:cNvSpPr>
            <a:spLocks noChangeArrowheads="1"/>
          </p:cNvSpPr>
          <p:nvPr/>
        </p:nvSpPr>
        <p:spPr bwMode="auto">
          <a:xfrm>
            <a:off x="4470400" y="5813425"/>
            <a:ext cx="1276350" cy="587375"/>
          </a:xfrm>
          <a:prstGeom prst="rect">
            <a:avLst/>
          </a:prstGeom>
          <a:solidFill>
            <a:schemeClr val="bg1"/>
          </a:solidFill>
          <a:ln w="9525">
            <a:noFill/>
            <a:miter lim="800000"/>
            <a:headEnd/>
            <a:tailEnd/>
          </a:ln>
          <a:effectLst/>
        </p:spPr>
        <p:txBody>
          <a:bodyPr wrap="none" anchor="ctr"/>
          <a:lstStyle/>
          <a:p>
            <a:endParaRPr lang="en-US"/>
          </a:p>
        </p:txBody>
      </p:sp>
      <p:grpSp>
        <p:nvGrpSpPr>
          <p:cNvPr id="1291273" name="Group 9"/>
          <p:cNvGrpSpPr>
            <a:grpSpLocks/>
          </p:cNvGrpSpPr>
          <p:nvPr/>
        </p:nvGrpSpPr>
        <p:grpSpPr bwMode="auto">
          <a:xfrm>
            <a:off x="2605088" y="2741613"/>
            <a:ext cx="209550" cy="209550"/>
            <a:chOff x="2652" y="1959"/>
            <a:chExt cx="132" cy="132"/>
          </a:xfrm>
        </p:grpSpPr>
        <p:sp>
          <p:nvSpPr>
            <p:cNvPr id="1291274" name="Line 10"/>
            <p:cNvSpPr>
              <a:spLocks noChangeShapeType="1"/>
            </p:cNvSpPr>
            <p:nvPr/>
          </p:nvSpPr>
          <p:spPr bwMode="auto">
            <a:xfrm>
              <a:off x="2784" y="1959"/>
              <a:ext cx="0" cy="132"/>
            </a:xfrm>
            <a:prstGeom prst="line">
              <a:avLst/>
            </a:prstGeom>
            <a:noFill/>
            <a:ln w="28575">
              <a:solidFill>
                <a:srgbClr val="FF0000"/>
              </a:solidFill>
              <a:round/>
              <a:headEnd/>
              <a:tailEnd/>
            </a:ln>
            <a:effectLst/>
          </p:spPr>
          <p:txBody>
            <a:bodyPr anchor="ctr"/>
            <a:lstStyle/>
            <a:p>
              <a:endParaRPr lang="en-US"/>
            </a:p>
          </p:txBody>
        </p:sp>
        <p:sp>
          <p:nvSpPr>
            <p:cNvPr id="1291275" name="Line 11"/>
            <p:cNvSpPr>
              <a:spLocks noChangeShapeType="1"/>
            </p:cNvSpPr>
            <p:nvPr/>
          </p:nvSpPr>
          <p:spPr bwMode="auto">
            <a:xfrm rot="-5400000">
              <a:off x="2718" y="1893"/>
              <a:ext cx="0" cy="132"/>
            </a:xfrm>
            <a:prstGeom prst="line">
              <a:avLst/>
            </a:prstGeom>
            <a:noFill/>
            <a:ln w="28575">
              <a:solidFill>
                <a:srgbClr val="FF0000"/>
              </a:solidFill>
              <a:round/>
              <a:headEnd/>
              <a:tailEnd/>
            </a:ln>
            <a:effectLst/>
          </p:spPr>
          <p:txBody>
            <a:bodyPr anchor="ctr"/>
            <a:lstStyle/>
            <a:p>
              <a:endParaRPr lang="en-US"/>
            </a:p>
          </p:txBody>
        </p:sp>
      </p:grpSp>
      <p:sp>
        <p:nvSpPr>
          <p:cNvPr id="1291276" name="Line 12"/>
          <p:cNvSpPr>
            <a:spLocks noChangeShapeType="1"/>
          </p:cNvSpPr>
          <p:nvPr/>
        </p:nvSpPr>
        <p:spPr bwMode="auto">
          <a:xfrm>
            <a:off x="2233613" y="3505200"/>
            <a:ext cx="0" cy="1381125"/>
          </a:xfrm>
          <a:prstGeom prst="line">
            <a:avLst/>
          </a:prstGeom>
          <a:noFill/>
          <a:ln w="19050">
            <a:solidFill>
              <a:srgbClr val="FF0000"/>
            </a:solidFill>
            <a:round/>
            <a:headEnd/>
            <a:tailEnd type="arrow" w="lg" len="lg"/>
          </a:ln>
          <a:effectLst/>
        </p:spPr>
        <p:txBody>
          <a:bodyPr anchor="ctr"/>
          <a:lstStyle/>
          <a:p>
            <a:endParaRPr 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291273"/>
                                        </p:tgtEl>
                                        <p:attrNameLst>
                                          <p:attrName>style.visibility</p:attrName>
                                        </p:attrNameLst>
                                      </p:cBhvr>
                                      <p:to>
                                        <p:strVal val="visible"/>
                                      </p:to>
                                    </p:set>
                                    <p:animEffect transition="in" filter="dissolve">
                                      <p:cBhvr>
                                        <p:cTn id="7" dur="500"/>
                                        <p:tgtEl>
                                          <p:spTgt spid="1291273"/>
                                        </p:tgtEl>
                                      </p:cBhvr>
                                    </p:animEffect>
                                  </p:childTnLst>
                                </p:cTn>
                              </p:par>
                            </p:childTnLst>
                          </p:cTn>
                        </p:par>
                        <p:par>
                          <p:cTn id="8" fill="hold">
                            <p:stCondLst>
                              <p:cond delay="500"/>
                            </p:stCondLst>
                            <p:childTnLst>
                              <p:par>
                                <p:cTn id="9" presetID="0" presetClass="path" presetSubtype="0" accel="50000" decel="50000" fill="hold" nodeType="afterEffect">
                                  <p:stCondLst>
                                    <p:cond delay="0"/>
                                  </p:stCondLst>
                                  <p:childTnLst>
                                    <p:animMotion origin="layout" path="M -4.16667E-6 0.00949 C -0.00277 0.01435 -0.01076 0.02801 -0.01666 0.03842 C -0.02257 0.04884 -0.02795 0.05926 -0.03541 0.07176 C -0.04288 0.08426 -0.05607 0.10486 -0.06145 0.11342 " pathEditMode="relative" rAng="0" ptsTypes="aaaa">
                                      <p:cBhvr>
                                        <p:cTn id="10" dur="2000" fill="hold"/>
                                        <p:tgtEl>
                                          <p:spTgt spid="1291273"/>
                                        </p:tgtEl>
                                        <p:attrNameLst>
                                          <p:attrName>ppt_x</p:attrName>
                                          <p:attrName>ppt_y</p:attrName>
                                        </p:attrNameLst>
                                      </p:cBhvr>
                                      <p:rCtr x="-31" y="52"/>
                                    </p:animMotion>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1291276"/>
                                        </p:tgtEl>
                                        <p:attrNameLst>
                                          <p:attrName>style.visibility</p:attrName>
                                        </p:attrNameLst>
                                      </p:cBhvr>
                                      <p:to>
                                        <p:strVal val="visible"/>
                                      </p:to>
                                    </p:set>
                                    <p:animEffect transition="in" filter="wipe(up)">
                                      <p:cBhvr>
                                        <p:cTn id="15" dur="500"/>
                                        <p:tgtEl>
                                          <p:spTgt spid="12912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127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2"/>
          <p:cNvSpPr>
            <a:spLocks noGrp="1"/>
          </p:cNvSpPr>
          <p:nvPr>
            <p:ph type="dt" sz="half" idx="10"/>
          </p:nvPr>
        </p:nvSpPr>
        <p:spPr/>
        <p:txBody>
          <a:bodyPr/>
          <a:lstStyle/>
          <a:p>
            <a:fld id="{47B6F054-4BC5-4DD5-9986-028BEAF2781F}" type="datetime1">
              <a:rPr lang="en-US"/>
              <a:pPr/>
              <a:t>11/25/2011</a:t>
            </a:fld>
            <a:endParaRPr lang="en-US"/>
          </a:p>
        </p:txBody>
      </p:sp>
      <p:sp>
        <p:nvSpPr>
          <p:cNvPr id="5" name="Slide Number Placeholder 3"/>
          <p:cNvSpPr>
            <a:spLocks noGrp="1"/>
          </p:cNvSpPr>
          <p:nvPr>
            <p:ph type="sldNum" sz="quarter" idx="11"/>
          </p:nvPr>
        </p:nvSpPr>
        <p:spPr/>
        <p:txBody>
          <a:bodyPr/>
          <a:lstStyle/>
          <a:p>
            <a:fld id="{8E0E0309-E9B5-47B1-BD0A-07597AB15F2D}" type="slidenum">
              <a:rPr lang="en-US"/>
              <a:pPr/>
              <a:t>29</a:t>
            </a:fld>
            <a:endParaRPr lang="en-US" b="0"/>
          </a:p>
        </p:txBody>
      </p:sp>
      <p:sp>
        <p:nvSpPr>
          <p:cNvPr id="1294338" name="Rectangle 2"/>
          <p:cNvSpPr>
            <a:spLocks noGrp="1" noChangeArrowheads="1"/>
          </p:cNvSpPr>
          <p:nvPr>
            <p:ph type="title"/>
          </p:nvPr>
        </p:nvSpPr>
        <p:spPr/>
        <p:txBody>
          <a:bodyPr/>
          <a:lstStyle/>
          <a:p>
            <a:r>
              <a:rPr lang="en-US"/>
              <a:t>Summary</a:t>
            </a:r>
          </a:p>
        </p:txBody>
      </p:sp>
      <p:pic>
        <p:nvPicPr>
          <p:cNvPr id="1294339" name="Picture 3"/>
          <p:cNvPicPr>
            <a:picLocks noChangeAspect="1" noChangeArrowheads="1"/>
          </p:cNvPicPr>
          <p:nvPr/>
        </p:nvPicPr>
        <p:blipFill>
          <a:blip r:embed="rId3" cstate="print"/>
          <a:srcRect/>
          <a:stretch>
            <a:fillRect/>
          </a:stretch>
        </p:blipFill>
        <p:spPr bwMode="auto">
          <a:xfrm>
            <a:off x="120650" y="1727200"/>
            <a:ext cx="8912225" cy="2425700"/>
          </a:xfrm>
          <a:prstGeom prst="rect">
            <a:avLst/>
          </a:prstGeom>
          <a:noFill/>
          <a:ln w="9525">
            <a:noFill/>
            <a:miter lim="800000"/>
            <a:headEnd/>
            <a:tailEnd/>
          </a:ln>
          <a:effectLst/>
        </p:spPr>
      </p:pic>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4"/>
          <p:cNvSpPr>
            <a:spLocks noGrp="1" noChangeArrowheads="1"/>
          </p:cNvSpPr>
          <p:nvPr>
            <p:ph type="title"/>
          </p:nvPr>
        </p:nvSpPr>
        <p:spPr/>
        <p:txBody>
          <a:bodyPr/>
          <a:lstStyle/>
          <a:p>
            <a:pPr eaLnBrk="1" hangingPunct="1"/>
            <a:r>
              <a:rPr lang="en-US" smtClean="0"/>
              <a:t>Applying the Affinity Laws To Predict Performance</a:t>
            </a:r>
          </a:p>
        </p:txBody>
      </p:sp>
      <p:sp>
        <p:nvSpPr>
          <p:cNvPr id="55299" name="Rectangle 5"/>
          <p:cNvSpPr>
            <a:spLocks noGrp="1" noChangeArrowheads="1"/>
          </p:cNvSpPr>
          <p:nvPr>
            <p:ph idx="1"/>
          </p:nvPr>
        </p:nvSpPr>
        <p:spPr/>
        <p:txBody>
          <a:bodyPr/>
          <a:lstStyle/>
          <a:p>
            <a:pPr eaLnBrk="1" hangingPunct="1"/>
            <a:r>
              <a:rPr lang="en-US" smtClean="0"/>
              <a:t>The affinity laws assume geometric similarity</a:t>
            </a:r>
          </a:p>
          <a:p>
            <a:pPr eaLnBrk="1" hangingPunct="1"/>
            <a:endParaRPr lang="en-US" smtClean="0"/>
          </a:p>
        </p:txBody>
      </p:sp>
      <p:pic>
        <p:nvPicPr>
          <p:cNvPr id="1058818" name="Picture 2" descr="Small B&amp;G Pump"/>
          <p:cNvPicPr>
            <a:picLocks noChangeAspect="1" noChangeArrowheads="1"/>
          </p:cNvPicPr>
          <p:nvPr/>
        </p:nvPicPr>
        <p:blipFill>
          <a:blip r:embed="rId3" cstate="print"/>
          <a:srcRect/>
          <a:stretch>
            <a:fillRect/>
          </a:stretch>
        </p:blipFill>
        <p:spPr bwMode="auto">
          <a:xfrm>
            <a:off x="5419725" y="4211638"/>
            <a:ext cx="3206750" cy="1785937"/>
          </a:xfrm>
          <a:prstGeom prst="rect">
            <a:avLst/>
          </a:prstGeom>
          <a:noFill/>
          <a:ln w="9525">
            <a:noFill/>
            <a:miter lim="800000"/>
            <a:headEnd/>
            <a:tailEnd/>
          </a:ln>
        </p:spPr>
      </p:pic>
      <p:pic>
        <p:nvPicPr>
          <p:cNvPr id="1058819" name="Picture 3" descr="Big B&amp;G Pump"/>
          <p:cNvPicPr>
            <a:picLocks noChangeAspect="1" noChangeArrowheads="1"/>
          </p:cNvPicPr>
          <p:nvPr/>
        </p:nvPicPr>
        <p:blipFill>
          <a:blip r:embed="rId4" cstate="print"/>
          <a:srcRect/>
          <a:stretch>
            <a:fillRect/>
          </a:stretch>
        </p:blipFill>
        <p:spPr bwMode="auto">
          <a:xfrm>
            <a:off x="493713" y="3160713"/>
            <a:ext cx="4827587" cy="2693987"/>
          </a:xfrm>
          <a:prstGeom prst="rect">
            <a:avLst/>
          </a:prstGeom>
          <a:noFill/>
          <a:ln w="9525">
            <a:noFill/>
            <a:miter lim="800000"/>
            <a:headEnd/>
            <a:tailEnd/>
          </a:ln>
        </p:spPr>
      </p:pic>
      <p:sp>
        <p:nvSpPr>
          <p:cNvPr id="1058822" name="Text Box 6"/>
          <p:cNvSpPr txBox="1">
            <a:spLocks noChangeArrowheads="1"/>
          </p:cNvSpPr>
          <p:nvPr/>
        </p:nvSpPr>
        <p:spPr bwMode="auto">
          <a:xfrm>
            <a:off x="6988175" y="2463800"/>
            <a:ext cx="1844675" cy="1465263"/>
          </a:xfrm>
          <a:prstGeom prst="rect">
            <a:avLst/>
          </a:prstGeom>
          <a:solidFill>
            <a:schemeClr val="bg2">
              <a:alpha val="74901"/>
            </a:schemeClr>
          </a:solidFill>
          <a:ln w="9525" algn="ctr">
            <a:noFill/>
            <a:miter lim="800000"/>
            <a:headEnd/>
            <a:tailEnd/>
          </a:ln>
        </p:spPr>
        <p:txBody>
          <a:bodyPr lIns="18288" rIns="18288">
            <a:spAutoFit/>
          </a:bodyPr>
          <a:lstStyle/>
          <a:p>
            <a:pPr algn="ctr">
              <a:spcBef>
                <a:spcPct val="50000"/>
              </a:spcBef>
            </a:pPr>
            <a:r>
              <a:rPr lang="en-US" sz="1800">
                <a:solidFill>
                  <a:schemeClr val="bg1"/>
                </a:solidFill>
                <a:latin typeface="Arial" charset="0"/>
              </a:rPr>
              <a:t>Proportional relationship between impeller and casing dimensions</a:t>
            </a:r>
          </a:p>
        </p:txBody>
      </p:sp>
      <p:sp>
        <p:nvSpPr>
          <p:cNvPr id="1058823" name="Line 7"/>
          <p:cNvSpPr>
            <a:spLocks noChangeShapeType="1"/>
          </p:cNvSpPr>
          <p:nvPr/>
        </p:nvSpPr>
        <p:spPr bwMode="auto">
          <a:xfrm flipV="1">
            <a:off x="1371600" y="3187700"/>
            <a:ext cx="5486400" cy="531813"/>
          </a:xfrm>
          <a:prstGeom prst="line">
            <a:avLst/>
          </a:prstGeom>
          <a:noFill/>
          <a:ln w="38100">
            <a:solidFill>
              <a:schemeClr val="tx1"/>
            </a:solidFill>
            <a:round/>
            <a:headEnd type="triangle" w="lg" len="lg"/>
            <a:tailEnd/>
          </a:ln>
        </p:spPr>
        <p:txBody>
          <a:bodyPr anchor="ctr"/>
          <a:lstStyle/>
          <a:p>
            <a:endParaRPr lang="en-US"/>
          </a:p>
        </p:txBody>
      </p:sp>
      <p:sp>
        <p:nvSpPr>
          <p:cNvPr id="1058824" name="Line 8"/>
          <p:cNvSpPr>
            <a:spLocks noChangeShapeType="1"/>
          </p:cNvSpPr>
          <p:nvPr/>
        </p:nvSpPr>
        <p:spPr bwMode="auto">
          <a:xfrm flipV="1">
            <a:off x="6230938" y="3190875"/>
            <a:ext cx="642937" cy="1397000"/>
          </a:xfrm>
          <a:prstGeom prst="line">
            <a:avLst/>
          </a:prstGeom>
          <a:noFill/>
          <a:ln w="38100">
            <a:solidFill>
              <a:schemeClr val="tx1"/>
            </a:solidFill>
            <a:round/>
            <a:headEnd type="triangle" w="lg" len="lg"/>
            <a:tailEnd/>
          </a:ln>
        </p:spPr>
        <p:txBody>
          <a:bodyPr anchor="ctr"/>
          <a:lstStyle/>
          <a:p>
            <a:endParaRPr lang="en-US"/>
          </a:p>
        </p:txBody>
      </p:sp>
      <p:sp>
        <p:nvSpPr>
          <p:cNvPr id="55307" name="Text Box 9"/>
          <p:cNvSpPr txBox="1">
            <a:spLocks noChangeArrowheads="1"/>
          </p:cNvSpPr>
          <p:nvPr/>
        </p:nvSpPr>
        <p:spPr bwMode="auto">
          <a:xfrm>
            <a:off x="6445250" y="5949950"/>
            <a:ext cx="1955800" cy="214313"/>
          </a:xfrm>
          <a:prstGeom prst="rect">
            <a:avLst/>
          </a:prstGeom>
          <a:noFill/>
          <a:ln w="9525">
            <a:noFill/>
            <a:miter lim="800000"/>
            <a:headEnd/>
            <a:tailEnd/>
          </a:ln>
        </p:spPr>
        <p:txBody>
          <a:bodyPr wrap="none">
            <a:spAutoFit/>
          </a:bodyPr>
          <a:lstStyle/>
          <a:p>
            <a:r>
              <a:rPr lang="en-US" sz="800" i="1">
                <a:latin typeface="Times New Roman" pitchFamily="18" charset="0"/>
              </a:rPr>
              <a:t>Pump drawing courtesy of Bell and Gossett</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58819"/>
                                        </p:tgtEl>
                                        <p:attrNameLst>
                                          <p:attrName>style.visibility</p:attrName>
                                        </p:attrNameLst>
                                      </p:cBhvr>
                                      <p:to>
                                        <p:strVal val="visible"/>
                                      </p:to>
                                    </p:set>
                                    <p:animEffect transition="in" filter="dissolve">
                                      <p:cBhvr>
                                        <p:cTn id="7" dur="500"/>
                                        <p:tgtEl>
                                          <p:spTgt spid="1058819"/>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1058818"/>
                                        </p:tgtEl>
                                        <p:attrNameLst>
                                          <p:attrName>style.visibility</p:attrName>
                                        </p:attrNameLst>
                                      </p:cBhvr>
                                      <p:to>
                                        <p:strVal val="visible"/>
                                      </p:to>
                                    </p:set>
                                    <p:animEffect transition="in" filter="dissolve">
                                      <p:cBhvr>
                                        <p:cTn id="11" dur="500"/>
                                        <p:tgtEl>
                                          <p:spTgt spid="1058818"/>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058822"/>
                                        </p:tgtEl>
                                        <p:attrNameLst>
                                          <p:attrName>style.visibility</p:attrName>
                                        </p:attrNameLst>
                                      </p:cBhvr>
                                      <p:to>
                                        <p:strVal val="visible"/>
                                      </p:to>
                                    </p:set>
                                    <p:animEffect transition="in" filter="dissolve">
                                      <p:cBhvr>
                                        <p:cTn id="15" dur="500"/>
                                        <p:tgtEl>
                                          <p:spTgt spid="1058822"/>
                                        </p:tgtEl>
                                      </p:cBhvr>
                                    </p:animEffect>
                                  </p:childTnLst>
                                </p:cTn>
                              </p:par>
                              <p:par>
                                <p:cTn id="16" presetID="22" presetClass="entr" presetSubtype="2" fill="hold" grpId="0" nodeType="withEffect">
                                  <p:stCondLst>
                                    <p:cond delay="0"/>
                                  </p:stCondLst>
                                  <p:childTnLst>
                                    <p:set>
                                      <p:cBhvr>
                                        <p:cTn id="17" dur="1" fill="hold">
                                          <p:stCondLst>
                                            <p:cond delay="0"/>
                                          </p:stCondLst>
                                        </p:cTn>
                                        <p:tgtEl>
                                          <p:spTgt spid="1058823"/>
                                        </p:tgtEl>
                                        <p:attrNameLst>
                                          <p:attrName>style.visibility</p:attrName>
                                        </p:attrNameLst>
                                      </p:cBhvr>
                                      <p:to>
                                        <p:strVal val="visible"/>
                                      </p:to>
                                    </p:set>
                                    <p:animEffect transition="in" filter="wipe(right)">
                                      <p:cBhvr>
                                        <p:cTn id="18" dur="500"/>
                                        <p:tgtEl>
                                          <p:spTgt spid="10588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1058824"/>
                                        </p:tgtEl>
                                        <p:attrNameLst>
                                          <p:attrName>style.visibility</p:attrName>
                                        </p:attrNameLst>
                                      </p:cBhvr>
                                      <p:to>
                                        <p:strVal val="visible"/>
                                      </p:to>
                                    </p:set>
                                    <p:animEffect transition="in" filter="wipe(up)">
                                      <p:cBhvr>
                                        <p:cTn id="21" dur="500"/>
                                        <p:tgtEl>
                                          <p:spTgt spid="10588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8822" grpId="0" animBg="1"/>
      <p:bldP spid="1058823" grpId="0" animBg="1"/>
      <p:bldP spid="105882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5A3968F-A335-4FCC-93DB-7770492CB723}" type="datetime1">
              <a:rPr lang="en-US"/>
              <a:pPr/>
              <a:t>11/25/2011</a:t>
            </a:fld>
            <a:endParaRPr lang="en-US"/>
          </a:p>
        </p:txBody>
      </p:sp>
      <p:sp>
        <p:nvSpPr>
          <p:cNvPr id="5" name="Slide Number Placeholder 4"/>
          <p:cNvSpPr>
            <a:spLocks noGrp="1"/>
          </p:cNvSpPr>
          <p:nvPr>
            <p:ph type="sldNum" sz="quarter" idx="11"/>
          </p:nvPr>
        </p:nvSpPr>
        <p:spPr/>
        <p:txBody>
          <a:bodyPr/>
          <a:lstStyle/>
          <a:p>
            <a:fld id="{1567714D-FB5B-4B7A-8E1C-FD0DEE08B74F}" type="slidenum">
              <a:rPr lang="en-US"/>
              <a:pPr/>
              <a:t>30</a:t>
            </a:fld>
            <a:endParaRPr lang="en-US" b="0"/>
          </a:p>
        </p:txBody>
      </p:sp>
      <p:sp>
        <p:nvSpPr>
          <p:cNvPr id="1305602" name="Rectangle 2"/>
          <p:cNvSpPr>
            <a:spLocks noGrp="1" noChangeArrowheads="1"/>
          </p:cNvSpPr>
          <p:nvPr>
            <p:ph type="title"/>
          </p:nvPr>
        </p:nvSpPr>
        <p:spPr/>
        <p:txBody>
          <a:bodyPr/>
          <a:lstStyle/>
          <a:p>
            <a:r>
              <a:rPr lang="en-US"/>
              <a:t>The Bottom Lines</a:t>
            </a:r>
          </a:p>
        </p:txBody>
      </p:sp>
      <p:sp>
        <p:nvSpPr>
          <p:cNvPr id="1305603" name="Rectangle 3"/>
          <p:cNvSpPr>
            <a:spLocks noGrp="1" noChangeArrowheads="1"/>
          </p:cNvSpPr>
          <p:nvPr>
            <p:ph type="body" idx="1"/>
          </p:nvPr>
        </p:nvSpPr>
        <p:spPr/>
        <p:txBody>
          <a:bodyPr/>
          <a:lstStyle/>
          <a:p>
            <a:r>
              <a:rPr lang="en-US"/>
              <a:t>The cube rule can not be applied directly to parallel pumps running at 50% speed if the pumps share a common piping circuit</a:t>
            </a:r>
          </a:p>
          <a:p>
            <a:r>
              <a:rPr lang="en-US"/>
              <a:t>Even if the pumps have independent circuits, any lift due to an elevation change in an open system (and pump energy associated with it) will not follow the cube rule</a:t>
            </a:r>
          </a:p>
          <a:p>
            <a:endParaRPr lang="en-US"/>
          </a:p>
          <a:p>
            <a:endParaRPr 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305603">
                                            <p:txEl>
                                              <p:pRg st="0" end="0"/>
                                            </p:txEl>
                                          </p:spTgt>
                                        </p:tgtEl>
                                        <p:attrNameLst>
                                          <p:attrName>style.visibility</p:attrName>
                                        </p:attrNameLst>
                                      </p:cBhvr>
                                      <p:to>
                                        <p:strVal val="visible"/>
                                      </p:to>
                                    </p:set>
                                    <p:animEffect transition="in" filter="dissolve">
                                      <p:cBhvr>
                                        <p:cTn id="7" dur="500"/>
                                        <p:tgtEl>
                                          <p:spTgt spid="13056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305603">
                                            <p:txEl>
                                              <p:pRg st="1" end="1"/>
                                            </p:txEl>
                                          </p:spTgt>
                                        </p:tgtEl>
                                        <p:attrNameLst>
                                          <p:attrName>style.visibility</p:attrName>
                                        </p:attrNameLst>
                                      </p:cBhvr>
                                      <p:to>
                                        <p:strVal val="visible"/>
                                      </p:to>
                                    </p:set>
                                    <p:animEffect transition="in" filter="dissolve">
                                      <p:cBhvr>
                                        <p:cTn id="12" dur="500"/>
                                        <p:tgtEl>
                                          <p:spTgt spid="130560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5603"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D19D6F1-648A-493A-BD1E-BDBA3CC7FA9E}" type="datetime1">
              <a:rPr lang="en-US"/>
              <a:pPr/>
              <a:t>11/25/2011</a:t>
            </a:fld>
            <a:endParaRPr lang="en-US"/>
          </a:p>
        </p:txBody>
      </p:sp>
      <p:sp>
        <p:nvSpPr>
          <p:cNvPr id="5" name="Slide Number Placeholder 4"/>
          <p:cNvSpPr>
            <a:spLocks noGrp="1"/>
          </p:cNvSpPr>
          <p:nvPr>
            <p:ph type="sldNum" sz="quarter" idx="11"/>
          </p:nvPr>
        </p:nvSpPr>
        <p:spPr/>
        <p:txBody>
          <a:bodyPr/>
          <a:lstStyle/>
          <a:p>
            <a:fld id="{3B75B2C2-2A9B-4806-B9C5-F44215F82DEA}" type="slidenum">
              <a:rPr lang="en-US"/>
              <a:pPr/>
              <a:t>31</a:t>
            </a:fld>
            <a:endParaRPr lang="en-US" b="0"/>
          </a:p>
        </p:txBody>
      </p:sp>
      <p:sp>
        <p:nvSpPr>
          <p:cNvPr id="1306626" name="Rectangle 2"/>
          <p:cNvSpPr>
            <a:spLocks noGrp="1" noChangeArrowheads="1"/>
          </p:cNvSpPr>
          <p:nvPr>
            <p:ph type="title"/>
          </p:nvPr>
        </p:nvSpPr>
        <p:spPr/>
        <p:txBody>
          <a:bodyPr/>
          <a:lstStyle/>
          <a:p>
            <a:r>
              <a:rPr lang="en-US"/>
              <a:t>The Bottom Lines</a:t>
            </a:r>
          </a:p>
        </p:txBody>
      </p:sp>
      <p:sp>
        <p:nvSpPr>
          <p:cNvPr id="1306627" name="Rectangle 3"/>
          <p:cNvSpPr>
            <a:spLocks noGrp="1" noChangeArrowheads="1"/>
          </p:cNvSpPr>
          <p:nvPr>
            <p:ph type="body" idx="1"/>
          </p:nvPr>
        </p:nvSpPr>
        <p:spPr/>
        <p:txBody>
          <a:bodyPr/>
          <a:lstStyle/>
          <a:p>
            <a:r>
              <a:rPr lang="en-US"/>
              <a:t>Parallel pumps sharing a common piping circuit will approach the performance predicted by the cube rule if the amount of shared piping is small relative to the amount of piping associated with each pump</a:t>
            </a:r>
          </a:p>
          <a:p>
            <a:r>
              <a:rPr lang="en-US"/>
              <a:t>Parallel pumps sharing a common piping circuit will approach the performance predicted by the cube rule if the pressure loss in the common circuit is insignificant relative to the losses in the piping serving each pump</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306627">
                                            <p:txEl>
                                              <p:pRg st="0" end="0"/>
                                            </p:txEl>
                                          </p:spTgt>
                                        </p:tgtEl>
                                        <p:attrNameLst>
                                          <p:attrName>style.visibility</p:attrName>
                                        </p:attrNameLst>
                                      </p:cBhvr>
                                      <p:to>
                                        <p:strVal val="visible"/>
                                      </p:to>
                                    </p:set>
                                    <p:animEffect transition="in" filter="dissolve">
                                      <p:cBhvr>
                                        <p:cTn id="7" dur="500"/>
                                        <p:tgtEl>
                                          <p:spTgt spid="13066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306627">
                                            <p:txEl>
                                              <p:pRg st="1" end="1"/>
                                            </p:txEl>
                                          </p:spTgt>
                                        </p:tgtEl>
                                        <p:attrNameLst>
                                          <p:attrName>style.visibility</p:attrName>
                                        </p:attrNameLst>
                                      </p:cBhvr>
                                      <p:to>
                                        <p:strVal val="visible"/>
                                      </p:to>
                                    </p:set>
                                    <p:animEffect transition="in" filter="dissolve">
                                      <p:cBhvr>
                                        <p:cTn id="12" dur="500"/>
                                        <p:tgtEl>
                                          <p:spTgt spid="130662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6627"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3"/>
          <p:cNvSpPr>
            <a:spLocks noGrp="1" noChangeArrowheads="1"/>
          </p:cNvSpPr>
          <p:nvPr>
            <p:ph type="title"/>
          </p:nvPr>
        </p:nvSpPr>
        <p:spPr/>
        <p:txBody>
          <a:bodyPr/>
          <a:lstStyle/>
          <a:p>
            <a:pPr eaLnBrk="1" hangingPunct="1"/>
            <a:r>
              <a:rPr lang="en-US" smtClean="0"/>
              <a:t>Applying the Affinity Laws To Predict Performance</a:t>
            </a:r>
          </a:p>
        </p:txBody>
      </p:sp>
      <p:sp>
        <p:nvSpPr>
          <p:cNvPr id="56323" name="Rectangle 4"/>
          <p:cNvSpPr>
            <a:spLocks noGrp="1" noChangeArrowheads="1"/>
          </p:cNvSpPr>
          <p:nvPr>
            <p:ph idx="1"/>
          </p:nvPr>
        </p:nvSpPr>
        <p:spPr/>
        <p:txBody>
          <a:bodyPr/>
          <a:lstStyle/>
          <a:p>
            <a:pPr eaLnBrk="1" hangingPunct="1"/>
            <a:r>
              <a:rPr lang="en-US" smtClean="0"/>
              <a:t>Changing the impeller outside diameter with out changing the eye diameter and casing size is different</a:t>
            </a:r>
          </a:p>
          <a:p>
            <a:pPr eaLnBrk="1" hangingPunct="1"/>
            <a:endParaRPr lang="en-US" smtClean="0"/>
          </a:p>
        </p:txBody>
      </p:sp>
      <p:pic>
        <p:nvPicPr>
          <p:cNvPr id="56326" name="Picture 2" descr="Big B&amp;G Pump No Impeller"/>
          <p:cNvPicPr>
            <a:picLocks noChangeAspect="1" noChangeArrowheads="1"/>
          </p:cNvPicPr>
          <p:nvPr/>
        </p:nvPicPr>
        <p:blipFill>
          <a:blip r:embed="rId3" cstate="print"/>
          <a:srcRect/>
          <a:stretch>
            <a:fillRect/>
          </a:stretch>
        </p:blipFill>
        <p:spPr bwMode="auto">
          <a:xfrm>
            <a:off x="492125" y="3162300"/>
            <a:ext cx="4827588" cy="2693988"/>
          </a:xfrm>
          <a:prstGeom prst="rect">
            <a:avLst/>
          </a:prstGeom>
          <a:noFill/>
          <a:ln w="9525">
            <a:noFill/>
            <a:miter lim="800000"/>
            <a:headEnd/>
            <a:tailEnd/>
          </a:ln>
        </p:spPr>
      </p:pic>
      <p:sp>
        <p:nvSpPr>
          <p:cNvPr id="56327" name="Text Box 5"/>
          <p:cNvSpPr txBox="1">
            <a:spLocks noChangeArrowheads="1"/>
          </p:cNvSpPr>
          <p:nvPr/>
        </p:nvSpPr>
        <p:spPr bwMode="auto">
          <a:xfrm>
            <a:off x="1125538" y="5949950"/>
            <a:ext cx="1955800" cy="214313"/>
          </a:xfrm>
          <a:prstGeom prst="rect">
            <a:avLst/>
          </a:prstGeom>
          <a:noFill/>
          <a:ln w="9525">
            <a:noFill/>
            <a:miter lim="800000"/>
            <a:headEnd/>
            <a:tailEnd/>
          </a:ln>
        </p:spPr>
        <p:txBody>
          <a:bodyPr wrap="none">
            <a:spAutoFit/>
          </a:bodyPr>
          <a:lstStyle/>
          <a:p>
            <a:r>
              <a:rPr lang="en-US" sz="800" i="1">
                <a:latin typeface="Times New Roman" pitchFamily="18" charset="0"/>
              </a:rPr>
              <a:t>Pump drawing courtesy of Bell and Gossett</a:t>
            </a:r>
          </a:p>
        </p:txBody>
      </p:sp>
      <p:grpSp>
        <p:nvGrpSpPr>
          <p:cNvPr id="2" name="Group 6"/>
          <p:cNvGrpSpPr>
            <a:grpSpLocks/>
          </p:cNvGrpSpPr>
          <p:nvPr/>
        </p:nvGrpSpPr>
        <p:grpSpPr bwMode="auto">
          <a:xfrm>
            <a:off x="984250" y="3746500"/>
            <a:ext cx="319088" cy="952500"/>
            <a:chOff x="833" y="2166"/>
            <a:chExt cx="201" cy="600"/>
          </a:xfrm>
        </p:grpSpPr>
        <p:grpSp>
          <p:nvGrpSpPr>
            <p:cNvPr id="3" name="Group 7"/>
            <p:cNvGrpSpPr>
              <a:grpSpLocks/>
            </p:cNvGrpSpPr>
            <p:nvPr/>
          </p:nvGrpSpPr>
          <p:grpSpPr bwMode="auto">
            <a:xfrm>
              <a:off x="836" y="2178"/>
              <a:ext cx="193" cy="293"/>
              <a:chOff x="836" y="2178"/>
              <a:chExt cx="193" cy="293"/>
            </a:xfrm>
          </p:grpSpPr>
          <p:sp>
            <p:nvSpPr>
              <p:cNvPr id="56385" name="Line 8"/>
              <p:cNvSpPr>
                <a:spLocks noChangeShapeType="1"/>
              </p:cNvSpPr>
              <p:nvPr/>
            </p:nvSpPr>
            <p:spPr bwMode="auto">
              <a:xfrm>
                <a:off x="1029" y="2178"/>
                <a:ext cx="0" cy="291"/>
              </a:xfrm>
              <a:prstGeom prst="line">
                <a:avLst/>
              </a:prstGeom>
              <a:noFill/>
              <a:ln w="25400">
                <a:noFill/>
                <a:round/>
                <a:headEnd/>
                <a:tailEnd/>
              </a:ln>
            </p:spPr>
            <p:txBody>
              <a:bodyPr anchor="ctr"/>
              <a:lstStyle/>
              <a:p>
                <a:endParaRPr lang="en-US"/>
              </a:p>
            </p:txBody>
          </p:sp>
          <p:sp>
            <p:nvSpPr>
              <p:cNvPr id="56386" name="Line 9"/>
              <p:cNvSpPr>
                <a:spLocks noChangeShapeType="1"/>
              </p:cNvSpPr>
              <p:nvPr/>
            </p:nvSpPr>
            <p:spPr bwMode="auto">
              <a:xfrm flipH="1">
                <a:off x="945" y="2181"/>
                <a:ext cx="84" cy="0"/>
              </a:xfrm>
              <a:prstGeom prst="line">
                <a:avLst/>
              </a:prstGeom>
              <a:noFill/>
              <a:ln w="25400">
                <a:noFill/>
                <a:round/>
                <a:headEnd/>
                <a:tailEnd/>
              </a:ln>
            </p:spPr>
            <p:txBody>
              <a:bodyPr anchor="ctr"/>
              <a:lstStyle/>
              <a:p>
                <a:endParaRPr lang="en-US"/>
              </a:p>
            </p:txBody>
          </p:sp>
          <p:sp>
            <p:nvSpPr>
              <p:cNvPr id="56387" name="Freeform 10"/>
              <p:cNvSpPr>
                <a:spLocks/>
              </p:cNvSpPr>
              <p:nvPr/>
            </p:nvSpPr>
            <p:spPr bwMode="auto">
              <a:xfrm>
                <a:off x="837" y="2178"/>
                <a:ext cx="106" cy="222"/>
              </a:xfrm>
              <a:custGeom>
                <a:avLst/>
                <a:gdLst>
                  <a:gd name="T0" fmla="*/ 105 w 106"/>
                  <a:gd name="T1" fmla="*/ 0 h 222"/>
                  <a:gd name="T2" fmla="*/ 105 w 106"/>
                  <a:gd name="T3" fmla="*/ 63 h 222"/>
                  <a:gd name="T4" fmla="*/ 96 w 106"/>
                  <a:gd name="T5" fmla="*/ 159 h 222"/>
                  <a:gd name="T6" fmla="*/ 57 w 106"/>
                  <a:gd name="T7" fmla="*/ 210 h 222"/>
                  <a:gd name="T8" fmla="*/ 0 w 106"/>
                  <a:gd name="T9" fmla="*/ 222 h 222"/>
                  <a:gd name="T10" fmla="*/ 0 60000 65536"/>
                  <a:gd name="T11" fmla="*/ 0 60000 65536"/>
                  <a:gd name="T12" fmla="*/ 0 60000 65536"/>
                  <a:gd name="T13" fmla="*/ 0 60000 65536"/>
                  <a:gd name="T14" fmla="*/ 0 60000 65536"/>
                  <a:gd name="T15" fmla="*/ 0 w 106"/>
                  <a:gd name="T16" fmla="*/ 0 h 222"/>
                  <a:gd name="T17" fmla="*/ 106 w 106"/>
                  <a:gd name="T18" fmla="*/ 222 h 222"/>
                </a:gdLst>
                <a:ahLst/>
                <a:cxnLst>
                  <a:cxn ang="T10">
                    <a:pos x="T0" y="T1"/>
                  </a:cxn>
                  <a:cxn ang="T11">
                    <a:pos x="T2" y="T3"/>
                  </a:cxn>
                  <a:cxn ang="T12">
                    <a:pos x="T4" y="T5"/>
                  </a:cxn>
                  <a:cxn ang="T13">
                    <a:pos x="T6" y="T7"/>
                  </a:cxn>
                  <a:cxn ang="T14">
                    <a:pos x="T8" y="T9"/>
                  </a:cxn>
                </a:cxnLst>
                <a:rect l="T15" t="T16" r="T17" b="T18"/>
                <a:pathLst>
                  <a:path w="106" h="222">
                    <a:moveTo>
                      <a:pt x="105" y="0"/>
                    </a:moveTo>
                    <a:cubicBezTo>
                      <a:pt x="105" y="18"/>
                      <a:pt x="106" y="37"/>
                      <a:pt x="105" y="63"/>
                    </a:cubicBezTo>
                    <a:cubicBezTo>
                      <a:pt x="104" y="89"/>
                      <a:pt x="104" y="135"/>
                      <a:pt x="96" y="159"/>
                    </a:cubicBezTo>
                    <a:cubicBezTo>
                      <a:pt x="88" y="183"/>
                      <a:pt x="73" y="200"/>
                      <a:pt x="57" y="210"/>
                    </a:cubicBezTo>
                    <a:cubicBezTo>
                      <a:pt x="41" y="220"/>
                      <a:pt x="9" y="221"/>
                      <a:pt x="0" y="222"/>
                    </a:cubicBezTo>
                  </a:path>
                </a:pathLst>
              </a:custGeom>
              <a:noFill/>
              <a:ln w="25400" cap="flat" cmpd="sng">
                <a:noFill/>
                <a:prstDash val="solid"/>
                <a:round/>
                <a:headEnd/>
                <a:tailEnd/>
              </a:ln>
            </p:spPr>
            <p:txBody>
              <a:bodyPr anchor="ctr"/>
              <a:lstStyle/>
              <a:p>
                <a:endParaRPr lang="en-US"/>
              </a:p>
            </p:txBody>
          </p:sp>
          <p:sp>
            <p:nvSpPr>
              <p:cNvPr id="56388" name="Line 11"/>
              <p:cNvSpPr>
                <a:spLocks noChangeShapeType="1"/>
              </p:cNvSpPr>
              <p:nvPr/>
            </p:nvSpPr>
            <p:spPr bwMode="auto">
              <a:xfrm>
                <a:off x="836" y="2400"/>
                <a:ext cx="0" cy="71"/>
              </a:xfrm>
              <a:prstGeom prst="line">
                <a:avLst/>
              </a:prstGeom>
              <a:noFill/>
              <a:ln w="25400">
                <a:noFill/>
                <a:round/>
                <a:headEnd/>
                <a:tailEnd/>
              </a:ln>
            </p:spPr>
            <p:txBody>
              <a:bodyPr anchor="ctr"/>
              <a:lstStyle/>
              <a:p>
                <a:endParaRPr lang="en-US"/>
              </a:p>
            </p:txBody>
          </p:sp>
        </p:grpSp>
        <p:grpSp>
          <p:nvGrpSpPr>
            <p:cNvPr id="4" name="Group 12"/>
            <p:cNvGrpSpPr>
              <a:grpSpLocks/>
            </p:cNvGrpSpPr>
            <p:nvPr/>
          </p:nvGrpSpPr>
          <p:grpSpPr bwMode="auto">
            <a:xfrm flipV="1">
              <a:off x="836" y="2471"/>
              <a:ext cx="193" cy="293"/>
              <a:chOff x="836" y="2178"/>
              <a:chExt cx="193" cy="293"/>
            </a:xfrm>
          </p:grpSpPr>
          <p:sp>
            <p:nvSpPr>
              <p:cNvPr id="56381" name="Line 13"/>
              <p:cNvSpPr>
                <a:spLocks noChangeShapeType="1"/>
              </p:cNvSpPr>
              <p:nvPr/>
            </p:nvSpPr>
            <p:spPr bwMode="auto">
              <a:xfrm>
                <a:off x="1029" y="2178"/>
                <a:ext cx="0" cy="291"/>
              </a:xfrm>
              <a:prstGeom prst="line">
                <a:avLst/>
              </a:prstGeom>
              <a:noFill/>
              <a:ln w="25400">
                <a:noFill/>
                <a:round/>
                <a:headEnd/>
                <a:tailEnd/>
              </a:ln>
            </p:spPr>
            <p:txBody>
              <a:bodyPr anchor="ctr"/>
              <a:lstStyle/>
              <a:p>
                <a:endParaRPr lang="en-US"/>
              </a:p>
            </p:txBody>
          </p:sp>
          <p:sp>
            <p:nvSpPr>
              <p:cNvPr id="56382" name="Line 14"/>
              <p:cNvSpPr>
                <a:spLocks noChangeShapeType="1"/>
              </p:cNvSpPr>
              <p:nvPr/>
            </p:nvSpPr>
            <p:spPr bwMode="auto">
              <a:xfrm flipH="1">
                <a:off x="945" y="2181"/>
                <a:ext cx="84" cy="0"/>
              </a:xfrm>
              <a:prstGeom prst="line">
                <a:avLst/>
              </a:prstGeom>
              <a:noFill/>
              <a:ln w="25400">
                <a:noFill/>
                <a:round/>
                <a:headEnd/>
                <a:tailEnd/>
              </a:ln>
            </p:spPr>
            <p:txBody>
              <a:bodyPr anchor="ctr"/>
              <a:lstStyle/>
              <a:p>
                <a:endParaRPr lang="en-US"/>
              </a:p>
            </p:txBody>
          </p:sp>
          <p:sp>
            <p:nvSpPr>
              <p:cNvPr id="56383" name="Freeform 15"/>
              <p:cNvSpPr>
                <a:spLocks/>
              </p:cNvSpPr>
              <p:nvPr/>
            </p:nvSpPr>
            <p:spPr bwMode="auto">
              <a:xfrm>
                <a:off x="837" y="2178"/>
                <a:ext cx="106" cy="222"/>
              </a:xfrm>
              <a:custGeom>
                <a:avLst/>
                <a:gdLst>
                  <a:gd name="T0" fmla="*/ 105 w 106"/>
                  <a:gd name="T1" fmla="*/ 0 h 222"/>
                  <a:gd name="T2" fmla="*/ 105 w 106"/>
                  <a:gd name="T3" fmla="*/ 63 h 222"/>
                  <a:gd name="T4" fmla="*/ 96 w 106"/>
                  <a:gd name="T5" fmla="*/ 159 h 222"/>
                  <a:gd name="T6" fmla="*/ 57 w 106"/>
                  <a:gd name="T7" fmla="*/ 210 h 222"/>
                  <a:gd name="T8" fmla="*/ 0 w 106"/>
                  <a:gd name="T9" fmla="*/ 222 h 222"/>
                  <a:gd name="T10" fmla="*/ 0 60000 65536"/>
                  <a:gd name="T11" fmla="*/ 0 60000 65536"/>
                  <a:gd name="T12" fmla="*/ 0 60000 65536"/>
                  <a:gd name="T13" fmla="*/ 0 60000 65536"/>
                  <a:gd name="T14" fmla="*/ 0 60000 65536"/>
                  <a:gd name="T15" fmla="*/ 0 w 106"/>
                  <a:gd name="T16" fmla="*/ 0 h 222"/>
                  <a:gd name="T17" fmla="*/ 106 w 106"/>
                  <a:gd name="T18" fmla="*/ 222 h 222"/>
                </a:gdLst>
                <a:ahLst/>
                <a:cxnLst>
                  <a:cxn ang="T10">
                    <a:pos x="T0" y="T1"/>
                  </a:cxn>
                  <a:cxn ang="T11">
                    <a:pos x="T2" y="T3"/>
                  </a:cxn>
                  <a:cxn ang="T12">
                    <a:pos x="T4" y="T5"/>
                  </a:cxn>
                  <a:cxn ang="T13">
                    <a:pos x="T6" y="T7"/>
                  </a:cxn>
                  <a:cxn ang="T14">
                    <a:pos x="T8" y="T9"/>
                  </a:cxn>
                </a:cxnLst>
                <a:rect l="T15" t="T16" r="T17" b="T18"/>
                <a:pathLst>
                  <a:path w="106" h="222">
                    <a:moveTo>
                      <a:pt x="105" y="0"/>
                    </a:moveTo>
                    <a:cubicBezTo>
                      <a:pt x="105" y="18"/>
                      <a:pt x="106" y="37"/>
                      <a:pt x="105" y="63"/>
                    </a:cubicBezTo>
                    <a:cubicBezTo>
                      <a:pt x="104" y="89"/>
                      <a:pt x="104" y="135"/>
                      <a:pt x="96" y="159"/>
                    </a:cubicBezTo>
                    <a:cubicBezTo>
                      <a:pt x="88" y="183"/>
                      <a:pt x="73" y="200"/>
                      <a:pt x="57" y="210"/>
                    </a:cubicBezTo>
                    <a:cubicBezTo>
                      <a:pt x="41" y="220"/>
                      <a:pt x="9" y="221"/>
                      <a:pt x="0" y="222"/>
                    </a:cubicBezTo>
                  </a:path>
                </a:pathLst>
              </a:custGeom>
              <a:noFill/>
              <a:ln w="25400" cap="flat" cmpd="sng">
                <a:noFill/>
                <a:prstDash val="solid"/>
                <a:round/>
                <a:headEnd/>
                <a:tailEnd/>
              </a:ln>
            </p:spPr>
            <p:txBody>
              <a:bodyPr anchor="ctr"/>
              <a:lstStyle/>
              <a:p>
                <a:endParaRPr lang="en-US"/>
              </a:p>
            </p:txBody>
          </p:sp>
          <p:sp>
            <p:nvSpPr>
              <p:cNvPr id="56384" name="Line 16"/>
              <p:cNvSpPr>
                <a:spLocks noChangeShapeType="1"/>
              </p:cNvSpPr>
              <p:nvPr/>
            </p:nvSpPr>
            <p:spPr bwMode="auto">
              <a:xfrm>
                <a:off x="836" y="2400"/>
                <a:ext cx="0" cy="71"/>
              </a:xfrm>
              <a:prstGeom prst="line">
                <a:avLst/>
              </a:prstGeom>
              <a:noFill/>
              <a:ln w="25400">
                <a:noFill/>
                <a:round/>
                <a:headEnd/>
                <a:tailEnd/>
              </a:ln>
            </p:spPr>
            <p:txBody>
              <a:bodyPr anchor="ctr"/>
              <a:lstStyle/>
              <a:p>
                <a:endParaRPr lang="en-US"/>
              </a:p>
            </p:txBody>
          </p:sp>
        </p:grpSp>
        <p:sp>
          <p:nvSpPr>
            <p:cNvPr id="56377" name="Rectangle 17"/>
            <p:cNvSpPr>
              <a:spLocks noChangeArrowheads="1"/>
            </p:cNvSpPr>
            <p:nvPr/>
          </p:nvSpPr>
          <p:spPr bwMode="auto">
            <a:xfrm>
              <a:off x="946" y="2166"/>
              <a:ext cx="88" cy="600"/>
            </a:xfrm>
            <a:prstGeom prst="rect">
              <a:avLst/>
            </a:prstGeom>
            <a:solidFill>
              <a:srgbClr val="FFCC00"/>
            </a:solidFill>
            <a:ln w="9525">
              <a:noFill/>
              <a:miter lim="800000"/>
              <a:headEnd/>
              <a:tailEnd/>
            </a:ln>
          </p:spPr>
          <p:txBody>
            <a:bodyPr wrap="none" anchor="ctr"/>
            <a:lstStyle/>
            <a:p>
              <a:endParaRPr lang="en-US"/>
            </a:p>
          </p:txBody>
        </p:sp>
        <p:sp>
          <p:nvSpPr>
            <p:cNvPr id="56378" name="Rectangle 18"/>
            <p:cNvSpPr>
              <a:spLocks noChangeArrowheads="1"/>
            </p:cNvSpPr>
            <p:nvPr/>
          </p:nvSpPr>
          <p:spPr bwMode="auto">
            <a:xfrm>
              <a:off x="833" y="2394"/>
              <a:ext cx="183" cy="149"/>
            </a:xfrm>
            <a:prstGeom prst="rect">
              <a:avLst/>
            </a:prstGeom>
            <a:solidFill>
              <a:srgbClr val="FFCC00"/>
            </a:solidFill>
            <a:ln w="9525" algn="ctr">
              <a:solidFill>
                <a:srgbClr val="FFCC00"/>
              </a:solidFill>
              <a:miter lim="800000"/>
              <a:headEnd/>
              <a:tailEnd/>
            </a:ln>
          </p:spPr>
          <p:txBody>
            <a:bodyPr wrap="none" anchor="ctr"/>
            <a:lstStyle/>
            <a:p>
              <a:endParaRPr lang="en-US"/>
            </a:p>
          </p:txBody>
        </p:sp>
        <p:sp>
          <p:nvSpPr>
            <p:cNvPr id="56379" name="Freeform 19"/>
            <p:cNvSpPr>
              <a:spLocks/>
            </p:cNvSpPr>
            <p:nvPr/>
          </p:nvSpPr>
          <p:spPr bwMode="auto">
            <a:xfrm>
              <a:off x="870" y="2333"/>
              <a:ext cx="88" cy="71"/>
            </a:xfrm>
            <a:custGeom>
              <a:avLst/>
              <a:gdLst>
                <a:gd name="T0" fmla="*/ 0 w 88"/>
                <a:gd name="T1" fmla="*/ 64 h 71"/>
                <a:gd name="T2" fmla="*/ 29 w 88"/>
                <a:gd name="T3" fmla="*/ 57 h 71"/>
                <a:gd name="T4" fmla="*/ 50 w 88"/>
                <a:gd name="T5" fmla="*/ 45 h 71"/>
                <a:gd name="T6" fmla="*/ 60 w 88"/>
                <a:gd name="T7" fmla="*/ 31 h 71"/>
                <a:gd name="T8" fmla="*/ 77 w 88"/>
                <a:gd name="T9" fmla="*/ 0 h 71"/>
                <a:gd name="T10" fmla="*/ 86 w 88"/>
                <a:gd name="T11" fmla="*/ 37 h 71"/>
                <a:gd name="T12" fmla="*/ 78 w 88"/>
                <a:gd name="T13" fmla="*/ 61 h 71"/>
                <a:gd name="T14" fmla="*/ 18 w 88"/>
                <a:gd name="T15" fmla="*/ 64 h 71"/>
                <a:gd name="T16" fmla="*/ 0 w 88"/>
                <a:gd name="T17" fmla="*/ 64 h 7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8"/>
                <a:gd name="T28" fmla="*/ 0 h 71"/>
                <a:gd name="T29" fmla="*/ 88 w 88"/>
                <a:gd name="T30" fmla="*/ 71 h 7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8" h="71">
                  <a:moveTo>
                    <a:pt x="0" y="64"/>
                  </a:moveTo>
                  <a:cubicBezTo>
                    <a:pt x="14" y="63"/>
                    <a:pt x="17" y="59"/>
                    <a:pt x="29" y="57"/>
                  </a:cubicBezTo>
                  <a:cubicBezTo>
                    <a:pt x="36" y="52"/>
                    <a:pt x="42" y="47"/>
                    <a:pt x="50" y="45"/>
                  </a:cubicBezTo>
                  <a:cubicBezTo>
                    <a:pt x="53" y="40"/>
                    <a:pt x="60" y="31"/>
                    <a:pt x="60" y="31"/>
                  </a:cubicBezTo>
                  <a:cubicBezTo>
                    <a:pt x="65" y="16"/>
                    <a:pt x="63" y="9"/>
                    <a:pt x="77" y="0"/>
                  </a:cubicBezTo>
                  <a:cubicBezTo>
                    <a:pt x="85" y="11"/>
                    <a:pt x="80" y="25"/>
                    <a:pt x="86" y="37"/>
                  </a:cubicBezTo>
                  <a:cubicBezTo>
                    <a:pt x="85" y="46"/>
                    <a:pt x="88" y="59"/>
                    <a:pt x="78" y="61"/>
                  </a:cubicBezTo>
                  <a:cubicBezTo>
                    <a:pt x="58" y="59"/>
                    <a:pt x="38" y="61"/>
                    <a:pt x="18" y="64"/>
                  </a:cubicBezTo>
                  <a:cubicBezTo>
                    <a:pt x="12" y="67"/>
                    <a:pt x="4" y="71"/>
                    <a:pt x="0" y="64"/>
                  </a:cubicBezTo>
                  <a:close/>
                </a:path>
              </a:pathLst>
            </a:custGeom>
            <a:solidFill>
              <a:srgbClr val="FFCC00"/>
            </a:solidFill>
            <a:ln w="9525" cap="flat" cmpd="sng">
              <a:noFill/>
              <a:prstDash val="solid"/>
              <a:round/>
              <a:headEnd/>
              <a:tailEnd/>
            </a:ln>
          </p:spPr>
          <p:txBody>
            <a:bodyPr wrap="none" anchor="ctr"/>
            <a:lstStyle/>
            <a:p>
              <a:endParaRPr lang="en-US"/>
            </a:p>
          </p:txBody>
        </p:sp>
        <p:sp>
          <p:nvSpPr>
            <p:cNvPr id="56380" name="Freeform 20"/>
            <p:cNvSpPr>
              <a:spLocks/>
            </p:cNvSpPr>
            <p:nvPr/>
          </p:nvSpPr>
          <p:spPr bwMode="auto">
            <a:xfrm flipV="1">
              <a:off x="869" y="2536"/>
              <a:ext cx="88" cy="71"/>
            </a:xfrm>
            <a:custGeom>
              <a:avLst/>
              <a:gdLst>
                <a:gd name="T0" fmla="*/ 0 w 88"/>
                <a:gd name="T1" fmla="*/ 64 h 71"/>
                <a:gd name="T2" fmla="*/ 29 w 88"/>
                <a:gd name="T3" fmla="*/ 57 h 71"/>
                <a:gd name="T4" fmla="*/ 50 w 88"/>
                <a:gd name="T5" fmla="*/ 45 h 71"/>
                <a:gd name="T6" fmla="*/ 60 w 88"/>
                <a:gd name="T7" fmla="*/ 31 h 71"/>
                <a:gd name="T8" fmla="*/ 77 w 88"/>
                <a:gd name="T9" fmla="*/ 0 h 71"/>
                <a:gd name="T10" fmla="*/ 86 w 88"/>
                <a:gd name="T11" fmla="*/ 37 h 71"/>
                <a:gd name="T12" fmla="*/ 78 w 88"/>
                <a:gd name="T13" fmla="*/ 61 h 71"/>
                <a:gd name="T14" fmla="*/ 18 w 88"/>
                <a:gd name="T15" fmla="*/ 64 h 71"/>
                <a:gd name="T16" fmla="*/ 0 w 88"/>
                <a:gd name="T17" fmla="*/ 64 h 7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8"/>
                <a:gd name="T28" fmla="*/ 0 h 71"/>
                <a:gd name="T29" fmla="*/ 88 w 88"/>
                <a:gd name="T30" fmla="*/ 71 h 7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8" h="71">
                  <a:moveTo>
                    <a:pt x="0" y="64"/>
                  </a:moveTo>
                  <a:cubicBezTo>
                    <a:pt x="14" y="63"/>
                    <a:pt x="17" y="59"/>
                    <a:pt x="29" y="57"/>
                  </a:cubicBezTo>
                  <a:cubicBezTo>
                    <a:pt x="36" y="52"/>
                    <a:pt x="42" y="47"/>
                    <a:pt x="50" y="45"/>
                  </a:cubicBezTo>
                  <a:cubicBezTo>
                    <a:pt x="53" y="40"/>
                    <a:pt x="60" y="31"/>
                    <a:pt x="60" y="31"/>
                  </a:cubicBezTo>
                  <a:cubicBezTo>
                    <a:pt x="65" y="16"/>
                    <a:pt x="63" y="9"/>
                    <a:pt x="77" y="0"/>
                  </a:cubicBezTo>
                  <a:cubicBezTo>
                    <a:pt x="85" y="11"/>
                    <a:pt x="80" y="25"/>
                    <a:pt x="86" y="37"/>
                  </a:cubicBezTo>
                  <a:cubicBezTo>
                    <a:pt x="85" y="46"/>
                    <a:pt x="88" y="59"/>
                    <a:pt x="78" y="61"/>
                  </a:cubicBezTo>
                  <a:cubicBezTo>
                    <a:pt x="58" y="59"/>
                    <a:pt x="38" y="61"/>
                    <a:pt x="18" y="64"/>
                  </a:cubicBezTo>
                  <a:cubicBezTo>
                    <a:pt x="12" y="67"/>
                    <a:pt x="4" y="71"/>
                    <a:pt x="0" y="64"/>
                  </a:cubicBezTo>
                  <a:close/>
                </a:path>
              </a:pathLst>
            </a:custGeom>
            <a:solidFill>
              <a:srgbClr val="FFCC00"/>
            </a:solidFill>
            <a:ln w="9525" cap="flat" cmpd="sng">
              <a:solidFill>
                <a:srgbClr val="FFCC00"/>
              </a:solidFill>
              <a:prstDash val="solid"/>
              <a:round/>
              <a:headEnd/>
              <a:tailEnd/>
            </a:ln>
          </p:spPr>
          <p:txBody>
            <a:bodyPr wrap="none" anchor="ctr"/>
            <a:lstStyle/>
            <a:p>
              <a:endParaRPr lang="en-US"/>
            </a:p>
          </p:txBody>
        </p:sp>
      </p:grpSp>
      <p:grpSp>
        <p:nvGrpSpPr>
          <p:cNvPr id="5" name="Group 21"/>
          <p:cNvGrpSpPr>
            <a:grpSpLocks/>
          </p:cNvGrpSpPr>
          <p:nvPr/>
        </p:nvGrpSpPr>
        <p:grpSpPr bwMode="auto">
          <a:xfrm>
            <a:off x="984250" y="3765550"/>
            <a:ext cx="319088" cy="930275"/>
            <a:chOff x="969" y="2302"/>
            <a:chExt cx="201" cy="586"/>
          </a:xfrm>
        </p:grpSpPr>
        <p:grpSp>
          <p:nvGrpSpPr>
            <p:cNvPr id="6" name="Group 22"/>
            <p:cNvGrpSpPr>
              <a:grpSpLocks/>
            </p:cNvGrpSpPr>
            <p:nvPr/>
          </p:nvGrpSpPr>
          <p:grpSpPr bwMode="auto">
            <a:xfrm>
              <a:off x="972" y="2302"/>
              <a:ext cx="193" cy="293"/>
              <a:chOff x="836" y="2178"/>
              <a:chExt cx="193" cy="293"/>
            </a:xfrm>
          </p:grpSpPr>
          <p:sp>
            <p:nvSpPr>
              <p:cNvPr id="56371" name="Line 23"/>
              <p:cNvSpPr>
                <a:spLocks noChangeShapeType="1"/>
              </p:cNvSpPr>
              <p:nvPr/>
            </p:nvSpPr>
            <p:spPr bwMode="auto">
              <a:xfrm>
                <a:off x="1029" y="2178"/>
                <a:ext cx="0" cy="291"/>
              </a:xfrm>
              <a:prstGeom prst="line">
                <a:avLst/>
              </a:prstGeom>
              <a:noFill/>
              <a:ln w="25400">
                <a:noFill/>
                <a:round/>
                <a:headEnd/>
                <a:tailEnd/>
              </a:ln>
            </p:spPr>
            <p:txBody>
              <a:bodyPr anchor="ctr"/>
              <a:lstStyle/>
              <a:p>
                <a:endParaRPr lang="en-US"/>
              </a:p>
            </p:txBody>
          </p:sp>
          <p:sp>
            <p:nvSpPr>
              <p:cNvPr id="56372" name="Line 24"/>
              <p:cNvSpPr>
                <a:spLocks noChangeShapeType="1"/>
              </p:cNvSpPr>
              <p:nvPr/>
            </p:nvSpPr>
            <p:spPr bwMode="auto">
              <a:xfrm flipH="1">
                <a:off x="945" y="2181"/>
                <a:ext cx="84" cy="0"/>
              </a:xfrm>
              <a:prstGeom prst="line">
                <a:avLst/>
              </a:prstGeom>
              <a:noFill/>
              <a:ln w="25400">
                <a:noFill/>
                <a:round/>
                <a:headEnd/>
                <a:tailEnd/>
              </a:ln>
            </p:spPr>
            <p:txBody>
              <a:bodyPr anchor="ctr"/>
              <a:lstStyle/>
              <a:p>
                <a:endParaRPr lang="en-US"/>
              </a:p>
            </p:txBody>
          </p:sp>
          <p:sp>
            <p:nvSpPr>
              <p:cNvPr id="56373" name="Freeform 25"/>
              <p:cNvSpPr>
                <a:spLocks/>
              </p:cNvSpPr>
              <p:nvPr/>
            </p:nvSpPr>
            <p:spPr bwMode="auto">
              <a:xfrm>
                <a:off x="837" y="2178"/>
                <a:ext cx="106" cy="222"/>
              </a:xfrm>
              <a:custGeom>
                <a:avLst/>
                <a:gdLst>
                  <a:gd name="T0" fmla="*/ 105 w 106"/>
                  <a:gd name="T1" fmla="*/ 0 h 222"/>
                  <a:gd name="T2" fmla="*/ 105 w 106"/>
                  <a:gd name="T3" fmla="*/ 63 h 222"/>
                  <a:gd name="T4" fmla="*/ 96 w 106"/>
                  <a:gd name="T5" fmla="*/ 159 h 222"/>
                  <a:gd name="T6" fmla="*/ 57 w 106"/>
                  <a:gd name="T7" fmla="*/ 210 h 222"/>
                  <a:gd name="T8" fmla="*/ 0 w 106"/>
                  <a:gd name="T9" fmla="*/ 222 h 222"/>
                  <a:gd name="T10" fmla="*/ 0 60000 65536"/>
                  <a:gd name="T11" fmla="*/ 0 60000 65536"/>
                  <a:gd name="T12" fmla="*/ 0 60000 65536"/>
                  <a:gd name="T13" fmla="*/ 0 60000 65536"/>
                  <a:gd name="T14" fmla="*/ 0 60000 65536"/>
                  <a:gd name="T15" fmla="*/ 0 w 106"/>
                  <a:gd name="T16" fmla="*/ 0 h 222"/>
                  <a:gd name="T17" fmla="*/ 106 w 106"/>
                  <a:gd name="T18" fmla="*/ 222 h 222"/>
                </a:gdLst>
                <a:ahLst/>
                <a:cxnLst>
                  <a:cxn ang="T10">
                    <a:pos x="T0" y="T1"/>
                  </a:cxn>
                  <a:cxn ang="T11">
                    <a:pos x="T2" y="T3"/>
                  </a:cxn>
                  <a:cxn ang="T12">
                    <a:pos x="T4" y="T5"/>
                  </a:cxn>
                  <a:cxn ang="T13">
                    <a:pos x="T6" y="T7"/>
                  </a:cxn>
                  <a:cxn ang="T14">
                    <a:pos x="T8" y="T9"/>
                  </a:cxn>
                </a:cxnLst>
                <a:rect l="T15" t="T16" r="T17" b="T18"/>
                <a:pathLst>
                  <a:path w="106" h="222">
                    <a:moveTo>
                      <a:pt x="105" y="0"/>
                    </a:moveTo>
                    <a:cubicBezTo>
                      <a:pt x="105" y="18"/>
                      <a:pt x="106" y="37"/>
                      <a:pt x="105" y="63"/>
                    </a:cubicBezTo>
                    <a:cubicBezTo>
                      <a:pt x="104" y="89"/>
                      <a:pt x="104" y="135"/>
                      <a:pt x="96" y="159"/>
                    </a:cubicBezTo>
                    <a:cubicBezTo>
                      <a:pt x="88" y="183"/>
                      <a:pt x="73" y="200"/>
                      <a:pt x="57" y="210"/>
                    </a:cubicBezTo>
                    <a:cubicBezTo>
                      <a:pt x="41" y="220"/>
                      <a:pt x="9" y="221"/>
                      <a:pt x="0" y="222"/>
                    </a:cubicBezTo>
                  </a:path>
                </a:pathLst>
              </a:custGeom>
              <a:noFill/>
              <a:ln w="25400" cap="flat" cmpd="sng">
                <a:noFill/>
                <a:prstDash val="solid"/>
                <a:round/>
                <a:headEnd/>
                <a:tailEnd/>
              </a:ln>
            </p:spPr>
            <p:txBody>
              <a:bodyPr anchor="ctr"/>
              <a:lstStyle/>
              <a:p>
                <a:endParaRPr lang="en-US"/>
              </a:p>
            </p:txBody>
          </p:sp>
          <p:sp>
            <p:nvSpPr>
              <p:cNvPr id="56374" name="Line 26"/>
              <p:cNvSpPr>
                <a:spLocks noChangeShapeType="1"/>
              </p:cNvSpPr>
              <p:nvPr/>
            </p:nvSpPr>
            <p:spPr bwMode="auto">
              <a:xfrm>
                <a:off x="836" y="2400"/>
                <a:ext cx="0" cy="71"/>
              </a:xfrm>
              <a:prstGeom prst="line">
                <a:avLst/>
              </a:prstGeom>
              <a:noFill/>
              <a:ln w="25400">
                <a:noFill/>
                <a:round/>
                <a:headEnd/>
                <a:tailEnd/>
              </a:ln>
            </p:spPr>
            <p:txBody>
              <a:bodyPr anchor="ctr"/>
              <a:lstStyle/>
              <a:p>
                <a:endParaRPr lang="en-US"/>
              </a:p>
            </p:txBody>
          </p:sp>
        </p:grpSp>
        <p:grpSp>
          <p:nvGrpSpPr>
            <p:cNvPr id="7" name="Group 27"/>
            <p:cNvGrpSpPr>
              <a:grpSpLocks/>
            </p:cNvGrpSpPr>
            <p:nvPr/>
          </p:nvGrpSpPr>
          <p:grpSpPr bwMode="auto">
            <a:xfrm flipV="1">
              <a:off x="972" y="2595"/>
              <a:ext cx="193" cy="293"/>
              <a:chOff x="836" y="2178"/>
              <a:chExt cx="193" cy="293"/>
            </a:xfrm>
          </p:grpSpPr>
          <p:sp>
            <p:nvSpPr>
              <p:cNvPr id="56367" name="Line 28"/>
              <p:cNvSpPr>
                <a:spLocks noChangeShapeType="1"/>
              </p:cNvSpPr>
              <p:nvPr/>
            </p:nvSpPr>
            <p:spPr bwMode="auto">
              <a:xfrm>
                <a:off x="1029" y="2178"/>
                <a:ext cx="0" cy="291"/>
              </a:xfrm>
              <a:prstGeom prst="line">
                <a:avLst/>
              </a:prstGeom>
              <a:noFill/>
              <a:ln w="25400">
                <a:noFill/>
                <a:round/>
                <a:headEnd/>
                <a:tailEnd/>
              </a:ln>
            </p:spPr>
            <p:txBody>
              <a:bodyPr anchor="ctr"/>
              <a:lstStyle/>
              <a:p>
                <a:endParaRPr lang="en-US"/>
              </a:p>
            </p:txBody>
          </p:sp>
          <p:sp>
            <p:nvSpPr>
              <p:cNvPr id="56368" name="Line 29"/>
              <p:cNvSpPr>
                <a:spLocks noChangeShapeType="1"/>
              </p:cNvSpPr>
              <p:nvPr/>
            </p:nvSpPr>
            <p:spPr bwMode="auto">
              <a:xfrm flipH="1">
                <a:off x="945" y="2181"/>
                <a:ext cx="84" cy="0"/>
              </a:xfrm>
              <a:prstGeom prst="line">
                <a:avLst/>
              </a:prstGeom>
              <a:noFill/>
              <a:ln w="25400">
                <a:noFill/>
                <a:round/>
                <a:headEnd/>
                <a:tailEnd/>
              </a:ln>
            </p:spPr>
            <p:txBody>
              <a:bodyPr anchor="ctr"/>
              <a:lstStyle/>
              <a:p>
                <a:endParaRPr lang="en-US"/>
              </a:p>
            </p:txBody>
          </p:sp>
          <p:sp>
            <p:nvSpPr>
              <p:cNvPr id="56369" name="Freeform 30"/>
              <p:cNvSpPr>
                <a:spLocks/>
              </p:cNvSpPr>
              <p:nvPr/>
            </p:nvSpPr>
            <p:spPr bwMode="auto">
              <a:xfrm>
                <a:off x="837" y="2178"/>
                <a:ext cx="106" cy="222"/>
              </a:xfrm>
              <a:custGeom>
                <a:avLst/>
                <a:gdLst>
                  <a:gd name="T0" fmla="*/ 105 w 106"/>
                  <a:gd name="T1" fmla="*/ 0 h 222"/>
                  <a:gd name="T2" fmla="*/ 105 w 106"/>
                  <a:gd name="T3" fmla="*/ 63 h 222"/>
                  <a:gd name="T4" fmla="*/ 96 w 106"/>
                  <a:gd name="T5" fmla="*/ 159 h 222"/>
                  <a:gd name="T6" fmla="*/ 57 w 106"/>
                  <a:gd name="T7" fmla="*/ 210 h 222"/>
                  <a:gd name="T8" fmla="*/ 0 w 106"/>
                  <a:gd name="T9" fmla="*/ 222 h 222"/>
                  <a:gd name="T10" fmla="*/ 0 60000 65536"/>
                  <a:gd name="T11" fmla="*/ 0 60000 65536"/>
                  <a:gd name="T12" fmla="*/ 0 60000 65536"/>
                  <a:gd name="T13" fmla="*/ 0 60000 65536"/>
                  <a:gd name="T14" fmla="*/ 0 60000 65536"/>
                  <a:gd name="T15" fmla="*/ 0 w 106"/>
                  <a:gd name="T16" fmla="*/ 0 h 222"/>
                  <a:gd name="T17" fmla="*/ 106 w 106"/>
                  <a:gd name="T18" fmla="*/ 222 h 222"/>
                </a:gdLst>
                <a:ahLst/>
                <a:cxnLst>
                  <a:cxn ang="T10">
                    <a:pos x="T0" y="T1"/>
                  </a:cxn>
                  <a:cxn ang="T11">
                    <a:pos x="T2" y="T3"/>
                  </a:cxn>
                  <a:cxn ang="T12">
                    <a:pos x="T4" y="T5"/>
                  </a:cxn>
                  <a:cxn ang="T13">
                    <a:pos x="T6" y="T7"/>
                  </a:cxn>
                  <a:cxn ang="T14">
                    <a:pos x="T8" y="T9"/>
                  </a:cxn>
                </a:cxnLst>
                <a:rect l="T15" t="T16" r="T17" b="T18"/>
                <a:pathLst>
                  <a:path w="106" h="222">
                    <a:moveTo>
                      <a:pt x="105" y="0"/>
                    </a:moveTo>
                    <a:cubicBezTo>
                      <a:pt x="105" y="18"/>
                      <a:pt x="106" y="37"/>
                      <a:pt x="105" y="63"/>
                    </a:cubicBezTo>
                    <a:cubicBezTo>
                      <a:pt x="104" y="89"/>
                      <a:pt x="104" y="135"/>
                      <a:pt x="96" y="159"/>
                    </a:cubicBezTo>
                    <a:cubicBezTo>
                      <a:pt x="88" y="183"/>
                      <a:pt x="73" y="200"/>
                      <a:pt x="57" y="210"/>
                    </a:cubicBezTo>
                    <a:cubicBezTo>
                      <a:pt x="41" y="220"/>
                      <a:pt x="9" y="221"/>
                      <a:pt x="0" y="222"/>
                    </a:cubicBezTo>
                  </a:path>
                </a:pathLst>
              </a:custGeom>
              <a:noFill/>
              <a:ln w="25400" cap="flat" cmpd="sng">
                <a:noFill/>
                <a:prstDash val="solid"/>
                <a:round/>
                <a:headEnd/>
                <a:tailEnd/>
              </a:ln>
            </p:spPr>
            <p:txBody>
              <a:bodyPr anchor="ctr"/>
              <a:lstStyle/>
              <a:p>
                <a:endParaRPr lang="en-US"/>
              </a:p>
            </p:txBody>
          </p:sp>
          <p:sp>
            <p:nvSpPr>
              <p:cNvPr id="56370" name="Line 31"/>
              <p:cNvSpPr>
                <a:spLocks noChangeShapeType="1"/>
              </p:cNvSpPr>
              <p:nvPr/>
            </p:nvSpPr>
            <p:spPr bwMode="auto">
              <a:xfrm>
                <a:off x="836" y="2400"/>
                <a:ext cx="0" cy="71"/>
              </a:xfrm>
              <a:prstGeom prst="line">
                <a:avLst/>
              </a:prstGeom>
              <a:noFill/>
              <a:ln w="25400">
                <a:noFill/>
                <a:round/>
                <a:headEnd/>
                <a:tailEnd/>
              </a:ln>
            </p:spPr>
            <p:txBody>
              <a:bodyPr anchor="ctr"/>
              <a:lstStyle/>
              <a:p>
                <a:endParaRPr lang="en-US"/>
              </a:p>
            </p:txBody>
          </p:sp>
        </p:grpSp>
        <p:sp>
          <p:nvSpPr>
            <p:cNvPr id="56363" name="Rectangle 32"/>
            <p:cNvSpPr>
              <a:spLocks noChangeArrowheads="1"/>
            </p:cNvSpPr>
            <p:nvPr/>
          </p:nvSpPr>
          <p:spPr bwMode="auto">
            <a:xfrm>
              <a:off x="1082" y="2404"/>
              <a:ext cx="88" cy="372"/>
            </a:xfrm>
            <a:prstGeom prst="rect">
              <a:avLst/>
            </a:prstGeom>
            <a:solidFill>
              <a:srgbClr val="FFCC00"/>
            </a:solidFill>
            <a:ln w="9525">
              <a:noFill/>
              <a:miter lim="800000"/>
              <a:headEnd/>
              <a:tailEnd/>
            </a:ln>
          </p:spPr>
          <p:txBody>
            <a:bodyPr wrap="none" anchor="ctr"/>
            <a:lstStyle/>
            <a:p>
              <a:endParaRPr lang="en-US"/>
            </a:p>
          </p:txBody>
        </p:sp>
        <p:sp>
          <p:nvSpPr>
            <p:cNvPr id="56364" name="Rectangle 33"/>
            <p:cNvSpPr>
              <a:spLocks noChangeArrowheads="1"/>
            </p:cNvSpPr>
            <p:nvPr/>
          </p:nvSpPr>
          <p:spPr bwMode="auto">
            <a:xfrm>
              <a:off x="969" y="2518"/>
              <a:ext cx="183" cy="149"/>
            </a:xfrm>
            <a:prstGeom prst="rect">
              <a:avLst/>
            </a:prstGeom>
            <a:solidFill>
              <a:srgbClr val="FFCC00"/>
            </a:solidFill>
            <a:ln w="9525" algn="ctr">
              <a:solidFill>
                <a:srgbClr val="FFCC00"/>
              </a:solidFill>
              <a:miter lim="800000"/>
              <a:headEnd/>
              <a:tailEnd/>
            </a:ln>
          </p:spPr>
          <p:txBody>
            <a:bodyPr wrap="none" anchor="ctr"/>
            <a:lstStyle/>
            <a:p>
              <a:endParaRPr lang="en-US"/>
            </a:p>
          </p:txBody>
        </p:sp>
        <p:sp>
          <p:nvSpPr>
            <p:cNvPr id="56365" name="Freeform 34"/>
            <p:cNvSpPr>
              <a:spLocks/>
            </p:cNvSpPr>
            <p:nvPr/>
          </p:nvSpPr>
          <p:spPr bwMode="auto">
            <a:xfrm>
              <a:off x="1006" y="2457"/>
              <a:ext cx="88" cy="71"/>
            </a:xfrm>
            <a:custGeom>
              <a:avLst/>
              <a:gdLst>
                <a:gd name="T0" fmla="*/ 0 w 88"/>
                <a:gd name="T1" fmla="*/ 64 h 71"/>
                <a:gd name="T2" fmla="*/ 29 w 88"/>
                <a:gd name="T3" fmla="*/ 57 h 71"/>
                <a:gd name="T4" fmla="*/ 50 w 88"/>
                <a:gd name="T5" fmla="*/ 45 h 71"/>
                <a:gd name="T6" fmla="*/ 60 w 88"/>
                <a:gd name="T7" fmla="*/ 31 h 71"/>
                <a:gd name="T8" fmla="*/ 77 w 88"/>
                <a:gd name="T9" fmla="*/ 0 h 71"/>
                <a:gd name="T10" fmla="*/ 86 w 88"/>
                <a:gd name="T11" fmla="*/ 37 h 71"/>
                <a:gd name="T12" fmla="*/ 78 w 88"/>
                <a:gd name="T13" fmla="*/ 61 h 71"/>
                <a:gd name="T14" fmla="*/ 18 w 88"/>
                <a:gd name="T15" fmla="*/ 64 h 71"/>
                <a:gd name="T16" fmla="*/ 0 w 88"/>
                <a:gd name="T17" fmla="*/ 64 h 7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8"/>
                <a:gd name="T28" fmla="*/ 0 h 71"/>
                <a:gd name="T29" fmla="*/ 88 w 88"/>
                <a:gd name="T30" fmla="*/ 71 h 7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8" h="71">
                  <a:moveTo>
                    <a:pt x="0" y="64"/>
                  </a:moveTo>
                  <a:cubicBezTo>
                    <a:pt x="14" y="63"/>
                    <a:pt x="17" y="59"/>
                    <a:pt x="29" y="57"/>
                  </a:cubicBezTo>
                  <a:cubicBezTo>
                    <a:pt x="36" y="52"/>
                    <a:pt x="42" y="47"/>
                    <a:pt x="50" y="45"/>
                  </a:cubicBezTo>
                  <a:cubicBezTo>
                    <a:pt x="53" y="40"/>
                    <a:pt x="60" y="31"/>
                    <a:pt x="60" y="31"/>
                  </a:cubicBezTo>
                  <a:cubicBezTo>
                    <a:pt x="65" y="16"/>
                    <a:pt x="63" y="9"/>
                    <a:pt x="77" y="0"/>
                  </a:cubicBezTo>
                  <a:cubicBezTo>
                    <a:pt x="85" y="11"/>
                    <a:pt x="80" y="25"/>
                    <a:pt x="86" y="37"/>
                  </a:cubicBezTo>
                  <a:cubicBezTo>
                    <a:pt x="85" y="46"/>
                    <a:pt x="88" y="59"/>
                    <a:pt x="78" y="61"/>
                  </a:cubicBezTo>
                  <a:cubicBezTo>
                    <a:pt x="58" y="59"/>
                    <a:pt x="38" y="61"/>
                    <a:pt x="18" y="64"/>
                  </a:cubicBezTo>
                  <a:cubicBezTo>
                    <a:pt x="12" y="67"/>
                    <a:pt x="4" y="71"/>
                    <a:pt x="0" y="64"/>
                  </a:cubicBezTo>
                  <a:close/>
                </a:path>
              </a:pathLst>
            </a:custGeom>
            <a:solidFill>
              <a:srgbClr val="FFCC00"/>
            </a:solidFill>
            <a:ln w="9525" cap="flat" cmpd="sng">
              <a:noFill/>
              <a:prstDash val="solid"/>
              <a:round/>
              <a:headEnd/>
              <a:tailEnd/>
            </a:ln>
          </p:spPr>
          <p:txBody>
            <a:bodyPr wrap="none" anchor="ctr"/>
            <a:lstStyle/>
            <a:p>
              <a:endParaRPr lang="en-US"/>
            </a:p>
          </p:txBody>
        </p:sp>
        <p:sp>
          <p:nvSpPr>
            <p:cNvPr id="56366" name="Freeform 35"/>
            <p:cNvSpPr>
              <a:spLocks/>
            </p:cNvSpPr>
            <p:nvPr/>
          </p:nvSpPr>
          <p:spPr bwMode="auto">
            <a:xfrm flipV="1">
              <a:off x="1005" y="2660"/>
              <a:ext cx="88" cy="71"/>
            </a:xfrm>
            <a:custGeom>
              <a:avLst/>
              <a:gdLst>
                <a:gd name="T0" fmla="*/ 0 w 88"/>
                <a:gd name="T1" fmla="*/ 64 h 71"/>
                <a:gd name="T2" fmla="*/ 29 w 88"/>
                <a:gd name="T3" fmla="*/ 57 h 71"/>
                <a:gd name="T4" fmla="*/ 50 w 88"/>
                <a:gd name="T5" fmla="*/ 45 h 71"/>
                <a:gd name="T6" fmla="*/ 60 w 88"/>
                <a:gd name="T7" fmla="*/ 31 h 71"/>
                <a:gd name="T8" fmla="*/ 77 w 88"/>
                <a:gd name="T9" fmla="*/ 0 h 71"/>
                <a:gd name="T10" fmla="*/ 86 w 88"/>
                <a:gd name="T11" fmla="*/ 37 h 71"/>
                <a:gd name="T12" fmla="*/ 78 w 88"/>
                <a:gd name="T13" fmla="*/ 61 h 71"/>
                <a:gd name="T14" fmla="*/ 18 w 88"/>
                <a:gd name="T15" fmla="*/ 64 h 71"/>
                <a:gd name="T16" fmla="*/ 0 w 88"/>
                <a:gd name="T17" fmla="*/ 64 h 7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8"/>
                <a:gd name="T28" fmla="*/ 0 h 71"/>
                <a:gd name="T29" fmla="*/ 88 w 88"/>
                <a:gd name="T30" fmla="*/ 71 h 7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8" h="71">
                  <a:moveTo>
                    <a:pt x="0" y="64"/>
                  </a:moveTo>
                  <a:cubicBezTo>
                    <a:pt x="14" y="63"/>
                    <a:pt x="17" y="59"/>
                    <a:pt x="29" y="57"/>
                  </a:cubicBezTo>
                  <a:cubicBezTo>
                    <a:pt x="36" y="52"/>
                    <a:pt x="42" y="47"/>
                    <a:pt x="50" y="45"/>
                  </a:cubicBezTo>
                  <a:cubicBezTo>
                    <a:pt x="53" y="40"/>
                    <a:pt x="60" y="31"/>
                    <a:pt x="60" y="31"/>
                  </a:cubicBezTo>
                  <a:cubicBezTo>
                    <a:pt x="65" y="16"/>
                    <a:pt x="63" y="9"/>
                    <a:pt x="77" y="0"/>
                  </a:cubicBezTo>
                  <a:cubicBezTo>
                    <a:pt x="85" y="11"/>
                    <a:pt x="80" y="25"/>
                    <a:pt x="86" y="37"/>
                  </a:cubicBezTo>
                  <a:cubicBezTo>
                    <a:pt x="85" y="46"/>
                    <a:pt x="88" y="59"/>
                    <a:pt x="78" y="61"/>
                  </a:cubicBezTo>
                  <a:cubicBezTo>
                    <a:pt x="58" y="59"/>
                    <a:pt x="38" y="61"/>
                    <a:pt x="18" y="64"/>
                  </a:cubicBezTo>
                  <a:cubicBezTo>
                    <a:pt x="12" y="67"/>
                    <a:pt x="4" y="71"/>
                    <a:pt x="0" y="64"/>
                  </a:cubicBezTo>
                  <a:close/>
                </a:path>
              </a:pathLst>
            </a:custGeom>
            <a:solidFill>
              <a:srgbClr val="FFCC00"/>
            </a:solidFill>
            <a:ln w="9525" cap="flat" cmpd="sng">
              <a:solidFill>
                <a:srgbClr val="FFCC00"/>
              </a:solidFill>
              <a:prstDash val="solid"/>
              <a:round/>
              <a:headEnd/>
              <a:tailEnd/>
            </a:ln>
          </p:spPr>
          <p:txBody>
            <a:bodyPr wrap="none" anchor="ctr"/>
            <a:lstStyle/>
            <a:p>
              <a:endParaRPr lang="en-US"/>
            </a:p>
          </p:txBody>
        </p:sp>
      </p:grpSp>
      <p:grpSp>
        <p:nvGrpSpPr>
          <p:cNvPr id="8" name="Group 36"/>
          <p:cNvGrpSpPr>
            <a:grpSpLocks noChangeAspect="1"/>
          </p:cNvGrpSpPr>
          <p:nvPr/>
        </p:nvGrpSpPr>
        <p:grpSpPr bwMode="auto">
          <a:xfrm>
            <a:off x="5592763" y="2935288"/>
            <a:ext cx="3362325" cy="2886075"/>
            <a:chOff x="3522" y="2079"/>
            <a:chExt cx="1475" cy="1266"/>
          </a:xfrm>
        </p:grpSpPr>
        <p:sp>
          <p:nvSpPr>
            <p:cNvPr id="56339" name="Line 37"/>
            <p:cNvSpPr>
              <a:spLocks noChangeAspect="1" noChangeShapeType="1"/>
            </p:cNvSpPr>
            <p:nvPr/>
          </p:nvSpPr>
          <p:spPr bwMode="auto">
            <a:xfrm flipV="1">
              <a:off x="3522" y="2079"/>
              <a:ext cx="0" cy="1263"/>
            </a:xfrm>
            <a:prstGeom prst="line">
              <a:avLst/>
            </a:prstGeom>
            <a:noFill/>
            <a:ln w="28575">
              <a:solidFill>
                <a:schemeClr val="tx1"/>
              </a:solidFill>
              <a:round/>
              <a:headEnd/>
              <a:tailEnd/>
            </a:ln>
          </p:spPr>
          <p:txBody>
            <a:bodyPr anchor="ctr"/>
            <a:lstStyle/>
            <a:p>
              <a:endParaRPr lang="en-US"/>
            </a:p>
          </p:txBody>
        </p:sp>
        <p:sp>
          <p:nvSpPr>
            <p:cNvPr id="56340" name="Line 38"/>
            <p:cNvSpPr>
              <a:spLocks noChangeAspect="1" noChangeShapeType="1"/>
            </p:cNvSpPr>
            <p:nvPr/>
          </p:nvSpPr>
          <p:spPr bwMode="auto">
            <a:xfrm>
              <a:off x="3522" y="3345"/>
              <a:ext cx="1461" cy="0"/>
            </a:xfrm>
            <a:prstGeom prst="line">
              <a:avLst/>
            </a:prstGeom>
            <a:noFill/>
            <a:ln w="28575">
              <a:solidFill>
                <a:schemeClr val="tx1"/>
              </a:solidFill>
              <a:round/>
              <a:headEnd/>
              <a:tailEnd/>
            </a:ln>
          </p:spPr>
          <p:txBody>
            <a:bodyPr anchor="ctr"/>
            <a:lstStyle/>
            <a:p>
              <a:endParaRPr lang="en-US"/>
            </a:p>
          </p:txBody>
        </p:sp>
        <p:sp>
          <p:nvSpPr>
            <p:cNvPr id="56341" name="Line 39"/>
            <p:cNvSpPr>
              <a:spLocks noChangeAspect="1" noChangeShapeType="1"/>
            </p:cNvSpPr>
            <p:nvPr/>
          </p:nvSpPr>
          <p:spPr bwMode="auto">
            <a:xfrm flipV="1">
              <a:off x="3666" y="2091"/>
              <a:ext cx="0" cy="1254"/>
            </a:xfrm>
            <a:prstGeom prst="line">
              <a:avLst/>
            </a:prstGeom>
            <a:noFill/>
            <a:ln w="9525">
              <a:solidFill>
                <a:schemeClr val="bg2"/>
              </a:solidFill>
              <a:round/>
              <a:headEnd/>
              <a:tailEnd/>
            </a:ln>
          </p:spPr>
          <p:txBody>
            <a:bodyPr anchor="ctr"/>
            <a:lstStyle/>
            <a:p>
              <a:endParaRPr lang="en-US"/>
            </a:p>
          </p:txBody>
        </p:sp>
        <p:sp>
          <p:nvSpPr>
            <p:cNvPr id="56342" name="Line 40"/>
            <p:cNvSpPr>
              <a:spLocks noChangeAspect="1" noChangeShapeType="1"/>
            </p:cNvSpPr>
            <p:nvPr/>
          </p:nvSpPr>
          <p:spPr bwMode="auto">
            <a:xfrm flipV="1">
              <a:off x="3809" y="2091"/>
              <a:ext cx="0" cy="1254"/>
            </a:xfrm>
            <a:prstGeom prst="line">
              <a:avLst/>
            </a:prstGeom>
            <a:noFill/>
            <a:ln w="9525">
              <a:solidFill>
                <a:schemeClr val="bg2"/>
              </a:solidFill>
              <a:round/>
              <a:headEnd/>
              <a:tailEnd/>
            </a:ln>
          </p:spPr>
          <p:txBody>
            <a:bodyPr anchor="ctr"/>
            <a:lstStyle/>
            <a:p>
              <a:endParaRPr lang="en-US"/>
            </a:p>
          </p:txBody>
        </p:sp>
        <p:sp>
          <p:nvSpPr>
            <p:cNvPr id="56343" name="Line 41"/>
            <p:cNvSpPr>
              <a:spLocks noChangeAspect="1" noChangeShapeType="1"/>
            </p:cNvSpPr>
            <p:nvPr/>
          </p:nvSpPr>
          <p:spPr bwMode="auto">
            <a:xfrm flipV="1">
              <a:off x="3953" y="2091"/>
              <a:ext cx="0" cy="1254"/>
            </a:xfrm>
            <a:prstGeom prst="line">
              <a:avLst/>
            </a:prstGeom>
            <a:noFill/>
            <a:ln w="9525">
              <a:solidFill>
                <a:schemeClr val="bg2"/>
              </a:solidFill>
              <a:round/>
              <a:headEnd/>
              <a:tailEnd/>
            </a:ln>
          </p:spPr>
          <p:txBody>
            <a:bodyPr anchor="ctr"/>
            <a:lstStyle/>
            <a:p>
              <a:endParaRPr lang="en-US"/>
            </a:p>
          </p:txBody>
        </p:sp>
        <p:sp>
          <p:nvSpPr>
            <p:cNvPr id="56344" name="Line 42"/>
            <p:cNvSpPr>
              <a:spLocks noChangeAspect="1" noChangeShapeType="1"/>
            </p:cNvSpPr>
            <p:nvPr/>
          </p:nvSpPr>
          <p:spPr bwMode="auto">
            <a:xfrm flipV="1">
              <a:off x="4097" y="2091"/>
              <a:ext cx="0" cy="1254"/>
            </a:xfrm>
            <a:prstGeom prst="line">
              <a:avLst/>
            </a:prstGeom>
            <a:noFill/>
            <a:ln w="9525">
              <a:solidFill>
                <a:schemeClr val="bg2"/>
              </a:solidFill>
              <a:round/>
              <a:headEnd/>
              <a:tailEnd/>
            </a:ln>
          </p:spPr>
          <p:txBody>
            <a:bodyPr anchor="ctr"/>
            <a:lstStyle/>
            <a:p>
              <a:endParaRPr lang="en-US"/>
            </a:p>
          </p:txBody>
        </p:sp>
        <p:sp>
          <p:nvSpPr>
            <p:cNvPr id="56345" name="Line 43"/>
            <p:cNvSpPr>
              <a:spLocks noChangeAspect="1" noChangeShapeType="1"/>
            </p:cNvSpPr>
            <p:nvPr/>
          </p:nvSpPr>
          <p:spPr bwMode="auto">
            <a:xfrm flipV="1">
              <a:off x="4241" y="2091"/>
              <a:ext cx="0" cy="1254"/>
            </a:xfrm>
            <a:prstGeom prst="line">
              <a:avLst/>
            </a:prstGeom>
            <a:noFill/>
            <a:ln w="9525">
              <a:solidFill>
                <a:schemeClr val="bg2"/>
              </a:solidFill>
              <a:round/>
              <a:headEnd/>
              <a:tailEnd/>
            </a:ln>
          </p:spPr>
          <p:txBody>
            <a:bodyPr anchor="ctr"/>
            <a:lstStyle/>
            <a:p>
              <a:endParaRPr lang="en-US"/>
            </a:p>
          </p:txBody>
        </p:sp>
        <p:sp>
          <p:nvSpPr>
            <p:cNvPr id="56346" name="Line 44"/>
            <p:cNvSpPr>
              <a:spLocks noChangeAspect="1" noChangeShapeType="1"/>
            </p:cNvSpPr>
            <p:nvPr/>
          </p:nvSpPr>
          <p:spPr bwMode="auto">
            <a:xfrm flipV="1">
              <a:off x="4384" y="2091"/>
              <a:ext cx="0" cy="1254"/>
            </a:xfrm>
            <a:prstGeom prst="line">
              <a:avLst/>
            </a:prstGeom>
            <a:noFill/>
            <a:ln w="9525">
              <a:solidFill>
                <a:schemeClr val="bg2"/>
              </a:solidFill>
              <a:round/>
              <a:headEnd/>
              <a:tailEnd/>
            </a:ln>
          </p:spPr>
          <p:txBody>
            <a:bodyPr anchor="ctr"/>
            <a:lstStyle/>
            <a:p>
              <a:endParaRPr lang="en-US"/>
            </a:p>
          </p:txBody>
        </p:sp>
        <p:sp>
          <p:nvSpPr>
            <p:cNvPr id="56347" name="Line 45"/>
            <p:cNvSpPr>
              <a:spLocks noChangeAspect="1" noChangeShapeType="1"/>
            </p:cNvSpPr>
            <p:nvPr/>
          </p:nvSpPr>
          <p:spPr bwMode="auto">
            <a:xfrm flipV="1">
              <a:off x="4528" y="2091"/>
              <a:ext cx="0" cy="1254"/>
            </a:xfrm>
            <a:prstGeom prst="line">
              <a:avLst/>
            </a:prstGeom>
            <a:noFill/>
            <a:ln w="9525">
              <a:solidFill>
                <a:schemeClr val="bg2"/>
              </a:solidFill>
              <a:round/>
              <a:headEnd/>
              <a:tailEnd/>
            </a:ln>
          </p:spPr>
          <p:txBody>
            <a:bodyPr anchor="ctr"/>
            <a:lstStyle/>
            <a:p>
              <a:endParaRPr lang="en-US"/>
            </a:p>
          </p:txBody>
        </p:sp>
        <p:sp>
          <p:nvSpPr>
            <p:cNvPr id="56348" name="Line 46"/>
            <p:cNvSpPr>
              <a:spLocks noChangeAspect="1" noChangeShapeType="1"/>
            </p:cNvSpPr>
            <p:nvPr/>
          </p:nvSpPr>
          <p:spPr bwMode="auto">
            <a:xfrm flipV="1">
              <a:off x="4672" y="2091"/>
              <a:ext cx="0" cy="1254"/>
            </a:xfrm>
            <a:prstGeom prst="line">
              <a:avLst/>
            </a:prstGeom>
            <a:noFill/>
            <a:ln w="9525">
              <a:solidFill>
                <a:schemeClr val="bg2"/>
              </a:solidFill>
              <a:round/>
              <a:headEnd/>
              <a:tailEnd/>
            </a:ln>
          </p:spPr>
          <p:txBody>
            <a:bodyPr anchor="ctr"/>
            <a:lstStyle/>
            <a:p>
              <a:endParaRPr lang="en-US"/>
            </a:p>
          </p:txBody>
        </p:sp>
        <p:sp>
          <p:nvSpPr>
            <p:cNvPr id="56349" name="Line 47"/>
            <p:cNvSpPr>
              <a:spLocks noChangeAspect="1" noChangeShapeType="1"/>
            </p:cNvSpPr>
            <p:nvPr/>
          </p:nvSpPr>
          <p:spPr bwMode="auto">
            <a:xfrm flipV="1">
              <a:off x="4816" y="2091"/>
              <a:ext cx="0" cy="1254"/>
            </a:xfrm>
            <a:prstGeom prst="line">
              <a:avLst/>
            </a:prstGeom>
            <a:noFill/>
            <a:ln w="9525">
              <a:solidFill>
                <a:schemeClr val="bg2"/>
              </a:solidFill>
              <a:round/>
              <a:headEnd/>
              <a:tailEnd/>
            </a:ln>
          </p:spPr>
          <p:txBody>
            <a:bodyPr anchor="ctr"/>
            <a:lstStyle/>
            <a:p>
              <a:endParaRPr lang="en-US"/>
            </a:p>
          </p:txBody>
        </p:sp>
        <p:sp>
          <p:nvSpPr>
            <p:cNvPr id="56350" name="Line 48"/>
            <p:cNvSpPr>
              <a:spLocks noChangeAspect="1" noChangeShapeType="1"/>
            </p:cNvSpPr>
            <p:nvPr/>
          </p:nvSpPr>
          <p:spPr bwMode="auto">
            <a:xfrm flipV="1">
              <a:off x="4959" y="2091"/>
              <a:ext cx="0" cy="1254"/>
            </a:xfrm>
            <a:prstGeom prst="line">
              <a:avLst/>
            </a:prstGeom>
            <a:noFill/>
            <a:ln w="9525">
              <a:solidFill>
                <a:schemeClr val="bg2"/>
              </a:solidFill>
              <a:round/>
              <a:headEnd/>
              <a:tailEnd/>
            </a:ln>
          </p:spPr>
          <p:txBody>
            <a:bodyPr anchor="ctr"/>
            <a:lstStyle/>
            <a:p>
              <a:endParaRPr lang="en-US"/>
            </a:p>
          </p:txBody>
        </p:sp>
        <p:sp>
          <p:nvSpPr>
            <p:cNvPr id="56351" name="Line 49"/>
            <p:cNvSpPr>
              <a:spLocks noChangeAspect="1" noChangeShapeType="1"/>
            </p:cNvSpPr>
            <p:nvPr/>
          </p:nvSpPr>
          <p:spPr bwMode="auto">
            <a:xfrm>
              <a:off x="3522" y="2425"/>
              <a:ext cx="1467" cy="0"/>
            </a:xfrm>
            <a:prstGeom prst="line">
              <a:avLst/>
            </a:prstGeom>
            <a:noFill/>
            <a:ln w="9525">
              <a:solidFill>
                <a:schemeClr val="bg2"/>
              </a:solidFill>
              <a:round/>
              <a:headEnd/>
              <a:tailEnd/>
            </a:ln>
          </p:spPr>
          <p:txBody>
            <a:bodyPr anchor="ctr"/>
            <a:lstStyle/>
            <a:p>
              <a:endParaRPr lang="en-US"/>
            </a:p>
          </p:txBody>
        </p:sp>
        <p:sp>
          <p:nvSpPr>
            <p:cNvPr id="56352" name="Line 50"/>
            <p:cNvSpPr>
              <a:spLocks noChangeAspect="1" noChangeShapeType="1"/>
            </p:cNvSpPr>
            <p:nvPr/>
          </p:nvSpPr>
          <p:spPr bwMode="auto">
            <a:xfrm>
              <a:off x="3522" y="2536"/>
              <a:ext cx="1471" cy="0"/>
            </a:xfrm>
            <a:prstGeom prst="line">
              <a:avLst/>
            </a:prstGeom>
            <a:noFill/>
            <a:ln w="9525">
              <a:solidFill>
                <a:schemeClr val="bg2"/>
              </a:solidFill>
              <a:round/>
              <a:headEnd/>
              <a:tailEnd/>
            </a:ln>
          </p:spPr>
          <p:txBody>
            <a:bodyPr anchor="ctr"/>
            <a:lstStyle/>
            <a:p>
              <a:endParaRPr lang="en-US"/>
            </a:p>
          </p:txBody>
        </p:sp>
        <p:sp>
          <p:nvSpPr>
            <p:cNvPr id="56353" name="Line 51"/>
            <p:cNvSpPr>
              <a:spLocks noChangeAspect="1" noChangeShapeType="1"/>
            </p:cNvSpPr>
            <p:nvPr/>
          </p:nvSpPr>
          <p:spPr bwMode="auto">
            <a:xfrm>
              <a:off x="3522" y="2648"/>
              <a:ext cx="1463" cy="0"/>
            </a:xfrm>
            <a:prstGeom prst="line">
              <a:avLst/>
            </a:prstGeom>
            <a:noFill/>
            <a:ln w="9525">
              <a:solidFill>
                <a:schemeClr val="bg2"/>
              </a:solidFill>
              <a:round/>
              <a:headEnd/>
              <a:tailEnd/>
            </a:ln>
          </p:spPr>
          <p:txBody>
            <a:bodyPr anchor="ctr"/>
            <a:lstStyle/>
            <a:p>
              <a:endParaRPr lang="en-US"/>
            </a:p>
          </p:txBody>
        </p:sp>
        <p:sp>
          <p:nvSpPr>
            <p:cNvPr id="56354" name="Line 52"/>
            <p:cNvSpPr>
              <a:spLocks noChangeAspect="1" noChangeShapeType="1"/>
            </p:cNvSpPr>
            <p:nvPr/>
          </p:nvSpPr>
          <p:spPr bwMode="auto">
            <a:xfrm>
              <a:off x="3522" y="2759"/>
              <a:ext cx="1463" cy="0"/>
            </a:xfrm>
            <a:prstGeom prst="line">
              <a:avLst/>
            </a:prstGeom>
            <a:noFill/>
            <a:ln w="9525">
              <a:solidFill>
                <a:schemeClr val="bg2"/>
              </a:solidFill>
              <a:round/>
              <a:headEnd/>
              <a:tailEnd/>
            </a:ln>
          </p:spPr>
          <p:txBody>
            <a:bodyPr anchor="ctr"/>
            <a:lstStyle/>
            <a:p>
              <a:endParaRPr lang="en-US"/>
            </a:p>
          </p:txBody>
        </p:sp>
        <p:sp>
          <p:nvSpPr>
            <p:cNvPr id="56355" name="Line 53"/>
            <p:cNvSpPr>
              <a:spLocks noChangeAspect="1" noChangeShapeType="1"/>
            </p:cNvSpPr>
            <p:nvPr/>
          </p:nvSpPr>
          <p:spPr bwMode="auto">
            <a:xfrm>
              <a:off x="3522" y="2870"/>
              <a:ext cx="1475" cy="0"/>
            </a:xfrm>
            <a:prstGeom prst="line">
              <a:avLst/>
            </a:prstGeom>
            <a:noFill/>
            <a:ln w="9525">
              <a:solidFill>
                <a:schemeClr val="bg2"/>
              </a:solidFill>
              <a:round/>
              <a:headEnd/>
              <a:tailEnd/>
            </a:ln>
          </p:spPr>
          <p:txBody>
            <a:bodyPr anchor="ctr"/>
            <a:lstStyle/>
            <a:p>
              <a:endParaRPr lang="en-US"/>
            </a:p>
          </p:txBody>
        </p:sp>
        <p:sp>
          <p:nvSpPr>
            <p:cNvPr id="56356" name="Line 54"/>
            <p:cNvSpPr>
              <a:spLocks noChangeAspect="1" noChangeShapeType="1"/>
            </p:cNvSpPr>
            <p:nvPr/>
          </p:nvSpPr>
          <p:spPr bwMode="auto">
            <a:xfrm>
              <a:off x="3522" y="2982"/>
              <a:ext cx="1475" cy="0"/>
            </a:xfrm>
            <a:prstGeom prst="line">
              <a:avLst/>
            </a:prstGeom>
            <a:noFill/>
            <a:ln w="9525">
              <a:solidFill>
                <a:schemeClr val="bg2"/>
              </a:solidFill>
              <a:round/>
              <a:headEnd/>
              <a:tailEnd/>
            </a:ln>
          </p:spPr>
          <p:txBody>
            <a:bodyPr anchor="ctr"/>
            <a:lstStyle/>
            <a:p>
              <a:endParaRPr lang="en-US"/>
            </a:p>
          </p:txBody>
        </p:sp>
        <p:sp>
          <p:nvSpPr>
            <p:cNvPr id="56357" name="Line 55"/>
            <p:cNvSpPr>
              <a:spLocks noChangeAspect="1" noChangeShapeType="1"/>
            </p:cNvSpPr>
            <p:nvPr/>
          </p:nvSpPr>
          <p:spPr bwMode="auto">
            <a:xfrm>
              <a:off x="3522" y="3093"/>
              <a:ext cx="1463" cy="0"/>
            </a:xfrm>
            <a:prstGeom prst="line">
              <a:avLst/>
            </a:prstGeom>
            <a:noFill/>
            <a:ln w="9525">
              <a:solidFill>
                <a:schemeClr val="bg2"/>
              </a:solidFill>
              <a:round/>
              <a:headEnd/>
              <a:tailEnd/>
            </a:ln>
          </p:spPr>
          <p:txBody>
            <a:bodyPr anchor="ctr"/>
            <a:lstStyle/>
            <a:p>
              <a:endParaRPr lang="en-US"/>
            </a:p>
          </p:txBody>
        </p:sp>
        <p:sp>
          <p:nvSpPr>
            <p:cNvPr id="56358" name="Line 56"/>
            <p:cNvSpPr>
              <a:spLocks noChangeAspect="1" noChangeShapeType="1"/>
            </p:cNvSpPr>
            <p:nvPr/>
          </p:nvSpPr>
          <p:spPr bwMode="auto">
            <a:xfrm>
              <a:off x="3522" y="3205"/>
              <a:ext cx="1471" cy="0"/>
            </a:xfrm>
            <a:prstGeom prst="line">
              <a:avLst/>
            </a:prstGeom>
            <a:noFill/>
            <a:ln w="9525">
              <a:solidFill>
                <a:schemeClr val="bg2"/>
              </a:solidFill>
              <a:round/>
              <a:headEnd/>
              <a:tailEnd/>
            </a:ln>
          </p:spPr>
          <p:txBody>
            <a:bodyPr anchor="ctr"/>
            <a:lstStyle/>
            <a:p>
              <a:endParaRPr lang="en-US"/>
            </a:p>
          </p:txBody>
        </p:sp>
        <p:sp>
          <p:nvSpPr>
            <p:cNvPr id="56359" name="Line 57"/>
            <p:cNvSpPr>
              <a:spLocks noChangeAspect="1" noChangeShapeType="1"/>
            </p:cNvSpPr>
            <p:nvPr/>
          </p:nvSpPr>
          <p:spPr bwMode="auto">
            <a:xfrm>
              <a:off x="3522" y="2202"/>
              <a:ext cx="1463" cy="0"/>
            </a:xfrm>
            <a:prstGeom prst="line">
              <a:avLst/>
            </a:prstGeom>
            <a:noFill/>
            <a:ln w="9525">
              <a:solidFill>
                <a:schemeClr val="bg2"/>
              </a:solidFill>
              <a:round/>
              <a:headEnd/>
              <a:tailEnd/>
            </a:ln>
          </p:spPr>
          <p:txBody>
            <a:bodyPr anchor="ctr"/>
            <a:lstStyle/>
            <a:p>
              <a:endParaRPr lang="en-US"/>
            </a:p>
          </p:txBody>
        </p:sp>
        <p:sp>
          <p:nvSpPr>
            <p:cNvPr id="56360" name="Line 58"/>
            <p:cNvSpPr>
              <a:spLocks noChangeAspect="1" noChangeShapeType="1"/>
            </p:cNvSpPr>
            <p:nvPr/>
          </p:nvSpPr>
          <p:spPr bwMode="auto">
            <a:xfrm>
              <a:off x="3522" y="2313"/>
              <a:ext cx="1463" cy="0"/>
            </a:xfrm>
            <a:prstGeom prst="line">
              <a:avLst/>
            </a:prstGeom>
            <a:noFill/>
            <a:ln w="9525">
              <a:solidFill>
                <a:schemeClr val="bg2"/>
              </a:solidFill>
              <a:round/>
              <a:headEnd/>
              <a:tailEnd/>
            </a:ln>
          </p:spPr>
          <p:txBody>
            <a:bodyPr anchor="ctr"/>
            <a:lstStyle/>
            <a:p>
              <a:endParaRPr lang="en-US"/>
            </a:p>
          </p:txBody>
        </p:sp>
      </p:grpSp>
      <p:sp>
        <p:nvSpPr>
          <p:cNvPr id="1060923" name="Freeform 59"/>
          <p:cNvSpPr>
            <a:spLocks noChangeAspect="1"/>
          </p:cNvSpPr>
          <p:nvPr/>
        </p:nvSpPr>
        <p:spPr bwMode="auto">
          <a:xfrm>
            <a:off x="5605463" y="3776663"/>
            <a:ext cx="2967037" cy="911225"/>
          </a:xfrm>
          <a:custGeom>
            <a:avLst/>
            <a:gdLst>
              <a:gd name="T0" fmla="*/ 0 w 1392"/>
              <a:gd name="T1" fmla="*/ 0 h 428"/>
              <a:gd name="T2" fmla="*/ 1544707235 w 1392"/>
              <a:gd name="T3" fmla="*/ 90656250 h 428"/>
              <a:gd name="T4" fmla="*/ 2147483647 w 1392"/>
              <a:gd name="T5" fmla="*/ 163179553 h 428"/>
              <a:gd name="T6" fmla="*/ 2147483647 w 1392"/>
              <a:gd name="T7" fmla="*/ 253835769 h 428"/>
              <a:gd name="T8" fmla="*/ 2147483647 w 1392"/>
              <a:gd name="T9" fmla="*/ 417015322 h 428"/>
              <a:gd name="T10" fmla="*/ 2147483647 w 1392"/>
              <a:gd name="T11" fmla="*/ 670851158 h 428"/>
              <a:gd name="T12" fmla="*/ 2147483647 w 1392"/>
              <a:gd name="T13" fmla="*/ 1033471766 h 428"/>
              <a:gd name="T14" fmla="*/ 2147483647 w 1392"/>
              <a:gd name="T15" fmla="*/ 1631797526 h 428"/>
              <a:gd name="T16" fmla="*/ 2147483647 w 1392"/>
              <a:gd name="T17" fmla="*/ 1940025681 h 4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92"/>
              <a:gd name="T28" fmla="*/ 0 h 428"/>
              <a:gd name="T29" fmla="*/ 1392 w 1392"/>
              <a:gd name="T30" fmla="*/ 428 h 4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92" h="428">
                <a:moveTo>
                  <a:pt x="0" y="0"/>
                </a:moveTo>
                <a:cubicBezTo>
                  <a:pt x="122" y="7"/>
                  <a:pt x="244" y="14"/>
                  <a:pt x="340" y="20"/>
                </a:cubicBezTo>
                <a:cubicBezTo>
                  <a:pt x="436" y="26"/>
                  <a:pt x="510" y="30"/>
                  <a:pt x="576" y="36"/>
                </a:cubicBezTo>
                <a:cubicBezTo>
                  <a:pt x="642" y="42"/>
                  <a:pt x="683" y="47"/>
                  <a:pt x="736" y="56"/>
                </a:cubicBezTo>
                <a:cubicBezTo>
                  <a:pt x="789" y="65"/>
                  <a:pt x="847" y="77"/>
                  <a:pt x="896" y="92"/>
                </a:cubicBezTo>
                <a:cubicBezTo>
                  <a:pt x="945" y="107"/>
                  <a:pt x="987" y="125"/>
                  <a:pt x="1032" y="148"/>
                </a:cubicBezTo>
                <a:cubicBezTo>
                  <a:pt x="1077" y="171"/>
                  <a:pt x="1113" y="193"/>
                  <a:pt x="1164" y="228"/>
                </a:cubicBezTo>
                <a:cubicBezTo>
                  <a:pt x="1215" y="263"/>
                  <a:pt x="1298" y="327"/>
                  <a:pt x="1336" y="360"/>
                </a:cubicBezTo>
                <a:cubicBezTo>
                  <a:pt x="1374" y="393"/>
                  <a:pt x="1383" y="419"/>
                  <a:pt x="1392" y="428"/>
                </a:cubicBezTo>
              </a:path>
            </a:pathLst>
          </a:custGeom>
          <a:noFill/>
          <a:ln w="19050" cap="flat" cmpd="sng">
            <a:solidFill>
              <a:srgbClr val="FF9900"/>
            </a:solidFill>
            <a:prstDash val="solid"/>
            <a:round/>
            <a:headEnd/>
            <a:tailEnd/>
          </a:ln>
        </p:spPr>
        <p:txBody>
          <a:bodyPr anchor="ctr"/>
          <a:lstStyle/>
          <a:p>
            <a:endParaRPr lang="en-US"/>
          </a:p>
        </p:txBody>
      </p:sp>
      <p:sp>
        <p:nvSpPr>
          <p:cNvPr id="1060924" name="Freeform 60"/>
          <p:cNvSpPr>
            <a:spLocks noChangeAspect="1"/>
          </p:cNvSpPr>
          <p:nvPr/>
        </p:nvSpPr>
        <p:spPr bwMode="auto">
          <a:xfrm>
            <a:off x="5614988" y="4076700"/>
            <a:ext cx="2759075" cy="849313"/>
          </a:xfrm>
          <a:custGeom>
            <a:avLst/>
            <a:gdLst>
              <a:gd name="T0" fmla="*/ 0 w 1392"/>
              <a:gd name="T1" fmla="*/ 0 h 428"/>
              <a:gd name="T2" fmla="*/ 1335757032 w 1392"/>
              <a:gd name="T3" fmla="*/ 78755930 h 428"/>
              <a:gd name="T4" fmla="*/ 2147483647 w 1392"/>
              <a:gd name="T5" fmla="*/ 141759886 h 428"/>
              <a:gd name="T6" fmla="*/ 2147483647 w 1392"/>
              <a:gd name="T7" fmla="*/ 220513801 h 428"/>
              <a:gd name="T8" fmla="*/ 2147483647 w 1392"/>
              <a:gd name="T9" fmla="*/ 362273687 h 428"/>
              <a:gd name="T10" fmla="*/ 2147483647 w 1392"/>
              <a:gd name="T11" fmla="*/ 582787550 h 428"/>
              <a:gd name="T12" fmla="*/ 2147483647 w 1392"/>
              <a:gd name="T13" fmla="*/ 897807177 h 428"/>
              <a:gd name="T14" fmla="*/ 2147483647 w 1392"/>
              <a:gd name="T15" fmla="*/ 1417588817 h 428"/>
              <a:gd name="T16" fmla="*/ 2147483647 w 1392"/>
              <a:gd name="T17" fmla="*/ 1685356492 h 4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92"/>
              <a:gd name="T28" fmla="*/ 0 h 428"/>
              <a:gd name="T29" fmla="*/ 1392 w 1392"/>
              <a:gd name="T30" fmla="*/ 428 h 4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92" h="428">
                <a:moveTo>
                  <a:pt x="0" y="0"/>
                </a:moveTo>
                <a:cubicBezTo>
                  <a:pt x="122" y="7"/>
                  <a:pt x="244" y="14"/>
                  <a:pt x="340" y="20"/>
                </a:cubicBezTo>
                <a:cubicBezTo>
                  <a:pt x="436" y="26"/>
                  <a:pt x="510" y="30"/>
                  <a:pt x="576" y="36"/>
                </a:cubicBezTo>
                <a:cubicBezTo>
                  <a:pt x="642" y="42"/>
                  <a:pt x="683" y="47"/>
                  <a:pt x="736" y="56"/>
                </a:cubicBezTo>
                <a:cubicBezTo>
                  <a:pt x="789" y="65"/>
                  <a:pt x="847" y="77"/>
                  <a:pt x="896" y="92"/>
                </a:cubicBezTo>
                <a:cubicBezTo>
                  <a:pt x="945" y="107"/>
                  <a:pt x="987" y="125"/>
                  <a:pt x="1032" y="148"/>
                </a:cubicBezTo>
                <a:cubicBezTo>
                  <a:pt x="1077" y="171"/>
                  <a:pt x="1113" y="193"/>
                  <a:pt x="1164" y="228"/>
                </a:cubicBezTo>
                <a:cubicBezTo>
                  <a:pt x="1215" y="263"/>
                  <a:pt x="1298" y="327"/>
                  <a:pt x="1336" y="360"/>
                </a:cubicBezTo>
                <a:cubicBezTo>
                  <a:pt x="1374" y="393"/>
                  <a:pt x="1383" y="419"/>
                  <a:pt x="1392" y="428"/>
                </a:cubicBezTo>
              </a:path>
            </a:pathLst>
          </a:custGeom>
          <a:noFill/>
          <a:ln w="19050" cap="flat" cmpd="sng">
            <a:solidFill>
              <a:srgbClr val="008000"/>
            </a:solidFill>
            <a:prstDash val="solid"/>
            <a:round/>
            <a:headEnd/>
            <a:tailEnd/>
          </a:ln>
        </p:spPr>
        <p:txBody>
          <a:bodyPr anchor="ctr"/>
          <a:lstStyle/>
          <a:p>
            <a:endParaRPr lang="en-US"/>
          </a:p>
        </p:txBody>
      </p:sp>
      <p:sp>
        <p:nvSpPr>
          <p:cNvPr id="1060925" name="Freeform 61"/>
          <p:cNvSpPr>
            <a:spLocks noChangeAspect="1"/>
          </p:cNvSpPr>
          <p:nvPr/>
        </p:nvSpPr>
        <p:spPr bwMode="auto">
          <a:xfrm>
            <a:off x="5614988" y="4368800"/>
            <a:ext cx="2462212" cy="757238"/>
          </a:xfrm>
          <a:custGeom>
            <a:avLst/>
            <a:gdLst>
              <a:gd name="T0" fmla="*/ 0 w 1392"/>
              <a:gd name="T1" fmla="*/ 0 h 428"/>
              <a:gd name="T2" fmla="*/ 1063778245 w 1392"/>
              <a:gd name="T3" fmla="*/ 62604838 h 428"/>
              <a:gd name="T4" fmla="*/ 1802165649 w 1392"/>
              <a:gd name="T5" fmla="*/ 112688687 h 428"/>
              <a:gd name="T6" fmla="*/ 2147483647 w 1392"/>
              <a:gd name="T7" fmla="*/ 175293525 h 428"/>
              <a:gd name="T8" fmla="*/ 2147483647 w 1392"/>
              <a:gd name="T9" fmla="*/ 287982240 h 428"/>
              <a:gd name="T10" fmla="*/ 2147483647 w 1392"/>
              <a:gd name="T11" fmla="*/ 463275710 h 428"/>
              <a:gd name="T12" fmla="*/ 2147483647 w 1392"/>
              <a:gd name="T13" fmla="*/ 713693294 h 428"/>
              <a:gd name="T14" fmla="*/ 2147483647 w 1392"/>
              <a:gd name="T15" fmla="*/ 1126885266 h 428"/>
              <a:gd name="T16" fmla="*/ 2147483647 w 1392"/>
              <a:gd name="T17" fmla="*/ 1339741622 h 4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92"/>
              <a:gd name="T28" fmla="*/ 0 h 428"/>
              <a:gd name="T29" fmla="*/ 1392 w 1392"/>
              <a:gd name="T30" fmla="*/ 428 h 4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92" h="428">
                <a:moveTo>
                  <a:pt x="0" y="0"/>
                </a:moveTo>
                <a:cubicBezTo>
                  <a:pt x="122" y="7"/>
                  <a:pt x="244" y="14"/>
                  <a:pt x="340" y="20"/>
                </a:cubicBezTo>
                <a:cubicBezTo>
                  <a:pt x="436" y="26"/>
                  <a:pt x="510" y="30"/>
                  <a:pt x="576" y="36"/>
                </a:cubicBezTo>
                <a:cubicBezTo>
                  <a:pt x="642" y="42"/>
                  <a:pt x="683" y="47"/>
                  <a:pt x="736" y="56"/>
                </a:cubicBezTo>
                <a:cubicBezTo>
                  <a:pt x="789" y="65"/>
                  <a:pt x="847" y="77"/>
                  <a:pt x="896" y="92"/>
                </a:cubicBezTo>
                <a:cubicBezTo>
                  <a:pt x="945" y="107"/>
                  <a:pt x="987" y="125"/>
                  <a:pt x="1032" y="148"/>
                </a:cubicBezTo>
                <a:cubicBezTo>
                  <a:pt x="1077" y="171"/>
                  <a:pt x="1113" y="193"/>
                  <a:pt x="1164" y="228"/>
                </a:cubicBezTo>
                <a:cubicBezTo>
                  <a:pt x="1215" y="263"/>
                  <a:pt x="1298" y="327"/>
                  <a:pt x="1336" y="360"/>
                </a:cubicBezTo>
                <a:cubicBezTo>
                  <a:pt x="1374" y="393"/>
                  <a:pt x="1383" y="419"/>
                  <a:pt x="1392" y="428"/>
                </a:cubicBezTo>
              </a:path>
            </a:pathLst>
          </a:custGeom>
          <a:noFill/>
          <a:ln w="19050" cap="flat" cmpd="sng">
            <a:solidFill>
              <a:schemeClr val="accent2"/>
            </a:solidFill>
            <a:prstDash val="solid"/>
            <a:round/>
            <a:headEnd/>
            <a:tailEnd/>
          </a:ln>
        </p:spPr>
        <p:txBody>
          <a:bodyPr anchor="ctr"/>
          <a:lstStyle/>
          <a:p>
            <a:endParaRPr lang="en-US"/>
          </a:p>
        </p:txBody>
      </p:sp>
      <p:sp>
        <p:nvSpPr>
          <p:cNvPr id="1060926" name="Freeform 62"/>
          <p:cNvSpPr>
            <a:spLocks noChangeAspect="1"/>
          </p:cNvSpPr>
          <p:nvPr/>
        </p:nvSpPr>
        <p:spPr bwMode="auto">
          <a:xfrm>
            <a:off x="5588000" y="3484563"/>
            <a:ext cx="3173413" cy="976312"/>
          </a:xfrm>
          <a:custGeom>
            <a:avLst/>
            <a:gdLst>
              <a:gd name="T0" fmla="*/ 0 w 1392"/>
              <a:gd name="T1" fmla="*/ 0 h 428"/>
              <a:gd name="T2" fmla="*/ 1767068928 w 1392"/>
              <a:gd name="T3" fmla="*/ 104068478 h 428"/>
              <a:gd name="T4" fmla="*/ 2147483647 w 1392"/>
              <a:gd name="T5" fmla="*/ 187324180 h 428"/>
              <a:gd name="T6" fmla="*/ 2147483647 w 1392"/>
              <a:gd name="T7" fmla="*/ 291392623 h 428"/>
              <a:gd name="T8" fmla="*/ 2147483647 w 1392"/>
              <a:gd name="T9" fmla="*/ 478714522 h 428"/>
              <a:gd name="T10" fmla="*/ 2147483647 w 1392"/>
              <a:gd name="T11" fmla="*/ 770107215 h 428"/>
              <a:gd name="T12" fmla="*/ 2147483647 w 1392"/>
              <a:gd name="T13" fmla="*/ 1186380985 h 428"/>
              <a:gd name="T14" fmla="*/ 2147483647 w 1392"/>
              <a:gd name="T15" fmla="*/ 1873234815 h 428"/>
              <a:gd name="T16" fmla="*/ 2147483647 w 1392"/>
              <a:gd name="T17" fmla="*/ 2147483647 h 4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92"/>
              <a:gd name="T28" fmla="*/ 0 h 428"/>
              <a:gd name="T29" fmla="*/ 1392 w 1392"/>
              <a:gd name="T30" fmla="*/ 428 h 4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92" h="428">
                <a:moveTo>
                  <a:pt x="0" y="0"/>
                </a:moveTo>
                <a:cubicBezTo>
                  <a:pt x="122" y="7"/>
                  <a:pt x="244" y="14"/>
                  <a:pt x="340" y="20"/>
                </a:cubicBezTo>
                <a:cubicBezTo>
                  <a:pt x="436" y="26"/>
                  <a:pt x="510" y="30"/>
                  <a:pt x="576" y="36"/>
                </a:cubicBezTo>
                <a:cubicBezTo>
                  <a:pt x="642" y="42"/>
                  <a:pt x="683" y="47"/>
                  <a:pt x="736" y="56"/>
                </a:cubicBezTo>
                <a:cubicBezTo>
                  <a:pt x="789" y="65"/>
                  <a:pt x="847" y="77"/>
                  <a:pt x="896" y="92"/>
                </a:cubicBezTo>
                <a:cubicBezTo>
                  <a:pt x="945" y="107"/>
                  <a:pt x="987" y="125"/>
                  <a:pt x="1032" y="148"/>
                </a:cubicBezTo>
                <a:cubicBezTo>
                  <a:pt x="1077" y="171"/>
                  <a:pt x="1113" y="193"/>
                  <a:pt x="1164" y="228"/>
                </a:cubicBezTo>
                <a:cubicBezTo>
                  <a:pt x="1215" y="263"/>
                  <a:pt x="1298" y="327"/>
                  <a:pt x="1336" y="360"/>
                </a:cubicBezTo>
                <a:cubicBezTo>
                  <a:pt x="1374" y="393"/>
                  <a:pt x="1383" y="419"/>
                  <a:pt x="1392" y="428"/>
                </a:cubicBezTo>
              </a:path>
            </a:pathLst>
          </a:custGeom>
          <a:noFill/>
          <a:ln w="19050" cap="flat" cmpd="sng">
            <a:solidFill>
              <a:schemeClr val="folHlink"/>
            </a:solidFill>
            <a:prstDash val="solid"/>
            <a:round/>
            <a:headEnd/>
            <a:tailEnd/>
          </a:ln>
        </p:spPr>
        <p:txBody>
          <a:bodyPr anchor="ctr"/>
          <a:lstStyle/>
          <a:p>
            <a:endParaRPr lang="en-US"/>
          </a:p>
        </p:txBody>
      </p:sp>
      <p:sp>
        <p:nvSpPr>
          <p:cNvPr id="66" name="Text Box 6"/>
          <p:cNvSpPr txBox="1">
            <a:spLocks noChangeArrowheads="1"/>
          </p:cNvSpPr>
          <p:nvPr/>
        </p:nvSpPr>
        <p:spPr bwMode="auto">
          <a:xfrm>
            <a:off x="5368097" y="5455478"/>
            <a:ext cx="1844675" cy="646331"/>
          </a:xfrm>
          <a:prstGeom prst="rect">
            <a:avLst/>
          </a:prstGeom>
          <a:solidFill>
            <a:schemeClr val="bg2">
              <a:alpha val="74901"/>
            </a:schemeClr>
          </a:solidFill>
          <a:ln w="9525" algn="ctr">
            <a:noFill/>
            <a:miter lim="800000"/>
            <a:headEnd/>
            <a:tailEnd/>
          </a:ln>
        </p:spPr>
        <p:txBody>
          <a:bodyPr lIns="18288" rIns="18288">
            <a:spAutoFit/>
          </a:bodyPr>
          <a:lstStyle/>
          <a:p>
            <a:pPr algn="ctr">
              <a:spcBef>
                <a:spcPct val="50000"/>
              </a:spcBef>
            </a:pPr>
            <a:r>
              <a:rPr lang="en-US" sz="1800" dirty="0" smtClean="0">
                <a:solidFill>
                  <a:schemeClr val="bg1"/>
                </a:solidFill>
                <a:latin typeface="Arial" charset="0"/>
              </a:rPr>
              <a:t>Affinity Law Predictions</a:t>
            </a:r>
            <a:endParaRPr lang="en-US" sz="1800" dirty="0">
              <a:solidFill>
                <a:schemeClr val="bg1"/>
              </a:solidFill>
              <a:latin typeface="Arial"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60926"/>
                                        </p:tgtEl>
                                        <p:attrNameLst>
                                          <p:attrName>style.visibility</p:attrName>
                                        </p:attrNameLst>
                                      </p:cBhvr>
                                      <p:to>
                                        <p:strVal val="visible"/>
                                      </p:to>
                                    </p:set>
                                    <p:animEffect transition="in" filter="wipe(left)">
                                      <p:cBhvr>
                                        <p:cTn id="15" dur="500"/>
                                        <p:tgtEl>
                                          <p:spTgt spid="106092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060923"/>
                                        </p:tgtEl>
                                        <p:attrNameLst>
                                          <p:attrName>style.visibility</p:attrName>
                                        </p:attrNameLst>
                                      </p:cBhvr>
                                      <p:to>
                                        <p:strVal val="visible"/>
                                      </p:to>
                                    </p:set>
                                    <p:animEffect transition="in" filter="wipe(left)">
                                      <p:cBhvr>
                                        <p:cTn id="20" dur="500"/>
                                        <p:tgtEl>
                                          <p:spTgt spid="1060923"/>
                                        </p:tgtEl>
                                      </p:cBhvr>
                                    </p:animEffect>
                                  </p:childTnLst>
                                </p:cTn>
                              </p:par>
                            </p:childTnLst>
                          </p:cTn>
                        </p:par>
                        <p:par>
                          <p:cTn id="21" fill="hold">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1060924"/>
                                        </p:tgtEl>
                                        <p:attrNameLst>
                                          <p:attrName>style.visibility</p:attrName>
                                        </p:attrNameLst>
                                      </p:cBhvr>
                                      <p:to>
                                        <p:strVal val="visible"/>
                                      </p:to>
                                    </p:set>
                                    <p:animEffect transition="in" filter="wipe(left)">
                                      <p:cBhvr>
                                        <p:cTn id="24" dur="500"/>
                                        <p:tgtEl>
                                          <p:spTgt spid="1060924"/>
                                        </p:tgtEl>
                                      </p:cBhvr>
                                    </p:animEffect>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1060925"/>
                                        </p:tgtEl>
                                        <p:attrNameLst>
                                          <p:attrName>style.visibility</p:attrName>
                                        </p:attrNameLst>
                                      </p:cBhvr>
                                      <p:to>
                                        <p:strVal val="visible"/>
                                      </p:to>
                                    </p:set>
                                    <p:animEffect transition="in" filter="wipe(left)">
                                      <p:cBhvr>
                                        <p:cTn id="28" dur="500"/>
                                        <p:tgtEl>
                                          <p:spTgt spid="1060925"/>
                                        </p:tgtEl>
                                      </p:cBhvr>
                                    </p:animEffect>
                                  </p:childTnLst>
                                </p:cTn>
                              </p:par>
                            </p:childTnLst>
                          </p:cTn>
                        </p:par>
                        <p:par>
                          <p:cTn id="29" fill="hold">
                            <p:stCondLst>
                              <p:cond delay="1500"/>
                            </p:stCondLst>
                            <p:childTnLst>
                              <p:par>
                                <p:cTn id="30" presetID="9" presetClass="entr" presetSubtype="0" fill="hold" grpId="0" nodeType="afterEffect">
                                  <p:stCondLst>
                                    <p:cond delay="0"/>
                                  </p:stCondLst>
                                  <p:childTnLst>
                                    <p:set>
                                      <p:cBhvr>
                                        <p:cTn id="31" dur="1" fill="hold">
                                          <p:stCondLst>
                                            <p:cond delay="0"/>
                                          </p:stCondLst>
                                        </p:cTn>
                                        <p:tgtEl>
                                          <p:spTgt spid="66"/>
                                        </p:tgtEl>
                                        <p:attrNameLst>
                                          <p:attrName>style.visibility</p:attrName>
                                        </p:attrNameLst>
                                      </p:cBhvr>
                                      <p:to>
                                        <p:strVal val="visible"/>
                                      </p:to>
                                    </p:set>
                                    <p:animEffect transition="in" filter="dissolve">
                                      <p:cBhvr>
                                        <p:cTn id="32"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0923" grpId="0" animBg="1"/>
      <p:bldP spid="1060924" grpId="0" animBg="1"/>
      <p:bldP spid="1060925" grpId="0" animBg="1"/>
      <p:bldP spid="1060926" grpId="0" animBg="1"/>
      <p:bldP spid="6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3"/>
          <p:cNvSpPr>
            <a:spLocks noGrp="1" noChangeArrowheads="1"/>
          </p:cNvSpPr>
          <p:nvPr>
            <p:ph type="title"/>
          </p:nvPr>
        </p:nvSpPr>
        <p:spPr/>
        <p:txBody>
          <a:bodyPr/>
          <a:lstStyle/>
          <a:p>
            <a:pPr eaLnBrk="1" hangingPunct="1"/>
            <a:r>
              <a:rPr lang="en-US" smtClean="0"/>
              <a:t>Applying the Affinity Laws To Predict Performance</a:t>
            </a:r>
          </a:p>
        </p:txBody>
      </p:sp>
      <p:sp>
        <p:nvSpPr>
          <p:cNvPr id="56323" name="Rectangle 4"/>
          <p:cNvSpPr>
            <a:spLocks noGrp="1" noChangeArrowheads="1"/>
          </p:cNvSpPr>
          <p:nvPr>
            <p:ph idx="1"/>
          </p:nvPr>
        </p:nvSpPr>
        <p:spPr/>
        <p:txBody>
          <a:bodyPr/>
          <a:lstStyle/>
          <a:p>
            <a:pPr eaLnBrk="1" hangingPunct="1"/>
            <a:r>
              <a:rPr lang="en-US" smtClean="0"/>
              <a:t>Changing the impeller outside diameter with out changing the eye diameter and casing size is different</a:t>
            </a:r>
          </a:p>
          <a:p>
            <a:pPr eaLnBrk="1" hangingPunct="1"/>
            <a:endParaRPr lang="en-US" smtClean="0"/>
          </a:p>
        </p:txBody>
      </p:sp>
      <p:pic>
        <p:nvPicPr>
          <p:cNvPr id="56326" name="Picture 2" descr="Big B&amp;G Pump No Impeller"/>
          <p:cNvPicPr>
            <a:picLocks noChangeAspect="1" noChangeArrowheads="1"/>
          </p:cNvPicPr>
          <p:nvPr/>
        </p:nvPicPr>
        <p:blipFill>
          <a:blip r:embed="rId3" cstate="print"/>
          <a:srcRect/>
          <a:stretch>
            <a:fillRect/>
          </a:stretch>
        </p:blipFill>
        <p:spPr bwMode="auto">
          <a:xfrm>
            <a:off x="492125" y="3162300"/>
            <a:ext cx="4827588" cy="2693988"/>
          </a:xfrm>
          <a:prstGeom prst="rect">
            <a:avLst/>
          </a:prstGeom>
          <a:noFill/>
          <a:ln w="9525">
            <a:noFill/>
            <a:miter lim="800000"/>
            <a:headEnd/>
            <a:tailEnd/>
          </a:ln>
        </p:spPr>
      </p:pic>
      <p:sp>
        <p:nvSpPr>
          <p:cNvPr id="56327" name="Text Box 5"/>
          <p:cNvSpPr txBox="1">
            <a:spLocks noChangeArrowheads="1"/>
          </p:cNvSpPr>
          <p:nvPr/>
        </p:nvSpPr>
        <p:spPr bwMode="auto">
          <a:xfrm>
            <a:off x="1125538" y="5949950"/>
            <a:ext cx="1955800" cy="214313"/>
          </a:xfrm>
          <a:prstGeom prst="rect">
            <a:avLst/>
          </a:prstGeom>
          <a:noFill/>
          <a:ln w="9525">
            <a:noFill/>
            <a:miter lim="800000"/>
            <a:headEnd/>
            <a:tailEnd/>
          </a:ln>
        </p:spPr>
        <p:txBody>
          <a:bodyPr wrap="none">
            <a:spAutoFit/>
          </a:bodyPr>
          <a:lstStyle/>
          <a:p>
            <a:r>
              <a:rPr lang="en-US" sz="800" i="1">
                <a:latin typeface="Times New Roman" pitchFamily="18" charset="0"/>
              </a:rPr>
              <a:t>Pump drawing courtesy of Bell and Gossett</a:t>
            </a:r>
          </a:p>
        </p:txBody>
      </p:sp>
      <p:grpSp>
        <p:nvGrpSpPr>
          <p:cNvPr id="5" name="Group 21"/>
          <p:cNvGrpSpPr>
            <a:grpSpLocks/>
          </p:cNvGrpSpPr>
          <p:nvPr/>
        </p:nvGrpSpPr>
        <p:grpSpPr bwMode="auto">
          <a:xfrm>
            <a:off x="984250" y="3765550"/>
            <a:ext cx="319088" cy="930275"/>
            <a:chOff x="969" y="2302"/>
            <a:chExt cx="201" cy="586"/>
          </a:xfrm>
        </p:grpSpPr>
        <p:grpSp>
          <p:nvGrpSpPr>
            <p:cNvPr id="6" name="Group 22"/>
            <p:cNvGrpSpPr>
              <a:grpSpLocks/>
            </p:cNvGrpSpPr>
            <p:nvPr/>
          </p:nvGrpSpPr>
          <p:grpSpPr bwMode="auto">
            <a:xfrm>
              <a:off x="972" y="2302"/>
              <a:ext cx="193" cy="293"/>
              <a:chOff x="836" y="2178"/>
              <a:chExt cx="193" cy="293"/>
            </a:xfrm>
          </p:grpSpPr>
          <p:sp>
            <p:nvSpPr>
              <p:cNvPr id="56371" name="Line 23"/>
              <p:cNvSpPr>
                <a:spLocks noChangeShapeType="1"/>
              </p:cNvSpPr>
              <p:nvPr/>
            </p:nvSpPr>
            <p:spPr bwMode="auto">
              <a:xfrm>
                <a:off x="1029" y="2178"/>
                <a:ext cx="0" cy="291"/>
              </a:xfrm>
              <a:prstGeom prst="line">
                <a:avLst/>
              </a:prstGeom>
              <a:noFill/>
              <a:ln w="25400">
                <a:noFill/>
                <a:round/>
                <a:headEnd/>
                <a:tailEnd/>
              </a:ln>
            </p:spPr>
            <p:txBody>
              <a:bodyPr anchor="ctr"/>
              <a:lstStyle/>
              <a:p>
                <a:endParaRPr lang="en-US"/>
              </a:p>
            </p:txBody>
          </p:sp>
          <p:sp>
            <p:nvSpPr>
              <p:cNvPr id="56372" name="Line 24"/>
              <p:cNvSpPr>
                <a:spLocks noChangeShapeType="1"/>
              </p:cNvSpPr>
              <p:nvPr/>
            </p:nvSpPr>
            <p:spPr bwMode="auto">
              <a:xfrm flipH="1">
                <a:off x="945" y="2181"/>
                <a:ext cx="84" cy="0"/>
              </a:xfrm>
              <a:prstGeom prst="line">
                <a:avLst/>
              </a:prstGeom>
              <a:noFill/>
              <a:ln w="25400">
                <a:noFill/>
                <a:round/>
                <a:headEnd/>
                <a:tailEnd/>
              </a:ln>
            </p:spPr>
            <p:txBody>
              <a:bodyPr anchor="ctr"/>
              <a:lstStyle/>
              <a:p>
                <a:endParaRPr lang="en-US"/>
              </a:p>
            </p:txBody>
          </p:sp>
          <p:sp>
            <p:nvSpPr>
              <p:cNvPr id="56373" name="Freeform 25"/>
              <p:cNvSpPr>
                <a:spLocks/>
              </p:cNvSpPr>
              <p:nvPr/>
            </p:nvSpPr>
            <p:spPr bwMode="auto">
              <a:xfrm>
                <a:off x="837" y="2178"/>
                <a:ext cx="106" cy="222"/>
              </a:xfrm>
              <a:custGeom>
                <a:avLst/>
                <a:gdLst>
                  <a:gd name="T0" fmla="*/ 105 w 106"/>
                  <a:gd name="T1" fmla="*/ 0 h 222"/>
                  <a:gd name="T2" fmla="*/ 105 w 106"/>
                  <a:gd name="T3" fmla="*/ 63 h 222"/>
                  <a:gd name="T4" fmla="*/ 96 w 106"/>
                  <a:gd name="T5" fmla="*/ 159 h 222"/>
                  <a:gd name="T6" fmla="*/ 57 w 106"/>
                  <a:gd name="T7" fmla="*/ 210 h 222"/>
                  <a:gd name="T8" fmla="*/ 0 w 106"/>
                  <a:gd name="T9" fmla="*/ 222 h 222"/>
                  <a:gd name="T10" fmla="*/ 0 60000 65536"/>
                  <a:gd name="T11" fmla="*/ 0 60000 65536"/>
                  <a:gd name="T12" fmla="*/ 0 60000 65536"/>
                  <a:gd name="T13" fmla="*/ 0 60000 65536"/>
                  <a:gd name="T14" fmla="*/ 0 60000 65536"/>
                  <a:gd name="T15" fmla="*/ 0 w 106"/>
                  <a:gd name="T16" fmla="*/ 0 h 222"/>
                  <a:gd name="T17" fmla="*/ 106 w 106"/>
                  <a:gd name="T18" fmla="*/ 222 h 222"/>
                </a:gdLst>
                <a:ahLst/>
                <a:cxnLst>
                  <a:cxn ang="T10">
                    <a:pos x="T0" y="T1"/>
                  </a:cxn>
                  <a:cxn ang="T11">
                    <a:pos x="T2" y="T3"/>
                  </a:cxn>
                  <a:cxn ang="T12">
                    <a:pos x="T4" y="T5"/>
                  </a:cxn>
                  <a:cxn ang="T13">
                    <a:pos x="T6" y="T7"/>
                  </a:cxn>
                  <a:cxn ang="T14">
                    <a:pos x="T8" y="T9"/>
                  </a:cxn>
                </a:cxnLst>
                <a:rect l="T15" t="T16" r="T17" b="T18"/>
                <a:pathLst>
                  <a:path w="106" h="222">
                    <a:moveTo>
                      <a:pt x="105" y="0"/>
                    </a:moveTo>
                    <a:cubicBezTo>
                      <a:pt x="105" y="18"/>
                      <a:pt x="106" y="37"/>
                      <a:pt x="105" y="63"/>
                    </a:cubicBezTo>
                    <a:cubicBezTo>
                      <a:pt x="104" y="89"/>
                      <a:pt x="104" y="135"/>
                      <a:pt x="96" y="159"/>
                    </a:cubicBezTo>
                    <a:cubicBezTo>
                      <a:pt x="88" y="183"/>
                      <a:pt x="73" y="200"/>
                      <a:pt x="57" y="210"/>
                    </a:cubicBezTo>
                    <a:cubicBezTo>
                      <a:pt x="41" y="220"/>
                      <a:pt x="9" y="221"/>
                      <a:pt x="0" y="222"/>
                    </a:cubicBezTo>
                  </a:path>
                </a:pathLst>
              </a:custGeom>
              <a:noFill/>
              <a:ln w="25400" cap="flat" cmpd="sng">
                <a:noFill/>
                <a:prstDash val="solid"/>
                <a:round/>
                <a:headEnd/>
                <a:tailEnd/>
              </a:ln>
            </p:spPr>
            <p:txBody>
              <a:bodyPr anchor="ctr"/>
              <a:lstStyle/>
              <a:p>
                <a:endParaRPr lang="en-US"/>
              </a:p>
            </p:txBody>
          </p:sp>
          <p:sp>
            <p:nvSpPr>
              <p:cNvPr id="56374" name="Line 26"/>
              <p:cNvSpPr>
                <a:spLocks noChangeShapeType="1"/>
              </p:cNvSpPr>
              <p:nvPr/>
            </p:nvSpPr>
            <p:spPr bwMode="auto">
              <a:xfrm>
                <a:off x="836" y="2400"/>
                <a:ext cx="0" cy="71"/>
              </a:xfrm>
              <a:prstGeom prst="line">
                <a:avLst/>
              </a:prstGeom>
              <a:noFill/>
              <a:ln w="25400">
                <a:noFill/>
                <a:round/>
                <a:headEnd/>
                <a:tailEnd/>
              </a:ln>
            </p:spPr>
            <p:txBody>
              <a:bodyPr anchor="ctr"/>
              <a:lstStyle/>
              <a:p>
                <a:endParaRPr lang="en-US"/>
              </a:p>
            </p:txBody>
          </p:sp>
        </p:grpSp>
        <p:grpSp>
          <p:nvGrpSpPr>
            <p:cNvPr id="7" name="Group 27"/>
            <p:cNvGrpSpPr>
              <a:grpSpLocks/>
            </p:cNvGrpSpPr>
            <p:nvPr/>
          </p:nvGrpSpPr>
          <p:grpSpPr bwMode="auto">
            <a:xfrm flipV="1">
              <a:off x="972" y="2595"/>
              <a:ext cx="193" cy="293"/>
              <a:chOff x="836" y="2178"/>
              <a:chExt cx="193" cy="293"/>
            </a:xfrm>
          </p:grpSpPr>
          <p:sp>
            <p:nvSpPr>
              <p:cNvPr id="56367" name="Line 28"/>
              <p:cNvSpPr>
                <a:spLocks noChangeShapeType="1"/>
              </p:cNvSpPr>
              <p:nvPr/>
            </p:nvSpPr>
            <p:spPr bwMode="auto">
              <a:xfrm>
                <a:off x="1029" y="2178"/>
                <a:ext cx="0" cy="291"/>
              </a:xfrm>
              <a:prstGeom prst="line">
                <a:avLst/>
              </a:prstGeom>
              <a:noFill/>
              <a:ln w="25400">
                <a:noFill/>
                <a:round/>
                <a:headEnd/>
                <a:tailEnd/>
              </a:ln>
            </p:spPr>
            <p:txBody>
              <a:bodyPr anchor="ctr"/>
              <a:lstStyle/>
              <a:p>
                <a:endParaRPr lang="en-US"/>
              </a:p>
            </p:txBody>
          </p:sp>
          <p:sp>
            <p:nvSpPr>
              <p:cNvPr id="56368" name="Line 29"/>
              <p:cNvSpPr>
                <a:spLocks noChangeShapeType="1"/>
              </p:cNvSpPr>
              <p:nvPr/>
            </p:nvSpPr>
            <p:spPr bwMode="auto">
              <a:xfrm flipH="1">
                <a:off x="945" y="2181"/>
                <a:ext cx="84" cy="0"/>
              </a:xfrm>
              <a:prstGeom prst="line">
                <a:avLst/>
              </a:prstGeom>
              <a:noFill/>
              <a:ln w="25400">
                <a:noFill/>
                <a:round/>
                <a:headEnd/>
                <a:tailEnd/>
              </a:ln>
            </p:spPr>
            <p:txBody>
              <a:bodyPr anchor="ctr"/>
              <a:lstStyle/>
              <a:p>
                <a:endParaRPr lang="en-US"/>
              </a:p>
            </p:txBody>
          </p:sp>
          <p:sp>
            <p:nvSpPr>
              <p:cNvPr id="56369" name="Freeform 30"/>
              <p:cNvSpPr>
                <a:spLocks/>
              </p:cNvSpPr>
              <p:nvPr/>
            </p:nvSpPr>
            <p:spPr bwMode="auto">
              <a:xfrm>
                <a:off x="837" y="2178"/>
                <a:ext cx="106" cy="222"/>
              </a:xfrm>
              <a:custGeom>
                <a:avLst/>
                <a:gdLst>
                  <a:gd name="T0" fmla="*/ 105 w 106"/>
                  <a:gd name="T1" fmla="*/ 0 h 222"/>
                  <a:gd name="T2" fmla="*/ 105 w 106"/>
                  <a:gd name="T3" fmla="*/ 63 h 222"/>
                  <a:gd name="T4" fmla="*/ 96 w 106"/>
                  <a:gd name="T5" fmla="*/ 159 h 222"/>
                  <a:gd name="T6" fmla="*/ 57 w 106"/>
                  <a:gd name="T7" fmla="*/ 210 h 222"/>
                  <a:gd name="T8" fmla="*/ 0 w 106"/>
                  <a:gd name="T9" fmla="*/ 222 h 222"/>
                  <a:gd name="T10" fmla="*/ 0 60000 65536"/>
                  <a:gd name="T11" fmla="*/ 0 60000 65536"/>
                  <a:gd name="T12" fmla="*/ 0 60000 65536"/>
                  <a:gd name="T13" fmla="*/ 0 60000 65536"/>
                  <a:gd name="T14" fmla="*/ 0 60000 65536"/>
                  <a:gd name="T15" fmla="*/ 0 w 106"/>
                  <a:gd name="T16" fmla="*/ 0 h 222"/>
                  <a:gd name="T17" fmla="*/ 106 w 106"/>
                  <a:gd name="T18" fmla="*/ 222 h 222"/>
                </a:gdLst>
                <a:ahLst/>
                <a:cxnLst>
                  <a:cxn ang="T10">
                    <a:pos x="T0" y="T1"/>
                  </a:cxn>
                  <a:cxn ang="T11">
                    <a:pos x="T2" y="T3"/>
                  </a:cxn>
                  <a:cxn ang="T12">
                    <a:pos x="T4" y="T5"/>
                  </a:cxn>
                  <a:cxn ang="T13">
                    <a:pos x="T6" y="T7"/>
                  </a:cxn>
                  <a:cxn ang="T14">
                    <a:pos x="T8" y="T9"/>
                  </a:cxn>
                </a:cxnLst>
                <a:rect l="T15" t="T16" r="T17" b="T18"/>
                <a:pathLst>
                  <a:path w="106" h="222">
                    <a:moveTo>
                      <a:pt x="105" y="0"/>
                    </a:moveTo>
                    <a:cubicBezTo>
                      <a:pt x="105" y="18"/>
                      <a:pt x="106" y="37"/>
                      <a:pt x="105" y="63"/>
                    </a:cubicBezTo>
                    <a:cubicBezTo>
                      <a:pt x="104" y="89"/>
                      <a:pt x="104" y="135"/>
                      <a:pt x="96" y="159"/>
                    </a:cubicBezTo>
                    <a:cubicBezTo>
                      <a:pt x="88" y="183"/>
                      <a:pt x="73" y="200"/>
                      <a:pt x="57" y="210"/>
                    </a:cubicBezTo>
                    <a:cubicBezTo>
                      <a:pt x="41" y="220"/>
                      <a:pt x="9" y="221"/>
                      <a:pt x="0" y="222"/>
                    </a:cubicBezTo>
                  </a:path>
                </a:pathLst>
              </a:custGeom>
              <a:noFill/>
              <a:ln w="25400" cap="flat" cmpd="sng">
                <a:noFill/>
                <a:prstDash val="solid"/>
                <a:round/>
                <a:headEnd/>
                <a:tailEnd/>
              </a:ln>
            </p:spPr>
            <p:txBody>
              <a:bodyPr anchor="ctr"/>
              <a:lstStyle/>
              <a:p>
                <a:endParaRPr lang="en-US"/>
              </a:p>
            </p:txBody>
          </p:sp>
          <p:sp>
            <p:nvSpPr>
              <p:cNvPr id="56370" name="Line 31"/>
              <p:cNvSpPr>
                <a:spLocks noChangeShapeType="1"/>
              </p:cNvSpPr>
              <p:nvPr/>
            </p:nvSpPr>
            <p:spPr bwMode="auto">
              <a:xfrm>
                <a:off x="836" y="2400"/>
                <a:ext cx="0" cy="71"/>
              </a:xfrm>
              <a:prstGeom prst="line">
                <a:avLst/>
              </a:prstGeom>
              <a:noFill/>
              <a:ln w="25400">
                <a:noFill/>
                <a:round/>
                <a:headEnd/>
                <a:tailEnd/>
              </a:ln>
            </p:spPr>
            <p:txBody>
              <a:bodyPr anchor="ctr"/>
              <a:lstStyle/>
              <a:p>
                <a:endParaRPr lang="en-US"/>
              </a:p>
            </p:txBody>
          </p:sp>
        </p:grpSp>
        <p:sp>
          <p:nvSpPr>
            <p:cNvPr id="56363" name="Rectangle 32"/>
            <p:cNvSpPr>
              <a:spLocks noChangeArrowheads="1"/>
            </p:cNvSpPr>
            <p:nvPr/>
          </p:nvSpPr>
          <p:spPr bwMode="auto">
            <a:xfrm>
              <a:off x="1082" y="2404"/>
              <a:ext cx="88" cy="372"/>
            </a:xfrm>
            <a:prstGeom prst="rect">
              <a:avLst/>
            </a:prstGeom>
            <a:solidFill>
              <a:srgbClr val="FFCC00"/>
            </a:solidFill>
            <a:ln w="9525">
              <a:noFill/>
              <a:miter lim="800000"/>
              <a:headEnd/>
              <a:tailEnd/>
            </a:ln>
          </p:spPr>
          <p:txBody>
            <a:bodyPr wrap="none" anchor="ctr"/>
            <a:lstStyle/>
            <a:p>
              <a:endParaRPr lang="en-US"/>
            </a:p>
          </p:txBody>
        </p:sp>
        <p:sp>
          <p:nvSpPr>
            <p:cNvPr id="56364" name="Rectangle 33"/>
            <p:cNvSpPr>
              <a:spLocks noChangeArrowheads="1"/>
            </p:cNvSpPr>
            <p:nvPr/>
          </p:nvSpPr>
          <p:spPr bwMode="auto">
            <a:xfrm>
              <a:off x="969" y="2518"/>
              <a:ext cx="183" cy="149"/>
            </a:xfrm>
            <a:prstGeom prst="rect">
              <a:avLst/>
            </a:prstGeom>
            <a:solidFill>
              <a:srgbClr val="FFCC00"/>
            </a:solidFill>
            <a:ln w="9525" algn="ctr">
              <a:solidFill>
                <a:srgbClr val="FFCC00"/>
              </a:solidFill>
              <a:miter lim="800000"/>
              <a:headEnd/>
              <a:tailEnd/>
            </a:ln>
          </p:spPr>
          <p:txBody>
            <a:bodyPr wrap="none" anchor="ctr"/>
            <a:lstStyle/>
            <a:p>
              <a:endParaRPr lang="en-US"/>
            </a:p>
          </p:txBody>
        </p:sp>
        <p:sp>
          <p:nvSpPr>
            <p:cNvPr id="56365" name="Freeform 34"/>
            <p:cNvSpPr>
              <a:spLocks/>
            </p:cNvSpPr>
            <p:nvPr/>
          </p:nvSpPr>
          <p:spPr bwMode="auto">
            <a:xfrm>
              <a:off x="1006" y="2457"/>
              <a:ext cx="88" cy="71"/>
            </a:xfrm>
            <a:custGeom>
              <a:avLst/>
              <a:gdLst>
                <a:gd name="T0" fmla="*/ 0 w 88"/>
                <a:gd name="T1" fmla="*/ 64 h 71"/>
                <a:gd name="T2" fmla="*/ 29 w 88"/>
                <a:gd name="T3" fmla="*/ 57 h 71"/>
                <a:gd name="T4" fmla="*/ 50 w 88"/>
                <a:gd name="T5" fmla="*/ 45 h 71"/>
                <a:gd name="T6" fmla="*/ 60 w 88"/>
                <a:gd name="T7" fmla="*/ 31 h 71"/>
                <a:gd name="T8" fmla="*/ 77 w 88"/>
                <a:gd name="T9" fmla="*/ 0 h 71"/>
                <a:gd name="T10" fmla="*/ 86 w 88"/>
                <a:gd name="T11" fmla="*/ 37 h 71"/>
                <a:gd name="T12" fmla="*/ 78 w 88"/>
                <a:gd name="T13" fmla="*/ 61 h 71"/>
                <a:gd name="T14" fmla="*/ 18 w 88"/>
                <a:gd name="T15" fmla="*/ 64 h 71"/>
                <a:gd name="T16" fmla="*/ 0 w 88"/>
                <a:gd name="T17" fmla="*/ 64 h 7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8"/>
                <a:gd name="T28" fmla="*/ 0 h 71"/>
                <a:gd name="T29" fmla="*/ 88 w 88"/>
                <a:gd name="T30" fmla="*/ 71 h 7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8" h="71">
                  <a:moveTo>
                    <a:pt x="0" y="64"/>
                  </a:moveTo>
                  <a:cubicBezTo>
                    <a:pt x="14" y="63"/>
                    <a:pt x="17" y="59"/>
                    <a:pt x="29" y="57"/>
                  </a:cubicBezTo>
                  <a:cubicBezTo>
                    <a:pt x="36" y="52"/>
                    <a:pt x="42" y="47"/>
                    <a:pt x="50" y="45"/>
                  </a:cubicBezTo>
                  <a:cubicBezTo>
                    <a:pt x="53" y="40"/>
                    <a:pt x="60" y="31"/>
                    <a:pt x="60" y="31"/>
                  </a:cubicBezTo>
                  <a:cubicBezTo>
                    <a:pt x="65" y="16"/>
                    <a:pt x="63" y="9"/>
                    <a:pt x="77" y="0"/>
                  </a:cubicBezTo>
                  <a:cubicBezTo>
                    <a:pt x="85" y="11"/>
                    <a:pt x="80" y="25"/>
                    <a:pt x="86" y="37"/>
                  </a:cubicBezTo>
                  <a:cubicBezTo>
                    <a:pt x="85" y="46"/>
                    <a:pt x="88" y="59"/>
                    <a:pt x="78" y="61"/>
                  </a:cubicBezTo>
                  <a:cubicBezTo>
                    <a:pt x="58" y="59"/>
                    <a:pt x="38" y="61"/>
                    <a:pt x="18" y="64"/>
                  </a:cubicBezTo>
                  <a:cubicBezTo>
                    <a:pt x="12" y="67"/>
                    <a:pt x="4" y="71"/>
                    <a:pt x="0" y="64"/>
                  </a:cubicBezTo>
                  <a:close/>
                </a:path>
              </a:pathLst>
            </a:custGeom>
            <a:solidFill>
              <a:srgbClr val="FFCC00"/>
            </a:solidFill>
            <a:ln w="9525" cap="flat" cmpd="sng">
              <a:noFill/>
              <a:prstDash val="solid"/>
              <a:round/>
              <a:headEnd/>
              <a:tailEnd/>
            </a:ln>
          </p:spPr>
          <p:txBody>
            <a:bodyPr wrap="none" anchor="ctr"/>
            <a:lstStyle/>
            <a:p>
              <a:endParaRPr lang="en-US"/>
            </a:p>
          </p:txBody>
        </p:sp>
        <p:sp>
          <p:nvSpPr>
            <p:cNvPr id="56366" name="Freeform 35"/>
            <p:cNvSpPr>
              <a:spLocks/>
            </p:cNvSpPr>
            <p:nvPr/>
          </p:nvSpPr>
          <p:spPr bwMode="auto">
            <a:xfrm flipV="1">
              <a:off x="1005" y="2660"/>
              <a:ext cx="88" cy="71"/>
            </a:xfrm>
            <a:custGeom>
              <a:avLst/>
              <a:gdLst>
                <a:gd name="T0" fmla="*/ 0 w 88"/>
                <a:gd name="T1" fmla="*/ 64 h 71"/>
                <a:gd name="T2" fmla="*/ 29 w 88"/>
                <a:gd name="T3" fmla="*/ 57 h 71"/>
                <a:gd name="T4" fmla="*/ 50 w 88"/>
                <a:gd name="T5" fmla="*/ 45 h 71"/>
                <a:gd name="T6" fmla="*/ 60 w 88"/>
                <a:gd name="T7" fmla="*/ 31 h 71"/>
                <a:gd name="T8" fmla="*/ 77 w 88"/>
                <a:gd name="T9" fmla="*/ 0 h 71"/>
                <a:gd name="T10" fmla="*/ 86 w 88"/>
                <a:gd name="T11" fmla="*/ 37 h 71"/>
                <a:gd name="T12" fmla="*/ 78 w 88"/>
                <a:gd name="T13" fmla="*/ 61 h 71"/>
                <a:gd name="T14" fmla="*/ 18 w 88"/>
                <a:gd name="T15" fmla="*/ 64 h 71"/>
                <a:gd name="T16" fmla="*/ 0 w 88"/>
                <a:gd name="T17" fmla="*/ 64 h 7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8"/>
                <a:gd name="T28" fmla="*/ 0 h 71"/>
                <a:gd name="T29" fmla="*/ 88 w 88"/>
                <a:gd name="T30" fmla="*/ 71 h 7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8" h="71">
                  <a:moveTo>
                    <a:pt x="0" y="64"/>
                  </a:moveTo>
                  <a:cubicBezTo>
                    <a:pt x="14" y="63"/>
                    <a:pt x="17" y="59"/>
                    <a:pt x="29" y="57"/>
                  </a:cubicBezTo>
                  <a:cubicBezTo>
                    <a:pt x="36" y="52"/>
                    <a:pt x="42" y="47"/>
                    <a:pt x="50" y="45"/>
                  </a:cubicBezTo>
                  <a:cubicBezTo>
                    <a:pt x="53" y="40"/>
                    <a:pt x="60" y="31"/>
                    <a:pt x="60" y="31"/>
                  </a:cubicBezTo>
                  <a:cubicBezTo>
                    <a:pt x="65" y="16"/>
                    <a:pt x="63" y="9"/>
                    <a:pt x="77" y="0"/>
                  </a:cubicBezTo>
                  <a:cubicBezTo>
                    <a:pt x="85" y="11"/>
                    <a:pt x="80" y="25"/>
                    <a:pt x="86" y="37"/>
                  </a:cubicBezTo>
                  <a:cubicBezTo>
                    <a:pt x="85" y="46"/>
                    <a:pt x="88" y="59"/>
                    <a:pt x="78" y="61"/>
                  </a:cubicBezTo>
                  <a:cubicBezTo>
                    <a:pt x="58" y="59"/>
                    <a:pt x="38" y="61"/>
                    <a:pt x="18" y="64"/>
                  </a:cubicBezTo>
                  <a:cubicBezTo>
                    <a:pt x="12" y="67"/>
                    <a:pt x="4" y="71"/>
                    <a:pt x="0" y="64"/>
                  </a:cubicBezTo>
                  <a:close/>
                </a:path>
              </a:pathLst>
            </a:custGeom>
            <a:solidFill>
              <a:srgbClr val="FFCC00"/>
            </a:solidFill>
            <a:ln w="9525" cap="flat" cmpd="sng">
              <a:solidFill>
                <a:srgbClr val="FFCC00"/>
              </a:solidFill>
              <a:prstDash val="solid"/>
              <a:round/>
              <a:headEnd/>
              <a:tailEnd/>
            </a:ln>
          </p:spPr>
          <p:txBody>
            <a:bodyPr wrap="none" anchor="ctr"/>
            <a:lstStyle/>
            <a:p>
              <a:endParaRPr lang="en-US"/>
            </a:p>
          </p:txBody>
        </p:sp>
      </p:grpSp>
      <p:grpSp>
        <p:nvGrpSpPr>
          <p:cNvPr id="8" name="Group 36"/>
          <p:cNvGrpSpPr>
            <a:grpSpLocks noChangeAspect="1"/>
          </p:cNvGrpSpPr>
          <p:nvPr/>
        </p:nvGrpSpPr>
        <p:grpSpPr bwMode="auto">
          <a:xfrm>
            <a:off x="5592763" y="2935288"/>
            <a:ext cx="3362325" cy="2886075"/>
            <a:chOff x="3522" y="2079"/>
            <a:chExt cx="1475" cy="1266"/>
          </a:xfrm>
        </p:grpSpPr>
        <p:sp>
          <p:nvSpPr>
            <p:cNvPr id="56339" name="Line 37"/>
            <p:cNvSpPr>
              <a:spLocks noChangeAspect="1" noChangeShapeType="1"/>
            </p:cNvSpPr>
            <p:nvPr/>
          </p:nvSpPr>
          <p:spPr bwMode="auto">
            <a:xfrm flipV="1">
              <a:off x="3522" y="2079"/>
              <a:ext cx="0" cy="1263"/>
            </a:xfrm>
            <a:prstGeom prst="line">
              <a:avLst/>
            </a:prstGeom>
            <a:noFill/>
            <a:ln w="28575">
              <a:solidFill>
                <a:schemeClr val="tx1"/>
              </a:solidFill>
              <a:round/>
              <a:headEnd/>
              <a:tailEnd/>
            </a:ln>
          </p:spPr>
          <p:txBody>
            <a:bodyPr anchor="ctr"/>
            <a:lstStyle/>
            <a:p>
              <a:endParaRPr lang="en-US"/>
            </a:p>
          </p:txBody>
        </p:sp>
        <p:sp>
          <p:nvSpPr>
            <p:cNvPr id="56340" name="Line 38"/>
            <p:cNvSpPr>
              <a:spLocks noChangeAspect="1" noChangeShapeType="1"/>
            </p:cNvSpPr>
            <p:nvPr/>
          </p:nvSpPr>
          <p:spPr bwMode="auto">
            <a:xfrm>
              <a:off x="3522" y="3345"/>
              <a:ext cx="1461" cy="0"/>
            </a:xfrm>
            <a:prstGeom prst="line">
              <a:avLst/>
            </a:prstGeom>
            <a:noFill/>
            <a:ln w="28575">
              <a:solidFill>
                <a:schemeClr val="tx1"/>
              </a:solidFill>
              <a:round/>
              <a:headEnd/>
              <a:tailEnd/>
            </a:ln>
          </p:spPr>
          <p:txBody>
            <a:bodyPr anchor="ctr"/>
            <a:lstStyle/>
            <a:p>
              <a:endParaRPr lang="en-US"/>
            </a:p>
          </p:txBody>
        </p:sp>
        <p:sp>
          <p:nvSpPr>
            <p:cNvPr id="56341" name="Line 39"/>
            <p:cNvSpPr>
              <a:spLocks noChangeAspect="1" noChangeShapeType="1"/>
            </p:cNvSpPr>
            <p:nvPr/>
          </p:nvSpPr>
          <p:spPr bwMode="auto">
            <a:xfrm flipV="1">
              <a:off x="3666" y="2091"/>
              <a:ext cx="0" cy="1254"/>
            </a:xfrm>
            <a:prstGeom prst="line">
              <a:avLst/>
            </a:prstGeom>
            <a:noFill/>
            <a:ln w="9525">
              <a:solidFill>
                <a:schemeClr val="bg2"/>
              </a:solidFill>
              <a:round/>
              <a:headEnd/>
              <a:tailEnd/>
            </a:ln>
          </p:spPr>
          <p:txBody>
            <a:bodyPr anchor="ctr"/>
            <a:lstStyle/>
            <a:p>
              <a:endParaRPr lang="en-US"/>
            </a:p>
          </p:txBody>
        </p:sp>
        <p:sp>
          <p:nvSpPr>
            <p:cNvPr id="56342" name="Line 40"/>
            <p:cNvSpPr>
              <a:spLocks noChangeAspect="1" noChangeShapeType="1"/>
            </p:cNvSpPr>
            <p:nvPr/>
          </p:nvSpPr>
          <p:spPr bwMode="auto">
            <a:xfrm flipV="1">
              <a:off x="3809" y="2091"/>
              <a:ext cx="0" cy="1254"/>
            </a:xfrm>
            <a:prstGeom prst="line">
              <a:avLst/>
            </a:prstGeom>
            <a:noFill/>
            <a:ln w="9525">
              <a:solidFill>
                <a:schemeClr val="bg2"/>
              </a:solidFill>
              <a:round/>
              <a:headEnd/>
              <a:tailEnd/>
            </a:ln>
          </p:spPr>
          <p:txBody>
            <a:bodyPr anchor="ctr"/>
            <a:lstStyle/>
            <a:p>
              <a:endParaRPr lang="en-US"/>
            </a:p>
          </p:txBody>
        </p:sp>
        <p:sp>
          <p:nvSpPr>
            <p:cNvPr id="56343" name="Line 41"/>
            <p:cNvSpPr>
              <a:spLocks noChangeAspect="1" noChangeShapeType="1"/>
            </p:cNvSpPr>
            <p:nvPr/>
          </p:nvSpPr>
          <p:spPr bwMode="auto">
            <a:xfrm flipV="1">
              <a:off x="3953" y="2091"/>
              <a:ext cx="0" cy="1254"/>
            </a:xfrm>
            <a:prstGeom prst="line">
              <a:avLst/>
            </a:prstGeom>
            <a:noFill/>
            <a:ln w="9525">
              <a:solidFill>
                <a:schemeClr val="bg2"/>
              </a:solidFill>
              <a:round/>
              <a:headEnd/>
              <a:tailEnd/>
            </a:ln>
          </p:spPr>
          <p:txBody>
            <a:bodyPr anchor="ctr"/>
            <a:lstStyle/>
            <a:p>
              <a:endParaRPr lang="en-US"/>
            </a:p>
          </p:txBody>
        </p:sp>
        <p:sp>
          <p:nvSpPr>
            <p:cNvPr id="56344" name="Line 42"/>
            <p:cNvSpPr>
              <a:spLocks noChangeAspect="1" noChangeShapeType="1"/>
            </p:cNvSpPr>
            <p:nvPr/>
          </p:nvSpPr>
          <p:spPr bwMode="auto">
            <a:xfrm flipV="1">
              <a:off x="4097" y="2091"/>
              <a:ext cx="0" cy="1254"/>
            </a:xfrm>
            <a:prstGeom prst="line">
              <a:avLst/>
            </a:prstGeom>
            <a:noFill/>
            <a:ln w="9525">
              <a:solidFill>
                <a:schemeClr val="bg2"/>
              </a:solidFill>
              <a:round/>
              <a:headEnd/>
              <a:tailEnd/>
            </a:ln>
          </p:spPr>
          <p:txBody>
            <a:bodyPr anchor="ctr"/>
            <a:lstStyle/>
            <a:p>
              <a:endParaRPr lang="en-US"/>
            </a:p>
          </p:txBody>
        </p:sp>
        <p:sp>
          <p:nvSpPr>
            <p:cNvPr id="56345" name="Line 43"/>
            <p:cNvSpPr>
              <a:spLocks noChangeAspect="1" noChangeShapeType="1"/>
            </p:cNvSpPr>
            <p:nvPr/>
          </p:nvSpPr>
          <p:spPr bwMode="auto">
            <a:xfrm flipV="1">
              <a:off x="4241" y="2091"/>
              <a:ext cx="0" cy="1254"/>
            </a:xfrm>
            <a:prstGeom prst="line">
              <a:avLst/>
            </a:prstGeom>
            <a:noFill/>
            <a:ln w="9525">
              <a:solidFill>
                <a:schemeClr val="bg2"/>
              </a:solidFill>
              <a:round/>
              <a:headEnd/>
              <a:tailEnd/>
            </a:ln>
          </p:spPr>
          <p:txBody>
            <a:bodyPr anchor="ctr"/>
            <a:lstStyle/>
            <a:p>
              <a:endParaRPr lang="en-US"/>
            </a:p>
          </p:txBody>
        </p:sp>
        <p:sp>
          <p:nvSpPr>
            <p:cNvPr id="56346" name="Line 44"/>
            <p:cNvSpPr>
              <a:spLocks noChangeAspect="1" noChangeShapeType="1"/>
            </p:cNvSpPr>
            <p:nvPr/>
          </p:nvSpPr>
          <p:spPr bwMode="auto">
            <a:xfrm flipV="1">
              <a:off x="4384" y="2091"/>
              <a:ext cx="0" cy="1254"/>
            </a:xfrm>
            <a:prstGeom prst="line">
              <a:avLst/>
            </a:prstGeom>
            <a:noFill/>
            <a:ln w="9525">
              <a:solidFill>
                <a:schemeClr val="bg2"/>
              </a:solidFill>
              <a:round/>
              <a:headEnd/>
              <a:tailEnd/>
            </a:ln>
          </p:spPr>
          <p:txBody>
            <a:bodyPr anchor="ctr"/>
            <a:lstStyle/>
            <a:p>
              <a:endParaRPr lang="en-US"/>
            </a:p>
          </p:txBody>
        </p:sp>
        <p:sp>
          <p:nvSpPr>
            <p:cNvPr id="56347" name="Line 45"/>
            <p:cNvSpPr>
              <a:spLocks noChangeAspect="1" noChangeShapeType="1"/>
            </p:cNvSpPr>
            <p:nvPr/>
          </p:nvSpPr>
          <p:spPr bwMode="auto">
            <a:xfrm flipV="1">
              <a:off x="4528" y="2091"/>
              <a:ext cx="0" cy="1254"/>
            </a:xfrm>
            <a:prstGeom prst="line">
              <a:avLst/>
            </a:prstGeom>
            <a:noFill/>
            <a:ln w="9525">
              <a:solidFill>
                <a:schemeClr val="bg2"/>
              </a:solidFill>
              <a:round/>
              <a:headEnd/>
              <a:tailEnd/>
            </a:ln>
          </p:spPr>
          <p:txBody>
            <a:bodyPr anchor="ctr"/>
            <a:lstStyle/>
            <a:p>
              <a:endParaRPr lang="en-US"/>
            </a:p>
          </p:txBody>
        </p:sp>
        <p:sp>
          <p:nvSpPr>
            <p:cNvPr id="56348" name="Line 46"/>
            <p:cNvSpPr>
              <a:spLocks noChangeAspect="1" noChangeShapeType="1"/>
            </p:cNvSpPr>
            <p:nvPr/>
          </p:nvSpPr>
          <p:spPr bwMode="auto">
            <a:xfrm flipV="1">
              <a:off x="4672" y="2091"/>
              <a:ext cx="0" cy="1254"/>
            </a:xfrm>
            <a:prstGeom prst="line">
              <a:avLst/>
            </a:prstGeom>
            <a:noFill/>
            <a:ln w="9525">
              <a:solidFill>
                <a:schemeClr val="bg2"/>
              </a:solidFill>
              <a:round/>
              <a:headEnd/>
              <a:tailEnd/>
            </a:ln>
          </p:spPr>
          <p:txBody>
            <a:bodyPr anchor="ctr"/>
            <a:lstStyle/>
            <a:p>
              <a:endParaRPr lang="en-US"/>
            </a:p>
          </p:txBody>
        </p:sp>
        <p:sp>
          <p:nvSpPr>
            <p:cNvPr id="56349" name="Line 47"/>
            <p:cNvSpPr>
              <a:spLocks noChangeAspect="1" noChangeShapeType="1"/>
            </p:cNvSpPr>
            <p:nvPr/>
          </p:nvSpPr>
          <p:spPr bwMode="auto">
            <a:xfrm flipV="1">
              <a:off x="4816" y="2091"/>
              <a:ext cx="0" cy="1254"/>
            </a:xfrm>
            <a:prstGeom prst="line">
              <a:avLst/>
            </a:prstGeom>
            <a:noFill/>
            <a:ln w="9525">
              <a:solidFill>
                <a:schemeClr val="bg2"/>
              </a:solidFill>
              <a:round/>
              <a:headEnd/>
              <a:tailEnd/>
            </a:ln>
          </p:spPr>
          <p:txBody>
            <a:bodyPr anchor="ctr"/>
            <a:lstStyle/>
            <a:p>
              <a:endParaRPr lang="en-US"/>
            </a:p>
          </p:txBody>
        </p:sp>
        <p:sp>
          <p:nvSpPr>
            <p:cNvPr id="56350" name="Line 48"/>
            <p:cNvSpPr>
              <a:spLocks noChangeAspect="1" noChangeShapeType="1"/>
            </p:cNvSpPr>
            <p:nvPr/>
          </p:nvSpPr>
          <p:spPr bwMode="auto">
            <a:xfrm flipV="1">
              <a:off x="4959" y="2091"/>
              <a:ext cx="0" cy="1254"/>
            </a:xfrm>
            <a:prstGeom prst="line">
              <a:avLst/>
            </a:prstGeom>
            <a:noFill/>
            <a:ln w="9525">
              <a:solidFill>
                <a:schemeClr val="bg2"/>
              </a:solidFill>
              <a:round/>
              <a:headEnd/>
              <a:tailEnd/>
            </a:ln>
          </p:spPr>
          <p:txBody>
            <a:bodyPr anchor="ctr"/>
            <a:lstStyle/>
            <a:p>
              <a:endParaRPr lang="en-US"/>
            </a:p>
          </p:txBody>
        </p:sp>
        <p:sp>
          <p:nvSpPr>
            <p:cNvPr id="56351" name="Line 49"/>
            <p:cNvSpPr>
              <a:spLocks noChangeAspect="1" noChangeShapeType="1"/>
            </p:cNvSpPr>
            <p:nvPr/>
          </p:nvSpPr>
          <p:spPr bwMode="auto">
            <a:xfrm>
              <a:off x="3522" y="2425"/>
              <a:ext cx="1467" cy="0"/>
            </a:xfrm>
            <a:prstGeom prst="line">
              <a:avLst/>
            </a:prstGeom>
            <a:noFill/>
            <a:ln w="9525">
              <a:solidFill>
                <a:schemeClr val="bg2"/>
              </a:solidFill>
              <a:round/>
              <a:headEnd/>
              <a:tailEnd/>
            </a:ln>
          </p:spPr>
          <p:txBody>
            <a:bodyPr anchor="ctr"/>
            <a:lstStyle/>
            <a:p>
              <a:endParaRPr lang="en-US"/>
            </a:p>
          </p:txBody>
        </p:sp>
        <p:sp>
          <p:nvSpPr>
            <p:cNvPr id="56352" name="Line 50"/>
            <p:cNvSpPr>
              <a:spLocks noChangeAspect="1" noChangeShapeType="1"/>
            </p:cNvSpPr>
            <p:nvPr/>
          </p:nvSpPr>
          <p:spPr bwMode="auto">
            <a:xfrm>
              <a:off x="3522" y="2536"/>
              <a:ext cx="1471" cy="0"/>
            </a:xfrm>
            <a:prstGeom prst="line">
              <a:avLst/>
            </a:prstGeom>
            <a:noFill/>
            <a:ln w="9525">
              <a:solidFill>
                <a:schemeClr val="bg2"/>
              </a:solidFill>
              <a:round/>
              <a:headEnd/>
              <a:tailEnd/>
            </a:ln>
          </p:spPr>
          <p:txBody>
            <a:bodyPr anchor="ctr"/>
            <a:lstStyle/>
            <a:p>
              <a:endParaRPr lang="en-US"/>
            </a:p>
          </p:txBody>
        </p:sp>
        <p:sp>
          <p:nvSpPr>
            <p:cNvPr id="56353" name="Line 51"/>
            <p:cNvSpPr>
              <a:spLocks noChangeAspect="1" noChangeShapeType="1"/>
            </p:cNvSpPr>
            <p:nvPr/>
          </p:nvSpPr>
          <p:spPr bwMode="auto">
            <a:xfrm>
              <a:off x="3522" y="2648"/>
              <a:ext cx="1463" cy="0"/>
            </a:xfrm>
            <a:prstGeom prst="line">
              <a:avLst/>
            </a:prstGeom>
            <a:noFill/>
            <a:ln w="9525">
              <a:solidFill>
                <a:schemeClr val="bg2"/>
              </a:solidFill>
              <a:round/>
              <a:headEnd/>
              <a:tailEnd/>
            </a:ln>
          </p:spPr>
          <p:txBody>
            <a:bodyPr anchor="ctr"/>
            <a:lstStyle/>
            <a:p>
              <a:endParaRPr lang="en-US"/>
            </a:p>
          </p:txBody>
        </p:sp>
        <p:sp>
          <p:nvSpPr>
            <p:cNvPr id="56354" name="Line 52"/>
            <p:cNvSpPr>
              <a:spLocks noChangeAspect="1" noChangeShapeType="1"/>
            </p:cNvSpPr>
            <p:nvPr/>
          </p:nvSpPr>
          <p:spPr bwMode="auto">
            <a:xfrm>
              <a:off x="3522" y="2759"/>
              <a:ext cx="1463" cy="0"/>
            </a:xfrm>
            <a:prstGeom prst="line">
              <a:avLst/>
            </a:prstGeom>
            <a:noFill/>
            <a:ln w="9525">
              <a:solidFill>
                <a:schemeClr val="bg2"/>
              </a:solidFill>
              <a:round/>
              <a:headEnd/>
              <a:tailEnd/>
            </a:ln>
          </p:spPr>
          <p:txBody>
            <a:bodyPr anchor="ctr"/>
            <a:lstStyle/>
            <a:p>
              <a:endParaRPr lang="en-US"/>
            </a:p>
          </p:txBody>
        </p:sp>
        <p:sp>
          <p:nvSpPr>
            <p:cNvPr id="56355" name="Line 53"/>
            <p:cNvSpPr>
              <a:spLocks noChangeAspect="1" noChangeShapeType="1"/>
            </p:cNvSpPr>
            <p:nvPr/>
          </p:nvSpPr>
          <p:spPr bwMode="auto">
            <a:xfrm>
              <a:off x="3522" y="2870"/>
              <a:ext cx="1475" cy="0"/>
            </a:xfrm>
            <a:prstGeom prst="line">
              <a:avLst/>
            </a:prstGeom>
            <a:noFill/>
            <a:ln w="9525">
              <a:solidFill>
                <a:schemeClr val="bg2"/>
              </a:solidFill>
              <a:round/>
              <a:headEnd/>
              <a:tailEnd/>
            </a:ln>
          </p:spPr>
          <p:txBody>
            <a:bodyPr anchor="ctr"/>
            <a:lstStyle/>
            <a:p>
              <a:endParaRPr lang="en-US"/>
            </a:p>
          </p:txBody>
        </p:sp>
        <p:sp>
          <p:nvSpPr>
            <p:cNvPr id="56356" name="Line 54"/>
            <p:cNvSpPr>
              <a:spLocks noChangeAspect="1" noChangeShapeType="1"/>
            </p:cNvSpPr>
            <p:nvPr/>
          </p:nvSpPr>
          <p:spPr bwMode="auto">
            <a:xfrm>
              <a:off x="3522" y="2982"/>
              <a:ext cx="1475" cy="0"/>
            </a:xfrm>
            <a:prstGeom prst="line">
              <a:avLst/>
            </a:prstGeom>
            <a:noFill/>
            <a:ln w="9525">
              <a:solidFill>
                <a:schemeClr val="bg2"/>
              </a:solidFill>
              <a:round/>
              <a:headEnd/>
              <a:tailEnd/>
            </a:ln>
          </p:spPr>
          <p:txBody>
            <a:bodyPr anchor="ctr"/>
            <a:lstStyle/>
            <a:p>
              <a:endParaRPr lang="en-US"/>
            </a:p>
          </p:txBody>
        </p:sp>
        <p:sp>
          <p:nvSpPr>
            <p:cNvPr id="56357" name="Line 55"/>
            <p:cNvSpPr>
              <a:spLocks noChangeAspect="1" noChangeShapeType="1"/>
            </p:cNvSpPr>
            <p:nvPr/>
          </p:nvSpPr>
          <p:spPr bwMode="auto">
            <a:xfrm>
              <a:off x="3522" y="3093"/>
              <a:ext cx="1463" cy="0"/>
            </a:xfrm>
            <a:prstGeom prst="line">
              <a:avLst/>
            </a:prstGeom>
            <a:noFill/>
            <a:ln w="9525">
              <a:solidFill>
                <a:schemeClr val="bg2"/>
              </a:solidFill>
              <a:round/>
              <a:headEnd/>
              <a:tailEnd/>
            </a:ln>
          </p:spPr>
          <p:txBody>
            <a:bodyPr anchor="ctr"/>
            <a:lstStyle/>
            <a:p>
              <a:endParaRPr lang="en-US"/>
            </a:p>
          </p:txBody>
        </p:sp>
        <p:sp>
          <p:nvSpPr>
            <p:cNvPr id="56358" name="Line 56"/>
            <p:cNvSpPr>
              <a:spLocks noChangeAspect="1" noChangeShapeType="1"/>
            </p:cNvSpPr>
            <p:nvPr/>
          </p:nvSpPr>
          <p:spPr bwMode="auto">
            <a:xfrm>
              <a:off x="3522" y="3205"/>
              <a:ext cx="1471" cy="0"/>
            </a:xfrm>
            <a:prstGeom prst="line">
              <a:avLst/>
            </a:prstGeom>
            <a:noFill/>
            <a:ln w="9525">
              <a:solidFill>
                <a:schemeClr val="bg2"/>
              </a:solidFill>
              <a:round/>
              <a:headEnd/>
              <a:tailEnd/>
            </a:ln>
          </p:spPr>
          <p:txBody>
            <a:bodyPr anchor="ctr"/>
            <a:lstStyle/>
            <a:p>
              <a:endParaRPr lang="en-US"/>
            </a:p>
          </p:txBody>
        </p:sp>
        <p:sp>
          <p:nvSpPr>
            <p:cNvPr id="56359" name="Line 57"/>
            <p:cNvSpPr>
              <a:spLocks noChangeAspect="1" noChangeShapeType="1"/>
            </p:cNvSpPr>
            <p:nvPr/>
          </p:nvSpPr>
          <p:spPr bwMode="auto">
            <a:xfrm>
              <a:off x="3522" y="2202"/>
              <a:ext cx="1463" cy="0"/>
            </a:xfrm>
            <a:prstGeom prst="line">
              <a:avLst/>
            </a:prstGeom>
            <a:noFill/>
            <a:ln w="9525">
              <a:solidFill>
                <a:schemeClr val="bg2"/>
              </a:solidFill>
              <a:round/>
              <a:headEnd/>
              <a:tailEnd/>
            </a:ln>
          </p:spPr>
          <p:txBody>
            <a:bodyPr anchor="ctr"/>
            <a:lstStyle/>
            <a:p>
              <a:endParaRPr lang="en-US"/>
            </a:p>
          </p:txBody>
        </p:sp>
        <p:sp>
          <p:nvSpPr>
            <p:cNvPr id="56360" name="Line 58"/>
            <p:cNvSpPr>
              <a:spLocks noChangeAspect="1" noChangeShapeType="1"/>
            </p:cNvSpPr>
            <p:nvPr/>
          </p:nvSpPr>
          <p:spPr bwMode="auto">
            <a:xfrm>
              <a:off x="3522" y="2313"/>
              <a:ext cx="1463" cy="0"/>
            </a:xfrm>
            <a:prstGeom prst="line">
              <a:avLst/>
            </a:prstGeom>
            <a:noFill/>
            <a:ln w="9525">
              <a:solidFill>
                <a:schemeClr val="bg2"/>
              </a:solidFill>
              <a:round/>
              <a:headEnd/>
              <a:tailEnd/>
            </a:ln>
          </p:spPr>
          <p:txBody>
            <a:bodyPr anchor="ctr"/>
            <a:lstStyle/>
            <a:p>
              <a:endParaRPr lang="en-US"/>
            </a:p>
          </p:txBody>
        </p:sp>
      </p:grpSp>
      <p:sp>
        <p:nvSpPr>
          <p:cNvPr id="1060923" name="Freeform 59"/>
          <p:cNvSpPr>
            <a:spLocks noChangeAspect="1"/>
          </p:cNvSpPr>
          <p:nvPr/>
        </p:nvSpPr>
        <p:spPr bwMode="auto">
          <a:xfrm>
            <a:off x="5605463" y="3776663"/>
            <a:ext cx="2967037" cy="911225"/>
          </a:xfrm>
          <a:custGeom>
            <a:avLst/>
            <a:gdLst>
              <a:gd name="T0" fmla="*/ 0 w 1392"/>
              <a:gd name="T1" fmla="*/ 0 h 428"/>
              <a:gd name="T2" fmla="*/ 1544707235 w 1392"/>
              <a:gd name="T3" fmla="*/ 90656250 h 428"/>
              <a:gd name="T4" fmla="*/ 2147483647 w 1392"/>
              <a:gd name="T5" fmla="*/ 163179553 h 428"/>
              <a:gd name="T6" fmla="*/ 2147483647 w 1392"/>
              <a:gd name="T7" fmla="*/ 253835769 h 428"/>
              <a:gd name="T8" fmla="*/ 2147483647 w 1392"/>
              <a:gd name="T9" fmla="*/ 417015322 h 428"/>
              <a:gd name="T10" fmla="*/ 2147483647 w 1392"/>
              <a:gd name="T11" fmla="*/ 670851158 h 428"/>
              <a:gd name="T12" fmla="*/ 2147483647 w 1392"/>
              <a:gd name="T13" fmla="*/ 1033471766 h 428"/>
              <a:gd name="T14" fmla="*/ 2147483647 w 1392"/>
              <a:gd name="T15" fmla="*/ 1631797526 h 428"/>
              <a:gd name="T16" fmla="*/ 2147483647 w 1392"/>
              <a:gd name="T17" fmla="*/ 1940025681 h 4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92"/>
              <a:gd name="T28" fmla="*/ 0 h 428"/>
              <a:gd name="T29" fmla="*/ 1392 w 1392"/>
              <a:gd name="T30" fmla="*/ 428 h 4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92" h="428">
                <a:moveTo>
                  <a:pt x="0" y="0"/>
                </a:moveTo>
                <a:cubicBezTo>
                  <a:pt x="122" y="7"/>
                  <a:pt x="244" y="14"/>
                  <a:pt x="340" y="20"/>
                </a:cubicBezTo>
                <a:cubicBezTo>
                  <a:pt x="436" y="26"/>
                  <a:pt x="510" y="30"/>
                  <a:pt x="576" y="36"/>
                </a:cubicBezTo>
                <a:cubicBezTo>
                  <a:pt x="642" y="42"/>
                  <a:pt x="683" y="47"/>
                  <a:pt x="736" y="56"/>
                </a:cubicBezTo>
                <a:cubicBezTo>
                  <a:pt x="789" y="65"/>
                  <a:pt x="847" y="77"/>
                  <a:pt x="896" y="92"/>
                </a:cubicBezTo>
                <a:cubicBezTo>
                  <a:pt x="945" y="107"/>
                  <a:pt x="987" y="125"/>
                  <a:pt x="1032" y="148"/>
                </a:cubicBezTo>
                <a:cubicBezTo>
                  <a:pt x="1077" y="171"/>
                  <a:pt x="1113" y="193"/>
                  <a:pt x="1164" y="228"/>
                </a:cubicBezTo>
                <a:cubicBezTo>
                  <a:pt x="1215" y="263"/>
                  <a:pt x="1298" y="327"/>
                  <a:pt x="1336" y="360"/>
                </a:cubicBezTo>
                <a:cubicBezTo>
                  <a:pt x="1374" y="393"/>
                  <a:pt x="1383" y="419"/>
                  <a:pt x="1392" y="428"/>
                </a:cubicBezTo>
              </a:path>
            </a:pathLst>
          </a:custGeom>
          <a:noFill/>
          <a:ln w="19050" cap="flat" cmpd="sng">
            <a:solidFill>
              <a:srgbClr val="FF9900"/>
            </a:solidFill>
            <a:prstDash val="solid"/>
            <a:round/>
            <a:headEnd/>
            <a:tailEnd/>
          </a:ln>
        </p:spPr>
        <p:txBody>
          <a:bodyPr anchor="ctr"/>
          <a:lstStyle/>
          <a:p>
            <a:endParaRPr lang="en-US"/>
          </a:p>
        </p:txBody>
      </p:sp>
      <p:sp>
        <p:nvSpPr>
          <p:cNvPr id="1060924" name="Freeform 60"/>
          <p:cNvSpPr>
            <a:spLocks noChangeAspect="1"/>
          </p:cNvSpPr>
          <p:nvPr/>
        </p:nvSpPr>
        <p:spPr bwMode="auto">
          <a:xfrm>
            <a:off x="5614988" y="4076700"/>
            <a:ext cx="2759075" cy="849313"/>
          </a:xfrm>
          <a:custGeom>
            <a:avLst/>
            <a:gdLst>
              <a:gd name="T0" fmla="*/ 0 w 1392"/>
              <a:gd name="T1" fmla="*/ 0 h 428"/>
              <a:gd name="T2" fmla="*/ 1335757032 w 1392"/>
              <a:gd name="T3" fmla="*/ 78755930 h 428"/>
              <a:gd name="T4" fmla="*/ 2147483647 w 1392"/>
              <a:gd name="T5" fmla="*/ 141759886 h 428"/>
              <a:gd name="T6" fmla="*/ 2147483647 w 1392"/>
              <a:gd name="T7" fmla="*/ 220513801 h 428"/>
              <a:gd name="T8" fmla="*/ 2147483647 w 1392"/>
              <a:gd name="T9" fmla="*/ 362273687 h 428"/>
              <a:gd name="T10" fmla="*/ 2147483647 w 1392"/>
              <a:gd name="T11" fmla="*/ 582787550 h 428"/>
              <a:gd name="T12" fmla="*/ 2147483647 w 1392"/>
              <a:gd name="T13" fmla="*/ 897807177 h 428"/>
              <a:gd name="T14" fmla="*/ 2147483647 w 1392"/>
              <a:gd name="T15" fmla="*/ 1417588817 h 428"/>
              <a:gd name="T16" fmla="*/ 2147483647 w 1392"/>
              <a:gd name="T17" fmla="*/ 1685356492 h 4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92"/>
              <a:gd name="T28" fmla="*/ 0 h 428"/>
              <a:gd name="T29" fmla="*/ 1392 w 1392"/>
              <a:gd name="T30" fmla="*/ 428 h 4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92" h="428">
                <a:moveTo>
                  <a:pt x="0" y="0"/>
                </a:moveTo>
                <a:cubicBezTo>
                  <a:pt x="122" y="7"/>
                  <a:pt x="244" y="14"/>
                  <a:pt x="340" y="20"/>
                </a:cubicBezTo>
                <a:cubicBezTo>
                  <a:pt x="436" y="26"/>
                  <a:pt x="510" y="30"/>
                  <a:pt x="576" y="36"/>
                </a:cubicBezTo>
                <a:cubicBezTo>
                  <a:pt x="642" y="42"/>
                  <a:pt x="683" y="47"/>
                  <a:pt x="736" y="56"/>
                </a:cubicBezTo>
                <a:cubicBezTo>
                  <a:pt x="789" y="65"/>
                  <a:pt x="847" y="77"/>
                  <a:pt x="896" y="92"/>
                </a:cubicBezTo>
                <a:cubicBezTo>
                  <a:pt x="945" y="107"/>
                  <a:pt x="987" y="125"/>
                  <a:pt x="1032" y="148"/>
                </a:cubicBezTo>
                <a:cubicBezTo>
                  <a:pt x="1077" y="171"/>
                  <a:pt x="1113" y="193"/>
                  <a:pt x="1164" y="228"/>
                </a:cubicBezTo>
                <a:cubicBezTo>
                  <a:pt x="1215" y="263"/>
                  <a:pt x="1298" y="327"/>
                  <a:pt x="1336" y="360"/>
                </a:cubicBezTo>
                <a:cubicBezTo>
                  <a:pt x="1374" y="393"/>
                  <a:pt x="1383" y="419"/>
                  <a:pt x="1392" y="428"/>
                </a:cubicBezTo>
              </a:path>
            </a:pathLst>
          </a:custGeom>
          <a:noFill/>
          <a:ln w="19050" cap="flat" cmpd="sng">
            <a:solidFill>
              <a:srgbClr val="008000"/>
            </a:solidFill>
            <a:prstDash val="solid"/>
            <a:round/>
            <a:headEnd/>
            <a:tailEnd/>
          </a:ln>
        </p:spPr>
        <p:txBody>
          <a:bodyPr anchor="ctr"/>
          <a:lstStyle/>
          <a:p>
            <a:endParaRPr lang="en-US"/>
          </a:p>
        </p:txBody>
      </p:sp>
      <p:sp>
        <p:nvSpPr>
          <p:cNvPr id="1060925" name="Freeform 61"/>
          <p:cNvSpPr>
            <a:spLocks noChangeAspect="1"/>
          </p:cNvSpPr>
          <p:nvPr/>
        </p:nvSpPr>
        <p:spPr bwMode="auto">
          <a:xfrm>
            <a:off x="5614988" y="4368800"/>
            <a:ext cx="2462212" cy="757238"/>
          </a:xfrm>
          <a:custGeom>
            <a:avLst/>
            <a:gdLst>
              <a:gd name="T0" fmla="*/ 0 w 1392"/>
              <a:gd name="T1" fmla="*/ 0 h 428"/>
              <a:gd name="T2" fmla="*/ 1063778245 w 1392"/>
              <a:gd name="T3" fmla="*/ 62604838 h 428"/>
              <a:gd name="T4" fmla="*/ 1802165649 w 1392"/>
              <a:gd name="T5" fmla="*/ 112688687 h 428"/>
              <a:gd name="T6" fmla="*/ 2147483647 w 1392"/>
              <a:gd name="T7" fmla="*/ 175293525 h 428"/>
              <a:gd name="T8" fmla="*/ 2147483647 w 1392"/>
              <a:gd name="T9" fmla="*/ 287982240 h 428"/>
              <a:gd name="T10" fmla="*/ 2147483647 w 1392"/>
              <a:gd name="T11" fmla="*/ 463275710 h 428"/>
              <a:gd name="T12" fmla="*/ 2147483647 w 1392"/>
              <a:gd name="T13" fmla="*/ 713693294 h 428"/>
              <a:gd name="T14" fmla="*/ 2147483647 w 1392"/>
              <a:gd name="T15" fmla="*/ 1126885266 h 428"/>
              <a:gd name="T16" fmla="*/ 2147483647 w 1392"/>
              <a:gd name="T17" fmla="*/ 1339741622 h 4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92"/>
              <a:gd name="T28" fmla="*/ 0 h 428"/>
              <a:gd name="T29" fmla="*/ 1392 w 1392"/>
              <a:gd name="T30" fmla="*/ 428 h 4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92" h="428">
                <a:moveTo>
                  <a:pt x="0" y="0"/>
                </a:moveTo>
                <a:cubicBezTo>
                  <a:pt x="122" y="7"/>
                  <a:pt x="244" y="14"/>
                  <a:pt x="340" y="20"/>
                </a:cubicBezTo>
                <a:cubicBezTo>
                  <a:pt x="436" y="26"/>
                  <a:pt x="510" y="30"/>
                  <a:pt x="576" y="36"/>
                </a:cubicBezTo>
                <a:cubicBezTo>
                  <a:pt x="642" y="42"/>
                  <a:pt x="683" y="47"/>
                  <a:pt x="736" y="56"/>
                </a:cubicBezTo>
                <a:cubicBezTo>
                  <a:pt x="789" y="65"/>
                  <a:pt x="847" y="77"/>
                  <a:pt x="896" y="92"/>
                </a:cubicBezTo>
                <a:cubicBezTo>
                  <a:pt x="945" y="107"/>
                  <a:pt x="987" y="125"/>
                  <a:pt x="1032" y="148"/>
                </a:cubicBezTo>
                <a:cubicBezTo>
                  <a:pt x="1077" y="171"/>
                  <a:pt x="1113" y="193"/>
                  <a:pt x="1164" y="228"/>
                </a:cubicBezTo>
                <a:cubicBezTo>
                  <a:pt x="1215" y="263"/>
                  <a:pt x="1298" y="327"/>
                  <a:pt x="1336" y="360"/>
                </a:cubicBezTo>
                <a:cubicBezTo>
                  <a:pt x="1374" y="393"/>
                  <a:pt x="1383" y="419"/>
                  <a:pt x="1392" y="428"/>
                </a:cubicBezTo>
              </a:path>
            </a:pathLst>
          </a:custGeom>
          <a:noFill/>
          <a:ln w="19050" cap="flat" cmpd="sng">
            <a:solidFill>
              <a:schemeClr val="accent2"/>
            </a:solidFill>
            <a:prstDash val="solid"/>
            <a:round/>
            <a:headEnd/>
            <a:tailEnd/>
          </a:ln>
        </p:spPr>
        <p:txBody>
          <a:bodyPr anchor="ctr"/>
          <a:lstStyle/>
          <a:p>
            <a:endParaRPr lang="en-US"/>
          </a:p>
        </p:txBody>
      </p:sp>
      <p:sp>
        <p:nvSpPr>
          <p:cNvPr id="1060926" name="Freeform 62"/>
          <p:cNvSpPr>
            <a:spLocks noChangeAspect="1"/>
          </p:cNvSpPr>
          <p:nvPr/>
        </p:nvSpPr>
        <p:spPr bwMode="auto">
          <a:xfrm>
            <a:off x="5588000" y="3484563"/>
            <a:ext cx="3173413" cy="976312"/>
          </a:xfrm>
          <a:custGeom>
            <a:avLst/>
            <a:gdLst>
              <a:gd name="T0" fmla="*/ 0 w 1392"/>
              <a:gd name="T1" fmla="*/ 0 h 428"/>
              <a:gd name="T2" fmla="*/ 1767068928 w 1392"/>
              <a:gd name="T3" fmla="*/ 104068478 h 428"/>
              <a:gd name="T4" fmla="*/ 2147483647 w 1392"/>
              <a:gd name="T5" fmla="*/ 187324180 h 428"/>
              <a:gd name="T6" fmla="*/ 2147483647 w 1392"/>
              <a:gd name="T7" fmla="*/ 291392623 h 428"/>
              <a:gd name="T8" fmla="*/ 2147483647 w 1392"/>
              <a:gd name="T9" fmla="*/ 478714522 h 428"/>
              <a:gd name="T10" fmla="*/ 2147483647 w 1392"/>
              <a:gd name="T11" fmla="*/ 770107215 h 428"/>
              <a:gd name="T12" fmla="*/ 2147483647 w 1392"/>
              <a:gd name="T13" fmla="*/ 1186380985 h 428"/>
              <a:gd name="T14" fmla="*/ 2147483647 w 1392"/>
              <a:gd name="T15" fmla="*/ 1873234815 h 428"/>
              <a:gd name="T16" fmla="*/ 2147483647 w 1392"/>
              <a:gd name="T17" fmla="*/ 2147483647 h 4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92"/>
              <a:gd name="T28" fmla="*/ 0 h 428"/>
              <a:gd name="T29" fmla="*/ 1392 w 1392"/>
              <a:gd name="T30" fmla="*/ 428 h 4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92" h="428">
                <a:moveTo>
                  <a:pt x="0" y="0"/>
                </a:moveTo>
                <a:cubicBezTo>
                  <a:pt x="122" y="7"/>
                  <a:pt x="244" y="14"/>
                  <a:pt x="340" y="20"/>
                </a:cubicBezTo>
                <a:cubicBezTo>
                  <a:pt x="436" y="26"/>
                  <a:pt x="510" y="30"/>
                  <a:pt x="576" y="36"/>
                </a:cubicBezTo>
                <a:cubicBezTo>
                  <a:pt x="642" y="42"/>
                  <a:pt x="683" y="47"/>
                  <a:pt x="736" y="56"/>
                </a:cubicBezTo>
                <a:cubicBezTo>
                  <a:pt x="789" y="65"/>
                  <a:pt x="847" y="77"/>
                  <a:pt x="896" y="92"/>
                </a:cubicBezTo>
                <a:cubicBezTo>
                  <a:pt x="945" y="107"/>
                  <a:pt x="987" y="125"/>
                  <a:pt x="1032" y="148"/>
                </a:cubicBezTo>
                <a:cubicBezTo>
                  <a:pt x="1077" y="171"/>
                  <a:pt x="1113" y="193"/>
                  <a:pt x="1164" y="228"/>
                </a:cubicBezTo>
                <a:cubicBezTo>
                  <a:pt x="1215" y="263"/>
                  <a:pt x="1298" y="327"/>
                  <a:pt x="1336" y="360"/>
                </a:cubicBezTo>
                <a:cubicBezTo>
                  <a:pt x="1374" y="393"/>
                  <a:pt x="1383" y="419"/>
                  <a:pt x="1392" y="428"/>
                </a:cubicBezTo>
              </a:path>
            </a:pathLst>
          </a:custGeom>
          <a:noFill/>
          <a:ln w="19050" cap="flat" cmpd="sng">
            <a:solidFill>
              <a:schemeClr val="folHlink"/>
            </a:solidFill>
            <a:prstDash val="solid"/>
            <a:round/>
            <a:headEnd/>
            <a:tailEnd/>
          </a:ln>
        </p:spPr>
        <p:txBody>
          <a:bodyPr anchor="ctr"/>
          <a:lstStyle/>
          <a:p>
            <a:endParaRPr lang="en-US"/>
          </a:p>
        </p:txBody>
      </p:sp>
      <p:sp>
        <p:nvSpPr>
          <p:cNvPr id="1060927" name="Freeform 63"/>
          <p:cNvSpPr>
            <a:spLocks noChangeAspect="1"/>
          </p:cNvSpPr>
          <p:nvPr/>
        </p:nvSpPr>
        <p:spPr bwMode="auto">
          <a:xfrm>
            <a:off x="5588000" y="3767138"/>
            <a:ext cx="2963863" cy="976312"/>
          </a:xfrm>
          <a:custGeom>
            <a:avLst/>
            <a:gdLst>
              <a:gd name="T0" fmla="*/ 0 w 1300"/>
              <a:gd name="T1" fmla="*/ 0 h 428"/>
              <a:gd name="T2" fmla="*/ 1081166944 w 1300"/>
              <a:gd name="T3" fmla="*/ 104068478 h 428"/>
              <a:gd name="T4" fmla="*/ 2147483647 w 1300"/>
              <a:gd name="T5" fmla="*/ 270577565 h 428"/>
              <a:gd name="T6" fmla="*/ 2147483647 w 1300"/>
              <a:gd name="T7" fmla="*/ 437088969 h 428"/>
              <a:gd name="T8" fmla="*/ 2147483647 w 1300"/>
              <a:gd name="T9" fmla="*/ 603598164 h 428"/>
              <a:gd name="T10" fmla="*/ 2147483647 w 1300"/>
              <a:gd name="T11" fmla="*/ 832547825 h 428"/>
              <a:gd name="T12" fmla="*/ 2147483647 w 1300"/>
              <a:gd name="T13" fmla="*/ 1165568209 h 428"/>
              <a:gd name="T14" fmla="*/ 2147483647 w 1300"/>
              <a:gd name="T15" fmla="*/ 1623470097 h 428"/>
              <a:gd name="T16" fmla="*/ 2147483647 w 1300"/>
              <a:gd name="T17" fmla="*/ 2147483647 h 4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00"/>
              <a:gd name="T28" fmla="*/ 0 h 428"/>
              <a:gd name="T29" fmla="*/ 1300 w 1300"/>
              <a:gd name="T30" fmla="*/ 428 h 4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00" h="428">
                <a:moveTo>
                  <a:pt x="0" y="0"/>
                </a:moveTo>
                <a:cubicBezTo>
                  <a:pt x="66" y="5"/>
                  <a:pt x="133" y="11"/>
                  <a:pt x="208" y="20"/>
                </a:cubicBezTo>
                <a:cubicBezTo>
                  <a:pt x="283" y="29"/>
                  <a:pt x="373" y="41"/>
                  <a:pt x="448" y="52"/>
                </a:cubicBezTo>
                <a:cubicBezTo>
                  <a:pt x="523" y="63"/>
                  <a:pt x="600" y="73"/>
                  <a:pt x="656" y="84"/>
                </a:cubicBezTo>
                <a:cubicBezTo>
                  <a:pt x="712" y="95"/>
                  <a:pt x="743" y="103"/>
                  <a:pt x="784" y="116"/>
                </a:cubicBezTo>
                <a:cubicBezTo>
                  <a:pt x="825" y="129"/>
                  <a:pt x="859" y="142"/>
                  <a:pt x="900" y="160"/>
                </a:cubicBezTo>
                <a:cubicBezTo>
                  <a:pt x="941" y="178"/>
                  <a:pt x="983" y="199"/>
                  <a:pt x="1028" y="224"/>
                </a:cubicBezTo>
                <a:cubicBezTo>
                  <a:pt x="1073" y="249"/>
                  <a:pt x="1127" y="278"/>
                  <a:pt x="1172" y="312"/>
                </a:cubicBezTo>
                <a:cubicBezTo>
                  <a:pt x="1217" y="346"/>
                  <a:pt x="1280" y="406"/>
                  <a:pt x="1300" y="428"/>
                </a:cubicBezTo>
              </a:path>
            </a:pathLst>
          </a:custGeom>
          <a:noFill/>
          <a:ln w="19050" cap="flat" cmpd="sng">
            <a:pattFill prst="pct50">
              <a:fgClr>
                <a:srgbClr val="FF9900"/>
              </a:fgClr>
              <a:bgClr>
                <a:srgbClr val="FFFFFF"/>
              </a:bgClr>
            </a:pattFill>
            <a:prstDash val="solid"/>
            <a:round/>
            <a:headEnd/>
            <a:tailEnd/>
          </a:ln>
        </p:spPr>
        <p:txBody>
          <a:bodyPr anchor="ctr"/>
          <a:lstStyle/>
          <a:p>
            <a:endParaRPr lang="en-US"/>
          </a:p>
        </p:txBody>
      </p:sp>
      <p:sp>
        <p:nvSpPr>
          <p:cNvPr id="1060928" name="Freeform 64"/>
          <p:cNvSpPr>
            <a:spLocks noChangeAspect="1"/>
          </p:cNvSpPr>
          <p:nvPr/>
        </p:nvSpPr>
        <p:spPr bwMode="auto">
          <a:xfrm>
            <a:off x="5588000" y="4086225"/>
            <a:ext cx="2698750" cy="939800"/>
          </a:xfrm>
          <a:custGeom>
            <a:avLst/>
            <a:gdLst>
              <a:gd name="T0" fmla="*/ 0 w 1184"/>
              <a:gd name="T1" fmla="*/ 0 h 412"/>
              <a:gd name="T2" fmla="*/ 1413158029 w 1184"/>
              <a:gd name="T3" fmla="*/ 249756409 h 412"/>
              <a:gd name="T4" fmla="*/ 2147483647 w 1184"/>
              <a:gd name="T5" fmla="*/ 582767213 h 412"/>
              <a:gd name="T6" fmla="*/ 2147483647 w 1184"/>
              <a:gd name="T7" fmla="*/ 832523693 h 412"/>
              <a:gd name="T8" fmla="*/ 2147483647 w 1184"/>
              <a:gd name="T9" fmla="*/ 1123907228 h 412"/>
              <a:gd name="T10" fmla="*/ 2147483647 w 1184"/>
              <a:gd name="T11" fmla="*/ 1581795274 h 412"/>
              <a:gd name="T12" fmla="*/ 2147483647 w 1184"/>
              <a:gd name="T13" fmla="*/ 2143747605 h 412"/>
              <a:gd name="T14" fmla="*/ 0 60000 65536"/>
              <a:gd name="T15" fmla="*/ 0 60000 65536"/>
              <a:gd name="T16" fmla="*/ 0 60000 65536"/>
              <a:gd name="T17" fmla="*/ 0 60000 65536"/>
              <a:gd name="T18" fmla="*/ 0 60000 65536"/>
              <a:gd name="T19" fmla="*/ 0 60000 65536"/>
              <a:gd name="T20" fmla="*/ 0 60000 65536"/>
              <a:gd name="T21" fmla="*/ 0 w 1184"/>
              <a:gd name="T22" fmla="*/ 0 h 412"/>
              <a:gd name="T23" fmla="*/ 1184 w 1184"/>
              <a:gd name="T24" fmla="*/ 412 h 4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84" h="412">
                <a:moveTo>
                  <a:pt x="0" y="0"/>
                </a:moveTo>
                <a:cubicBezTo>
                  <a:pt x="88" y="14"/>
                  <a:pt x="177" y="29"/>
                  <a:pt x="272" y="48"/>
                </a:cubicBezTo>
                <a:cubicBezTo>
                  <a:pt x="367" y="67"/>
                  <a:pt x="489" y="93"/>
                  <a:pt x="568" y="112"/>
                </a:cubicBezTo>
                <a:cubicBezTo>
                  <a:pt x="647" y="131"/>
                  <a:pt x="691" y="143"/>
                  <a:pt x="748" y="160"/>
                </a:cubicBezTo>
                <a:cubicBezTo>
                  <a:pt x="805" y="177"/>
                  <a:pt x="860" y="192"/>
                  <a:pt x="912" y="216"/>
                </a:cubicBezTo>
                <a:cubicBezTo>
                  <a:pt x="964" y="240"/>
                  <a:pt x="1015" y="271"/>
                  <a:pt x="1060" y="304"/>
                </a:cubicBezTo>
                <a:cubicBezTo>
                  <a:pt x="1105" y="337"/>
                  <a:pt x="1161" y="398"/>
                  <a:pt x="1184" y="412"/>
                </a:cubicBezTo>
              </a:path>
            </a:pathLst>
          </a:custGeom>
          <a:noFill/>
          <a:ln w="19050" cap="flat" cmpd="sng">
            <a:pattFill prst="pct50">
              <a:fgClr>
                <a:srgbClr val="008000"/>
              </a:fgClr>
              <a:bgClr>
                <a:srgbClr val="FFFFFF"/>
              </a:bgClr>
            </a:pattFill>
            <a:prstDash val="solid"/>
            <a:round/>
            <a:headEnd/>
            <a:tailEnd/>
          </a:ln>
        </p:spPr>
        <p:txBody>
          <a:bodyPr anchor="ctr"/>
          <a:lstStyle/>
          <a:p>
            <a:endParaRPr lang="en-US"/>
          </a:p>
        </p:txBody>
      </p:sp>
      <p:sp>
        <p:nvSpPr>
          <p:cNvPr id="1060929" name="Freeform 65"/>
          <p:cNvSpPr>
            <a:spLocks noChangeAspect="1"/>
          </p:cNvSpPr>
          <p:nvPr/>
        </p:nvSpPr>
        <p:spPr bwMode="auto">
          <a:xfrm>
            <a:off x="5588000" y="4378325"/>
            <a:ext cx="2379663" cy="774700"/>
          </a:xfrm>
          <a:custGeom>
            <a:avLst/>
            <a:gdLst>
              <a:gd name="T0" fmla="*/ 0 w 1044"/>
              <a:gd name="T1" fmla="*/ 0 h 340"/>
              <a:gd name="T2" fmla="*/ 1080669938 w 1044"/>
              <a:gd name="T3" fmla="*/ 207667446 h 340"/>
              <a:gd name="T4" fmla="*/ 2147483647 w 1044"/>
              <a:gd name="T5" fmla="*/ 581469247 h 340"/>
              <a:gd name="T6" fmla="*/ 2147483647 w 1044"/>
              <a:gd name="T7" fmla="*/ 955271119 h 340"/>
              <a:gd name="T8" fmla="*/ 2147483647 w 1044"/>
              <a:gd name="T9" fmla="*/ 1412141451 h 340"/>
              <a:gd name="T10" fmla="*/ 2147483647 w 1044"/>
              <a:gd name="T11" fmla="*/ 1765176671 h 340"/>
              <a:gd name="T12" fmla="*/ 0 60000 65536"/>
              <a:gd name="T13" fmla="*/ 0 60000 65536"/>
              <a:gd name="T14" fmla="*/ 0 60000 65536"/>
              <a:gd name="T15" fmla="*/ 0 60000 65536"/>
              <a:gd name="T16" fmla="*/ 0 60000 65536"/>
              <a:gd name="T17" fmla="*/ 0 60000 65536"/>
              <a:gd name="T18" fmla="*/ 0 w 1044"/>
              <a:gd name="T19" fmla="*/ 0 h 340"/>
              <a:gd name="T20" fmla="*/ 1044 w 1044"/>
              <a:gd name="T21" fmla="*/ 340 h 340"/>
            </a:gdLst>
            <a:ahLst/>
            <a:cxnLst>
              <a:cxn ang="T12">
                <a:pos x="T0" y="T1"/>
              </a:cxn>
              <a:cxn ang="T13">
                <a:pos x="T2" y="T3"/>
              </a:cxn>
              <a:cxn ang="T14">
                <a:pos x="T4" y="T5"/>
              </a:cxn>
              <a:cxn ang="T15">
                <a:pos x="T6" y="T7"/>
              </a:cxn>
              <a:cxn ang="T16">
                <a:pos x="T8" y="T9"/>
              </a:cxn>
              <a:cxn ang="T17">
                <a:pos x="T10" y="T11"/>
              </a:cxn>
            </a:cxnLst>
            <a:rect l="T18" t="T19" r="T20" b="T21"/>
            <a:pathLst>
              <a:path w="1044" h="340">
                <a:moveTo>
                  <a:pt x="0" y="0"/>
                </a:moveTo>
                <a:cubicBezTo>
                  <a:pt x="62" y="10"/>
                  <a:pt x="125" y="21"/>
                  <a:pt x="208" y="40"/>
                </a:cubicBezTo>
                <a:cubicBezTo>
                  <a:pt x="291" y="59"/>
                  <a:pt x="414" y="88"/>
                  <a:pt x="500" y="112"/>
                </a:cubicBezTo>
                <a:cubicBezTo>
                  <a:pt x="586" y="136"/>
                  <a:pt x="649" y="157"/>
                  <a:pt x="724" y="184"/>
                </a:cubicBezTo>
                <a:cubicBezTo>
                  <a:pt x="799" y="211"/>
                  <a:pt x="895" y="246"/>
                  <a:pt x="948" y="272"/>
                </a:cubicBezTo>
                <a:cubicBezTo>
                  <a:pt x="1001" y="298"/>
                  <a:pt x="1030" y="327"/>
                  <a:pt x="1044" y="340"/>
                </a:cubicBezTo>
              </a:path>
            </a:pathLst>
          </a:custGeom>
          <a:noFill/>
          <a:ln w="19050" cap="flat" cmpd="sng">
            <a:pattFill prst="pct50">
              <a:fgClr>
                <a:schemeClr val="accent2"/>
              </a:fgClr>
              <a:bgClr>
                <a:srgbClr val="FFFFFF"/>
              </a:bgClr>
            </a:pattFill>
            <a:prstDash val="solid"/>
            <a:round/>
            <a:headEnd/>
            <a:tailEnd/>
          </a:ln>
        </p:spPr>
        <p:txBody>
          <a:bodyPr anchor="ctr"/>
          <a:lstStyle/>
          <a:p>
            <a:endParaRPr lang="en-US"/>
          </a:p>
        </p:txBody>
      </p:sp>
      <p:sp>
        <p:nvSpPr>
          <p:cNvPr id="66" name="Text Box 6"/>
          <p:cNvSpPr txBox="1">
            <a:spLocks noChangeArrowheads="1"/>
          </p:cNvSpPr>
          <p:nvPr/>
        </p:nvSpPr>
        <p:spPr bwMode="auto">
          <a:xfrm>
            <a:off x="5368097" y="5455478"/>
            <a:ext cx="1844675" cy="923330"/>
          </a:xfrm>
          <a:prstGeom prst="rect">
            <a:avLst/>
          </a:prstGeom>
          <a:solidFill>
            <a:schemeClr val="bg2">
              <a:alpha val="74901"/>
            </a:schemeClr>
          </a:solidFill>
          <a:ln w="9525" algn="ctr">
            <a:noFill/>
            <a:miter lim="800000"/>
            <a:headEnd/>
            <a:tailEnd/>
          </a:ln>
        </p:spPr>
        <p:txBody>
          <a:bodyPr lIns="18288" rIns="18288">
            <a:spAutoFit/>
          </a:bodyPr>
          <a:lstStyle/>
          <a:p>
            <a:pPr algn="ctr">
              <a:spcBef>
                <a:spcPct val="50000"/>
              </a:spcBef>
            </a:pPr>
            <a:r>
              <a:rPr lang="en-US" sz="1800" dirty="0" smtClean="0">
                <a:solidFill>
                  <a:schemeClr val="bg1"/>
                </a:solidFill>
                <a:latin typeface="Arial" charset="0"/>
              </a:rPr>
              <a:t>Actual performance based on testing</a:t>
            </a:r>
            <a:endParaRPr lang="en-US" sz="1800" dirty="0">
              <a:solidFill>
                <a:schemeClr val="bg1"/>
              </a:solidFill>
              <a:latin typeface="Arial"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60927"/>
                                        </p:tgtEl>
                                        <p:attrNameLst>
                                          <p:attrName>style.visibility</p:attrName>
                                        </p:attrNameLst>
                                      </p:cBhvr>
                                      <p:to>
                                        <p:strVal val="visible"/>
                                      </p:to>
                                    </p:set>
                                    <p:animEffect transition="in" filter="wipe(left)">
                                      <p:cBhvr>
                                        <p:cTn id="7" dur="500"/>
                                        <p:tgtEl>
                                          <p:spTgt spid="10609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60928"/>
                                        </p:tgtEl>
                                        <p:attrNameLst>
                                          <p:attrName>style.visibility</p:attrName>
                                        </p:attrNameLst>
                                      </p:cBhvr>
                                      <p:to>
                                        <p:strVal val="visible"/>
                                      </p:to>
                                    </p:set>
                                    <p:animEffect transition="in" filter="wipe(left)">
                                      <p:cBhvr>
                                        <p:cTn id="11" dur="500"/>
                                        <p:tgtEl>
                                          <p:spTgt spid="106092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060929"/>
                                        </p:tgtEl>
                                        <p:attrNameLst>
                                          <p:attrName>style.visibility</p:attrName>
                                        </p:attrNameLst>
                                      </p:cBhvr>
                                      <p:to>
                                        <p:strVal val="visible"/>
                                      </p:to>
                                    </p:set>
                                    <p:animEffect transition="in" filter="wipe(left)">
                                      <p:cBhvr>
                                        <p:cTn id="15" dur="500"/>
                                        <p:tgtEl>
                                          <p:spTgt spid="1060929"/>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66"/>
                                        </p:tgtEl>
                                        <p:attrNameLst>
                                          <p:attrName>style.visibility</p:attrName>
                                        </p:attrNameLst>
                                      </p:cBhvr>
                                      <p:to>
                                        <p:strVal val="visible"/>
                                      </p:to>
                                    </p:set>
                                    <p:animEffect transition="in" filter="dissolve">
                                      <p:cBhvr>
                                        <p:cTn id="19"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0927" grpId="0" animBg="1"/>
      <p:bldP spid="1060928" grpId="0" animBg="1"/>
      <p:bldP spid="1060929" grpId="0" animBg="1"/>
      <p:bldP spid="6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3"/>
          <p:cNvSpPr>
            <a:spLocks noGrp="1" noChangeArrowheads="1"/>
          </p:cNvSpPr>
          <p:nvPr>
            <p:ph type="title"/>
          </p:nvPr>
        </p:nvSpPr>
        <p:spPr/>
        <p:txBody>
          <a:bodyPr/>
          <a:lstStyle/>
          <a:p>
            <a:pPr eaLnBrk="1" hangingPunct="1"/>
            <a:r>
              <a:rPr lang="en-US" smtClean="0"/>
              <a:t>Applying the Affinity Laws To Predict Performance</a:t>
            </a:r>
          </a:p>
        </p:txBody>
      </p:sp>
      <p:sp>
        <p:nvSpPr>
          <p:cNvPr id="56323" name="Rectangle 4"/>
          <p:cNvSpPr>
            <a:spLocks noGrp="1" noChangeArrowheads="1"/>
          </p:cNvSpPr>
          <p:nvPr>
            <p:ph idx="1"/>
          </p:nvPr>
        </p:nvSpPr>
        <p:spPr/>
        <p:txBody>
          <a:bodyPr/>
          <a:lstStyle/>
          <a:p>
            <a:pPr eaLnBrk="1" hangingPunct="1"/>
            <a:r>
              <a:rPr lang="en-US" smtClean="0"/>
              <a:t>Changing the impeller outside diameter with out changing the eye diameter and casing size is different</a:t>
            </a:r>
          </a:p>
          <a:p>
            <a:pPr eaLnBrk="1" hangingPunct="1"/>
            <a:endParaRPr lang="en-US" smtClean="0"/>
          </a:p>
        </p:txBody>
      </p:sp>
      <p:pic>
        <p:nvPicPr>
          <p:cNvPr id="56326" name="Picture 2" descr="Big B&amp;G Pump No Impeller"/>
          <p:cNvPicPr>
            <a:picLocks noChangeAspect="1" noChangeArrowheads="1"/>
          </p:cNvPicPr>
          <p:nvPr/>
        </p:nvPicPr>
        <p:blipFill>
          <a:blip r:embed="rId3" cstate="print"/>
          <a:srcRect/>
          <a:stretch>
            <a:fillRect/>
          </a:stretch>
        </p:blipFill>
        <p:spPr bwMode="auto">
          <a:xfrm>
            <a:off x="492125" y="3162300"/>
            <a:ext cx="4827588" cy="2693988"/>
          </a:xfrm>
          <a:prstGeom prst="rect">
            <a:avLst/>
          </a:prstGeom>
          <a:noFill/>
          <a:ln w="9525">
            <a:noFill/>
            <a:miter lim="800000"/>
            <a:headEnd/>
            <a:tailEnd/>
          </a:ln>
        </p:spPr>
      </p:pic>
      <p:sp>
        <p:nvSpPr>
          <p:cNvPr id="56327" name="Text Box 5"/>
          <p:cNvSpPr txBox="1">
            <a:spLocks noChangeArrowheads="1"/>
          </p:cNvSpPr>
          <p:nvPr/>
        </p:nvSpPr>
        <p:spPr bwMode="auto">
          <a:xfrm>
            <a:off x="1125538" y="5949950"/>
            <a:ext cx="1955800" cy="214313"/>
          </a:xfrm>
          <a:prstGeom prst="rect">
            <a:avLst/>
          </a:prstGeom>
          <a:noFill/>
          <a:ln w="9525">
            <a:noFill/>
            <a:miter lim="800000"/>
            <a:headEnd/>
            <a:tailEnd/>
          </a:ln>
        </p:spPr>
        <p:txBody>
          <a:bodyPr wrap="none">
            <a:spAutoFit/>
          </a:bodyPr>
          <a:lstStyle/>
          <a:p>
            <a:r>
              <a:rPr lang="en-US" sz="800" i="1">
                <a:latin typeface="Times New Roman" pitchFamily="18" charset="0"/>
              </a:rPr>
              <a:t>Pump drawing courtesy of Bell and Gossett</a:t>
            </a:r>
          </a:p>
        </p:txBody>
      </p:sp>
      <p:grpSp>
        <p:nvGrpSpPr>
          <p:cNvPr id="5" name="Group 21"/>
          <p:cNvGrpSpPr>
            <a:grpSpLocks/>
          </p:cNvGrpSpPr>
          <p:nvPr/>
        </p:nvGrpSpPr>
        <p:grpSpPr bwMode="auto">
          <a:xfrm>
            <a:off x="984250" y="3765550"/>
            <a:ext cx="319088" cy="930275"/>
            <a:chOff x="969" y="2302"/>
            <a:chExt cx="201" cy="586"/>
          </a:xfrm>
        </p:grpSpPr>
        <p:grpSp>
          <p:nvGrpSpPr>
            <p:cNvPr id="6" name="Group 22"/>
            <p:cNvGrpSpPr>
              <a:grpSpLocks/>
            </p:cNvGrpSpPr>
            <p:nvPr/>
          </p:nvGrpSpPr>
          <p:grpSpPr bwMode="auto">
            <a:xfrm>
              <a:off x="972" y="2302"/>
              <a:ext cx="193" cy="293"/>
              <a:chOff x="836" y="2178"/>
              <a:chExt cx="193" cy="293"/>
            </a:xfrm>
          </p:grpSpPr>
          <p:sp>
            <p:nvSpPr>
              <p:cNvPr id="56371" name="Line 23"/>
              <p:cNvSpPr>
                <a:spLocks noChangeShapeType="1"/>
              </p:cNvSpPr>
              <p:nvPr/>
            </p:nvSpPr>
            <p:spPr bwMode="auto">
              <a:xfrm>
                <a:off x="1029" y="2178"/>
                <a:ext cx="0" cy="291"/>
              </a:xfrm>
              <a:prstGeom prst="line">
                <a:avLst/>
              </a:prstGeom>
              <a:noFill/>
              <a:ln w="25400">
                <a:noFill/>
                <a:round/>
                <a:headEnd/>
                <a:tailEnd/>
              </a:ln>
            </p:spPr>
            <p:txBody>
              <a:bodyPr anchor="ctr"/>
              <a:lstStyle/>
              <a:p>
                <a:endParaRPr lang="en-US"/>
              </a:p>
            </p:txBody>
          </p:sp>
          <p:sp>
            <p:nvSpPr>
              <p:cNvPr id="56372" name="Line 24"/>
              <p:cNvSpPr>
                <a:spLocks noChangeShapeType="1"/>
              </p:cNvSpPr>
              <p:nvPr/>
            </p:nvSpPr>
            <p:spPr bwMode="auto">
              <a:xfrm flipH="1">
                <a:off x="945" y="2181"/>
                <a:ext cx="84" cy="0"/>
              </a:xfrm>
              <a:prstGeom prst="line">
                <a:avLst/>
              </a:prstGeom>
              <a:noFill/>
              <a:ln w="25400">
                <a:noFill/>
                <a:round/>
                <a:headEnd/>
                <a:tailEnd/>
              </a:ln>
            </p:spPr>
            <p:txBody>
              <a:bodyPr anchor="ctr"/>
              <a:lstStyle/>
              <a:p>
                <a:endParaRPr lang="en-US"/>
              </a:p>
            </p:txBody>
          </p:sp>
          <p:sp>
            <p:nvSpPr>
              <p:cNvPr id="56373" name="Freeform 25"/>
              <p:cNvSpPr>
                <a:spLocks/>
              </p:cNvSpPr>
              <p:nvPr/>
            </p:nvSpPr>
            <p:spPr bwMode="auto">
              <a:xfrm>
                <a:off x="837" y="2178"/>
                <a:ext cx="106" cy="222"/>
              </a:xfrm>
              <a:custGeom>
                <a:avLst/>
                <a:gdLst>
                  <a:gd name="T0" fmla="*/ 105 w 106"/>
                  <a:gd name="T1" fmla="*/ 0 h 222"/>
                  <a:gd name="T2" fmla="*/ 105 w 106"/>
                  <a:gd name="T3" fmla="*/ 63 h 222"/>
                  <a:gd name="T4" fmla="*/ 96 w 106"/>
                  <a:gd name="T5" fmla="*/ 159 h 222"/>
                  <a:gd name="T6" fmla="*/ 57 w 106"/>
                  <a:gd name="T7" fmla="*/ 210 h 222"/>
                  <a:gd name="T8" fmla="*/ 0 w 106"/>
                  <a:gd name="T9" fmla="*/ 222 h 222"/>
                  <a:gd name="T10" fmla="*/ 0 60000 65536"/>
                  <a:gd name="T11" fmla="*/ 0 60000 65536"/>
                  <a:gd name="T12" fmla="*/ 0 60000 65536"/>
                  <a:gd name="T13" fmla="*/ 0 60000 65536"/>
                  <a:gd name="T14" fmla="*/ 0 60000 65536"/>
                  <a:gd name="T15" fmla="*/ 0 w 106"/>
                  <a:gd name="T16" fmla="*/ 0 h 222"/>
                  <a:gd name="T17" fmla="*/ 106 w 106"/>
                  <a:gd name="T18" fmla="*/ 222 h 222"/>
                </a:gdLst>
                <a:ahLst/>
                <a:cxnLst>
                  <a:cxn ang="T10">
                    <a:pos x="T0" y="T1"/>
                  </a:cxn>
                  <a:cxn ang="T11">
                    <a:pos x="T2" y="T3"/>
                  </a:cxn>
                  <a:cxn ang="T12">
                    <a:pos x="T4" y="T5"/>
                  </a:cxn>
                  <a:cxn ang="T13">
                    <a:pos x="T6" y="T7"/>
                  </a:cxn>
                  <a:cxn ang="T14">
                    <a:pos x="T8" y="T9"/>
                  </a:cxn>
                </a:cxnLst>
                <a:rect l="T15" t="T16" r="T17" b="T18"/>
                <a:pathLst>
                  <a:path w="106" h="222">
                    <a:moveTo>
                      <a:pt x="105" y="0"/>
                    </a:moveTo>
                    <a:cubicBezTo>
                      <a:pt x="105" y="18"/>
                      <a:pt x="106" y="37"/>
                      <a:pt x="105" y="63"/>
                    </a:cubicBezTo>
                    <a:cubicBezTo>
                      <a:pt x="104" y="89"/>
                      <a:pt x="104" y="135"/>
                      <a:pt x="96" y="159"/>
                    </a:cubicBezTo>
                    <a:cubicBezTo>
                      <a:pt x="88" y="183"/>
                      <a:pt x="73" y="200"/>
                      <a:pt x="57" y="210"/>
                    </a:cubicBezTo>
                    <a:cubicBezTo>
                      <a:pt x="41" y="220"/>
                      <a:pt x="9" y="221"/>
                      <a:pt x="0" y="222"/>
                    </a:cubicBezTo>
                  </a:path>
                </a:pathLst>
              </a:custGeom>
              <a:noFill/>
              <a:ln w="25400" cap="flat" cmpd="sng">
                <a:noFill/>
                <a:prstDash val="solid"/>
                <a:round/>
                <a:headEnd/>
                <a:tailEnd/>
              </a:ln>
            </p:spPr>
            <p:txBody>
              <a:bodyPr anchor="ctr"/>
              <a:lstStyle/>
              <a:p>
                <a:endParaRPr lang="en-US"/>
              </a:p>
            </p:txBody>
          </p:sp>
          <p:sp>
            <p:nvSpPr>
              <p:cNvPr id="56374" name="Line 26"/>
              <p:cNvSpPr>
                <a:spLocks noChangeShapeType="1"/>
              </p:cNvSpPr>
              <p:nvPr/>
            </p:nvSpPr>
            <p:spPr bwMode="auto">
              <a:xfrm>
                <a:off x="836" y="2400"/>
                <a:ext cx="0" cy="71"/>
              </a:xfrm>
              <a:prstGeom prst="line">
                <a:avLst/>
              </a:prstGeom>
              <a:noFill/>
              <a:ln w="25400">
                <a:noFill/>
                <a:round/>
                <a:headEnd/>
                <a:tailEnd/>
              </a:ln>
            </p:spPr>
            <p:txBody>
              <a:bodyPr anchor="ctr"/>
              <a:lstStyle/>
              <a:p>
                <a:endParaRPr lang="en-US"/>
              </a:p>
            </p:txBody>
          </p:sp>
        </p:grpSp>
        <p:grpSp>
          <p:nvGrpSpPr>
            <p:cNvPr id="7" name="Group 27"/>
            <p:cNvGrpSpPr>
              <a:grpSpLocks/>
            </p:cNvGrpSpPr>
            <p:nvPr/>
          </p:nvGrpSpPr>
          <p:grpSpPr bwMode="auto">
            <a:xfrm flipV="1">
              <a:off x="972" y="2595"/>
              <a:ext cx="193" cy="293"/>
              <a:chOff x="836" y="2178"/>
              <a:chExt cx="193" cy="293"/>
            </a:xfrm>
          </p:grpSpPr>
          <p:sp>
            <p:nvSpPr>
              <p:cNvPr id="56367" name="Line 28"/>
              <p:cNvSpPr>
                <a:spLocks noChangeShapeType="1"/>
              </p:cNvSpPr>
              <p:nvPr/>
            </p:nvSpPr>
            <p:spPr bwMode="auto">
              <a:xfrm>
                <a:off x="1029" y="2178"/>
                <a:ext cx="0" cy="291"/>
              </a:xfrm>
              <a:prstGeom prst="line">
                <a:avLst/>
              </a:prstGeom>
              <a:noFill/>
              <a:ln w="25400">
                <a:noFill/>
                <a:round/>
                <a:headEnd/>
                <a:tailEnd/>
              </a:ln>
            </p:spPr>
            <p:txBody>
              <a:bodyPr anchor="ctr"/>
              <a:lstStyle/>
              <a:p>
                <a:endParaRPr lang="en-US"/>
              </a:p>
            </p:txBody>
          </p:sp>
          <p:sp>
            <p:nvSpPr>
              <p:cNvPr id="56368" name="Line 29"/>
              <p:cNvSpPr>
                <a:spLocks noChangeShapeType="1"/>
              </p:cNvSpPr>
              <p:nvPr/>
            </p:nvSpPr>
            <p:spPr bwMode="auto">
              <a:xfrm flipH="1">
                <a:off x="945" y="2181"/>
                <a:ext cx="84" cy="0"/>
              </a:xfrm>
              <a:prstGeom prst="line">
                <a:avLst/>
              </a:prstGeom>
              <a:noFill/>
              <a:ln w="25400">
                <a:noFill/>
                <a:round/>
                <a:headEnd/>
                <a:tailEnd/>
              </a:ln>
            </p:spPr>
            <p:txBody>
              <a:bodyPr anchor="ctr"/>
              <a:lstStyle/>
              <a:p>
                <a:endParaRPr lang="en-US"/>
              </a:p>
            </p:txBody>
          </p:sp>
          <p:sp>
            <p:nvSpPr>
              <p:cNvPr id="56369" name="Freeform 30"/>
              <p:cNvSpPr>
                <a:spLocks/>
              </p:cNvSpPr>
              <p:nvPr/>
            </p:nvSpPr>
            <p:spPr bwMode="auto">
              <a:xfrm>
                <a:off x="837" y="2178"/>
                <a:ext cx="106" cy="222"/>
              </a:xfrm>
              <a:custGeom>
                <a:avLst/>
                <a:gdLst>
                  <a:gd name="T0" fmla="*/ 105 w 106"/>
                  <a:gd name="T1" fmla="*/ 0 h 222"/>
                  <a:gd name="T2" fmla="*/ 105 w 106"/>
                  <a:gd name="T3" fmla="*/ 63 h 222"/>
                  <a:gd name="T4" fmla="*/ 96 w 106"/>
                  <a:gd name="T5" fmla="*/ 159 h 222"/>
                  <a:gd name="T6" fmla="*/ 57 w 106"/>
                  <a:gd name="T7" fmla="*/ 210 h 222"/>
                  <a:gd name="T8" fmla="*/ 0 w 106"/>
                  <a:gd name="T9" fmla="*/ 222 h 222"/>
                  <a:gd name="T10" fmla="*/ 0 60000 65536"/>
                  <a:gd name="T11" fmla="*/ 0 60000 65536"/>
                  <a:gd name="T12" fmla="*/ 0 60000 65536"/>
                  <a:gd name="T13" fmla="*/ 0 60000 65536"/>
                  <a:gd name="T14" fmla="*/ 0 60000 65536"/>
                  <a:gd name="T15" fmla="*/ 0 w 106"/>
                  <a:gd name="T16" fmla="*/ 0 h 222"/>
                  <a:gd name="T17" fmla="*/ 106 w 106"/>
                  <a:gd name="T18" fmla="*/ 222 h 222"/>
                </a:gdLst>
                <a:ahLst/>
                <a:cxnLst>
                  <a:cxn ang="T10">
                    <a:pos x="T0" y="T1"/>
                  </a:cxn>
                  <a:cxn ang="T11">
                    <a:pos x="T2" y="T3"/>
                  </a:cxn>
                  <a:cxn ang="T12">
                    <a:pos x="T4" y="T5"/>
                  </a:cxn>
                  <a:cxn ang="T13">
                    <a:pos x="T6" y="T7"/>
                  </a:cxn>
                  <a:cxn ang="T14">
                    <a:pos x="T8" y="T9"/>
                  </a:cxn>
                </a:cxnLst>
                <a:rect l="T15" t="T16" r="T17" b="T18"/>
                <a:pathLst>
                  <a:path w="106" h="222">
                    <a:moveTo>
                      <a:pt x="105" y="0"/>
                    </a:moveTo>
                    <a:cubicBezTo>
                      <a:pt x="105" y="18"/>
                      <a:pt x="106" y="37"/>
                      <a:pt x="105" y="63"/>
                    </a:cubicBezTo>
                    <a:cubicBezTo>
                      <a:pt x="104" y="89"/>
                      <a:pt x="104" y="135"/>
                      <a:pt x="96" y="159"/>
                    </a:cubicBezTo>
                    <a:cubicBezTo>
                      <a:pt x="88" y="183"/>
                      <a:pt x="73" y="200"/>
                      <a:pt x="57" y="210"/>
                    </a:cubicBezTo>
                    <a:cubicBezTo>
                      <a:pt x="41" y="220"/>
                      <a:pt x="9" y="221"/>
                      <a:pt x="0" y="222"/>
                    </a:cubicBezTo>
                  </a:path>
                </a:pathLst>
              </a:custGeom>
              <a:noFill/>
              <a:ln w="25400" cap="flat" cmpd="sng">
                <a:noFill/>
                <a:prstDash val="solid"/>
                <a:round/>
                <a:headEnd/>
                <a:tailEnd/>
              </a:ln>
            </p:spPr>
            <p:txBody>
              <a:bodyPr anchor="ctr"/>
              <a:lstStyle/>
              <a:p>
                <a:endParaRPr lang="en-US"/>
              </a:p>
            </p:txBody>
          </p:sp>
          <p:sp>
            <p:nvSpPr>
              <p:cNvPr id="56370" name="Line 31"/>
              <p:cNvSpPr>
                <a:spLocks noChangeShapeType="1"/>
              </p:cNvSpPr>
              <p:nvPr/>
            </p:nvSpPr>
            <p:spPr bwMode="auto">
              <a:xfrm>
                <a:off x="836" y="2400"/>
                <a:ext cx="0" cy="71"/>
              </a:xfrm>
              <a:prstGeom prst="line">
                <a:avLst/>
              </a:prstGeom>
              <a:noFill/>
              <a:ln w="25400">
                <a:noFill/>
                <a:round/>
                <a:headEnd/>
                <a:tailEnd/>
              </a:ln>
            </p:spPr>
            <p:txBody>
              <a:bodyPr anchor="ctr"/>
              <a:lstStyle/>
              <a:p>
                <a:endParaRPr lang="en-US"/>
              </a:p>
            </p:txBody>
          </p:sp>
        </p:grpSp>
        <p:sp>
          <p:nvSpPr>
            <p:cNvPr id="56363" name="Rectangle 32"/>
            <p:cNvSpPr>
              <a:spLocks noChangeArrowheads="1"/>
            </p:cNvSpPr>
            <p:nvPr/>
          </p:nvSpPr>
          <p:spPr bwMode="auto">
            <a:xfrm>
              <a:off x="1082" y="2404"/>
              <a:ext cx="88" cy="372"/>
            </a:xfrm>
            <a:prstGeom prst="rect">
              <a:avLst/>
            </a:prstGeom>
            <a:solidFill>
              <a:srgbClr val="FFCC00"/>
            </a:solidFill>
            <a:ln w="9525">
              <a:noFill/>
              <a:miter lim="800000"/>
              <a:headEnd/>
              <a:tailEnd/>
            </a:ln>
          </p:spPr>
          <p:txBody>
            <a:bodyPr wrap="none" anchor="ctr"/>
            <a:lstStyle/>
            <a:p>
              <a:endParaRPr lang="en-US"/>
            </a:p>
          </p:txBody>
        </p:sp>
        <p:sp>
          <p:nvSpPr>
            <p:cNvPr id="56364" name="Rectangle 33"/>
            <p:cNvSpPr>
              <a:spLocks noChangeArrowheads="1"/>
            </p:cNvSpPr>
            <p:nvPr/>
          </p:nvSpPr>
          <p:spPr bwMode="auto">
            <a:xfrm>
              <a:off x="969" y="2518"/>
              <a:ext cx="183" cy="149"/>
            </a:xfrm>
            <a:prstGeom prst="rect">
              <a:avLst/>
            </a:prstGeom>
            <a:solidFill>
              <a:srgbClr val="FFCC00"/>
            </a:solidFill>
            <a:ln w="9525" algn="ctr">
              <a:solidFill>
                <a:srgbClr val="FFCC00"/>
              </a:solidFill>
              <a:miter lim="800000"/>
              <a:headEnd/>
              <a:tailEnd/>
            </a:ln>
          </p:spPr>
          <p:txBody>
            <a:bodyPr wrap="none" anchor="ctr"/>
            <a:lstStyle/>
            <a:p>
              <a:endParaRPr lang="en-US"/>
            </a:p>
          </p:txBody>
        </p:sp>
        <p:sp>
          <p:nvSpPr>
            <p:cNvPr id="56365" name="Freeform 34"/>
            <p:cNvSpPr>
              <a:spLocks/>
            </p:cNvSpPr>
            <p:nvPr/>
          </p:nvSpPr>
          <p:spPr bwMode="auto">
            <a:xfrm>
              <a:off x="1006" y="2457"/>
              <a:ext cx="88" cy="71"/>
            </a:xfrm>
            <a:custGeom>
              <a:avLst/>
              <a:gdLst>
                <a:gd name="T0" fmla="*/ 0 w 88"/>
                <a:gd name="T1" fmla="*/ 64 h 71"/>
                <a:gd name="T2" fmla="*/ 29 w 88"/>
                <a:gd name="T3" fmla="*/ 57 h 71"/>
                <a:gd name="T4" fmla="*/ 50 w 88"/>
                <a:gd name="T5" fmla="*/ 45 h 71"/>
                <a:gd name="T6" fmla="*/ 60 w 88"/>
                <a:gd name="T7" fmla="*/ 31 h 71"/>
                <a:gd name="T8" fmla="*/ 77 w 88"/>
                <a:gd name="T9" fmla="*/ 0 h 71"/>
                <a:gd name="T10" fmla="*/ 86 w 88"/>
                <a:gd name="T11" fmla="*/ 37 h 71"/>
                <a:gd name="T12" fmla="*/ 78 w 88"/>
                <a:gd name="T13" fmla="*/ 61 h 71"/>
                <a:gd name="T14" fmla="*/ 18 w 88"/>
                <a:gd name="T15" fmla="*/ 64 h 71"/>
                <a:gd name="T16" fmla="*/ 0 w 88"/>
                <a:gd name="T17" fmla="*/ 64 h 7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8"/>
                <a:gd name="T28" fmla="*/ 0 h 71"/>
                <a:gd name="T29" fmla="*/ 88 w 88"/>
                <a:gd name="T30" fmla="*/ 71 h 7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8" h="71">
                  <a:moveTo>
                    <a:pt x="0" y="64"/>
                  </a:moveTo>
                  <a:cubicBezTo>
                    <a:pt x="14" y="63"/>
                    <a:pt x="17" y="59"/>
                    <a:pt x="29" y="57"/>
                  </a:cubicBezTo>
                  <a:cubicBezTo>
                    <a:pt x="36" y="52"/>
                    <a:pt x="42" y="47"/>
                    <a:pt x="50" y="45"/>
                  </a:cubicBezTo>
                  <a:cubicBezTo>
                    <a:pt x="53" y="40"/>
                    <a:pt x="60" y="31"/>
                    <a:pt x="60" y="31"/>
                  </a:cubicBezTo>
                  <a:cubicBezTo>
                    <a:pt x="65" y="16"/>
                    <a:pt x="63" y="9"/>
                    <a:pt x="77" y="0"/>
                  </a:cubicBezTo>
                  <a:cubicBezTo>
                    <a:pt x="85" y="11"/>
                    <a:pt x="80" y="25"/>
                    <a:pt x="86" y="37"/>
                  </a:cubicBezTo>
                  <a:cubicBezTo>
                    <a:pt x="85" y="46"/>
                    <a:pt x="88" y="59"/>
                    <a:pt x="78" y="61"/>
                  </a:cubicBezTo>
                  <a:cubicBezTo>
                    <a:pt x="58" y="59"/>
                    <a:pt x="38" y="61"/>
                    <a:pt x="18" y="64"/>
                  </a:cubicBezTo>
                  <a:cubicBezTo>
                    <a:pt x="12" y="67"/>
                    <a:pt x="4" y="71"/>
                    <a:pt x="0" y="64"/>
                  </a:cubicBezTo>
                  <a:close/>
                </a:path>
              </a:pathLst>
            </a:custGeom>
            <a:solidFill>
              <a:srgbClr val="FFCC00"/>
            </a:solidFill>
            <a:ln w="9525" cap="flat" cmpd="sng">
              <a:noFill/>
              <a:prstDash val="solid"/>
              <a:round/>
              <a:headEnd/>
              <a:tailEnd/>
            </a:ln>
          </p:spPr>
          <p:txBody>
            <a:bodyPr wrap="none" anchor="ctr"/>
            <a:lstStyle/>
            <a:p>
              <a:endParaRPr lang="en-US"/>
            </a:p>
          </p:txBody>
        </p:sp>
        <p:sp>
          <p:nvSpPr>
            <p:cNvPr id="56366" name="Freeform 35"/>
            <p:cNvSpPr>
              <a:spLocks/>
            </p:cNvSpPr>
            <p:nvPr/>
          </p:nvSpPr>
          <p:spPr bwMode="auto">
            <a:xfrm flipV="1">
              <a:off x="1005" y="2660"/>
              <a:ext cx="88" cy="71"/>
            </a:xfrm>
            <a:custGeom>
              <a:avLst/>
              <a:gdLst>
                <a:gd name="T0" fmla="*/ 0 w 88"/>
                <a:gd name="T1" fmla="*/ 64 h 71"/>
                <a:gd name="T2" fmla="*/ 29 w 88"/>
                <a:gd name="T3" fmla="*/ 57 h 71"/>
                <a:gd name="T4" fmla="*/ 50 w 88"/>
                <a:gd name="T5" fmla="*/ 45 h 71"/>
                <a:gd name="T6" fmla="*/ 60 w 88"/>
                <a:gd name="T7" fmla="*/ 31 h 71"/>
                <a:gd name="T8" fmla="*/ 77 w 88"/>
                <a:gd name="T9" fmla="*/ 0 h 71"/>
                <a:gd name="T10" fmla="*/ 86 w 88"/>
                <a:gd name="T11" fmla="*/ 37 h 71"/>
                <a:gd name="T12" fmla="*/ 78 w 88"/>
                <a:gd name="T13" fmla="*/ 61 h 71"/>
                <a:gd name="T14" fmla="*/ 18 w 88"/>
                <a:gd name="T15" fmla="*/ 64 h 71"/>
                <a:gd name="T16" fmla="*/ 0 w 88"/>
                <a:gd name="T17" fmla="*/ 64 h 7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8"/>
                <a:gd name="T28" fmla="*/ 0 h 71"/>
                <a:gd name="T29" fmla="*/ 88 w 88"/>
                <a:gd name="T30" fmla="*/ 71 h 7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8" h="71">
                  <a:moveTo>
                    <a:pt x="0" y="64"/>
                  </a:moveTo>
                  <a:cubicBezTo>
                    <a:pt x="14" y="63"/>
                    <a:pt x="17" y="59"/>
                    <a:pt x="29" y="57"/>
                  </a:cubicBezTo>
                  <a:cubicBezTo>
                    <a:pt x="36" y="52"/>
                    <a:pt x="42" y="47"/>
                    <a:pt x="50" y="45"/>
                  </a:cubicBezTo>
                  <a:cubicBezTo>
                    <a:pt x="53" y="40"/>
                    <a:pt x="60" y="31"/>
                    <a:pt x="60" y="31"/>
                  </a:cubicBezTo>
                  <a:cubicBezTo>
                    <a:pt x="65" y="16"/>
                    <a:pt x="63" y="9"/>
                    <a:pt x="77" y="0"/>
                  </a:cubicBezTo>
                  <a:cubicBezTo>
                    <a:pt x="85" y="11"/>
                    <a:pt x="80" y="25"/>
                    <a:pt x="86" y="37"/>
                  </a:cubicBezTo>
                  <a:cubicBezTo>
                    <a:pt x="85" y="46"/>
                    <a:pt x="88" y="59"/>
                    <a:pt x="78" y="61"/>
                  </a:cubicBezTo>
                  <a:cubicBezTo>
                    <a:pt x="58" y="59"/>
                    <a:pt x="38" y="61"/>
                    <a:pt x="18" y="64"/>
                  </a:cubicBezTo>
                  <a:cubicBezTo>
                    <a:pt x="12" y="67"/>
                    <a:pt x="4" y="71"/>
                    <a:pt x="0" y="64"/>
                  </a:cubicBezTo>
                  <a:close/>
                </a:path>
              </a:pathLst>
            </a:custGeom>
            <a:solidFill>
              <a:srgbClr val="FFCC00"/>
            </a:solidFill>
            <a:ln w="9525" cap="flat" cmpd="sng">
              <a:solidFill>
                <a:srgbClr val="FFCC00"/>
              </a:solidFill>
              <a:prstDash val="solid"/>
              <a:round/>
              <a:headEnd/>
              <a:tailEnd/>
            </a:ln>
          </p:spPr>
          <p:txBody>
            <a:bodyPr wrap="none" anchor="ctr"/>
            <a:lstStyle/>
            <a:p>
              <a:endParaRPr lang="en-US"/>
            </a:p>
          </p:txBody>
        </p:sp>
      </p:grpSp>
      <p:grpSp>
        <p:nvGrpSpPr>
          <p:cNvPr id="8" name="Group 36"/>
          <p:cNvGrpSpPr>
            <a:grpSpLocks noChangeAspect="1"/>
          </p:cNvGrpSpPr>
          <p:nvPr/>
        </p:nvGrpSpPr>
        <p:grpSpPr bwMode="auto">
          <a:xfrm>
            <a:off x="5592763" y="2935288"/>
            <a:ext cx="3362325" cy="2886075"/>
            <a:chOff x="3522" y="2079"/>
            <a:chExt cx="1475" cy="1266"/>
          </a:xfrm>
        </p:grpSpPr>
        <p:sp>
          <p:nvSpPr>
            <p:cNvPr id="56339" name="Line 37"/>
            <p:cNvSpPr>
              <a:spLocks noChangeAspect="1" noChangeShapeType="1"/>
            </p:cNvSpPr>
            <p:nvPr/>
          </p:nvSpPr>
          <p:spPr bwMode="auto">
            <a:xfrm flipV="1">
              <a:off x="3522" y="2079"/>
              <a:ext cx="0" cy="1263"/>
            </a:xfrm>
            <a:prstGeom prst="line">
              <a:avLst/>
            </a:prstGeom>
            <a:noFill/>
            <a:ln w="28575">
              <a:solidFill>
                <a:schemeClr val="tx1"/>
              </a:solidFill>
              <a:round/>
              <a:headEnd/>
              <a:tailEnd/>
            </a:ln>
          </p:spPr>
          <p:txBody>
            <a:bodyPr anchor="ctr"/>
            <a:lstStyle/>
            <a:p>
              <a:endParaRPr lang="en-US"/>
            </a:p>
          </p:txBody>
        </p:sp>
        <p:sp>
          <p:nvSpPr>
            <p:cNvPr id="56340" name="Line 38"/>
            <p:cNvSpPr>
              <a:spLocks noChangeAspect="1" noChangeShapeType="1"/>
            </p:cNvSpPr>
            <p:nvPr/>
          </p:nvSpPr>
          <p:spPr bwMode="auto">
            <a:xfrm>
              <a:off x="3522" y="3345"/>
              <a:ext cx="1461" cy="0"/>
            </a:xfrm>
            <a:prstGeom prst="line">
              <a:avLst/>
            </a:prstGeom>
            <a:noFill/>
            <a:ln w="28575">
              <a:solidFill>
                <a:schemeClr val="tx1"/>
              </a:solidFill>
              <a:round/>
              <a:headEnd/>
              <a:tailEnd/>
            </a:ln>
          </p:spPr>
          <p:txBody>
            <a:bodyPr anchor="ctr"/>
            <a:lstStyle/>
            <a:p>
              <a:endParaRPr lang="en-US"/>
            </a:p>
          </p:txBody>
        </p:sp>
        <p:sp>
          <p:nvSpPr>
            <p:cNvPr id="56341" name="Line 39"/>
            <p:cNvSpPr>
              <a:spLocks noChangeAspect="1" noChangeShapeType="1"/>
            </p:cNvSpPr>
            <p:nvPr/>
          </p:nvSpPr>
          <p:spPr bwMode="auto">
            <a:xfrm flipV="1">
              <a:off x="3666" y="2091"/>
              <a:ext cx="0" cy="1254"/>
            </a:xfrm>
            <a:prstGeom prst="line">
              <a:avLst/>
            </a:prstGeom>
            <a:noFill/>
            <a:ln w="9525">
              <a:solidFill>
                <a:schemeClr val="bg2"/>
              </a:solidFill>
              <a:round/>
              <a:headEnd/>
              <a:tailEnd/>
            </a:ln>
          </p:spPr>
          <p:txBody>
            <a:bodyPr anchor="ctr"/>
            <a:lstStyle/>
            <a:p>
              <a:endParaRPr lang="en-US"/>
            </a:p>
          </p:txBody>
        </p:sp>
        <p:sp>
          <p:nvSpPr>
            <p:cNvPr id="56342" name="Line 40"/>
            <p:cNvSpPr>
              <a:spLocks noChangeAspect="1" noChangeShapeType="1"/>
            </p:cNvSpPr>
            <p:nvPr/>
          </p:nvSpPr>
          <p:spPr bwMode="auto">
            <a:xfrm flipV="1">
              <a:off x="3809" y="2091"/>
              <a:ext cx="0" cy="1254"/>
            </a:xfrm>
            <a:prstGeom prst="line">
              <a:avLst/>
            </a:prstGeom>
            <a:noFill/>
            <a:ln w="9525">
              <a:solidFill>
                <a:schemeClr val="bg2"/>
              </a:solidFill>
              <a:round/>
              <a:headEnd/>
              <a:tailEnd/>
            </a:ln>
          </p:spPr>
          <p:txBody>
            <a:bodyPr anchor="ctr"/>
            <a:lstStyle/>
            <a:p>
              <a:endParaRPr lang="en-US"/>
            </a:p>
          </p:txBody>
        </p:sp>
        <p:sp>
          <p:nvSpPr>
            <p:cNvPr id="56343" name="Line 41"/>
            <p:cNvSpPr>
              <a:spLocks noChangeAspect="1" noChangeShapeType="1"/>
            </p:cNvSpPr>
            <p:nvPr/>
          </p:nvSpPr>
          <p:spPr bwMode="auto">
            <a:xfrm flipV="1">
              <a:off x="3953" y="2091"/>
              <a:ext cx="0" cy="1254"/>
            </a:xfrm>
            <a:prstGeom prst="line">
              <a:avLst/>
            </a:prstGeom>
            <a:noFill/>
            <a:ln w="9525">
              <a:solidFill>
                <a:schemeClr val="bg2"/>
              </a:solidFill>
              <a:round/>
              <a:headEnd/>
              <a:tailEnd/>
            </a:ln>
          </p:spPr>
          <p:txBody>
            <a:bodyPr anchor="ctr"/>
            <a:lstStyle/>
            <a:p>
              <a:endParaRPr lang="en-US"/>
            </a:p>
          </p:txBody>
        </p:sp>
        <p:sp>
          <p:nvSpPr>
            <p:cNvPr id="56344" name="Line 42"/>
            <p:cNvSpPr>
              <a:spLocks noChangeAspect="1" noChangeShapeType="1"/>
            </p:cNvSpPr>
            <p:nvPr/>
          </p:nvSpPr>
          <p:spPr bwMode="auto">
            <a:xfrm flipV="1">
              <a:off x="4097" y="2091"/>
              <a:ext cx="0" cy="1254"/>
            </a:xfrm>
            <a:prstGeom prst="line">
              <a:avLst/>
            </a:prstGeom>
            <a:noFill/>
            <a:ln w="9525">
              <a:solidFill>
                <a:schemeClr val="bg2"/>
              </a:solidFill>
              <a:round/>
              <a:headEnd/>
              <a:tailEnd/>
            </a:ln>
          </p:spPr>
          <p:txBody>
            <a:bodyPr anchor="ctr"/>
            <a:lstStyle/>
            <a:p>
              <a:endParaRPr lang="en-US"/>
            </a:p>
          </p:txBody>
        </p:sp>
        <p:sp>
          <p:nvSpPr>
            <p:cNvPr id="56345" name="Line 43"/>
            <p:cNvSpPr>
              <a:spLocks noChangeAspect="1" noChangeShapeType="1"/>
            </p:cNvSpPr>
            <p:nvPr/>
          </p:nvSpPr>
          <p:spPr bwMode="auto">
            <a:xfrm flipV="1">
              <a:off x="4241" y="2091"/>
              <a:ext cx="0" cy="1254"/>
            </a:xfrm>
            <a:prstGeom prst="line">
              <a:avLst/>
            </a:prstGeom>
            <a:noFill/>
            <a:ln w="9525">
              <a:solidFill>
                <a:schemeClr val="bg2"/>
              </a:solidFill>
              <a:round/>
              <a:headEnd/>
              <a:tailEnd/>
            </a:ln>
          </p:spPr>
          <p:txBody>
            <a:bodyPr anchor="ctr"/>
            <a:lstStyle/>
            <a:p>
              <a:endParaRPr lang="en-US"/>
            </a:p>
          </p:txBody>
        </p:sp>
        <p:sp>
          <p:nvSpPr>
            <p:cNvPr id="56346" name="Line 44"/>
            <p:cNvSpPr>
              <a:spLocks noChangeAspect="1" noChangeShapeType="1"/>
            </p:cNvSpPr>
            <p:nvPr/>
          </p:nvSpPr>
          <p:spPr bwMode="auto">
            <a:xfrm flipV="1">
              <a:off x="4384" y="2091"/>
              <a:ext cx="0" cy="1254"/>
            </a:xfrm>
            <a:prstGeom prst="line">
              <a:avLst/>
            </a:prstGeom>
            <a:noFill/>
            <a:ln w="9525">
              <a:solidFill>
                <a:schemeClr val="bg2"/>
              </a:solidFill>
              <a:round/>
              <a:headEnd/>
              <a:tailEnd/>
            </a:ln>
          </p:spPr>
          <p:txBody>
            <a:bodyPr anchor="ctr"/>
            <a:lstStyle/>
            <a:p>
              <a:endParaRPr lang="en-US"/>
            </a:p>
          </p:txBody>
        </p:sp>
        <p:sp>
          <p:nvSpPr>
            <p:cNvPr id="56347" name="Line 45"/>
            <p:cNvSpPr>
              <a:spLocks noChangeAspect="1" noChangeShapeType="1"/>
            </p:cNvSpPr>
            <p:nvPr/>
          </p:nvSpPr>
          <p:spPr bwMode="auto">
            <a:xfrm flipV="1">
              <a:off x="4528" y="2091"/>
              <a:ext cx="0" cy="1254"/>
            </a:xfrm>
            <a:prstGeom prst="line">
              <a:avLst/>
            </a:prstGeom>
            <a:noFill/>
            <a:ln w="9525">
              <a:solidFill>
                <a:schemeClr val="bg2"/>
              </a:solidFill>
              <a:round/>
              <a:headEnd/>
              <a:tailEnd/>
            </a:ln>
          </p:spPr>
          <p:txBody>
            <a:bodyPr anchor="ctr"/>
            <a:lstStyle/>
            <a:p>
              <a:endParaRPr lang="en-US"/>
            </a:p>
          </p:txBody>
        </p:sp>
        <p:sp>
          <p:nvSpPr>
            <p:cNvPr id="56348" name="Line 46"/>
            <p:cNvSpPr>
              <a:spLocks noChangeAspect="1" noChangeShapeType="1"/>
            </p:cNvSpPr>
            <p:nvPr/>
          </p:nvSpPr>
          <p:spPr bwMode="auto">
            <a:xfrm flipV="1">
              <a:off x="4672" y="2091"/>
              <a:ext cx="0" cy="1254"/>
            </a:xfrm>
            <a:prstGeom prst="line">
              <a:avLst/>
            </a:prstGeom>
            <a:noFill/>
            <a:ln w="9525">
              <a:solidFill>
                <a:schemeClr val="bg2"/>
              </a:solidFill>
              <a:round/>
              <a:headEnd/>
              <a:tailEnd/>
            </a:ln>
          </p:spPr>
          <p:txBody>
            <a:bodyPr anchor="ctr"/>
            <a:lstStyle/>
            <a:p>
              <a:endParaRPr lang="en-US"/>
            </a:p>
          </p:txBody>
        </p:sp>
        <p:sp>
          <p:nvSpPr>
            <p:cNvPr id="56349" name="Line 47"/>
            <p:cNvSpPr>
              <a:spLocks noChangeAspect="1" noChangeShapeType="1"/>
            </p:cNvSpPr>
            <p:nvPr/>
          </p:nvSpPr>
          <p:spPr bwMode="auto">
            <a:xfrm flipV="1">
              <a:off x="4816" y="2091"/>
              <a:ext cx="0" cy="1254"/>
            </a:xfrm>
            <a:prstGeom prst="line">
              <a:avLst/>
            </a:prstGeom>
            <a:noFill/>
            <a:ln w="9525">
              <a:solidFill>
                <a:schemeClr val="bg2"/>
              </a:solidFill>
              <a:round/>
              <a:headEnd/>
              <a:tailEnd/>
            </a:ln>
          </p:spPr>
          <p:txBody>
            <a:bodyPr anchor="ctr"/>
            <a:lstStyle/>
            <a:p>
              <a:endParaRPr lang="en-US"/>
            </a:p>
          </p:txBody>
        </p:sp>
        <p:sp>
          <p:nvSpPr>
            <p:cNvPr id="56350" name="Line 48"/>
            <p:cNvSpPr>
              <a:spLocks noChangeAspect="1" noChangeShapeType="1"/>
            </p:cNvSpPr>
            <p:nvPr/>
          </p:nvSpPr>
          <p:spPr bwMode="auto">
            <a:xfrm flipV="1">
              <a:off x="4959" y="2091"/>
              <a:ext cx="0" cy="1254"/>
            </a:xfrm>
            <a:prstGeom prst="line">
              <a:avLst/>
            </a:prstGeom>
            <a:noFill/>
            <a:ln w="9525">
              <a:solidFill>
                <a:schemeClr val="bg2"/>
              </a:solidFill>
              <a:round/>
              <a:headEnd/>
              <a:tailEnd/>
            </a:ln>
          </p:spPr>
          <p:txBody>
            <a:bodyPr anchor="ctr"/>
            <a:lstStyle/>
            <a:p>
              <a:endParaRPr lang="en-US"/>
            </a:p>
          </p:txBody>
        </p:sp>
        <p:sp>
          <p:nvSpPr>
            <p:cNvPr id="56351" name="Line 49"/>
            <p:cNvSpPr>
              <a:spLocks noChangeAspect="1" noChangeShapeType="1"/>
            </p:cNvSpPr>
            <p:nvPr/>
          </p:nvSpPr>
          <p:spPr bwMode="auto">
            <a:xfrm>
              <a:off x="3522" y="2425"/>
              <a:ext cx="1467" cy="0"/>
            </a:xfrm>
            <a:prstGeom prst="line">
              <a:avLst/>
            </a:prstGeom>
            <a:noFill/>
            <a:ln w="9525">
              <a:solidFill>
                <a:schemeClr val="bg2"/>
              </a:solidFill>
              <a:round/>
              <a:headEnd/>
              <a:tailEnd/>
            </a:ln>
          </p:spPr>
          <p:txBody>
            <a:bodyPr anchor="ctr"/>
            <a:lstStyle/>
            <a:p>
              <a:endParaRPr lang="en-US"/>
            </a:p>
          </p:txBody>
        </p:sp>
        <p:sp>
          <p:nvSpPr>
            <p:cNvPr id="56352" name="Line 50"/>
            <p:cNvSpPr>
              <a:spLocks noChangeAspect="1" noChangeShapeType="1"/>
            </p:cNvSpPr>
            <p:nvPr/>
          </p:nvSpPr>
          <p:spPr bwMode="auto">
            <a:xfrm>
              <a:off x="3522" y="2536"/>
              <a:ext cx="1471" cy="0"/>
            </a:xfrm>
            <a:prstGeom prst="line">
              <a:avLst/>
            </a:prstGeom>
            <a:noFill/>
            <a:ln w="9525">
              <a:solidFill>
                <a:schemeClr val="bg2"/>
              </a:solidFill>
              <a:round/>
              <a:headEnd/>
              <a:tailEnd/>
            </a:ln>
          </p:spPr>
          <p:txBody>
            <a:bodyPr anchor="ctr"/>
            <a:lstStyle/>
            <a:p>
              <a:endParaRPr lang="en-US"/>
            </a:p>
          </p:txBody>
        </p:sp>
        <p:sp>
          <p:nvSpPr>
            <p:cNvPr id="56353" name="Line 51"/>
            <p:cNvSpPr>
              <a:spLocks noChangeAspect="1" noChangeShapeType="1"/>
            </p:cNvSpPr>
            <p:nvPr/>
          </p:nvSpPr>
          <p:spPr bwMode="auto">
            <a:xfrm>
              <a:off x="3522" y="2648"/>
              <a:ext cx="1463" cy="0"/>
            </a:xfrm>
            <a:prstGeom prst="line">
              <a:avLst/>
            </a:prstGeom>
            <a:noFill/>
            <a:ln w="9525">
              <a:solidFill>
                <a:schemeClr val="bg2"/>
              </a:solidFill>
              <a:round/>
              <a:headEnd/>
              <a:tailEnd/>
            </a:ln>
          </p:spPr>
          <p:txBody>
            <a:bodyPr anchor="ctr"/>
            <a:lstStyle/>
            <a:p>
              <a:endParaRPr lang="en-US"/>
            </a:p>
          </p:txBody>
        </p:sp>
        <p:sp>
          <p:nvSpPr>
            <p:cNvPr id="56354" name="Line 52"/>
            <p:cNvSpPr>
              <a:spLocks noChangeAspect="1" noChangeShapeType="1"/>
            </p:cNvSpPr>
            <p:nvPr/>
          </p:nvSpPr>
          <p:spPr bwMode="auto">
            <a:xfrm>
              <a:off x="3522" y="2759"/>
              <a:ext cx="1463" cy="0"/>
            </a:xfrm>
            <a:prstGeom prst="line">
              <a:avLst/>
            </a:prstGeom>
            <a:noFill/>
            <a:ln w="9525">
              <a:solidFill>
                <a:schemeClr val="bg2"/>
              </a:solidFill>
              <a:round/>
              <a:headEnd/>
              <a:tailEnd/>
            </a:ln>
          </p:spPr>
          <p:txBody>
            <a:bodyPr anchor="ctr"/>
            <a:lstStyle/>
            <a:p>
              <a:endParaRPr lang="en-US"/>
            </a:p>
          </p:txBody>
        </p:sp>
        <p:sp>
          <p:nvSpPr>
            <p:cNvPr id="56355" name="Line 53"/>
            <p:cNvSpPr>
              <a:spLocks noChangeAspect="1" noChangeShapeType="1"/>
            </p:cNvSpPr>
            <p:nvPr/>
          </p:nvSpPr>
          <p:spPr bwMode="auto">
            <a:xfrm>
              <a:off x="3522" y="2870"/>
              <a:ext cx="1475" cy="0"/>
            </a:xfrm>
            <a:prstGeom prst="line">
              <a:avLst/>
            </a:prstGeom>
            <a:noFill/>
            <a:ln w="9525">
              <a:solidFill>
                <a:schemeClr val="bg2"/>
              </a:solidFill>
              <a:round/>
              <a:headEnd/>
              <a:tailEnd/>
            </a:ln>
          </p:spPr>
          <p:txBody>
            <a:bodyPr anchor="ctr"/>
            <a:lstStyle/>
            <a:p>
              <a:endParaRPr lang="en-US"/>
            </a:p>
          </p:txBody>
        </p:sp>
        <p:sp>
          <p:nvSpPr>
            <p:cNvPr id="56356" name="Line 54"/>
            <p:cNvSpPr>
              <a:spLocks noChangeAspect="1" noChangeShapeType="1"/>
            </p:cNvSpPr>
            <p:nvPr/>
          </p:nvSpPr>
          <p:spPr bwMode="auto">
            <a:xfrm>
              <a:off x="3522" y="2982"/>
              <a:ext cx="1475" cy="0"/>
            </a:xfrm>
            <a:prstGeom prst="line">
              <a:avLst/>
            </a:prstGeom>
            <a:noFill/>
            <a:ln w="9525">
              <a:solidFill>
                <a:schemeClr val="bg2"/>
              </a:solidFill>
              <a:round/>
              <a:headEnd/>
              <a:tailEnd/>
            </a:ln>
          </p:spPr>
          <p:txBody>
            <a:bodyPr anchor="ctr"/>
            <a:lstStyle/>
            <a:p>
              <a:endParaRPr lang="en-US"/>
            </a:p>
          </p:txBody>
        </p:sp>
        <p:sp>
          <p:nvSpPr>
            <p:cNvPr id="56357" name="Line 55"/>
            <p:cNvSpPr>
              <a:spLocks noChangeAspect="1" noChangeShapeType="1"/>
            </p:cNvSpPr>
            <p:nvPr/>
          </p:nvSpPr>
          <p:spPr bwMode="auto">
            <a:xfrm>
              <a:off x="3522" y="3093"/>
              <a:ext cx="1463" cy="0"/>
            </a:xfrm>
            <a:prstGeom prst="line">
              <a:avLst/>
            </a:prstGeom>
            <a:noFill/>
            <a:ln w="9525">
              <a:solidFill>
                <a:schemeClr val="bg2"/>
              </a:solidFill>
              <a:round/>
              <a:headEnd/>
              <a:tailEnd/>
            </a:ln>
          </p:spPr>
          <p:txBody>
            <a:bodyPr anchor="ctr"/>
            <a:lstStyle/>
            <a:p>
              <a:endParaRPr lang="en-US"/>
            </a:p>
          </p:txBody>
        </p:sp>
        <p:sp>
          <p:nvSpPr>
            <p:cNvPr id="56358" name="Line 56"/>
            <p:cNvSpPr>
              <a:spLocks noChangeAspect="1" noChangeShapeType="1"/>
            </p:cNvSpPr>
            <p:nvPr/>
          </p:nvSpPr>
          <p:spPr bwMode="auto">
            <a:xfrm>
              <a:off x="3522" y="3205"/>
              <a:ext cx="1471" cy="0"/>
            </a:xfrm>
            <a:prstGeom prst="line">
              <a:avLst/>
            </a:prstGeom>
            <a:noFill/>
            <a:ln w="9525">
              <a:solidFill>
                <a:schemeClr val="bg2"/>
              </a:solidFill>
              <a:round/>
              <a:headEnd/>
              <a:tailEnd/>
            </a:ln>
          </p:spPr>
          <p:txBody>
            <a:bodyPr anchor="ctr"/>
            <a:lstStyle/>
            <a:p>
              <a:endParaRPr lang="en-US"/>
            </a:p>
          </p:txBody>
        </p:sp>
        <p:sp>
          <p:nvSpPr>
            <p:cNvPr id="56359" name="Line 57"/>
            <p:cNvSpPr>
              <a:spLocks noChangeAspect="1" noChangeShapeType="1"/>
            </p:cNvSpPr>
            <p:nvPr/>
          </p:nvSpPr>
          <p:spPr bwMode="auto">
            <a:xfrm>
              <a:off x="3522" y="2202"/>
              <a:ext cx="1463" cy="0"/>
            </a:xfrm>
            <a:prstGeom prst="line">
              <a:avLst/>
            </a:prstGeom>
            <a:noFill/>
            <a:ln w="9525">
              <a:solidFill>
                <a:schemeClr val="bg2"/>
              </a:solidFill>
              <a:round/>
              <a:headEnd/>
              <a:tailEnd/>
            </a:ln>
          </p:spPr>
          <p:txBody>
            <a:bodyPr anchor="ctr"/>
            <a:lstStyle/>
            <a:p>
              <a:endParaRPr lang="en-US"/>
            </a:p>
          </p:txBody>
        </p:sp>
        <p:sp>
          <p:nvSpPr>
            <p:cNvPr id="56360" name="Line 58"/>
            <p:cNvSpPr>
              <a:spLocks noChangeAspect="1" noChangeShapeType="1"/>
            </p:cNvSpPr>
            <p:nvPr/>
          </p:nvSpPr>
          <p:spPr bwMode="auto">
            <a:xfrm>
              <a:off x="3522" y="2313"/>
              <a:ext cx="1463" cy="0"/>
            </a:xfrm>
            <a:prstGeom prst="line">
              <a:avLst/>
            </a:prstGeom>
            <a:noFill/>
            <a:ln w="9525">
              <a:solidFill>
                <a:schemeClr val="bg2"/>
              </a:solidFill>
              <a:round/>
              <a:headEnd/>
              <a:tailEnd/>
            </a:ln>
          </p:spPr>
          <p:txBody>
            <a:bodyPr anchor="ctr"/>
            <a:lstStyle/>
            <a:p>
              <a:endParaRPr lang="en-US"/>
            </a:p>
          </p:txBody>
        </p:sp>
      </p:grpSp>
      <p:sp>
        <p:nvSpPr>
          <p:cNvPr id="1060923" name="Freeform 59"/>
          <p:cNvSpPr>
            <a:spLocks noChangeAspect="1"/>
          </p:cNvSpPr>
          <p:nvPr/>
        </p:nvSpPr>
        <p:spPr bwMode="auto">
          <a:xfrm>
            <a:off x="5605463" y="3776663"/>
            <a:ext cx="2967037" cy="911225"/>
          </a:xfrm>
          <a:custGeom>
            <a:avLst/>
            <a:gdLst>
              <a:gd name="T0" fmla="*/ 0 w 1392"/>
              <a:gd name="T1" fmla="*/ 0 h 428"/>
              <a:gd name="T2" fmla="*/ 1544707235 w 1392"/>
              <a:gd name="T3" fmla="*/ 90656250 h 428"/>
              <a:gd name="T4" fmla="*/ 2147483647 w 1392"/>
              <a:gd name="T5" fmla="*/ 163179553 h 428"/>
              <a:gd name="T6" fmla="*/ 2147483647 w 1392"/>
              <a:gd name="T7" fmla="*/ 253835769 h 428"/>
              <a:gd name="T8" fmla="*/ 2147483647 w 1392"/>
              <a:gd name="T9" fmla="*/ 417015322 h 428"/>
              <a:gd name="T10" fmla="*/ 2147483647 w 1392"/>
              <a:gd name="T11" fmla="*/ 670851158 h 428"/>
              <a:gd name="T12" fmla="*/ 2147483647 w 1392"/>
              <a:gd name="T13" fmla="*/ 1033471766 h 428"/>
              <a:gd name="T14" fmla="*/ 2147483647 w 1392"/>
              <a:gd name="T15" fmla="*/ 1631797526 h 428"/>
              <a:gd name="T16" fmla="*/ 2147483647 w 1392"/>
              <a:gd name="T17" fmla="*/ 1940025681 h 4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92"/>
              <a:gd name="T28" fmla="*/ 0 h 428"/>
              <a:gd name="T29" fmla="*/ 1392 w 1392"/>
              <a:gd name="T30" fmla="*/ 428 h 4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92" h="428">
                <a:moveTo>
                  <a:pt x="0" y="0"/>
                </a:moveTo>
                <a:cubicBezTo>
                  <a:pt x="122" y="7"/>
                  <a:pt x="244" y="14"/>
                  <a:pt x="340" y="20"/>
                </a:cubicBezTo>
                <a:cubicBezTo>
                  <a:pt x="436" y="26"/>
                  <a:pt x="510" y="30"/>
                  <a:pt x="576" y="36"/>
                </a:cubicBezTo>
                <a:cubicBezTo>
                  <a:pt x="642" y="42"/>
                  <a:pt x="683" y="47"/>
                  <a:pt x="736" y="56"/>
                </a:cubicBezTo>
                <a:cubicBezTo>
                  <a:pt x="789" y="65"/>
                  <a:pt x="847" y="77"/>
                  <a:pt x="896" y="92"/>
                </a:cubicBezTo>
                <a:cubicBezTo>
                  <a:pt x="945" y="107"/>
                  <a:pt x="987" y="125"/>
                  <a:pt x="1032" y="148"/>
                </a:cubicBezTo>
                <a:cubicBezTo>
                  <a:pt x="1077" y="171"/>
                  <a:pt x="1113" y="193"/>
                  <a:pt x="1164" y="228"/>
                </a:cubicBezTo>
                <a:cubicBezTo>
                  <a:pt x="1215" y="263"/>
                  <a:pt x="1298" y="327"/>
                  <a:pt x="1336" y="360"/>
                </a:cubicBezTo>
                <a:cubicBezTo>
                  <a:pt x="1374" y="393"/>
                  <a:pt x="1383" y="419"/>
                  <a:pt x="1392" y="428"/>
                </a:cubicBezTo>
              </a:path>
            </a:pathLst>
          </a:custGeom>
          <a:noFill/>
          <a:ln w="19050" cap="flat" cmpd="sng">
            <a:solidFill>
              <a:srgbClr val="FF9900"/>
            </a:solidFill>
            <a:prstDash val="solid"/>
            <a:round/>
            <a:headEnd/>
            <a:tailEnd/>
          </a:ln>
        </p:spPr>
        <p:txBody>
          <a:bodyPr anchor="ctr"/>
          <a:lstStyle/>
          <a:p>
            <a:endParaRPr lang="en-US"/>
          </a:p>
        </p:txBody>
      </p:sp>
      <p:sp>
        <p:nvSpPr>
          <p:cNvPr id="1060924" name="Freeform 60"/>
          <p:cNvSpPr>
            <a:spLocks noChangeAspect="1"/>
          </p:cNvSpPr>
          <p:nvPr/>
        </p:nvSpPr>
        <p:spPr bwMode="auto">
          <a:xfrm>
            <a:off x="5614988" y="4076700"/>
            <a:ext cx="2759075" cy="849313"/>
          </a:xfrm>
          <a:custGeom>
            <a:avLst/>
            <a:gdLst>
              <a:gd name="T0" fmla="*/ 0 w 1392"/>
              <a:gd name="T1" fmla="*/ 0 h 428"/>
              <a:gd name="T2" fmla="*/ 1335757032 w 1392"/>
              <a:gd name="T3" fmla="*/ 78755930 h 428"/>
              <a:gd name="T4" fmla="*/ 2147483647 w 1392"/>
              <a:gd name="T5" fmla="*/ 141759886 h 428"/>
              <a:gd name="T6" fmla="*/ 2147483647 w 1392"/>
              <a:gd name="T7" fmla="*/ 220513801 h 428"/>
              <a:gd name="T8" fmla="*/ 2147483647 w 1392"/>
              <a:gd name="T9" fmla="*/ 362273687 h 428"/>
              <a:gd name="T10" fmla="*/ 2147483647 w 1392"/>
              <a:gd name="T11" fmla="*/ 582787550 h 428"/>
              <a:gd name="T12" fmla="*/ 2147483647 w 1392"/>
              <a:gd name="T13" fmla="*/ 897807177 h 428"/>
              <a:gd name="T14" fmla="*/ 2147483647 w 1392"/>
              <a:gd name="T15" fmla="*/ 1417588817 h 428"/>
              <a:gd name="T16" fmla="*/ 2147483647 w 1392"/>
              <a:gd name="T17" fmla="*/ 1685356492 h 4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92"/>
              <a:gd name="T28" fmla="*/ 0 h 428"/>
              <a:gd name="T29" fmla="*/ 1392 w 1392"/>
              <a:gd name="T30" fmla="*/ 428 h 4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92" h="428">
                <a:moveTo>
                  <a:pt x="0" y="0"/>
                </a:moveTo>
                <a:cubicBezTo>
                  <a:pt x="122" y="7"/>
                  <a:pt x="244" y="14"/>
                  <a:pt x="340" y="20"/>
                </a:cubicBezTo>
                <a:cubicBezTo>
                  <a:pt x="436" y="26"/>
                  <a:pt x="510" y="30"/>
                  <a:pt x="576" y="36"/>
                </a:cubicBezTo>
                <a:cubicBezTo>
                  <a:pt x="642" y="42"/>
                  <a:pt x="683" y="47"/>
                  <a:pt x="736" y="56"/>
                </a:cubicBezTo>
                <a:cubicBezTo>
                  <a:pt x="789" y="65"/>
                  <a:pt x="847" y="77"/>
                  <a:pt x="896" y="92"/>
                </a:cubicBezTo>
                <a:cubicBezTo>
                  <a:pt x="945" y="107"/>
                  <a:pt x="987" y="125"/>
                  <a:pt x="1032" y="148"/>
                </a:cubicBezTo>
                <a:cubicBezTo>
                  <a:pt x="1077" y="171"/>
                  <a:pt x="1113" y="193"/>
                  <a:pt x="1164" y="228"/>
                </a:cubicBezTo>
                <a:cubicBezTo>
                  <a:pt x="1215" y="263"/>
                  <a:pt x="1298" y="327"/>
                  <a:pt x="1336" y="360"/>
                </a:cubicBezTo>
                <a:cubicBezTo>
                  <a:pt x="1374" y="393"/>
                  <a:pt x="1383" y="419"/>
                  <a:pt x="1392" y="428"/>
                </a:cubicBezTo>
              </a:path>
            </a:pathLst>
          </a:custGeom>
          <a:noFill/>
          <a:ln w="19050" cap="flat" cmpd="sng">
            <a:solidFill>
              <a:srgbClr val="008000"/>
            </a:solidFill>
            <a:prstDash val="solid"/>
            <a:round/>
            <a:headEnd/>
            <a:tailEnd/>
          </a:ln>
        </p:spPr>
        <p:txBody>
          <a:bodyPr anchor="ctr"/>
          <a:lstStyle/>
          <a:p>
            <a:endParaRPr lang="en-US"/>
          </a:p>
        </p:txBody>
      </p:sp>
      <p:sp>
        <p:nvSpPr>
          <p:cNvPr id="1060925" name="Freeform 61"/>
          <p:cNvSpPr>
            <a:spLocks noChangeAspect="1"/>
          </p:cNvSpPr>
          <p:nvPr/>
        </p:nvSpPr>
        <p:spPr bwMode="auto">
          <a:xfrm>
            <a:off x="5614988" y="4368800"/>
            <a:ext cx="2462212" cy="757238"/>
          </a:xfrm>
          <a:custGeom>
            <a:avLst/>
            <a:gdLst>
              <a:gd name="T0" fmla="*/ 0 w 1392"/>
              <a:gd name="T1" fmla="*/ 0 h 428"/>
              <a:gd name="T2" fmla="*/ 1063778245 w 1392"/>
              <a:gd name="T3" fmla="*/ 62604838 h 428"/>
              <a:gd name="T4" fmla="*/ 1802165649 w 1392"/>
              <a:gd name="T5" fmla="*/ 112688687 h 428"/>
              <a:gd name="T6" fmla="*/ 2147483647 w 1392"/>
              <a:gd name="T7" fmla="*/ 175293525 h 428"/>
              <a:gd name="T8" fmla="*/ 2147483647 w 1392"/>
              <a:gd name="T9" fmla="*/ 287982240 h 428"/>
              <a:gd name="T10" fmla="*/ 2147483647 w 1392"/>
              <a:gd name="T11" fmla="*/ 463275710 h 428"/>
              <a:gd name="T12" fmla="*/ 2147483647 w 1392"/>
              <a:gd name="T13" fmla="*/ 713693294 h 428"/>
              <a:gd name="T14" fmla="*/ 2147483647 w 1392"/>
              <a:gd name="T15" fmla="*/ 1126885266 h 428"/>
              <a:gd name="T16" fmla="*/ 2147483647 w 1392"/>
              <a:gd name="T17" fmla="*/ 1339741622 h 4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92"/>
              <a:gd name="T28" fmla="*/ 0 h 428"/>
              <a:gd name="T29" fmla="*/ 1392 w 1392"/>
              <a:gd name="T30" fmla="*/ 428 h 4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92" h="428">
                <a:moveTo>
                  <a:pt x="0" y="0"/>
                </a:moveTo>
                <a:cubicBezTo>
                  <a:pt x="122" y="7"/>
                  <a:pt x="244" y="14"/>
                  <a:pt x="340" y="20"/>
                </a:cubicBezTo>
                <a:cubicBezTo>
                  <a:pt x="436" y="26"/>
                  <a:pt x="510" y="30"/>
                  <a:pt x="576" y="36"/>
                </a:cubicBezTo>
                <a:cubicBezTo>
                  <a:pt x="642" y="42"/>
                  <a:pt x="683" y="47"/>
                  <a:pt x="736" y="56"/>
                </a:cubicBezTo>
                <a:cubicBezTo>
                  <a:pt x="789" y="65"/>
                  <a:pt x="847" y="77"/>
                  <a:pt x="896" y="92"/>
                </a:cubicBezTo>
                <a:cubicBezTo>
                  <a:pt x="945" y="107"/>
                  <a:pt x="987" y="125"/>
                  <a:pt x="1032" y="148"/>
                </a:cubicBezTo>
                <a:cubicBezTo>
                  <a:pt x="1077" y="171"/>
                  <a:pt x="1113" y="193"/>
                  <a:pt x="1164" y="228"/>
                </a:cubicBezTo>
                <a:cubicBezTo>
                  <a:pt x="1215" y="263"/>
                  <a:pt x="1298" y="327"/>
                  <a:pt x="1336" y="360"/>
                </a:cubicBezTo>
                <a:cubicBezTo>
                  <a:pt x="1374" y="393"/>
                  <a:pt x="1383" y="419"/>
                  <a:pt x="1392" y="428"/>
                </a:cubicBezTo>
              </a:path>
            </a:pathLst>
          </a:custGeom>
          <a:noFill/>
          <a:ln w="19050" cap="flat" cmpd="sng">
            <a:solidFill>
              <a:schemeClr val="accent2"/>
            </a:solidFill>
            <a:prstDash val="solid"/>
            <a:round/>
            <a:headEnd/>
            <a:tailEnd/>
          </a:ln>
        </p:spPr>
        <p:txBody>
          <a:bodyPr anchor="ctr"/>
          <a:lstStyle/>
          <a:p>
            <a:endParaRPr lang="en-US"/>
          </a:p>
        </p:txBody>
      </p:sp>
      <p:sp>
        <p:nvSpPr>
          <p:cNvPr id="1060926" name="Freeform 62"/>
          <p:cNvSpPr>
            <a:spLocks noChangeAspect="1"/>
          </p:cNvSpPr>
          <p:nvPr/>
        </p:nvSpPr>
        <p:spPr bwMode="auto">
          <a:xfrm>
            <a:off x="5588000" y="3484563"/>
            <a:ext cx="3173413" cy="976312"/>
          </a:xfrm>
          <a:custGeom>
            <a:avLst/>
            <a:gdLst>
              <a:gd name="T0" fmla="*/ 0 w 1392"/>
              <a:gd name="T1" fmla="*/ 0 h 428"/>
              <a:gd name="T2" fmla="*/ 1767068928 w 1392"/>
              <a:gd name="T3" fmla="*/ 104068478 h 428"/>
              <a:gd name="T4" fmla="*/ 2147483647 w 1392"/>
              <a:gd name="T5" fmla="*/ 187324180 h 428"/>
              <a:gd name="T6" fmla="*/ 2147483647 w 1392"/>
              <a:gd name="T7" fmla="*/ 291392623 h 428"/>
              <a:gd name="T8" fmla="*/ 2147483647 w 1392"/>
              <a:gd name="T9" fmla="*/ 478714522 h 428"/>
              <a:gd name="T10" fmla="*/ 2147483647 w 1392"/>
              <a:gd name="T11" fmla="*/ 770107215 h 428"/>
              <a:gd name="T12" fmla="*/ 2147483647 w 1392"/>
              <a:gd name="T13" fmla="*/ 1186380985 h 428"/>
              <a:gd name="T14" fmla="*/ 2147483647 w 1392"/>
              <a:gd name="T15" fmla="*/ 1873234815 h 428"/>
              <a:gd name="T16" fmla="*/ 2147483647 w 1392"/>
              <a:gd name="T17" fmla="*/ 2147483647 h 4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92"/>
              <a:gd name="T28" fmla="*/ 0 h 428"/>
              <a:gd name="T29" fmla="*/ 1392 w 1392"/>
              <a:gd name="T30" fmla="*/ 428 h 4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92" h="428">
                <a:moveTo>
                  <a:pt x="0" y="0"/>
                </a:moveTo>
                <a:cubicBezTo>
                  <a:pt x="122" y="7"/>
                  <a:pt x="244" y="14"/>
                  <a:pt x="340" y="20"/>
                </a:cubicBezTo>
                <a:cubicBezTo>
                  <a:pt x="436" y="26"/>
                  <a:pt x="510" y="30"/>
                  <a:pt x="576" y="36"/>
                </a:cubicBezTo>
                <a:cubicBezTo>
                  <a:pt x="642" y="42"/>
                  <a:pt x="683" y="47"/>
                  <a:pt x="736" y="56"/>
                </a:cubicBezTo>
                <a:cubicBezTo>
                  <a:pt x="789" y="65"/>
                  <a:pt x="847" y="77"/>
                  <a:pt x="896" y="92"/>
                </a:cubicBezTo>
                <a:cubicBezTo>
                  <a:pt x="945" y="107"/>
                  <a:pt x="987" y="125"/>
                  <a:pt x="1032" y="148"/>
                </a:cubicBezTo>
                <a:cubicBezTo>
                  <a:pt x="1077" y="171"/>
                  <a:pt x="1113" y="193"/>
                  <a:pt x="1164" y="228"/>
                </a:cubicBezTo>
                <a:cubicBezTo>
                  <a:pt x="1215" y="263"/>
                  <a:pt x="1298" y="327"/>
                  <a:pt x="1336" y="360"/>
                </a:cubicBezTo>
                <a:cubicBezTo>
                  <a:pt x="1374" y="393"/>
                  <a:pt x="1383" y="419"/>
                  <a:pt x="1392" y="428"/>
                </a:cubicBezTo>
              </a:path>
            </a:pathLst>
          </a:custGeom>
          <a:noFill/>
          <a:ln w="19050" cap="flat" cmpd="sng">
            <a:solidFill>
              <a:schemeClr val="folHlink"/>
            </a:solidFill>
            <a:prstDash val="solid"/>
            <a:round/>
            <a:headEnd/>
            <a:tailEnd/>
          </a:ln>
        </p:spPr>
        <p:txBody>
          <a:bodyPr anchor="ctr"/>
          <a:lstStyle/>
          <a:p>
            <a:endParaRPr lang="en-US"/>
          </a:p>
        </p:txBody>
      </p:sp>
      <p:sp>
        <p:nvSpPr>
          <p:cNvPr id="1060927" name="Freeform 63"/>
          <p:cNvSpPr>
            <a:spLocks noChangeAspect="1"/>
          </p:cNvSpPr>
          <p:nvPr/>
        </p:nvSpPr>
        <p:spPr bwMode="auto">
          <a:xfrm>
            <a:off x="5588000" y="3767138"/>
            <a:ext cx="2963863" cy="976312"/>
          </a:xfrm>
          <a:custGeom>
            <a:avLst/>
            <a:gdLst>
              <a:gd name="T0" fmla="*/ 0 w 1300"/>
              <a:gd name="T1" fmla="*/ 0 h 428"/>
              <a:gd name="T2" fmla="*/ 1081166944 w 1300"/>
              <a:gd name="T3" fmla="*/ 104068478 h 428"/>
              <a:gd name="T4" fmla="*/ 2147483647 w 1300"/>
              <a:gd name="T5" fmla="*/ 270577565 h 428"/>
              <a:gd name="T6" fmla="*/ 2147483647 w 1300"/>
              <a:gd name="T7" fmla="*/ 437088969 h 428"/>
              <a:gd name="T8" fmla="*/ 2147483647 w 1300"/>
              <a:gd name="T9" fmla="*/ 603598164 h 428"/>
              <a:gd name="T10" fmla="*/ 2147483647 w 1300"/>
              <a:gd name="T11" fmla="*/ 832547825 h 428"/>
              <a:gd name="T12" fmla="*/ 2147483647 w 1300"/>
              <a:gd name="T13" fmla="*/ 1165568209 h 428"/>
              <a:gd name="T14" fmla="*/ 2147483647 w 1300"/>
              <a:gd name="T15" fmla="*/ 1623470097 h 428"/>
              <a:gd name="T16" fmla="*/ 2147483647 w 1300"/>
              <a:gd name="T17" fmla="*/ 2147483647 h 4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00"/>
              <a:gd name="T28" fmla="*/ 0 h 428"/>
              <a:gd name="T29" fmla="*/ 1300 w 1300"/>
              <a:gd name="T30" fmla="*/ 428 h 4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00" h="428">
                <a:moveTo>
                  <a:pt x="0" y="0"/>
                </a:moveTo>
                <a:cubicBezTo>
                  <a:pt x="66" y="5"/>
                  <a:pt x="133" y="11"/>
                  <a:pt x="208" y="20"/>
                </a:cubicBezTo>
                <a:cubicBezTo>
                  <a:pt x="283" y="29"/>
                  <a:pt x="373" y="41"/>
                  <a:pt x="448" y="52"/>
                </a:cubicBezTo>
                <a:cubicBezTo>
                  <a:pt x="523" y="63"/>
                  <a:pt x="600" y="73"/>
                  <a:pt x="656" y="84"/>
                </a:cubicBezTo>
                <a:cubicBezTo>
                  <a:pt x="712" y="95"/>
                  <a:pt x="743" y="103"/>
                  <a:pt x="784" y="116"/>
                </a:cubicBezTo>
                <a:cubicBezTo>
                  <a:pt x="825" y="129"/>
                  <a:pt x="859" y="142"/>
                  <a:pt x="900" y="160"/>
                </a:cubicBezTo>
                <a:cubicBezTo>
                  <a:pt x="941" y="178"/>
                  <a:pt x="983" y="199"/>
                  <a:pt x="1028" y="224"/>
                </a:cubicBezTo>
                <a:cubicBezTo>
                  <a:pt x="1073" y="249"/>
                  <a:pt x="1127" y="278"/>
                  <a:pt x="1172" y="312"/>
                </a:cubicBezTo>
                <a:cubicBezTo>
                  <a:pt x="1217" y="346"/>
                  <a:pt x="1280" y="406"/>
                  <a:pt x="1300" y="428"/>
                </a:cubicBezTo>
              </a:path>
            </a:pathLst>
          </a:custGeom>
          <a:noFill/>
          <a:ln w="19050" cap="flat" cmpd="sng">
            <a:pattFill prst="pct50">
              <a:fgClr>
                <a:srgbClr val="FF9900"/>
              </a:fgClr>
              <a:bgClr>
                <a:srgbClr val="FFFFFF"/>
              </a:bgClr>
            </a:pattFill>
            <a:prstDash val="solid"/>
            <a:round/>
            <a:headEnd/>
            <a:tailEnd/>
          </a:ln>
        </p:spPr>
        <p:txBody>
          <a:bodyPr anchor="ctr"/>
          <a:lstStyle/>
          <a:p>
            <a:endParaRPr lang="en-US"/>
          </a:p>
        </p:txBody>
      </p:sp>
      <p:sp>
        <p:nvSpPr>
          <p:cNvPr id="1060928" name="Freeform 64"/>
          <p:cNvSpPr>
            <a:spLocks noChangeAspect="1"/>
          </p:cNvSpPr>
          <p:nvPr/>
        </p:nvSpPr>
        <p:spPr bwMode="auto">
          <a:xfrm>
            <a:off x="5588000" y="4086225"/>
            <a:ext cx="2698750" cy="939800"/>
          </a:xfrm>
          <a:custGeom>
            <a:avLst/>
            <a:gdLst>
              <a:gd name="T0" fmla="*/ 0 w 1184"/>
              <a:gd name="T1" fmla="*/ 0 h 412"/>
              <a:gd name="T2" fmla="*/ 1413158029 w 1184"/>
              <a:gd name="T3" fmla="*/ 249756409 h 412"/>
              <a:gd name="T4" fmla="*/ 2147483647 w 1184"/>
              <a:gd name="T5" fmla="*/ 582767213 h 412"/>
              <a:gd name="T6" fmla="*/ 2147483647 w 1184"/>
              <a:gd name="T7" fmla="*/ 832523693 h 412"/>
              <a:gd name="T8" fmla="*/ 2147483647 w 1184"/>
              <a:gd name="T9" fmla="*/ 1123907228 h 412"/>
              <a:gd name="T10" fmla="*/ 2147483647 w 1184"/>
              <a:gd name="T11" fmla="*/ 1581795274 h 412"/>
              <a:gd name="T12" fmla="*/ 2147483647 w 1184"/>
              <a:gd name="T13" fmla="*/ 2143747605 h 412"/>
              <a:gd name="T14" fmla="*/ 0 60000 65536"/>
              <a:gd name="T15" fmla="*/ 0 60000 65536"/>
              <a:gd name="T16" fmla="*/ 0 60000 65536"/>
              <a:gd name="T17" fmla="*/ 0 60000 65536"/>
              <a:gd name="T18" fmla="*/ 0 60000 65536"/>
              <a:gd name="T19" fmla="*/ 0 60000 65536"/>
              <a:gd name="T20" fmla="*/ 0 60000 65536"/>
              <a:gd name="T21" fmla="*/ 0 w 1184"/>
              <a:gd name="T22" fmla="*/ 0 h 412"/>
              <a:gd name="T23" fmla="*/ 1184 w 1184"/>
              <a:gd name="T24" fmla="*/ 412 h 4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84" h="412">
                <a:moveTo>
                  <a:pt x="0" y="0"/>
                </a:moveTo>
                <a:cubicBezTo>
                  <a:pt x="88" y="14"/>
                  <a:pt x="177" y="29"/>
                  <a:pt x="272" y="48"/>
                </a:cubicBezTo>
                <a:cubicBezTo>
                  <a:pt x="367" y="67"/>
                  <a:pt x="489" y="93"/>
                  <a:pt x="568" y="112"/>
                </a:cubicBezTo>
                <a:cubicBezTo>
                  <a:pt x="647" y="131"/>
                  <a:pt x="691" y="143"/>
                  <a:pt x="748" y="160"/>
                </a:cubicBezTo>
                <a:cubicBezTo>
                  <a:pt x="805" y="177"/>
                  <a:pt x="860" y="192"/>
                  <a:pt x="912" y="216"/>
                </a:cubicBezTo>
                <a:cubicBezTo>
                  <a:pt x="964" y="240"/>
                  <a:pt x="1015" y="271"/>
                  <a:pt x="1060" y="304"/>
                </a:cubicBezTo>
                <a:cubicBezTo>
                  <a:pt x="1105" y="337"/>
                  <a:pt x="1161" y="398"/>
                  <a:pt x="1184" y="412"/>
                </a:cubicBezTo>
              </a:path>
            </a:pathLst>
          </a:custGeom>
          <a:noFill/>
          <a:ln w="19050" cap="flat" cmpd="sng">
            <a:pattFill prst="pct50">
              <a:fgClr>
                <a:srgbClr val="008000"/>
              </a:fgClr>
              <a:bgClr>
                <a:srgbClr val="FFFFFF"/>
              </a:bgClr>
            </a:pattFill>
            <a:prstDash val="solid"/>
            <a:round/>
            <a:headEnd/>
            <a:tailEnd/>
          </a:ln>
        </p:spPr>
        <p:txBody>
          <a:bodyPr anchor="ctr"/>
          <a:lstStyle/>
          <a:p>
            <a:endParaRPr lang="en-US"/>
          </a:p>
        </p:txBody>
      </p:sp>
      <p:sp>
        <p:nvSpPr>
          <p:cNvPr id="1060929" name="Freeform 65"/>
          <p:cNvSpPr>
            <a:spLocks noChangeAspect="1"/>
          </p:cNvSpPr>
          <p:nvPr/>
        </p:nvSpPr>
        <p:spPr bwMode="auto">
          <a:xfrm>
            <a:off x="5588000" y="4378325"/>
            <a:ext cx="2379663" cy="774700"/>
          </a:xfrm>
          <a:custGeom>
            <a:avLst/>
            <a:gdLst>
              <a:gd name="T0" fmla="*/ 0 w 1044"/>
              <a:gd name="T1" fmla="*/ 0 h 340"/>
              <a:gd name="T2" fmla="*/ 1080669938 w 1044"/>
              <a:gd name="T3" fmla="*/ 207667446 h 340"/>
              <a:gd name="T4" fmla="*/ 2147483647 w 1044"/>
              <a:gd name="T5" fmla="*/ 581469247 h 340"/>
              <a:gd name="T6" fmla="*/ 2147483647 w 1044"/>
              <a:gd name="T7" fmla="*/ 955271119 h 340"/>
              <a:gd name="T8" fmla="*/ 2147483647 w 1044"/>
              <a:gd name="T9" fmla="*/ 1412141451 h 340"/>
              <a:gd name="T10" fmla="*/ 2147483647 w 1044"/>
              <a:gd name="T11" fmla="*/ 1765176671 h 340"/>
              <a:gd name="T12" fmla="*/ 0 60000 65536"/>
              <a:gd name="T13" fmla="*/ 0 60000 65536"/>
              <a:gd name="T14" fmla="*/ 0 60000 65536"/>
              <a:gd name="T15" fmla="*/ 0 60000 65536"/>
              <a:gd name="T16" fmla="*/ 0 60000 65536"/>
              <a:gd name="T17" fmla="*/ 0 60000 65536"/>
              <a:gd name="T18" fmla="*/ 0 w 1044"/>
              <a:gd name="T19" fmla="*/ 0 h 340"/>
              <a:gd name="T20" fmla="*/ 1044 w 1044"/>
              <a:gd name="T21" fmla="*/ 340 h 340"/>
            </a:gdLst>
            <a:ahLst/>
            <a:cxnLst>
              <a:cxn ang="T12">
                <a:pos x="T0" y="T1"/>
              </a:cxn>
              <a:cxn ang="T13">
                <a:pos x="T2" y="T3"/>
              </a:cxn>
              <a:cxn ang="T14">
                <a:pos x="T4" y="T5"/>
              </a:cxn>
              <a:cxn ang="T15">
                <a:pos x="T6" y="T7"/>
              </a:cxn>
              <a:cxn ang="T16">
                <a:pos x="T8" y="T9"/>
              </a:cxn>
              <a:cxn ang="T17">
                <a:pos x="T10" y="T11"/>
              </a:cxn>
            </a:cxnLst>
            <a:rect l="T18" t="T19" r="T20" b="T21"/>
            <a:pathLst>
              <a:path w="1044" h="340">
                <a:moveTo>
                  <a:pt x="0" y="0"/>
                </a:moveTo>
                <a:cubicBezTo>
                  <a:pt x="62" y="10"/>
                  <a:pt x="125" y="21"/>
                  <a:pt x="208" y="40"/>
                </a:cubicBezTo>
                <a:cubicBezTo>
                  <a:pt x="291" y="59"/>
                  <a:pt x="414" y="88"/>
                  <a:pt x="500" y="112"/>
                </a:cubicBezTo>
                <a:cubicBezTo>
                  <a:pt x="586" y="136"/>
                  <a:pt x="649" y="157"/>
                  <a:pt x="724" y="184"/>
                </a:cubicBezTo>
                <a:cubicBezTo>
                  <a:pt x="799" y="211"/>
                  <a:pt x="895" y="246"/>
                  <a:pt x="948" y="272"/>
                </a:cubicBezTo>
                <a:cubicBezTo>
                  <a:pt x="1001" y="298"/>
                  <a:pt x="1030" y="327"/>
                  <a:pt x="1044" y="340"/>
                </a:cubicBezTo>
              </a:path>
            </a:pathLst>
          </a:custGeom>
          <a:noFill/>
          <a:ln w="19050" cap="flat" cmpd="sng">
            <a:pattFill prst="pct50">
              <a:fgClr>
                <a:schemeClr val="accent2"/>
              </a:fgClr>
              <a:bgClr>
                <a:srgbClr val="FFFFFF"/>
              </a:bgClr>
            </a:pattFill>
            <a:prstDash val="solid"/>
            <a:round/>
            <a:headEnd/>
            <a:tailEnd/>
          </a:ln>
        </p:spPr>
        <p:txBody>
          <a:bodyPr anchor="ctr"/>
          <a:lstStyle/>
          <a:p>
            <a:endParaRPr lang="en-US"/>
          </a:p>
        </p:txBody>
      </p:sp>
      <p:sp>
        <p:nvSpPr>
          <p:cNvPr id="66" name="Text Box 6"/>
          <p:cNvSpPr txBox="1">
            <a:spLocks noChangeArrowheads="1"/>
          </p:cNvSpPr>
          <p:nvPr/>
        </p:nvSpPr>
        <p:spPr bwMode="auto">
          <a:xfrm>
            <a:off x="5368097" y="5455478"/>
            <a:ext cx="1844675" cy="1200329"/>
          </a:xfrm>
          <a:prstGeom prst="rect">
            <a:avLst/>
          </a:prstGeom>
          <a:solidFill>
            <a:schemeClr val="bg2">
              <a:alpha val="74901"/>
            </a:schemeClr>
          </a:solidFill>
          <a:ln w="9525" algn="ctr">
            <a:noFill/>
            <a:miter lim="800000"/>
            <a:headEnd/>
            <a:tailEnd/>
          </a:ln>
        </p:spPr>
        <p:txBody>
          <a:bodyPr lIns="18288" rIns="18288">
            <a:spAutoFit/>
          </a:bodyPr>
          <a:lstStyle/>
          <a:p>
            <a:pPr algn="ctr">
              <a:spcBef>
                <a:spcPct val="50000"/>
              </a:spcBef>
            </a:pPr>
            <a:r>
              <a:rPr lang="en-US" sz="1800" dirty="0" smtClean="0">
                <a:solidFill>
                  <a:schemeClr val="bg1"/>
                </a:solidFill>
                <a:latin typeface="Arial" charset="0"/>
              </a:rPr>
              <a:t>The effect is most pronounced with smaller pumps and large trims</a:t>
            </a:r>
            <a:endParaRPr lang="en-US" sz="1800" dirty="0">
              <a:solidFill>
                <a:schemeClr val="bg1"/>
              </a:solidFill>
              <a:latin typeface="Arial" charset="0"/>
            </a:endParaRPr>
          </a:p>
        </p:txBody>
      </p:sp>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0322" name="Rectangle 2"/>
          <p:cNvSpPr>
            <a:spLocks noGrp="1" noChangeArrowheads="1"/>
          </p:cNvSpPr>
          <p:nvPr>
            <p:ph type="title"/>
          </p:nvPr>
        </p:nvSpPr>
        <p:spPr/>
        <p:txBody>
          <a:bodyPr/>
          <a:lstStyle/>
          <a:p>
            <a:r>
              <a:rPr lang="en-US"/>
              <a:t>Parallel Pumps and Affinity Laws</a:t>
            </a:r>
          </a:p>
        </p:txBody>
      </p:sp>
      <p:sp>
        <p:nvSpPr>
          <p:cNvPr id="1080323" name="Rectangle 3"/>
          <p:cNvSpPr>
            <a:spLocks noGrp="1" noChangeArrowheads="1"/>
          </p:cNvSpPr>
          <p:nvPr>
            <p:ph idx="1"/>
          </p:nvPr>
        </p:nvSpPr>
        <p:spPr>
          <a:xfrm>
            <a:off x="685800" y="1981200"/>
            <a:ext cx="7772400" cy="4252913"/>
          </a:xfrm>
        </p:spPr>
        <p:txBody>
          <a:bodyPr/>
          <a:lstStyle/>
          <a:p>
            <a:r>
              <a:rPr lang="en-US"/>
              <a:t>The pump affinity laws say that horse power varies as the cube of the flow rate. </a:t>
            </a:r>
          </a:p>
          <a:p>
            <a:endParaRPr lang="en-US"/>
          </a:p>
          <a:p>
            <a:pPr algn="ctr">
              <a:buFontTx/>
              <a:buNone/>
            </a:pPr>
            <a:r>
              <a:rPr lang="en-US"/>
              <a:t>HP</a:t>
            </a:r>
            <a:r>
              <a:rPr lang="en-US" baseline="-25000"/>
              <a:t>New </a:t>
            </a:r>
            <a:r>
              <a:rPr lang="en-US"/>
              <a:t>= HP</a:t>
            </a:r>
            <a:r>
              <a:rPr lang="en-US" baseline="-25000"/>
              <a:t>Old</a:t>
            </a:r>
            <a:r>
              <a:rPr lang="en-US"/>
              <a:t> x (Flow</a:t>
            </a:r>
            <a:r>
              <a:rPr lang="en-US" baseline="-25000"/>
              <a:t>New</a:t>
            </a:r>
            <a:r>
              <a:rPr lang="en-US"/>
              <a:t>/Flow</a:t>
            </a:r>
            <a:r>
              <a:rPr lang="en-US" baseline="-25000"/>
              <a:t>Old</a:t>
            </a:r>
            <a:r>
              <a:rPr lang="en-US"/>
              <a:t>)</a:t>
            </a:r>
            <a:r>
              <a:rPr lang="en-US" baseline="30000"/>
              <a:t>3</a:t>
            </a:r>
          </a:p>
          <a:p>
            <a:endParaRPr lang="en-US"/>
          </a:p>
          <a:p>
            <a:r>
              <a:rPr lang="en-US"/>
              <a:t>Will two pumps in parallel use 1/8</a:t>
            </a:r>
            <a:r>
              <a:rPr lang="en-US" baseline="30000"/>
              <a:t>th</a:t>
            </a:r>
            <a:r>
              <a:rPr lang="en-US"/>
              <a:t> (1/2 x 1/2 x 1/2) of the power required by running only one of the pumps to produce the same flow rate and head?</a:t>
            </a:r>
          </a:p>
        </p:txBody>
      </p:sp>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873CBE3-DB59-4BC7-919D-64BA5884B6F6}" type="datetime1">
              <a:rPr lang="en-US"/>
              <a:pPr/>
              <a:t>11/25/2011</a:t>
            </a:fld>
            <a:endParaRPr lang="en-US"/>
          </a:p>
        </p:txBody>
      </p:sp>
      <p:sp>
        <p:nvSpPr>
          <p:cNvPr id="5" name="Slide Number Placeholder 4"/>
          <p:cNvSpPr>
            <a:spLocks noGrp="1"/>
          </p:cNvSpPr>
          <p:nvPr>
            <p:ph type="sldNum" sz="quarter" idx="11"/>
          </p:nvPr>
        </p:nvSpPr>
        <p:spPr/>
        <p:txBody>
          <a:bodyPr/>
          <a:lstStyle/>
          <a:p>
            <a:fld id="{8412162E-628B-40AD-9C51-7F7AD64382CA}" type="slidenum">
              <a:rPr lang="en-US"/>
              <a:pPr/>
              <a:t>8</a:t>
            </a:fld>
            <a:endParaRPr lang="en-US" b="0"/>
          </a:p>
        </p:txBody>
      </p:sp>
      <p:sp>
        <p:nvSpPr>
          <p:cNvPr id="1296386" name="Rectangle 2"/>
          <p:cNvSpPr>
            <a:spLocks noGrp="1" noChangeArrowheads="1"/>
          </p:cNvSpPr>
          <p:nvPr>
            <p:ph type="title"/>
          </p:nvPr>
        </p:nvSpPr>
        <p:spPr/>
        <p:txBody>
          <a:bodyPr/>
          <a:lstStyle/>
          <a:p>
            <a:r>
              <a:rPr lang="en-US"/>
              <a:t>System 1: </a:t>
            </a:r>
            <a:r>
              <a:rPr lang="en-US" sz="2400"/>
              <a:t/>
            </a:r>
            <a:br>
              <a:rPr lang="en-US" sz="2400"/>
            </a:br>
            <a:r>
              <a:rPr lang="en-US" sz="2400"/>
              <a:t>Two Independent Fully Redundant Circuits</a:t>
            </a:r>
            <a:endParaRPr lang="en-US"/>
          </a:p>
        </p:txBody>
      </p:sp>
      <p:graphicFrame>
        <p:nvGraphicFramePr>
          <p:cNvPr id="1296387" name="Object 3"/>
          <p:cNvGraphicFramePr>
            <a:graphicFrameLocks noChangeAspect="1"/>
          </p:cNvGraphicFramePr>
          <p:nvPr>
            <p:ph idx="1"/>
          </p:nvPr>
        </p:nvGraphicFramePr>
        <p:xfrm>
          <a:off x="400050" y="1606550"/>
          <a:ext cx="7777163" cy="4632325"/>
        </p:xfrm>
        <a:graphic>
          <a:graphicData uri="http://schemas.openxmlformats.org/presentationml/2006/ole">
            <p:oleObj spid="_x0000_s1296387" name="AutoCAD LT Drawing" r:id="rId4" imgW="7334280" imgH="4257720" progId="AutoCAD LT.Drawing.17">
              <p:embed/>
            </p:oleObj>
          </a:graphicData>
        </a:graphic>
      </p:graphicFrame>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F4397E4-2E80-4EC7-9D62-E02B5B28F15B}" type="datetime1">
              <a:rPr lang="en-US"/>
              <a:pPr/>
              <a:t>11/25/2011</a:t>
            </a:fld>
            <a:endParaRPr lang="en-US"/>
          </a:p>
        </p:txBody>
      </p:sp>
      <p:sp>
        <p:nvSpPr>
          <p:cNvPr id="5" name="Slide Number Placeholder 4"/>
          <p:cNvSpPr>
            <a:spLocks noGrp="1"/>
          </p:cNvSpPr>
          <p:nvPr>
            <p:ph type="sldNum" sz="quarter" idx="11"/>
          </p:nvPr>
        </p:nvSpPr>
        <p:spPr/>
        <p:txBody>
          <a:bodyPr/>
          <a:lstStyle/>
          <a:p>
            <a:fld id="{0ADDEEBF-2B69-45C0-80E9-B90D9614DFE2}" type="slidenum">
              <a:rPr lang="en-US"/>
              <a:pPr/>
              <a:t>9</a:t>
            </a:fld>
            <a:endParaRPr lang="en-US" b="0"/>
          </a:p>
        </p:txBody>
      </p:sp>
      <p:sp>
        <p:nvSpPr>
          <p:cNvPr id="1297410" name="Rectangle 2"/>
          <p:cNvSpPr>
            <a:spLocks noGrp="1" noChangeArrowheads="1"/>
          </p:cNvSpPr>
          <p:nvPr>
            <p:ph type="title"/>
          </p:nvPr>
        </p:nvSpPr>
        <p:spPr/>
        <p:txBody>
          <a:bodyPr/>
          <a:lstStyle/>
          <a:p>
            <a:r>
              <a:rPr lang="en-US"/>
              <a:t>System 2: </a:t>
            </a:r>
            <a:r>
              <a:rPr lang="en-US" sz="2400"/>
              <a:t/>
            </a:r>
            <a:br>
              <a:rPr lang="en-US" sz="2400"/>
            </a:br>
            <a:r>
              <a:rPr lang="en-US" sz="2400"/>
              <a:t>Shared Circuit, Redundant Pumps</a:t>
            </a:r>
            <a:endParaRPr lang="en-US"/>
          </a:p>
        </p:txBody>
      </p:sp>
      <p:graphicFrame>
        <p:nvGraphicFramePr>
          <p:cNvPr id="1297411" name="Object 3"/>
          <p:cNvGraphicFramePr>
            <a:graphicFrameLocks noChangeAspect="1"/>
          </p:cNvGraphicFramePr>
          <p:nvPr>
            <p:ph idx="1"/>
          </p:nvPr>
        </p:nvGraphicFramePr>
        <p:xfrm>
          <a:off x="309563" y="1282700"/>
          <a:ext cx="7740650" cy="4995863"/>
        </p:xfrm>
        <a:graphic>
          <a:graphicData uri="http://schemas.openxmlformats.org/presentationml/2006/ole">
            <p:oleObj spid="_x0000_s1297411" name="AutoCAD LT Drawing" r:id="rId4" imgW="8362800" imgH="4857840" progId="AutoCAD LT.Drawing.17">
              <p:embed/>
            </p:oleObj>
          </a:graphicData>
        </a:graphic>
      </p:graphicFrame>
    </p:spTree>
  </p:cSld>
  <p:clrMapOvr>
    <a:masterClrMapping/>
  </p:clrMapOvr>
  <p:transition>
    <p:dissolve/>
  </p:transition>
  <p:timing>
    <p:tnLst>
      <p:par>
        <p:cTn id="1" dur="indefinite" restart="never" nodeType="tmRoot"/>
      </p:par>
    </p:tnLst>
  </p:timing>
</p:sld>
</file>

<file path=ppt/theme/theme1.xml><?xml version="1.0" encoding="utf-8"?>
<a:theme xmlns:a="http://schemas.openxmlformats.org/drawingml/2006/main" name="Retrocommissioning Workshop Series III">
  <a:themeElements>
    <a:clrScheme name="Retrocommissioning Workshop Series III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FF"/>
      </a:hlink>
      <a:folHlink>
        <a:srgbClr val="FF0000"/>
      </a:folHlink>
    </a:clrScheme>
    <a:fontScheme name="Retrocommissioning Workshop Series III">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Retrocommissioning Workshop Series III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Retrocommissioning Workshop Series III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Retrocommissioning Workshop Series III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Retrocommissioning Workshop Series III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Retrocommissioning Workshop Series III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Retrocommissioning Workshop Series III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Retrocommissioning Workshop Series III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Retrocommissioning Workshop Series III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Retrocommissioning Workshop Series III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Retrocommissioning Workshop Series III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Retrocommissioning Workshop Series III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Retrocommissioning Workshop Series III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Retrocommissioning Workshop Series III 13">
        <a:dk1>
          <a:srgbClr val="000000"/>
        </a:dk1>
        <a:lt1>
          <a:srgbClr val="FFFFFF"/>
        </a:lt1>
        <a:dk2>
          <a:srgbClr val="094891"/>
        </a:dk2>
        <a:lt2>
          <a:srgbClr val="808080"/>
        </a:lt2>
        <a:accent1>
          <a:srgbClr val="FEBA35"/>
        </a:accent1>
        <a:accent2>
          <a:srgbClr val="094891"/>
        </a:accent2>
        <a:accent3>
          <a:srgbClr val="FFFFFF"/>
        </a:accent3>
        <a:accent4>
          <a:srgbClr val="000000"/>
        </a:accent4>
        <a:accent5>
          <a:srgbClr val="FED9AE"/>
        </a:accent5>
        <a:accent6>
          <a:srgbClr val="074083"/>
        </a:accent6>
        <a:hlink>
          <a:srgbClr val="5B842B"/>
        </a:hlink>
        <a:folHlink>
          <a:srgbClr val="D15600"/>
        </a:folHlink>
      </a:clrScheme>
      <a:clrMap bg1="lt1" tx1="dk1" bg2="lt2" tx2="dk2" accent1="accent1" accent2="accent2" accent3="accent3" accent4="accent4" accent5="accent5" accent6="accent6" hlink="hlink" folHlink="folHlink"/>
    </a:extraClrScheme>
    <a:extraClrScheme>
      <a:clrScheme name="Retrocommissioning Workshop Series III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FF"/>
        </a:hlink>
        <a:folHlink>
          <a:srgbClr val="FF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Retrocommissioning Workshop Series III</Template>
  <TotalTime>2065</TotalTime>
  <Words>1145</Words>
  <Application>Microsoft Office PowerPoint</Application>
  <PresentationFormat>On-screen Show (4:3)</PresentationFormat>
  <Paragraphs>280</Paragraphs>
  <Slides>31</Slides>
  <Notes>31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33" baseType="lpstr">
      <vt:lpstr>Retrocommissioning Workshop Series III</vt:lpstr>
      <vt:lpstr>AutoCAD LT Drawing</vt:lpstr>
      <vt:lpstr>The Affinity Laws and Pump Energy</vt:lpstr>
      <vt:lpstr>Applying the Affinity Laws To Predict Performance</vt:lpstr>
      <vt:lpstr>Applying the Affinity Laws To Predict Performance</vt:lpstr>
      <vt:lpstr>Applying the Affinity Laws To Predict Performance</vt:lpstr>
      <vt:lpstr>Applying the Affinity Laws To Predict Performance</vt:lpstr>
      <vt:lpstr>Applying the Affinity Laws To Predict Performance</vt:lpstr>
      <vt:lpstr>Parallel Pumps and Affinity Laws</vt:lpstr>
      <vt:lpstr>System 1:  Two Independent Fully Redundant Circuits</vt:lpstr>
      <vt:lpstr>System 2:  Shared Circuit, Redundant Pumps</vt:lpstr>
      <vt:lpstr>System 1: Head Loss Calculation One Pump Provides All Flow</vt:lpstr>
      <vt:lpstr>System 1: One Pump Provides All Flow</vt:lpstr>
      <vt:lpstr>Summary</vt:lpstr>
      <vt:lpstr>System 1: Head Loss Calculation Each Pump Provides 50% of Flow</vt:lpstr>
      <vt:lpstr>System 1: Each Pump Provides 50% of Flow</vt:lpstr>
      <vt:lpstr>Option 1: Operating Mode B – Two pumps run at reduced speed</vt:lpstr>
      <vt:lpstr>Summary</vt:lpstr>
      <vt:lpstr>System 2:  Shared Circuit, Redundant Pumps</vt:lpstr>
      <vt:lpstr>System 2 versus System 1 Shared Circuit versus Independent Circuit</vt:lpstr>
      <vt:lpstr>System 2: Head Loss Calculation One Pump Provides All Flow</vt:lpstr>
      <vt:lpstr>Option 2: Operating Mode A – One pump runs at full speed</vt:lpstr>
      <vt:lpstr>Summary</vt:lpstr>
      <vt:lpstr>System 2: Head Loss Calculation Each Pump Provides 50% of Flow</vt:lpstr>
      <vt:lpstr>Option 2: Operating Mode B – Two pumps run at 50% speed</vt:lpstr>
      <vt:lpstr>Option 2: Operating Mode B – Two pumps run at reduced speed</vt:lpstr>
      <vt:lpstr>Option 2: Operating Mode B – Two pumps run at reduced speed</vt:lpstr>
      <vt:lpstr>Summary</vt:lpstr>
      <vt:lpstr>System 2: Shared Circuit, Non-redundant pumps</vt:lpstr>
      <vt:lpstr>System 2 : Shared Circuit, Non-redundant pumps</vt:lpstr>
      <vt:lpstr>Summary</vt:lpstr>
      <vt:lpstr>The Bottom Lines</vt:lpstr>
      <vt:lpstr>The Bottom Lines</vt:lpstr>
    </vt:vector>
  </TitlesOfParts>
  <Company>Facility Dynamics Engineering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Retrocommissioning Workshop Series III</dc:title>
  <dc:creator>David Sellers</dc:creator>
  <cp:lastModifiedBy>David Sellers</cp:lastModifiedBy>
  <cp:revision>45</cp:revision>
  <dcterms:created xsi:type="dcterms:W3CDTF">2007-10-11T20:03:22Z</dcterms:created>
  <dcterms:modified xsi:type="dcterms:W3CDTF">2011-11-25T18:58:20Z</dcterms:modified>
</cp:coreProperties>
</file>