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Lst>
  <p:notesMasterIdLst>
    <p:notesMasterId r:id="rId9"/>
  </p:notesMasterIdLst>
  <p:sldIdLst>
    <p:sldId id="360" r:id="rId2"/>
    <p:sldId id="340" r:id="rId3"/>
    <p:sldId id="315" r:id="rId4"/>
    <p:sldId id="318" r:id="rId5"/>
    <p:sldId id="351" r:id="rId6"/>
    <p:sldId id="355" r:id="rId7"/>
    <p:sldId id="3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A100"/>
    <a:srgbClr val="996633"/>
    <a:srgbClr val="99D2FF"/>
    <a:srgbClr val="3333FF"/>
    <a:srgbClr val="66FFFF"/>
    <a:srgbClr val="99FFCC"/>
    <a:srgbClr val="33CCCC"/>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9" autoAdjust="0"/>
    <p:restoredTop sz="92801" autoAdjust="0"/>
  </p:normalViewPr>
  <p:slideViewPr>
    <p:cSldViewPr snapToObjects="1" showGuides="1">
      <p:cViewPr varScale="1">
        <p:scale>
          <a:sx n="102" d="100"/>
          <a:sy n="102" d="100"/>
        </p:scale>
        <p:origin x="1488" y="90"/>
      </p:cViewPr>
      <p:guideLst>
        <p:guide orient="horz" pos="2160"/>
        <p:guide pos="2880"/>
      </p:guideLst>
    </p:cSldViewPr>
  </p:slideViewPr>
  <p:notesTextViewPr>
    <p:cViewPr>
      <p:scale>
        <a:sx n="1" d="1"/>
        <a:sy n="1" d="1"/>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1BA9E-1171-4165-A481-77C66EB18561}" type="datetimeFigureOut">
              <a:rPr lang="en-US" smtClean="0"/>
              <a:t>6/23/2020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36FBA-0C09-4CF4-942D-A0EEA4E32234}" type="slidenum">
              <a:rPr lang="en-US" smtClean="0"/>
              <a:t>‹#›</a:t>
            </a:fld>
            <a:endParaRPr lang="en-US"/>
          </a:p>
        </p:txBody>
      </p:sp>
    </p:spTree>
    <p:extLst>
      <p:ext uri="{BB962C8B-B14F-4D97-AF65-F5344CB8AC3E}">
        <p14:creationId xmlns:p14="http://schemas.microsoft.com/office/powerpoint/2010/main" val="340806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4</a:t>
            </a:fld>
            <a:endParaRPr lang="en-US"/>
          </a:p>
        </p:txBody>
      </p:sp>
    </p:spTree>
    <p:extLst>
      <p:ext uri="{BB962C8B-B14F-4D97-AF65-F5344CB8AC3E}">
        <p14:creationId xmlns:p14="http://schemas.microsoft.com/office/powerpoint/2010/main" val="52522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DE Logo Title Slide - White">
    <p:bg>
      <p:bgPr>
        <a:gradFill>
          <a:gsLst>
            <a:gs pos="48000">
              <a:schemeClr val="accent2"/>
            </a:gs>
            <a:gs pos="80000">
              <a:schemeClr val="accent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248" y="3770376"/>
            <a:ext cx="7772400" cy="801624"/>
          </a:xfrm>
        </p:spPr>
        <p:txBody>
          <a:bodyPr>
            <a:noAutofit/>
          </a:bodyPr>
          <a:lstStyle>
            <a:lvl1pPr>
              <a:defRPr sz="5300" b="1" baseline="0">
                <a:solidFill>
                  <a:schemeClr val="accent2"/>
                </a:solidFill>
              </a:defRPr>
            </a:lvl1pPr>
          </a:lstStyle>
          <a:p>
            <a:r>
              <a:rPr lang="en-US" dirty="0"/>
              <a:t>Click to edit Title</a:t>
            </a:r>
          </a:p>
        </p:txBody>
      </p:sp>
      <p:sp>
        <p:nvSpPr>
          <p:cNvPr id="8" name="Text Placeholder 7"/>
          <p:cNvSpPr>
            <a:spLocks noGrp="1"/>
          </p:cNvSpPr>
          <p:nvPr>
            <p:ph type="body" sz="quarter" idx="10" hasCustomPrompt="1"/>
          </p:nvPr>
        </p:nvSpPr>
        <p:spPr>
          <a:xfrm>
            <a:off x="838200" y="4572000"/>
            <a:ext cx="7772400" cy="685800"/>
          </a:xfrm>
        </p:spPr>
        <p:txBody>
          <a:bodyPr>
            <a:normAutofit/>
          </a:bodyPr>
          <a:lstStyle>
            <a:lvl1pPr>
              <a:defRPr sz="3300" b="0" baseline="0">
                <a:solidFill>
                  <a:schemeClr val="bg1"/>
                </a:solidFill>
              </a:defRPr>
            </a:lvl1pPr>
          </a:lstStyle>
          <a:p>
            <a:pPr lvl="0"/>
            <a:r>
              <a:rPr lang="en-US" dirty="0"/>
              <a:t>Click to edit Subtitle</a:t>
            </a:r>
          </a:p>
        </p:txBody>
      </p:sp>
      <p:sp>
        <p:nvSpPr>
          <p:cNvPr id="12" name="TextBox 11"/>
          <p:cNvSpPr txBox="1"/>
          <p:nvPr/>
        </p:nvSpPr>
        <p:spPr>
          <a:xfrm>
            <a:off x="4023360" y="5307568"/>
            <a:ext cx="20574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711190"/>
            <a:ext cx="5069713"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6111240"/>
            <a:ext cx="5069713"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492240"/>
            <a:ext cx="5069713" cy="365760"/>
          </a:xfrm>
        </p:spPr>
        <p:txBody>
          <a:bodyPr>
            <a:noAutofit/>
          </a:bodyPr>
          <a:lstStyle>
            <a:lvl1pPr>
              <a:defRPr sz="1800" baseline="0">
                <a:solidFill>
                  <a:schemeClr val="bg1"/>
                </a:solidFill>
              </a:defRPr>
            </a:lvl1pPr>
          </a:lstStyle>
          <a:p>
            <a:pPr lvl="0"/>
            <a:r>
              <a:rPr lang="en-US" dirty="0"/>
              <a:t>Click to edit Presentation Date</a:t>
            </a:r>
          </a:p>
        </p:txBody>
      </p:sp>
      <p:grpSp>
        <p:nvGrpSpPr>
          <p:cNvPr id="9" name="Group 8"/>
          <p:cNvGrpSpPr/>
          <p:nvPr userDrawn="1"/>
        </p:nvGrpSpPr>
        <p:grpSpPr>
          <a:xfrm>
            <a:off x="820944" y="-355600"/>
            <a:ext cx="8094456" cy="3790904"/>
            <a:chOff x="820944" y="-355600"/>
            <a:chExt cx="8094456" cy="3790904"/>
          </a:xfrm>
        </p:grpSpPr>
        <p:sp>
          <p:nvSpPr>
            <p:cNvPr id="10" name="Rectangle 9"/>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930058" y="1064566"/>
              <a:ext cx="7333661" cy="1991577"/>
              <a:chOff x="930058" y="1064566"/>
              <a:chExt cx="7333661" cy="1991577"/>
            </a:xfrm>
          </p:grpSpPr>
          <p:cxnSp>
            <p:nvCxnSpPr>
              <p:cNvPr id="41" name="Straight Connector 40"/>
              <p:cNvCxnSpPr/>
              <p:nvPr/>
            </p:nvCxnSpPr>
            <p:spPr>
              <a:xfrm>
                <a:off x="3331921" y="1875542"/>
                <a:ext cx="4931798" cy="0"/>
              </a:xfrm>
              <a:prstGeom prst="line">
                <a:avLst/>
              </a:prstGeom>
              <a:noFill/>
              <a:ln w="152400" cap="rnd">
                <a:gradFill flip="none" rotWithShape="1">
                  <a:gsLst>
                    <a:gs pos="0">
                      <a:schemeClr val="accent4"/>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42" name="Freeform 41"/>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8772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genda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Vapor Compression Cycle</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755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r>
              <a:rPr lang="en-US"/>
              <a:t>Vapor Compression Cycle</a:t>
            </a:r>
            <a:endParaRPr lang="en-US" dirty="0"/>
          </a:p>
        </p:txBody>
      </p:sp>
      <p:sp>
        <p:nvSpPr>
          <p:cNvPr id="7" name="Slide Number Placeholder 6"/>
          <p:cNvSpPr>
            <a:spLocks noGrp="1"/>
          </p:cNvSpPr>
          <p:nvPr>
            <p:ph type="sldNum" sz="quarter" idx="11"/>
          </p:nvPr>
        </p:nvSpPr>
        <p:spPr/>
        <p:txBody>
          <a:bodyPr/>
          <a:lstStyle/>
          <a:p>
            <a:fld id="{E347D01F-1A12-4043-9E52-C5C412E1DD77}" type="slidenum">
              <a:rPr lang="en-US" smtClean="0"/>
              <a:pPr/>
              <a:t>‹#›</a:t>
            </a:fld>
            <a:endParaRPr lang="en-US"/>
          </a:p>
        </p:txBody>
      </p:sp>
    </p:spTree>
    <p:extLst>
      <p:ext uri="{BB962C8B-B14F-4D97-AF65-F5344CB8AC3E}">
        <p14:creationId xmlns:p14="http://schemas.microsoft.com/office/powerpoint/2010/main" val="251056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r>
              <a:rPr lang="en-US"/>
              <a:t>Vapor Compression Cycle</a:t>
            </a:r>
            <a:endParaRPr lang="en-US" dirty="0"/>
          </a:p>
        </p:txBody>
      </p:sp>
      <p:sp>
        <p:nvSpPr>
          <p:cNvPr id="9" name="Slide Number Placeholder 8"/>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6323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t>Vapor Compression Cycle</a:t>
            </a:r>
            <a:endParaRPr lang="en-US" dirty="0"/>
          </a:p>
        </p:txBody>
      </p:sp>
      <p:sp>
        <p:nvSpPr>
          <p:cNvPr id="5" name="Slide Number Placeholder 4"/>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383507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Vapor Compression Cycle</a:t>
            </a:r>
            <a:endParaRPr lang="en-US" dirty="0"/>
          </a:p>
        </p:txBody>
      </p:sp>
      <p:sp>
        <p:nvSpPr>
          <p:cNvPr id="4" name="Slide Number Placeholder 3"/>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1994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Slide">
    <p:bg>
      <p:bgPr>
        <a:gradFill>
          <a:gsLst>
            <a:gs pos="48000">
              <a:schemeClr val="accent2"/>
            </a:gs>
            <a:gs pos="80000">
              <a:schemeClr val="accent6"/>
            </a:gs>
          </a:gsLst>
          <a:lin ang="5400000" scaled="0"/>
        </a:gra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719" y="0"/>
            <a:ext cx="7542563" cy="3200400"/>
          </a:xfrm>
          <a:prstGeom prst="rect">
            <a:avLst/>
          </a:prstGeom>
        </p:spPr>
      </p:pic>
      <p:sp>
        <p:nvSpPr>
          <p:cNvPr id="9" name="TextBox 8"/>
          <p:cNvSpPr txBox="1"/>
          <p:nvPr userDrawn="1"/>
        </p:nvSpPr>
        <p:spPr>
          <a:xfrm>
            <a:off x="2514600" y="4191000"/>
            <a:ext cx="6477000" cy="1569660"/>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Questions?</a:t>
            </a:r>
          </a:p>
          <a:p>
            <a:endParaRPr lang="en-US" sz="3600" b="1" dirty="0">
              <a:solidFill>
                <a:schemeClr val="bg1"/>
              </a:solidFill>
              <a:latin typeface="Arial" pitchFamily="34" charset="0"/>
              <a:ea typeface="ヒラギノ角ゴ Pro W3"/>
              <a:cs typeface="ヒラギノ角ゴ Pro W3"/>
            </a:endParaRPr>
          </a:p>
          <a:p>
            <a:r>
              <a:rPr lang="en-US" sz="2400" b="1" dirty="0">
                <a:solidFill>
                  <a:schemeClr val="bg1"/>
                </a:solidFill>
                <a:latin typeface="Arial" pitchFamily="34" charset="0"/>
                <a:ea typeface="ヒラギノ角ゴ Pro W3"/>
                <a:cs typeface="ヒラギノ角ゴ Pro W3"/>
              </a:rPr>
              <a:t>Thank you for participating!</a:t>
            </a:r>
            <a:endParaRPr lang="en-US" sz="2400" b="1" dirty="0"/>
          </a:p>
        </p:txBody>
      </p:sp>
      <p:sp>
        <p:nvSpPr>
          <p:cNvPr id="11" name="TextBox 10"/>
          <p:cNvSpPr txBox="1"/>
          <p:nvPr userDrawn="1"/>
        </p:nvSpPr>
        <p:spPr>
          <a:xfrm>
            <a:off x="2514600" y="5969913"/>
            <a:ext cx="6477000" cy="430887"/>
          </a:xfrm>
          <a:prstGeom prst="rect">
            <a:avLst/>
          </a:prstGeom>
          <a:noFill/>
        </p:spPr>
        <p:txBody>
          <a:bodyPr wrap="square" rtlCol="0">
            <a:spAutoFit/>
          </a:bodyPr>
          <a:lstStyle/>
          <a:p>
            <a:pPr marL="0" indent="0"/>
            <a:r>
              <a:rPr lang="en-US" sz="2200" b="1" dirty="0">
                <a:solidFill>
                  <a:schemeClr val="tx2"/>
                </a:solidFill>
                <a:latin typeface="Arial" pitchFamily="34" charset="0"/>
                <a:ea typeface="ヒラギノ角ゴ Pro W3"/>
                <a:cs typeface="ヒラギノ角ゴ Pro W3"/>
              </a:rPr>
              <a:t>Visit our</a:t>
            </a:r>
            <a:r>
              <a:rPr lang="en-US" sz="2200" b="1" baseline="0" dirty="0">
                <a:solidFill>
                  <a:schemeClr val="tx2"/>
                </a:solidFill>
                <a:latin typeface="Arial" pitchFamily="34" charset="0"/>
                <a:ea typeface="ヒラギノ角ゴ Pro W3"/>
                <a:cs typeface="ヒラギノ角ゴ Pro W3"/>
              </a:rPr>
              <a:t> website at www.FacilityDynamics.com</a:t>
            </a:r>
            <a:endParaRPr lang="en-US" sz="2200" b="1" dirty="0">
              <a:solidFill>
                <a:schemeClr val="tx2"/>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48173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losing Slide">
    <p:bg>
      <p:bgPr>
        <a:solidFill>
          <a:schemeClr val="tx1"/>
        </a:solidFill>
        <a:effectLst/>
      </p:bgPr>
    </p:bg>
    <p:spTree>
      <p:nvGrpSpPr>
        <p:cNvPr id="1" name=""/>
        <p:cNvGrpSpPr/>
        <p:nvPr/>
      </p:nvGrpSpPr>
      <p:grpSpPr>
        <a:xfrm>
          <a:off x="0" y="0"/>
          <a:ext cx="0" cy="0"/>
          <a:chOff x="0" y="0"/>
          <a:chExt cx="0" cy="0"/>
        </a:xfrm>
      </p:grpSpPr>
      <p:sp>
        <p:nvSpPr>
          <p:cNvPr id="9" name="TextBox 8"/>
          <p:cNvSpPr txBox="1"/>
          <p:nvPr userDrawn="1"/>
        </p:nvSpPr>
        <p:spPr>
          <a:xfrm>
            <a:off x="2514600" y="4191000"/>
            <a:ext cx="6477000" cy="1569660"/>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Questions?</a:t>
            </a:r>
          </a:p>
          <a:p>
            <a:endParaRPr lang="en-US" sz="3600" b="1" dirty="0">
              <a:solidFill>
                <a:schemeClr val="bg1"/>
              </a:solidFill>
              <a:latin typeface="Arial" pitchFamily="34" charset="0"/>
              <a:ea typeface="ヒラギノ角ゴ Pro W3"/>
              <a:cs typeface="ヒラギノ角ゴ Pro W3"/>
            </a:endParaRPr>
          </a:p>
          <a:p>
            <a:r>
              <a:rPr lang="en-US" sz="2400" b="1" dirty="0">
                <a:solidFill>
                  <a:schemeClr val="bg1"/>
                </a:solidFill>
                <a:latin typeface="Arial" pitchFamily="34" charset="0"/>
                <a:ea typeface="ヒラギノ角ゴ Pro W3"/>
                <a:cs typeface="ヒラギノ角ゴ Pro W3"/>
              </a:rPr>
              <a:t>Thank you for participating!</a:t>
            </a:r>
            <a:endParaRPr lang="en-US" sz="2400" b="1" dirty="0"/>
          </a:p>
        </p:txBody>
      </p:sp>
      <p:sp>
        <p:nvSpPr>
          <p:cNvPr id="11" name="TextBox 10"/>
          <p:cNvSpPr txBox="1"/>
          <p:nvPr userDrawn="1"/>
        </p:nvSpPr>
        <p:spPr>
          <a:xfrm>
            <a:off x="2514600" y="5969913"/>
            <a:ext cx="6477000" cy="430887"/>
          </a:xfrm>
          <a:prstGeom prst="rect">
            <a:avLst/>
          </a:prstGeom>
          <a:noFill/>
        </p:spPr>
        <p:txBody>
          <a:bodyPr wrap="square" rtlCol="0">
            <a:spAutoFit/>
          </a:bodyPr>
          <a:lstStyle/>
          <a:p>
            <a:pPr marL="0" indent="0"/>
            <a:r>
              <a:rPr lang="en-US" sz="2200" b="1" dirty="0">
                <a:solidFill>
                  <a:schemeClr val="tx2"/>
                </a:solidFill>
                <a:latin typeface="Arial" pitchFamily="34" charset="0"/>
                <a:ea typeface="ヒラギノ角ゴ Pro W3"/>
                <a:cs typeface="ヒラギノ角ゴ Pro W3"/>
              </a:rPr>
              <a:t>Visit our</a:t>
            </a:r>
            <a:r>
              <a:rPr lang="en-US" sz="2200" b="1" baseline="0" dirty="0">
                <a:solidFill>
                  <a:schemeClr val="tx2"/>
                </a:solidFill>
                <a:latin typeface="Arial" pitchFamily="34" charset="0"/>
                <a:ea typeface="ヒラギノ角ゴ Pro W3"/>
                <a:cs typeface="ヒラギノ角ゴ Pro W3"/>
              </a:rPr>
              <a:t> website at www.FacilityDynamics.com</a:t>
            </a:r>
            <a:endParaRPr lang="en-US" sz="2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820944" y="-215900"/>
            <a:ext cx="8096046" cy="3790904"/>
            <a:chOff x="820944" y="-355600"/>
            <a:chExt cx="809604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361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890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419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949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478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9007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536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6065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chemeClr val="accent4"/>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6451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terview Closing Slides">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39713" y="228600"/>
            <a:ext cx="7772400" cy="2066925"/>
          </a:xfrm>
        </p:spPr>
        <p:txBody>
          <a:bodyPr/>
          <a:lstStyle>
            <a:lvl1pPr>
              <a:defRPr b="0" i="0" cap="none" baseline="0">
                <a:solidFill>
                  <a:schemeClr val="tx1"/>
                </a:solidFill>
              </a:defRPr>
            </a:lvl1pPr>
          </a:lstStyle>
          <a:p>
            <a:r>
              <a:rPr lang="en-US" dirty="0"/>
              <a:t>Thank You For Inviting Us</a:t>
            </a:r>
          </a:p>
        </p:txBody>
      </p:sp>
      <p:pic>
        <p:nvPicPr>
          <p:cNvPr id="7" name="Picture 6"/>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600" y="5541168"/>
            <a:ext cx="2415548" cy="915988"/>
          </a:xfrm>
          <a:prstGeom prst="rect">
            <a:avLst/>
          </a:prstGeom>
        </p:spPr>
      </p:pic>
    </p:spTree>
    <p:extLst>
      <p:ext uri="{BB962C8B-B14F-4D97-AF65-F5344CB8AC3E}">
        <p14:creationId xmlns:p14="http://schemas.microsoft.com/office/powerpoint/2010/main" val="5106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DE Logo Title Slide -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248" y="3770376"/>
            <a:ext cx="7772400" cy="801624"/>
          </a:xfrm>
        </p:spPr>
        <p:txBody>
          <a:bodyPr>
            <a:noAutofit/>
          </a:bodyPr>
          <a:lstStyle>
            <a:lvl1pPr>
              <a:defRPr sz="5300" b="1" baseline="0">
                <a:solidFill>
                  <a:schemeClr val="accent2"/>
                </a:solidFill>
              </a:defRPr>
            </a:lvl1pPr>
          </a:lstStyle>
          <a:p>
            <a:r>
              <a:rPr lang="en-US" dirty="0"/>
              <a:t>Click to edit Title</a:t>
            </a:r>
          </a:p>
        </p:txBody>
      </p:sp>
      <p:sp>
        <p:nvSpPr>
          <p:cNvPr id="8" name="Text Placeholder 7"/>
          <p:cNvSpPr>
            <a:spLocks noGrp="1"/>
          </p:cNvSpPr>
          <p:nvPr>
            <p:ph type="body" sz="quarter" idx="10" hasCustomPrompt="1"/>
          </p:nvPr>
        </p:nvSpPr>
        <p:spPr>
          <a:xfrm>
            <a:off x="838200" y="4572000"/>
            <a:ext cx="7772400" cy="685800"/>
          </a:xfrm>
        </p:spPr>
        <p:txBody>
          <a:bodyPr>
            <a:normAutofit/>
          </a:bodyPr>
          <a:lstStyle>
            <a:lvl1pPr>
              <a:defRPr sz="3300" b="0" baseline="0">
                <a:solidFill>
                  <a:schemeClr val="bg1"/>
                </a:solidFill>
              </a:defRPr>
            </a:lvl1pPr>
          </a:lstStyle>
          <a:p>
            <a:pPr lvl="0"/>
            <a:r>
              <a:rPr lang="en-US" dirty="0"/>
              <a:t>Click to edit Subtitle</a:t>
            </a:r>
          </a:p>
        </p:txBody>
      </p:sp>
      <p:sp>
        <p:nvSpPr>
          <p:cNvPr id="12" name="TextBox 11"/>
          <p:cNvSpPr txBox="1"/>
          <p:nvPr/>
        </p:nvSpPr>
        <p:spPr>
          <a:xfrm>
            <a:off x="4023360" y="5307568"/>
            <a:ext cx="20574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711190"/>
            <a:ext cx="5069713"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6111240"/>
            <a:ext cx="5069713"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492240"/>
            <a:ext cx="5069713" cy="365760"/>
          </a:xfrm>
        </p:spPr>
        <p:txBody>
          <a:bodyPr>
            <a:noAutofit/>
          </a:bodyPr>
          <a:lstStyle>
            <a:lvl1pPr>
              <a:defRPr sz="1800" baseline="0">
                <a:solidFill>
                  <a:schemeClr val="bg1"/>
                </a:solidFill>
              </a:defRPr>
            </a:lvl1pPr>
          </a:lstStyle>
          <a:p>
            <a:pPr lvl="0"/>
            <a:r>
              <a:rPr lang="en-US" dirty="0"/>
              <a:t>Click to edit Presentation Date</a:t>
            </a:r>
          </a:p>
        </p:txBody>
      </p:sp>
      <p:grpSp>
        <p:nvGrpSpPr>
          <p:cNvPr id="49" name="Group 48"/>
          <p:cNvGrpSpPr/>
          <p:nvPr userDrawn="1"/>
        </p:nvGrpSpPr>
        <p:grpSpPr>
          <a:xfrm>
            <a:off x="820944" y="-215900"/>
            <a:ext cx="8096046" cy="3790904"/>
            <a:chOff x="820944" y="-355600"/>
            <a:chExt cx="8096046" cy="3790904"/>
          </a:xfrm>
        </p:grpSpPr>
        <p:sp>
          <p:nvSpPr>
            <p:cNvPr id="50" name="Rectangle 49"/>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96361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14890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3419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1949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478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9007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7536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26065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930058" y="1064566"/>
              <a:ext cx="7333661" cy="1991577"/>
              <a:chOff x="930058" y="1064566"/>
              <a:chExt cx="7333661" cy="1991577"/>
            </a:xfrm>
          </p:grpSpPr>
          <p:cxnSp>
            <p:nvCxnSpPr>
              <p:cNvPr id="77" name="Straight Connector 76"/>
              <p:cNvCxnSpPr/>
              <p:nvPr/>
            </p:nvCxnSpPr>
            <p:spPr>
              <a:xfrm>
                <a:off x="3331921" y="1875542"/>
                <a:ext cx="4931798" cy="0"/>
              </a:xfrm>
              <a:prstGeom prst="line">
                <a:avLst/>
              </a:prstGeom>
              <a:noFill/>
              <a:ln w="152400" cap="rnd">
                <a:gradFill flip="none" rotWithShape="1">
                  <a:gsLst>
                    <a:gs pos="0">
                      <a:schemeClr val="accent4"/>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78" name="Freeform 77"/>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6394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erview Title Slide">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39713" y="861788"/>
            <a:ext cx="7772400" cy="731520"/>
          </a:xfrm>
        </p:spPr>
        <p:txBody>
          <a:bodyPr/>
          <a:lstStyle>
            <a:lvl1pPr>
              <a:defRPr sz="3200" b="1" i="1" baseline="0">
                <a:solidFill>
                  <a:schemeClr val="tx1"/>
                </a:solidFill>
              </a:defRPr>
            </a:lvl1pPr>
          </a:lstStyle>
          <a:p>
            <a:r>
              <a:rPr lang="en-US" dirty="0"/>
              <a:t>Click to edit Project Type</a:t>
            </a:r>
          </a:p>
        </p:txBody>
      </p:sp>
      <p:sp>
        <p:nvSpPr>
          <p:cNvPr id="5" name="Rectangle 7"/>
          <p:cNvSpPr>
            <a:spLocks noChangeArrowheads="1"/>
          </p:cNvSpPr>
          <p:nvPr userDrawn="1"/>
        </p:nvSpPr>
        <p:spPr bwMode="auto">
          <a:xfrm>
            <a:off x="239713" y="4800601"/>
            <a:ext cx="1970087" cy="365760"/>
          </a:xfrm>
          <a:prstGeom prst="rect">
            <a:avLst/>
          </a:prstGeom>
          <a:noFill/>
          <a:ln w="9525">
            <a:noFill/>
            <a:miter lim="800000"/>
            <a:headEnd/>
            <a:tailEnd/>
          </a:ln>
          <a:effectLst/>
        </p:spPr>
        <p:txBody>
          <a:bodyPr anchor="ctr"/>
          <a:lstStyle/>
          <a:p>
            <a:pPr marL="344488" indent="-344488" eaLnBrk="1" hangingPunct="1"/>
            <a:r>
              <a:rPr lang="en-US" sz="1800" dirty="0">
                <a:solidFill>
                  <a:schemeClr val="tx1"/>
                </a:solidFill>
                <a:latin typeface="+mn-lt"/>
              </a:rPr>
              <a:t>Presented By:</a:t>
            </a:r>
          </a:p>
        </p:txBody>
      </p:sp>
      <p:sp>
        <p:nvSpPr>
          <p:cNvPr id="3" name="Text Placeholder 2"/>
          <p:cNvSpPr>
            <a:spLocks noGrp="1"/>
          </p:cNvSpPr>
          <p:nvPr>
            <p:ph type="body" sz="quarter" idx="10" hasCustomPrompt="1"/>
          </p:nvPr>
        </p:nvSpPr>
        <p:spPr>
          <a:xfrm>
            <a:off x="239713" y="5166361"/>
            <a:ext cx="2743200" cy="1097280"/>
          </a:xfrm>
        </p:spPr>
        <p:txBody>
          <a:bodyPr/>
          <a:lstStyle>
            <a:lvl1pPr marL="0" indent="0" algn="l" defTabSz="914400" rtl="0" eaLnBrk="1" latinLnBrk="0" hangingPunct="1">
              <a:buNone/>
              <a:defRPr lang="en-US" sz="1800" kern="1200" dirty="0" smtClean="0">
                <a:solidFill>
                  <a:schemeClr val="tx1"/>
                </a:solidFill>
                <a:latin typeface="+mn-lt"/>
                <a:ea typeface="+mn-ea"/>
                <a:cs typeface="+mn-cs"/>
              </a:defRPr>
            </a:lvl1pPr>
            <a:lvl2pPr marL="344488" indent="-344488" algn="l" defTabSz="914400" rtl="0" eaLnBrk="1" latinLnBrk="0" hangingPunct="1">
              <a:defRPr lang="en-US" sz="1800" kern="1200" dirty="0" smtClean="0">
                <a:solidFill>
                  <a:schemeClr val="tx1"/>
                </a:solidFill>
                <a:latin typeface="+mn-lt"/>
                <a:ea typeface="+mn-ea"/>
                <a:cs typeface="+mn-cs"/>
              </a:defRPr>
            </a:lvl2pPr>
            <a:lvl3pPr marL="344488" indent="-344488" algn="l" defTabSz="914400" rtl="0" eaLnBrk="1" latinLnBrk="0" hangingPunct="1">
              <a:defRPr lang="en-US" sz="1800" kern="1200" dirty="0" smtClean="0">
                <a:solidFill>
                  <a:schemeClr val="tx1"/>
                </a:solidFill>
                <a:latin typeface="+mn-lt"/>
                <a:ea typeface="+mn-ea"/>
                <a:cs typeface="+mn-cs"/>
              </a:defRPr>
            </a:lvl3pPr>
            <a:lvl4pPr marL="344488" indent="-344488" algn="l" defTabSz="914400" rtl="0" eaLnBrk="1" latinLnBrk="0" hangingPunct="1">
              <a:defRPr lang="en-US" sz="1800" kern="1200" dirty="0" smtClean="0">
                <a:solidFill>
                  <a:schemeClr val="tx1"/>
                </a:solidFill>
                <a:latin typeface="+mn-lt"/>
                <a:ea typeface="+mn-ea"/>
                <a:cs typeface="+mn-cs"/>
              </a:defRPr>
            </a:lvl4pPr>
            <a:lvl5pPr marL="344488" indent="-344488" algn="l" defTabSz="914400" rtl="0" eaLnBrk="1" latinLnBrk="0" hangingPunct="1">
              <a:defRPr lang="en-US" sz="1800" kern="1200" dirty="0">
                <a:solidFill>
                  <a:schemeClr val="tx1"/>
                </a:solidFill>
                <a:latin typeface="+mn-lt"/>
                <a:ea typeface="+mn-ea"/>
                <a:cs typeface="+mn-cs"/>
              </a:defRPr>
            </a:lvl5pPr>
          </a:lstStyle>
          <a:p>
            <a:pPr lvl="0"/>
            <a:r>
              <a:rPr lang="en-US" dirty="0"/>
              <a:t>Click to enter interview team members</a:t>
            </a:r>
          </a:p>
        </p:txBody>
      </p:sp>
      <p:sp>
        <p:nvSpPr>
          <p:cNvPr id="10" name="Text Placeholder 2"/>
          <p:cNvSpPr>
            <a:spLocks noGrp="1"/>
          </p:cNvSpPr>
          <p:nvPr>
            <p:ph type="body" sz="quarter" idx="11" hasCustomPrompt="1"/>
          </p:nvPr>
        </p:nvSpPr>
        <p:spPr>
          <a:xfrm>
            <a:off x="239713" y="6274276"/>
            <a:ext cx="2743200" cy="365760"/>
          </a:xfrm>
        </p:spPr>
        <p:txBody>
          <a:bodyPr/>
          <a:lstStyle>
            <a:lvl1pPr marL="0" indent="0" algn="l" defTabSz="914400" rtl="0" eaLnBrk="1" latinLnBrk="0" hangingPunct="1">
              <a:buNone/>
              <a:defRPr lang="en-US" sz="1800" kern="1200" dirty="0" smtClean="0">
                <a:solidFill>
                  <a:schemeClr val="tx1"/>
                </a:solidFill>
                <a:latin typeface="+mn-lt"/>
                <a:ea typeface="+mn-ea"/>
                <a:cs typeface="+mn-cs"/>
              </a:defRPr>
            </a:lvl1pPr>
            <a:lvl2pPr marL="344488" indent="-344488" algn="l" defTabSz="914400" rtl="0" eaLnBrk="1" latinLnBrk="0" hangingPunct="1">
              <a:defRPr lang="en-US" sz="1800" kern="1200" dirty="0" smtClean="0">
                <a:solidFill>
                  <a:schemeClr val="tx1"/>
                </a:solidFill>
                <a:latin typeface="+mn-lt"/>
                <a:ea typeface="+mn-ea"/>
                <a:cs typeface="+mn-cs"/>
              </a:defRPr>
            </a:lvl2pPr>
            <a:lvl3pPr marL="344488" indent="-344488" algn="l" defTabSz="914400" rtl="0" eaLnBrk="1" latinLnBrk="0" hangingPunct="1">
              <a:defRPr lang="en-US" sz="1800" kern="1200" dirty="0" smtClean="0">
                <a:solidFill>
                  <a:schemeClr val="tx1"/>
                </a:solidFill>
                <a:latin typeface="+mn-lt"/>
                <a:ea typeface="+mn-ea"/>
                <a:cs typeface="+mn-cs"/>
              </a:defRPr>
            </a:lvl3pPr>
            <a:lvl4pPr marL="344488" indent="-344488" algn="l" defTabSz="914400" rtl="0" eaLnBrk="1" latinLnBrk="0" hangingPunct="1">
              <a:defRPr lang="en-US" sz="1800" kern="1200" dirty="0" smtClean="0">
                <a:solidFill>
                  <a:schemeClr val="tx1"/>
                </a:solidFill>
                <a:latin typeface="+mn-lt"/>
                <a:ea typeface="+mn-ea"/>
                <a:cs typeface="+mn-cs"/>
              </a:defRPr>
            </a:lvl4pPr>
            <a:lvl5pPr marL="344488" indent="-344488" algn="l" defTabSz="914400" rtl="0" eaLnBrk="1" latinLnBrk="0" hangingPunct="1">
              <a:defRPr lang="en-US" sz="1800" kern="1200" dirty="0">
                <a:solidFill>
                  <a:schemeClr val="tx1"/>
                </a:solidFill>
                <a:latin typeface="+mn-lt"/>
                <a:ea typeface="+mn-ea"/>
                <a:cs typeface="+mn-cs"/>
              </a:defRPr>
            </a:lvl5pPr>
          </a:lstStyle>
          <a:p>
            <a:pPr lvl="0"/>
            <a:r>
              <a:rPr lang="en-US" dirty="0"/>
              <a:t>Click to enter date</a:t>
            </a:r>
          </a:p>
        </p:txBody>
      </p:sp>
      <p:sp>
        <p:nvSpPr>
          <p:cNvPr id="8" name="Rectangle 7"/>
          <p:cNvSpPr>
            <a:spLocks noChangeArrowheads="1"/>
          </p:cNvSpPr>
          <p:nvPr userDrawn="1"/>
        </p:nvSpPr>
        <p:spPr bwMode="auto">
          <a:xfrm>
            <a:off x="239713" y="1634544"/>
            <a:ext cx="1970087" cy="365760"/>
          </a:xfrm>
          <a:prstGeom prst="rect">
            <a:avLst/>
          </a:prstGeom>
          <a:noFill/>
          <a:ln w="9525">
            <a:noFill/>
            <a:miter lim="800000"/>
            <a:headEnd/>
            <a:tailEnd/>
          </a:ln>
          <a:effectLst/>
        </p:spPr>
        <p:txBody>
          <a:bodyPr anchor="ctr"/>
          <a:lstStyle/>
          <a:p>
            <a:pPr marL="344488" indent="-344488" eaLnBrk="1" hangingPunct="1"/>
            <a:r>
              <a:rPr lang="en-US" sz="1800" i="1" dirty="0">
                <a:solidFill>
                  <a:schemeClr val="tx1"/>
                </a:solidFill>
                <a:latin typeface="+mn-lt"/>
              </a:rPr>
              <a:t>For</a:t>
            </a:r>
          </a:p>
        </p:txBody>
      </p:sp>
      <p:sp>
        <p:nvSpPr>
          <p:cNvPr id="6" name="Text Placeholder 5"/>
          <p:cNvSpPr>
            <a:spLocks noGrp="1"/>
          </p:cNvSpPr>
          <p:nvPr>
            <p:ph type="body" sz="quarter" idx="12" hasCustomPrompt="1"/>
          </p:nvPr>
        </p:nvSpPr>
        <p:spPr>
          <a:xfrm>
            <a:off x="325906" y="2133600"/>
            <a:ext cx="7772400" cy="731520"/>
          </a:xfrm>
        </p:spPr>
        <p:txBody>
          <a:bodyPr>
            <a:normAutofit/>
          </a:bodyPr>
          <a:lstStyle>
            <a:lvl1pPr algn="l" defTabSz="914400" rtl="0" eaLnBrk="1" latinLnBrk="0" hangingPunct="1">
              <a:spcBef>
                <a:spcPct val="0"/>
              </a:spcBef>
              <a:buNone/>
              <a:defRPr lang="en-US" sz="3200" b="1" i="1" kern="1200" baseline="0" dirty="0">
                <a:solidFill>
                  <a:schemeClr val="tx1"/>
                </a:solidFill>
                <a:latin typeface="Arial" pitchFamily="34" charset="0"/>
                <a:ea typeface="+mj-ea"/>
                <a:cs typeface="Arial" pitchFamily="34" charset="0"/>
              </a:defRPr>
            </a:lvl1pPr>
          </a:lstStyle>
          <a:p>
            <a:pPr lvl="0"/>
            <a:r>
              <a:rPr lang="en-US" dirty="0"/>
              <a:t>Click to edit Project Name</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56387" y="5484166"/>
            <a:ext cx="2487613" cy="116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50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ample Disclaim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p>
        </p:txBody>
      </p:sp>
      <p:sp>
        <p:nvSpPr>
          <p:cNvPr id="5" name="Footer Placeholder 4"/>
          <p:cNvSpPr>
            <a:spLocks noGrp="1"/>
          </p:cNvSpPr>
          <p:nvPr>
            <p:ph type="ftr" sz="quarter" idx="10"/>
          </p:nvPr>
        </p:nvSpPr>
        <p:spPr/>
        <p:txBody>
          <a:bodyPr/>
          <a:lstStyle/>
          <a:p>
            <a:r>
              <a:rPr lang="en-US"/>
              <a:t>Vapor Compression Cycle</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457200" y="1600200"/>
            <a:ext cx="8229600" cy="4870564"/>
          </a:xfrm>
          <a:prstGeom prst="rect">
            <a:avLst/>
          </a:prstGeom>
          <a:noFill/>
        </p:spPr>
        <p:txBody>
          <a:bodyPr wrap="square" rtlCol="0">
            <a:spAutoFit/>
          </a:bodyPr>
          <a:lstStyle/>
          <a:p>
            <a:pPr lvl="0">
              <a:lnSpc>
                <a:spcPct val="150000"/>
              </a:lnSpc>
              <a:spcBef>
                <a:spcPts val="900"/>
              </a:spcBef>
            </a:pPr>
            <a:r>
              <a:rPr lang="en-US" sz="1500" b="1" dirty="0">
                <a:solidFill>
                  <a:schemeClr val="bg1"/>
                </a:solidFill>
                <a:latin typeface="Arial" pitchFamily="34" charset="0"/>
                <a:cs typeface="Arial" pitchFamily="34" charset="0"/>
              </a:rPr>
              <a:t>The information in this document is believed to accurately describe the technologies described herein and are meant to clarify and illustrate typical situations, which must be appropriately adapted to individual circumstances.  These materials were prepared to be used in conjunction with a free, educational program and are not intended to provide legal advice or establish legal standards of reasonable behavior.  Neither </a:t>
            </a:r>
            <a:r>
              <a:rPr lang="en-US" sz="1500" b="1" dirty="0">
                <a:solidFill>
                  <a:schemeClr val="accent4"/>
                </a:solidFill>
                <a:latin typeface="Arial" pitchFamily="34" charset="0"/>
                <a:cs typeface="Arial" pitchFamily="34" charset="0"/>
              </a:rPr>
              <a:t>Pacific Gas and Electric Company (PG&amp;E)</a:t>
            </a:r>
            <a:r>
              <a:rPr lang="en-US" sz="1500" b="1" dirty="0">
                <a:solidFill>
                  <a:schemeClr val="bg1"/>
                </a:solidFill>
                <a:latin typeface="Arial" pitchFamily="34" charset="0"/>
                <a:cs typeface="Arial" pitchFamily="34" charset="0"/>
              </a:rPr>
              <a:t> nor any of its employees and agents: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Makes any written or oral warranty, expressed or implied, including, but not limited to, those concerning merchantability or fitness for a particular purpose;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Assumes any legal liability or responsibility for the accuracy or completeness of any information, apparatus, product, process, method, or policy contained herein; or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Represents that its use would not infringe any privately owned rights, including, but not limited to, patents, trademarks, or copyrights. </a:t>
            </a:r>
          </a:p>
          <a:p>
            <a:endParaRPr lang="en-US" dirty="0">
              <a:solidFill>
                <a:schemeClr val="bg1"/>
              </a:solidFill>
            </a:endParaRPr>
          </a:p>
        </p:txBody>
      </p:sp>
      <p:sp>
        <p:nvSpPr>
          <p:cNvPr id="10" name="TextBox 9"/>
          <p:cNvSpPr txBox="1"/>
          <p:nvPr userDrawn="1"/>
        </p:nvSpPr>
        <p:spPr>
          <a:xfrm>
            <a:off x="2743200" y="274638"/>
            <a:ext cx="5943600" cy="1323439"/>
          </a:xfrm>
          <a:prstGeom prst="rect">
            <a:avLst/>
          </a:prstGeom>
          <a:noFill/>
        </p:spPr>
        <p:txBody>
          <a:bodyPr wrap="square" rtlCol="0">
            <a:spAutoFit/>
          </a:bodyPr>
          <a:lstStyle/>
          <a:p>
            <a:r>
              <a:rPr lang="en-US" sz="1600" dirty="0">
                <a:solidFill>
                  <a:schemeClr val="accent4"/>
                </a:solidFill>
                <a:latin typeface="Arial" pitchFamily="34" charset="0"/>
                <a:cs typeface="Arial" pitchFamily="34" charset="0"/>
              </a:rPr>
              <a:t>Some clients require a disclaimer.</a:t>
            </a:r>
            <a:r>
              <a:rPr lang="en-US" sz="1600" baseline="0" dirty="0">
                <a:solidFill>
                  <a:schemeClr val="accent4"/>
                </a:solidFill>
                <a:latin typeface="Arial" pitchFamily="34" charset="0"/>
                <a:cs typeface="Arial" pitchFamily="34" charset="0"/>
              </a:rPr>
              <a:t>  This slide is an example that can be edited to provide that by going to “View” then “Title Slide” and then editing this layout by deleting this box and changing the red company name as required  and formatting the color to white.</a:t>
            </a:r>
            <a:endParaRPr lang="en-US" sz="16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272468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ple Copyright Notic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Copyright Materials</a:t>
            </a:r>
          </a:p>
        </p:txBody>
      </p:sp>
      <p:sp>
        <p:nvSpPr>
          <p:cNvPr id="5" name="Footer Placeholder 4"/>
          <p:cNvSpPr>
            <a:spLocks noGrp="1"/>
          </p:cNvSpPr>
          <p:nvPr>
            <p:ph type="ftr" sz="quarter" idx="10"/>
          </p:nvPr>
        </p:nvSpPr>
        <p:spPr/>
        <p:txBody>
          <a:bodyPr/>
          <a:lstStyle/>
          <a:p>
            <a:r>
              <a:rPr lang="en-US"/>
              <a:t>Vapor Compression Cycle</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457200" y="1600200"/>
            <a:ext cx="8229600" cy="2123658"/>
          </a:xfrm>
          <a:prstGeom prst="rect">
            <a:avLst/>
          </a:prstGeom>
          <a:noFill/>
        </p:spPr>
        <p:txBody>
          <a:bodyPr wrap="square" rtlCol="0">
            <a:spAutoFit/>
          </a:bodyPr>
          <a:lstStyle/>
          <a:p>
            <a:pPr lvl="0">
              <a:lnSpc>
                <a:spcPct val="150000"/>
              </a:lnSpc>
              <a:spcBef>
                <a:spcPts val="900"/>
              </a:spcBef>
            </a:pPr>
            <a:r>
              <a:rPr lang="en-US" sz="1800" b="1" dirty="0">
                <a:solidFill>
                  <a:schemeClr val="bg1"/>
                </a:solidFill>
                <a:latin typeface="Arial" pitchFamily="34" charset="0"/>
                <a:cs typeface="Arial" pitchFamily="34" charset="0"/>
              </a:rPr>
              <a:t>Some or all of this presentation may be protected by US and International Copyright laws.  Reproduction, distribution, display and use of the presentation without written permission of the copyright holder is prohibited.</a:t>
            </a:r>
          </a:p>
          <a:p>
            <a:endParaRPr lang="en-US" sz="2400" dirty="0">
              <a:solidFill>
                <a:schemeClr val="bg1"/>
              </a:solidFill>
            </a:endParaRPr>
          </a:p>
        </p:txBody>
      </p:sp>
      <p:sp>
        <p:nvSpPr>
          <p:cNvPr id="10" name="TextBox 9"/>
          <p:cNvSpPr txBox="1"/>
          <p:nvPr userDrawn="1"/>
        </p:nvSpPr>
        <p:spPr>
          <a:xfrm>
            <a:off x="533400" y="3581400"/>
            <a:ext cx="8153400" cy="2062103"/>
          </a:xfrm>
          <a:prstGeom prst="rect">
            <a:avLst/>
          </a:prstGeom>
          <a:noFill/>
        </p:spPr>
        <p:txBody>
          <a:bodyPr wrap="square" rtlCol="0">
            <a:spAutoFit/>
          </a:bodyPr>
          <a:lstStyle/>
          <a:p>
            <a:r>
              <a:rPr lang="en-US" sz="1600" dirty="0">
                <a:solidFill>
                  <a:schemeClr val="accent4"/>
                </a:solidFill>
                <a:latin typeface="Arial" pitchFamily="34" charset="0"/>
                <a:cs typeface="Arial" pitchFamily="34" charset="0"/>
              </a:rPr>
              <a:t>Some clients require a copyright notice.  Or, we may want to copyright</a:t>
            </a:r>
            <a:r>
              <a:rPr lang="en-US" sz="1600" baseline="0" dirty="0">
                <a:solidFill>
                  <a:schemeClr val="accent4"/>
                </a:solidFill>
                <a:latin typeface="Arial" pitchFamily="34" charset="0"/>
                <a:cs typeface="Arial" pitchFamily="34" charset="0"/>
              </a:rPr>
              <a:t> the materials as ours.  This slide provides such notice.  To eliminate this text box, go to </a:t>
            </a:r>
            <a:br>
              <a:rPr lang="en-US" sz="1600" baseline="0" dirty="0">
                <a:solidFill>
                  <a:schemeClr val="accent4"/>
                </a:solidFill>
                <a:latin typeface="Arial" pitchFamily="34" charset="0"/>
                <a:cs typeface="Arial" pitchFamily="34" charset="0"/>
              </a:rPr>
            </a:br>
            <a:r>
              <a:rPr lang="en-US" sz="1600" baseline="0" dirty="0">
                <a:solidFill>
                  <a:schemeClr val="accent4"/>
                </a:solidFill>
                <a:latin typeface="Arial" pitchFamily="34" charset="0"/>
                <a:cs typeface="Arial" pitchFamily="34" charset="0"/>
              </a:rPr>
              <a:t>“View” then “Slide Master” and delete it from the lay out slide.</a:t>
            </a:r>
          </a:p>
          <a:p>
            <a:endParaRPr lang="en-US" sz="1600" baseline="0" dirty="0">
              <a:solidFill>
                <a:schemeClr val="accent4"/>
              </a:solidFill>
              <a:latin typeface="Arial" pitchFamily="34" charset="0"/>
              <a:cs typeface="Arial" pitchFamily="34" charset="0"/>
            </a:endParaRPr>
          </a:p>
          <a:p>
            <a:r>
              <a:rPr lang="en-US" sz="1600" baseline="0" dirty="0">
                <a:solidFill>
                  <a:schemeClr val="accent4"/>
                </a:solidFill>
                <a:latin typeface="Arial" pitchFamily="34" charset="0"/>
                <a:cs typeface="Arial" pitchFamily="34" charset="0"/>
              </a:rPr>
              <a:t>You can also add © FDE &lt;Current Year&gt; into the footer for each slide.  Do this by going to “Insert” then “Header and Footer” and making appropriate edits.   The little copy right symbol is available from the Insert menu also by clicking on the “Symbol” button (the one with the omega sign on it).</a:t>
            </a:r>
            <a:endParaRPr lang="en-US" sz="16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4171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baseline="0">
                <a:solidFill>
                  <a:schemeClr val="bg1"/>
                </a:solidFill>
              </a:defRPr>
            </a:lvl1pPr>
            <a:lvl2pPr marL="465138" indent="-457200">
              <a:buFont typeface="+mj-lt"/>
              <a:buAutoNum type="arabicPeriod"/>
              <a:defRPr baseline="0"/>
            </a:lvl2pPr>
            <a:lvl3pPr marL="346075" indent="0">
              <a:buFont typeface="+mj-lt"/>
              <a:buNone/>
              <a:defRPr sz="1800" baseline="0">
                <a:solidFill>
                  <a:schemeClr val="accent4"/>
                </a:solidFill>
              </a:defRPr>
            </a:lvl3pPr>
            <a:lvl4pPr marL="1143000" indent="-457200">
              <a:buFont typeface="+mj-lt"/>
              <a:buAutoNum type="arabicPeriod"/>
              <a:defRPr/>
            </a:lvl4pPr>
            <a:lvl5pPr marL="1482725" indent="-457200">
              <a:buFont typeface="+mj-lt"/>
              <a:buAutoNum type="arabicPeriod"/>
              <a:defRPr/>
            </a:lvl5pPr>
          </a:lstStyle>
          <a:p>
            <a:pPr lvl="0"/>
            <a:r>
              <a:rPr lang="en-US" dirty="0"/>
              <a:t>After completing this course, you should be able to:</a:t>
            </a:r>
          </a:p>
          <a:p>
            <a:pPr lvl="1"/>
            <a:r>
              <a:rPr lang="en-US" dirty="0"/>
              <a:t>First learning objective</a:t>
            </a:r>
          </a:p>
          <a:p>
            <a:pPr lvl="1"/>
            <a:r>
              <a:rPr lang="en-US" dirty="0"/>
              <a:t>Second learning objective</a:t>
            </a:r>
          </a:p>
          <a:p>
            <a:pPr lvl="1"/>
            <a:r>
              <a:rPr lang="en-US" dirty="0"/>
              <a:t>Third learning objective</a:t>
            </a:r>
          </a:p>
          <a:p>
            <a:pPr lvl="1"/>
            <a:r>
              <a:rPr lang="en-US" dirty="0"/>
              <a:t>Fourth learning objective</a:t>
            </a:r>
          </a:p>
          <a:p>
            <a:pPr lvl="1"/>
            <a:r>
              <a:rPr lang="en-US" dirty="0"/>
              <a:t>5th learning objective</a:t>
            </a:r>
          </a:p>
          <a:p>
            <a:pPr lvl="2"/>
            <a:endParaRPr lang="en-US" dirty="0"/>
          </a:p>
          <a:p>
            <a:pPr lvl="2"/>
            <a:r>
              <a:rPr lang="en-US" dirty="0"/>
              <a:t>Where courses are offered for credits, you often have to state the learning objectives at the beginning of the slide set.  Typically 4-6 objects are required.</a:t>
            </a:r>
          </a:p>
          <a:p>
            <a:pPr lvl="2"/>
            <a:r>
              <a:rPr lang="en-US" dirty="0"/>
              <a:t>Usually this is a good starting point for organizing your presentation anyway and it helps set up the class and sets expectations.</a:t>
            </a:r>
          </a:p>
        </p:txBody>
      </p:sp>
      <p:sp>
        <p:nvSpPr>
          <p:cNvPr id="5" name="Footer Placeholder 4"/>
          <p:cNvSpPr>
            <a:spLocks noGrp="1"/>
          </p:cNvSpPr>
          <p:nvPr>
            <p:ph type="ftr" sz="quarter" idx="10"/>
          </p:nvPr>
        </p:nvSpPr>
        <p:spPr/>
        <p:txBody>
          <a:bodyPr/>
          <a:lstStyle/>
          <a:p>
            <a:r>
              <a:rPr lang="en-US"/>
              <a:t>Vapor Compression Cycle</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t>Learning Objectives</a:t>
            </a:r>
          </a:p>
        </p:txBody>
      </p:sp>
    </p:spTree>
    <p:extLst>
      <p:ext uri="{BB962C8B-B14F-4D97-AF65-F5344CB8AC3E}">
        <p14:creationId xmlns:p14="http://schemas.microsoft.com/office/powerpoint/2010/main" val="405381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arning Objectives">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457200" indent="-457200">
              <a:buFont typeface="Arial" pitchFamily="34" charset="0"/>
              <a:buChar char="•"/>
              <a:defRPr baseline="0">
                <a:solidFill>
                  <a:schemeClr val="bg1"/>
                </a:solidFill>
              </a:defRPr>
            </a:lvl1pPr>
            <a:lvl2pPr marL="465138" indent="-457200">
              <a:buFont typeface="+mj-lt"/>
              <a:buAutoNum type="arabicPeriod"/>
              <a:defRPr baseline="0"/>
            </a:lvl2pPr>
            <a:lvl3pPr marL="803275" indent="-457200">
              <a:buFont typeface="+mj-lt"/>
              <a:buAutoNum type="arabicPeriod"/>
              <a:defRPr lang="en-US" sz="1800" kern="1200" baseline="0" dirty="0" smtClean="0">
                <a:solidFill>
                  <a:schemeClr val="accent4"/>
                </a:solidFill>
                <a:latin typeface="Arial" pitchFamily="34" charset="0"/>
                <a:ea typeface="+mn-ea"/>
                <a:cs typeface="Arial" pitchFamily="34" charset="0"/>
              </a:defRPr>
            </a:lvl3pPr>
            <a:lvl4pPr marL="1143000" indent="-457200">
              <a:buFont typeface="+mj-lt"/>
              <a:buAutoNum type="arabicPeriod"/>
              <a:defRPr/>
            </a:lvl4pPr>
            <a:lvl5pPr marL="1482725" indent="-457200">
              <a:buFont typeface="+mj-lt"/>
              <a:buAutoNum type="arabicPeriod"/>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a:p>
            <a:pPr lvl="0"/>
            <a:r>
              <a:rPr lang="en-US" dirty="0"/>
              <a:t>Topic 6</a:t>
            </a:r>
          </a:p>
          <a:p>
            <a:pPr marL="346075" lvl="2" indent="0" algn="l" defTabSz="914400" rtl="0" eaLnBrk="1" latinLnBrk="0" hangingPunct="1">
              <a:spcBef>
                <a:spcPct val="20000"/>
              </a:spcBef>
              <a:buFont typeface="+mj-lt"/>
              <a:buNone/>
            </a:pPr>
            <a:endParaRPr lang="en-US" dirty="0"/>
          </a:p>
          <a:p>
            <a:pPr marL="346075" lvl="2" indent="0" algn="l" defTabSz="914400" rtl="0" eaLnBrk="1" latinLnBrk="0" hangingPunct="1">
              <a:spcBef>
                <a:spcPct val="20000"/>
              </a:spcBef>
              <a:buFont typeface="+mj-lt"/>
              <a:buNone/>
            </a:pPr>
            <a:r>
              <a:rPr lang="en-US" dirty="0"/>
              <a:t>Providing an agenda is also required by some clients.  This is also a good organizing tool for putting your presentation together and is also a good way to help the students understand how the learning objectives tie into the plan for the day.  If you include time targets, this also helps you manage your time.</a:t>
            </a:r>
          </a:p>
          <a:p>
            <a:pPr lvl="0"/>
            <a:endParaRPr lang="en-US" dirty="0"/>
          </a:p>
        </p:txBody>
      </p:sp>
      <p:sp>
        <p:nvSpPr>
          <p:cNvPr id="5" name="Footer Placeholder 4"/>
          <p:cNvSpPr>
            <a:spLocks noGrp="1"/>
          </p:cNvSpPr>
          <p:nvPr>
            <p:ph type="ftr" sz="quarter" idx="10"/>
          </p:nvPr>
        </p:nvSpPr>
        <p:spPr/>
        <p:txBody>
          <a:bodyPr/>
          <a:lstStyle/>
          <a:p>
            <a:r>
              <a:rPr lang="en-US"/>
              <a:t>Vapor Compression Cycle</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t>Agenda</a:t>
            </a:r>
          </a:p>
        </p:txBody>
      </p:sp>
    </p:spTree>
    <p:extLst>
      <p:ext uri="{BB962C8B-B14F-4D97-AF65-F5344CB8AC3E}">
        <p14:creationId xmlns:p14="http://schemas.microsoft.com/office/powerpoint/2010/main" val="1947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Backgroun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Vapor Compression Cycle</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t>Agenda</a:t>
            </a:r>
          </a:p>
        </p:txBody>
      </p:sp>
    </p:spTree>
    <p:extLst>
      <p:ext uri="{BB962C8B-B14F-4D97-AF65-F5344CB8AC3E}">
        <p14:creationId xmlns:p14="http://schemas.microsoft.com/office/powerpoint/2010/main" val="426906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t>Vapor Compression Cycle</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3910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4000" y="6629400"/>
            <a:ext cx="6096000" cy="228600"/>
          </a:xfrm>
          <a:prstGeom prst="rect">
            <a:avLst/>
          </a:prstGeom>
        </p:spPr>
        <p:txBody>
          <a:bodyPr vert="horz" lIns="91440" tIns="45720" rIns="91440" bIns="45720" rtlCol="0" anchor="ctr"/>
          <a:lstStyle>
            <a:lvl1pPr algn="ctr">
              <a:defRPr sz="1200" cap="small" baseline="0">
                <a:solidFill>
                  <a:schemeClr val="tx1">
                    <a:tint val="75000"/>
                  </a:schemeClr>
                </a:solidFill>
                <a:latin typeface="Arial" pitchFamily="34" charset="0"/>
                <a:cs typeface="Arial" pitchFamily="34" charset="0"/>
              </a:defRPr>
            </a:lvl1pPr>
          </a:lstStyle>
          <a:p>
            <a:r>
              <a:rPr lang="en-US"/>
              <a:t>Vapor Compression Cycle</a:t>
            </a:r>
            <a:endParaRPr lang="en-US" dirty="0"/>
          </a:p>
        </p:txBody>
      </p:sp>
      <p:sp>
        <p:nvSpPr>
          <p:cNvPr id="6" name="Slide Number Placeholder 5"/>
          <p:cNvSpPr>
            <a:spLocks noGrp="1"/>
          </p:cNvSpPr>
          <p:nvPr>
            <p:ph type="sldNum" sz="quarter" idx="4"/>
          </p:nvPr>
        </p:nvSpPr>
        <p:spPr>
          <a:xfrm>
            <a:off x="7620000" y="66294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3197250252"/>
      </p:ext>
    </p:extLst>
  </p:cSld>
  <p:clrMap bg1="lt1" tx1="dk1" bg2="lt2" tx2="dk2" accent1="accent1" accent2="accent2" accent3="accent3" accent4="accent4" accent5="accent5" accent6="accent6" hlink="hlink" folHlink="folHlink"/>
  <p:sldLayoutIdLst>
    <p:sldLayoutId id="2147483707" r:id="rId1"/>
    <p:sldLayoutId id="2147483747" r:id="rId2"/>
    <p:sldLayoutId id="2147483745" r:id="rId3"/>
    <p:sldLayoutId id="2147483739" r:id="rId4"/>
    <p:sldLayoutId id="2147483740" r:id="rId5"/>
    <p:sldLayoutId id="2147483741" r:id="rId6"/>
    <p:sldLayoutId id="2147483742" r:id="rId7"/>
    <p:sldLayoutId id="2147483744" r:id="rId8"/>
    <p:sldLayoutId id="2147483713" r:id="rId9"/>
    <p:sldLayoutId id="2147483714" r:id="rId10"/>
    <p:sldLayoutId id="2147483715" r:id="rId11"/>
    <p:sldLayoutId id="2147483716" r:id="rId12"/>
    <p:sldLayoutId id="2147483717" r:id="rId13"/>
    <p:sldLayoutId id="2147483718" r:id="rId14"/>
    <p:sldLayoutId id="2147483719" r:id="rId15"/>
    <p:sldLayoutId id="2147483748" r:id="rId16"/>
    <p:sldLayoutId id="214748374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b="0" kern="1200">
          <a:solidFill>
            <a:schemeClr val="bg1"/>
          </a:solidFill>
          <a:latin typeface="Arial" pitchFamily="34" charset="0"/>
          <a:ea typeface="+mn-ea"/>
          <a:cs typeface="Arial" pitchFamily="34" charset="0"/>
        </a:defRPr>
      </a:lvl1pPr>
      <a:lvl2pPr marL="350838" indent="-342900" algn="l" defTabSz="914400" rtl="0" eaLnBrk="1" latinLnBrk="0" hangingPunct="1">
        <a:spcBef>
          <a:spcPct val="20000"/>
        </a:spcBef>
        <a:buFont typeface="Arial" pitchFamily="34" charset="0"/>
        <a:buChar char="•"/>
        <a:defRPr sz="2400" kern="1200">
          <a:solidFill>
            <a:schemeClr val="accent1"/>
          </a:solidFill>
          <a:latin typeface="Arial" pitchFamily="34" charset="0"/>
          <a:ea typeface="+mn-ea"/>
          <a:cs typeface="Arial" pitchFamily="34" charset="0"/>
        </a:defRPr>
      </a:lvl2pPr>
      <a:lvl3pPr marL="688975" indent="-342900" algn="l" defTabSz="914400" rtl="0" eaLnBrk="1" latinLnBrk="0" hangingPunct="1">
        <a:spcBef>
          <a:spcPct val="20000"/>
        </a:spcBef>
        <a:buFont typeface="Calibri" pitchFamily="34" charset="0"/>
        <a:buChar char="‒"/>
        <a:defRPr sz="2400" kern="1200">
          <a:solidFill>
            <a:schemeClr val="accent1"/>
          </a:solidFill>
          <a:latin typeface="Arial" pitchFamily="34" charset="0"/>
          <a:ea typeface="+mn-ea"/>
          <a:cs typeface="Arial" pitchFamily="34" charset="0"/>
        </a:defRPr>
      </a:lvl3pPr>
      <a:lvl4pPr marL="1033463" indent="-347663" algn="l" defTabSz="914400" rtl="0" eaLnBrk="1" latinLnBrk="0" hangingPunct="1">
        <a:spcBef>
          <a:spcPct val="20000"/>
        </a:spcBef>
        <a:buFont typeface="Arial" pitchFamily="34" charset="0"/>
        <a:buChar char="•"/>
        <a:defRPr sz="2400" kern="1200">
          <a:solidFill>
            <a:schemeClr val="accent1"/>
          </a:solidFill>
          <a:latin typeface="Arial" pitchFamily="34" charset="0"/>
          <a:ea typeface="+mn-ea"/>
          <a:cs typeface="Arial" pitchFamily="34" charset="0"/>
        </a:defRPr>
      </a:lvl4pPr>
      <a:lvl5pPr marL="1312863" indent="-287338" algn="l" defTabSz="914400" rtl="0" eaLnBrk="1" latinLnBrk="0" hangingPunct="1">
        <a:spcBef>
          <a:spcPct val="20000"/>
        </a:spcBef>
        <a:buFont typeface="Calibri" pitchFamily="34" charset="0"/>
        <a:buChar char="‒"/>
        <a:defRPr sz="2000" kern="1200">
          <a:solidFill>
            <a:schemeClr val="accent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7" name="Straight Connector 386"/>
          <p:cNvCxnSpPr/>
          <p:nvPr/>
        </p:nvCxnSpPr>
        <p:spPr>
          <a:xfrm flipV="1">
            <a:off x="7490851" y="5061672"/>
            <a:ext cx="738749" cy="157"/>
          </a:xfrm>
          <a:prstGeom prst="line">
            <a:avLst/>
          </a:prstGeom>
          <a:ln w="1524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8229600" y="1474087"/>
            <a:ext cx="0" cy="3520440"/>
          </a:xfrm>
          <a:prstGeom prst="line">
            <a:avLst/>
          </a:prstGeom>
          <a:ln w="1524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H="1">
            <a:off x="6011338" y="1473044"/>
            <a:ext cx="2218262" cy="0"/>
          </a:xfrm>
          <a:prstGeom prst="line">
            <a:avLst/>
          </a:prstGeom>
          <a:ln w="1524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8229600" y="1473044"/>
            <a:ext cx="0" cy="358495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8" name="Group 337"/>
          <p:cNvGrpSpPr/>
          <p:nvPr/>
        </p:nvGrpSpPr>
        <p:grpSpPr>
          <a:xfrm>
            <a:off x="3033236" y="76200"/>
            <a:ext cx="3291364" cy="3367174"/>
            <a:chOff x="3033236" y="76200"/>
            <a:chExt cx="3291364" cy="3367174"/>
          </a:xfrm>
        </p:grpSpPr>
        <p:cxnSp>
          <p:nvCxnSpPr>
            <p:cNvPr id="324" name="Straight Connector 323"/>
            <p:cNvCxnSpPr/>
            <p:nvPr/>
          </p:nvCxnSpPr>
          <p:spPr>
            <a:xfrm>
              <a:off x="6011337" y="2396127"/>
              <a:ext cx="0" cy="769123"/>
            </a:xfrm>
            <a:prstGeom prst="line">
              <a:avLst/>
            </a:prstGeom>
            <a:ln w="127000" cap="flat">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3505200" y="361737"/>
              <a:ext cx="2243351" cy="601046"/>
              <a:chOff x="1066800" y="450514"/>
              <a:chExt cx="2243351" cy="601046"/>
            </a:xfrm>
          </p:grpSpPr>
          <p:cxnSp>
            <p:nvCxnSpPr>
              <p:cNvPr id="141" name="Straight Connector 140"/>
              <p:cNvCxnSpPr>
                <a:stCxn id="129" idx="0"/>
              </p:cNvCxnSpPr>
              <p:nvPr/>
            </p:nvCxnSpPr>
            <p:spPr>
              <a:xfrm flipV="1">
                <a:off x="2188475" y="533400"/>
                <a:ext cx="1" cy="15240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1066800" y="450514"/>
                <a:ext cx="2243351" cy="309258"/>
                <a:chOff x="1088124" y="450514"/>
                <a:chExt cx="2243351" cy="309258"/>
              </a:xfrm>
              <a:solidFill>
                <a:schemeClr val="bg1">
                  <a:lumMod val="75000"/>
                </a:schemeClr>
              </a:solidFill>
            </p:grpSpPr>
            <p:sp>
              <p:nvSpPr>
                <p:cNvPr id="118" name="Isosceles Triangle 117"/>
                <p:cNvSpPr/>
                <p:nvPr/>
              </p:nvSpPr>
              <p:spPr>
                <a:xfrm rot="5400000">
                  <a:off x="1494333" y="44305"/>
                  <a:ext cx="309258" cy="112167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rot="16200000" flipH="1">
                  <a:off x="2616009" y="44305"/>
                  <a:ext cx="309258" cy="112167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051315" y="685800"/>
                <a:ext cx="274320" cy="36576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Down Arrow 143"/>
            <p:cNvSpPr/>
            <p:nvPr/>
          </p:nvSpPr>
          <p:spPr>
            <a:xfrm flipV="1">
              <a:off x="4770700" y="76200"/>
              <a:ext cx="1344162" cy="2590800"/>
            </a:xfrm>
            <a:prstGeom prst="downArrow">
              <a:avLst/>
            </a:prstGeom>
            <a:gradFill flip="none" rotWithShape="1">
              <a:gsLst>
                <a:gs pos="0">
                  <a:srgbClr val="FF0000">
                    <a:alpha val="50000"/>
                  </a:srgbClr>
                </a:gs>
                <a:gs pos="100000">
                  <a:srgbClr val="FFFF00">
                    <a:alpha val="50000"/>
                  </a:srgb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own Arrow 142"/>
            <p:cNvSpPr/>
            <p:nvPr/>
          </p:nvSpPr>
          <p:spPr>
            <a:xfrm flipV="1">
              <a:off x="3118933" y="76200"/>
              <a:ext cx="1344162" cy="2590800"/>
            </a:xfrm>
            <a:prstGeom prst="downArrow">
              <a:avLst/>
            </a:prstGeom>
            <a:gradFill flip="none" rotWithShape="1">
              <a:gsLst>
                <a:gs pos="0">
                  <a:srgbClr val="FF0000">
                    <a:alpha val="50000"/>
                  </a:srgbClr>
                </a:gs>
                <a:gs pos="100000">
                  <a:srgbClr val="FFFF00">
                    <a:alpha val="50000"/>
                  </a:srgb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56388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4864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3340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1816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0292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8768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7244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5720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4196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2672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1148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9624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07385"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654985"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5052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6" name="Group 205"/>
            <p:cNvGrpSpPr/>
            <p:nvPr/>
          </p:nvGrpSpPr>
          <p:grpSpPr>
            <a:xfrm>
              <a:off x="4221496" y="2892045"/>
              <a:ext cx="2103104" cy="551329"/>
              <a:chOff x="1480348" y="2886635"/>
              <a:chExt cx="2103104" cy="551329"/>
            </a:xfrm>
          </p:grpSpPr>
          <p:grpSp>
            <p:nvGrpSpPr>
              <p:cNvPr id="201" name="Group 200"/>
              <p:cNvGrpSpPr/>
              <p:nvPr/>
            </p:nvGrpSpPr>
            <p:grpSpPr>
              <a:xfrm>
                <a:off x="1480348" y="2886635"/>
                <a:ext cx="2103104" cy="551329"/>
                <a:chOff x="2637647" y="2886635"/>
                <a:chExt cx="2133584" cy="551329"/>
              </a:xfrm>
              <a:solidFill>
                <a:schemeClr val="bg1"/>
              </a:solidFill>
            </p:grpSpPr>
            <p:sp>
              <p:nvSpPr>
                <p:cNvPr id="193" name="Rectangle 192"/>
                <p:cNvSpPr/>
                <p:nvPr/>
              </p:nvSpPr>
              <p:spPr>
                <a:xfrm>
                  <a:off x="2860157" y="2886635"/>
                  <a:ext cx="1682486" cy="54864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314033" y="2886635"/>
                  <a:ext cx="457198" cy="55132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2637647" y="2886635"/>
                  <a:ext cx="457203" cy="55132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1524022" y="2932355"/>
                <a:ext cx="2011688" cy="457200"/>
                <a:chOff x="2627105" y="2886635"/>
                <a:chExt cx="2133608" cy="551329"/>
              </a:xfrm>
              <a:solidFill>
                <a:srgbClr val="FFCC00"/>
              </a:solidFill>
            </p:grpSpPr>
            <p:sp>
              <p:nvSpPr>
                <p:cNvPr id="203" name="Rectangle 202"/>
                <p:cNvSpPr/>
                <p:nvPr/>
              </p:nvSpPr>
              <p:spPr>
                <a:xfrm>
                  <a:off x="2849619" y="2886635"/>
                  <a:ext cx="1682484" cy="548640"/>
                </a:xfrm>
                <a:prstGeom prst="rect">
                  <a:avLst/>
                </a:prstGeom>
                <a:gradFill flip="none" rotWithShape="1">
                  <a:gsLst>
                    <a:gs pos="0">
                      <a:srgbClr val="FFA100"/>
                    </a:gs>
                    <a:gs pos="100000">
                      <a:srgbClr val="FFCC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303513" y="2886635"/>
                  <a:ext cx="457200" cy="551329"/>
                </a:xfrm>
                <a:prstGeom prst="ellipse">
                  <a:avLst/>
                </a:prstGeom>
                <a:gradFill flip="none" rotWithShape="1">
                  <a:gsLst>
                    <a:gs pos="0">
                      <a:srgbClr val="FFA100"/>
                    </a:gs>
                    <a:gs pos="100000">
                      <a:srgbClr val="FFCC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2627105" y="2886635"/>
                  <a:ext cx="457200" cy="551329"/>
                </a:xfrm>
                <a:prstGeom prst="ellipse">
                  <a:avLst/>
                </a:prstGeom>
                <a:gradFill flip="none" rotWithShape="1">
                  <a:gsLst>
                    <a:gs pos="0">
                      <a:srgbClr val="FFA100"/>
                    </a:gs>
                    <a:gs pos="100000">
                      <a:srgbClr val="FFCC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0" name="Group 289"/>
            <p:cNvGrpSpPr/>
            <p:nvPr/>
          </p:nvGrpSpPr>
          <p:grpSpPr>
            <a:xfrm>
              <a:off x="3033236" y="1143000"/>
              <a:ext cx="3174215" cy="1280160"/>
              <a:chOff x="594836" y="4328523"/>
              <a:chExt cx="3174215" cy="1280160"/>
            </a:xfrm>
          </p:grpSpPr>
          <p:sp>
            <p:nvSpPr>
              <p:cNvPr id="291" name="Arc 290"/>
              <p:cNvSpPr>
                <a:spLocks noChangeAspect="1"/>
              </p:cNvSpPr>
              <p:nvPr/>
            </p:nvSpPr>
            <p:spPr>
              <a:xfrm rot="16200000">
                <a:off x="624377" y="4528931"/>
                <a:ext cx="814204" cy="873285"/>
              </a:xfrm>
              <a:prstGeom prst="arc">
                <a:avLst>
                  <a:gd name="adj1" fmla="val 10800000"/>
                  <a:gd name="adj2" fmla="val 0"/>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2" name="Straight Connector 291"/>
              <p:cNvCxnSpPr/>
              <p:nvPr/>
            </p:nvCxnSpPr>
            <p:spPr>
              <a:xfrm flipV="1">
                <a:off x="3339504" y="5215082"/>
                <a:ext cx="0" cy="8229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V="1">
                <a:off x="3339504" y="4869648"/>
                <a:ext cx="0" cy="192024"/>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V="1">
                <a:off x="3339504" y="4634087"/>
                <a:ext cx="0" cy="8229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95" name="Arc 294"/>
              <p:cNvSpPr>
                <a:spLocks noChangeAspect="1"/>
              </p:cNvSpPr>
              <p:nvPr/>
            </p:nvSpPr>
            <p:spPr>
              <a:xfrm rot="16200000">
                <a:off x="624377" y="4528931"/>
                <a:ext cx="814204" cy="873285"/>
              </a:xfrm>
              <a:prstGeom prst="arc">
                <a:avLst>
                  <a:gd name="adj1" fmla="val 10800000"/>
                  <a:gd name="adj2" fmla="val 0"/>
                </a:avLst>
              </a:prstGeom>
              <a:ln w="127000" cap="rnd">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Arc 295"/>
              <p:cNvSpPr>
                <a:spLocks noChangeAspect="1"/>
              </p:cNvSpPr>
              <p:nvPr/>
            </p:nvSpPr>
            <p:spPr>
              <a:xfrm rot="10800000">
                <a:off x="917154" y="4803354"/>
                <a:ext cx="282188" cy="302143"/>
              </a:xfrm>
              <a:prstGeom prst="arc">
                <a:avLst>
                  <a:gd name="adj1" fmla="val 16200000"/>
                  <a:gd name="adj2" fmla="val 5442982"/>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Arc 296"/>
              <p:cNvSpPr>
                <a:spLocks noChangeAspect="1"/>
              </p:cNvSpPr>
              <p:nvPr/>
            </p:nvSpPr>
            <p:spPr>
              <a:xfrm rot="10800000">
                <a:off x="917154" y="4803354"/>
                <a:ext cx="282188" cy="302143"/>
              </a:xfrm>
              <a:prstGeom prst="arc">
                <a:avLst>
                  <a:gd name="adj1" fmla="val 16200000"/>
                  <a:gd name="adj2" fmla="val 5442982"/>
                </a:avLst>
              </a:prstGeom>
              <a:ln w="127000" cap="rnd">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8" name="Straight Connector 297"/>
              <p:cNvCxnSpPr/>
              <p:nvPr/>
            </p:nvCxnSpPr>
            <p:spPr>
              <a:xfrm flipH="1">
                <a:off x="1156965" y="4803258"/>
                <a:ext cx="212481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99" name="Rectangle 298"/>
              <p:cNvSpPr/>
              <p:nvPr/>
            </p:nvSpPr>
            <p:spPr>
              <a:xfrm>
                <a:off x="3323017" y="4328523"/>
                <a:ext cx="444928" cy="6370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3323017" y="4969646"/>
                <a:ext cx="444928" cy="637051"/>
              </a:xfrm>
              <a:prstGeom prst="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Connector 300"/>
              <p:cNvCxnSpPr/>
              <p:nvPr/>
            </p:nvCxnSpPr>
            <p:spPr>
              <a:xfrm flipH="1" flipV="1">
                <a:off x="3339504" y="5449734"/>
                <a:ext cx="0" cy="155448"/>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flipV="1">
                <a:off x="3339504" y="5215082"/>
                <a:ext cx="0" cy="8229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V="1">
                <a:off x="3332420" y="4331133"/>
                <a:ext cx="0" cy="153388"/>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V="1">
                <a:off x="3339504" y="4869648"/>
                <a:ext cx="0" cy="192024"/>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flipV="1">
                <a:off x="3339504" y="4634087"/>
                <a:ext cx="0" cy="8229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3340682" y="4966616"/>
                <a:ext cx="412960"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3769051" y="4328727"/>
                <a:ext cx="0" cy="127995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H="1">
                <a:off x="1062864" y="4803258"/>
                <a:ext cx="2331720" cy="0"/>
              </a:xfrm>
              <a:prstGeom prst="line">
                <a:avLst/>
              </a:prstGeom>
              <a:ln w="127000" cap="rnd">
                <a:gradFill flip="none" rotWithShape="1">
                  <a:gsLst>
                    <a:gs pos="0">
                      <a:srgbClr val="FF6600"/>
                    </a:gs>
                    <a:gs pos="100000">
                      <a:srgbClr val="FF0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H="1">
                <a:off x="1107795" y="4558471"/>
                <a:ext cx="216605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H="1">
                <a:off x="1029143" y="4558471"/>
                <a:ext cx="2350113" cy="0"/>
              </a:xfrm>
              <a:prstGeom prst="line">
                <a:avLst/>
              </a:prstGeom>
              <a:ln w="127000" cap="rnd">
                <a:gradFill flip="none" rotWithShape="1">
                  <a:gsLst>
                    <a:gs pos="0">
                      <a:srgbClr val="FF6600"/>
                    </a:gs>
                    <a:gs pos="100000">
                      <a:srgbClr val="FF0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H="1">
                <a:off x="1156965" y="5105400"/>
                <a:ext cx="212481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flipH="1">
                <a:off x="1062864" y="5105400"/>
                <a:ext cx="2331720" cy="0"/>
              </a:xfrm>
              <a:prstGeom prst="line">
                <a:avLst/>
              </a:prstGeom>
              <a:ln w="127000" cap="rnd">
                <a:gradFill flip="none" rotWithShape="1">
                  <a:gsLst>
                    <a:gs pos="0">
                      <a:srgbClr val="FF6600"/>
                    </a:gs>
                    <a:gs pos="100000">
                      <a:srgbClr val="FF9933"/>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flipH="1">
                <a:off x="1107795" y="5372676"/>
                <a:ext cx="216605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endCxn id="295" idx="0"/>
              </p:cNvCxnSpPr>
              <p:nvPr/>
            </p:nvCxnSpPr>
            <p:spPr>
              <a:xfrm flipH="1">
                <a:off x="1031480" y="5372676"/>
                <a:ext cx="2363160" cy="0"/>
              </a:xfrm>
              <a:prstGeom prst="line">
                <a:avLst/>
              </a:prstGeom>
              <a:ln w="127000" cap="rnd">
                <a:gradFill flip="none" rotWithShape="1">
                  <a:gsLst>
                    <a:gs pos="0">
                      <a:srgbClr val="FF6600"/>
                    </a:gs>
                    <a:gs pos="100000">
                      <a:srgbClr val="FF9933"/>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3339504" y="4328523"/>
                <a:ext cx="428441"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3339504" y="5608683"/>
                <a:ext cx="422258"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grpSp>
        <p:cxnSp>
          <p:nvCxnSpPr>
            <p:cNvPr id="323" name="Straight Connector 322"/>
            <p:cNvCxnSpPr/>
            <p:nvPr/>
          </p:nvCxnSpPr>
          <p:spPr>
            <a:xfrm>
              <a:off x="6011337" y="2396127"/>
              <a:ext cx="0" cy="548640"/>
            </a:xfrm>
            <a:prstGeom prst="line">
              <a:avLst/>
            </a:prstGeom>
            <a:ln w="76200" cap="rnd">
              <a:solidFill>
                <a:srgbClr val="FF9933"/>
              </a:solidFill>
            </a:ln>
          </p:spPr>
          <p:style>
            <a:lnRef idx="1">
              <a:schemeClr val="accent1"/>
            </a:lnRef>
            <a:fillRef idx="0">
              <a:schemeClr val="accent1"/>
            </a:fillRef>
            <a:effectRef idx="0">
              <a:schemeClr val="accent1"/>
            </a:effectRef>
            <a:fontRef idx="minor">
              <a:schemeClr val="tx1"/>
            </a:fontRef>
          </p:style>
        </p:cxnSp>
      </p:grpSp>
      <p:cxnSp>
        <p:nvCxnSpPr>
          <p:cNvPr id="326" name="Straight Connector 325"/>
          <p:cNvCxnSpPr>
            <a:endCxn id="190" idx="3"/>
          </p:cNvCxnSpPr>
          <p:nvPr/>
        </p:nvCxnSpPr>
        <p:spPr>
          <a:xfrm flipH="1" flipV="1">
            <a:off x="4477732" y="4647048"/>
            <a:ext cx="1560134" cy="1152"/>
          </a:xfrm>
          <a:prstGeom prst="line">
            <a:avLst/>
          </a:prstGeom>
          <a:ln w="127000"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6061312" y="1473044"/>
            <a:ext cx="2168288" cy="1043"/>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6025623" y="3431476"/>
            <a:ext cx="0" cy="1280160"/>
          </a:xfrm>
          <a:prstGeom prst="line">
            <a:avLst/>
          </a:prstGeom>
          <a:ln w="127000"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6025623" y="3392735"/>
            <a:ext cx="0" cy="1241352"/>
          </a:xfrm>
          <a:prstGeom prst="line">
            <a:avLst/>
          </a:prstGeom>
          <a:ln w="76200" cap="rnd">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endCxn id="190" idx="3"/>
          </p:cNvCxnSpPr>
          <p:nvPr/>
        </p:nvCxnSpPr>
        <p:spPr>
          <a:xfrm flipH="1" flipV="1">
            <a:off x="4477732" y="4647048"/>
            <a:ext cx="1549300" cy="1152"/>
          </a:xfrm>
          <a:prstGeom prst="line">
            <a:avLst/>
          </a:prstGeom>
          <a:ln w="76200" cap="rnd">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flipV="1">
            <a:off x="7490851" y="5061672"/>
            <a:ext cx="738749" cy="157"/>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01" name="Title 400"/>
          <p:cNvSpPr>
            <a:spLocks noGrp="1"/>
          </p:cNvSpPr>
          <p:nvPr>
            <p:ph type="title"/>
          </p:nvPr>
        </p:nvSpPr>
        <p:spPr>
          <a:xfrm>
            <a:off x="274320" y="274638"/>
            <a:ext cx="2834640" cy="2331720"/>
          </a:xfrm>
        </p:spPr>
        <p:txBody>
          <a:bodyPr>
            <a:noAutofit/>
          </a:bodyPr>
          <a:lstStyle/>
          <a:p>
            <a:r>
              <a:rPr lang="en-US" dirty="0"/>
              <a:t>An Air Cooled Vapor Compression Cycle Chiller</a:t>
            </a:r>
          </a:p>
        </p:txBody>
      </p:sp>
      <p:grpSp>
        <p:nvGrpSpPr>
          <p:cNvPr id="191" name="Group 190"/>
          <p:cNvGrpSpPr/>
          <p:nvPr/>
        </p:nvGrpSpPr>
        <p:grpSpPr>
          <a:xfrm>
            <a:off x="5037514" y="3774513"/>
            <a:ext cx="733306" cy="993639"/>
            <a:chOff x="5037514" y="3774513"/>
            <a:chExt cx="733306" cy="993639"/>
          </a:xfrm>
        </p:grpSpPr>
        <p:grpSp>
          <p:nvGrpSpPr>
            <p:cNvPr id="192" name="Group 191"/>
            <p:cNvGrpSpPr/>
            <p:nvPr/>
          </p:nvGrpSpPr>
          <p:grpSpPr>
            <a:xfrm rot="10800000">
              <a:off x="5381592" y="3774513"/>
              <a:ext cx="325967" cy="422751"/>
              <a:chOff x="5323291" y="3760940"/>
              <a:chExt cx="325967" cy="422751"/>
            </a:xfrm>
          </p:grpSpPr>
          <p:sp>
            <p:nvSpPr>
              <p:cNvPr id="242" name="Freeform 241"/>
              <p:cNvSpPr/>
              <p:nvPr/>
            </p:nvSpPr>
            <p:spPr>
              <a:xfrm>
                <a:off x="5323291" y="3916218"/>
                <a:ext cx="223720" cy="267473"/>
              </a:xfrm>
              <a:custGeom>
                <a:avLst/>
                <a:gdLst>
                  <a:gd name="connsiteX0" fmla="*/ 43695 w 173215"/>
                  <a:gd name="connsiteY0" fmla="*/ 266662 h 266662"/>
                  <a:gd name="connsiteX1" fmla="*/ 128246 w 173215"/>
                  <a:gd name="connsiteY1" fmla="*/ 207164 h 266662"/>
                  <a:gd name="connsiteX2" fmla="*/ 172087 w 173215"/>
                  <a:gd name="connsiteY2" fmla="*/ 91298 h 266662"/>
                  <a:gd name="connsiteX3" fmla="*/ 84405 w 173215"/>
                  <a:gd name="connsiteY3" fmla="*/ 484 h 266662"/>
                  <a:gd name="connsiteX4" fmla="*/ 2986 w 173215"/>
                  <a:gd name="connsiteY4" fmla="*/ 59983 h 266662"/>
                  <a:gd name="connsiteX5" fmla="*/ 24906 w 173215"/>
                  <a:gd name="connsiteY5" fmla="*/ 160191 h 266662"/>
                  <a:gd name="connsiteX6" fmla="*/ 93799 w 173215"/>
                  <a:gd name="connsiteY6" fmla="*/ 188374 h 266662"/>
                  <a:gd name="connsiteX0" fmla="*/ 48891 w 178411"/>
                  <a:gd name="connsiteY0" fmla="*/ 274097 h 274097"/>
                  <a:gd name="connsiteX1" fmla="*/ 133442 w 178411"/>
                  <a:gd name="connsiteY1" fmla="*/ 214599 h 274097"/>
                  <a:gd name="connsiteX2" fmla="*/ 177283 w 178411"/>
                  <a:gd name="connsiteY2" fmla="*/ 98733 h 274097"/>
                  <a:gd name="connsiteX3" fmla="*/ 89601 w 178411"/>
                  <a:gd name="connsiteY3" fmla="*/ 7919 h 274097"/>
                  <a:gd name="connsiteX4" fmla="*/ 8182 w 178411"/>
                  <a:gd name="connsiteY4" fmla="*/ 67418 h 274097"/>
                  <a:gd name="connsiteX5" fmla="*/ 30102 w 178411"/>
                  <a:gd name="connsiteY5" fmla="*/ 167626 h 274097"/>
                  <a:gd name="connsiteX6" fmla="*/ 98995 w 178411"/>
                  <a:gd name="connsiteY6" fmla="*/ 195809 h 274097"/>
                  <a:gd name="connsiteX0" fmla="*/ 48891 w 178411"/>
                  <a:gd name="connsiteY0" fmla="*/ 275447 h 275447"/>
                  <a:gd name="connsiteX1" fmla="*/ 133442 w 178411"/>
                  <a:gd name="connsiteY1" fmla="*/ 215949 h 275447"/>
                  <a:gd name="connsiteX2" fmla="*/ 177283 w 178411"/>
                  <a:gd name="connsiteY2" fmla="*/ 100083 h 275447"/>
                  <a:gd name="connsiteX3" fmla="*/ 89601 w 178411"/>
                  <a:gd name="connsiteY3" fmla="*/ 9269 h 275447"/>
                  <a:gd name="connsiteX4" fmla="*/ 8182 w 178411"/>
                  <a:gd name="connsiteY4" fmla="*/ 68768 h 275447"/>
                  <a:gd name="connsiteX5" fmla="*/ 30102 w 178411"/>
                  <a:gd name="connsiteY5" fmla="*/ 168976 h 275447"/>
                  <a:gd name="connsiteX6" fmla="*/ 98995 w 178411"/>
                  <a:gd name="connsiteY6" fmla="*/ 197159 h 275447"/>
                  <a:gd name="connsiteX0" fmla="*/ 48891 w 182823"/>
                  <a:gd name="connsiteY0" fmla="*/ 210195 h 210195"/>
                  <a:gd name="connsiteX1" fmla="*/ 133442 w 182823"/>
                  <a:gd name="connsiteY1" fmla="*/ 150697 h 210195"/>
                  <a:gd name="connsiteX2" fmla="*/ 177283 w 182823"/>
                  <a:gd name="connsiteY2" fmla="*/ 34831 h 210195"/>
                  <a:gd name="connsiteX3" fmla="*/ 8182 w 182823"/>
                  <a:gd name="connsiteY3" fmla="*/ 3516 h 210195"/>
                  <a:gd name="connsiteX4" fmla="*/ 30102 w 182823"/>
                  <a:gd name="connsiteY4" fmla="*/ 103724 h 210195"/>
                  <a:gd name="connsiteX5" fmla="*/ 98995 w 182823"/>
                  <a:gd name="connsiteY5" fmla="*/ 131907 h 210195"/>
                  <a:gd name="connsiteX0" fmla="*/ 24902 w 156793"/>
                  <a:gd name="connsiteY0" fmla="*/ 267469 h 267469"/>
                  <a:gd name="connsiteX1" fmla="*/ 109453 w 156793"/>
                  <a:gd name="connsiteY1" fmla="*/ 207971 h 267469"/>
                  <a:gd name="connsiteX2" fmla="*/ 153294 w 156793"/>
                  <a:gd name="connsiteY2" fmla="*/ 92105 h 267469"/>
                  <a:gd name="connsiteX3" fmla="*/ 18639 w 156793"/>
                  <a:gd name="connsiteY3" fmla="*/ 1292 h 267469"/>
                  <a:gd name="connsiteX4" fmla="*/ 6113 w 156793"/>
                  <a:gd name="connsiteY4" fmla="*/ 160998 h 267469"/>
                  <a:gd name="connsiteX5" fmla="*/ 75006 w 156793"/>
                  <a:gd name="connsiteY5" fmla="*/ 189181 h 267469"/>
                  <a:gd name="connsiteX0" fmla="*/ 49690 w 181581"/>
                  <a:gd name="connsiteY0" fmla="*/ 301363 h 301363"/>
                  <a:gd name="connsiteX1" fmla="*/ 134241 w 181581"/>
                  <a:gd name="connsiteY1" fmla="*/ 241865 h 301363"/>
                  <a:gd name="connsiteX2" fmla="*/ 178082 w 181581"/>
                  <a:gd name="connsiteY2" fmla="*/ 125999 h 301363"/>
                  <a:gd name="connsiteX3" fmla="*/ 43427 w 181581"/>
                  <a:gd name="connsiteY3" fmla="*/ 35186 h 301363"/>
                  <a:gd name="connsiteX4" fmla="*/ 30901 w 181581"/>
                  <a:gd name="connsiteY4" fmla="*/ 194892 h 301363"/>
                  <a:gd name="connsiteX5" fmla="*/ 99794 w 181581"/>
                  <a:gd name="connsiteY5" fmla="*/ 223075 h 301363"/>
                  <a:gd name="connsiteX0" fmla="*/ 57894 w 189785"/>
                  <a:gd name="connsiteY0" fmla="*/ 289845 h 289845"/>
                  <a:gd name="connsiteX1" fmla="*/ 142445 w 189785"/>
                  <a:gd name="connsiteY1" fmla="*/ 230347 h 289845"/>
                  <a:gd name="connsiteX2" fmla="*/ 186286 w 189785"/>
                  <a:gd name="connsiteY2" fmla="*/ 114481 h 289845"/>
                  <a:gd name="connsiteX3" fmla="*/ 51631 w 189785"/>
                  <a:gd name="connsiteY3" fmla="*/ 23668 h 289845"/>
                  <a:gd name="connsiteX4" fmla="*/ 39105 w 189785"/>
                  <a:gd name="connsiteY4" fmla="*/ 183374 h 289845"/>
                  <a:gd name="connsiteX5" fmla="*/ 107998 w 189785"/>
                  <a:gd name="connsiteY5" fmla="*/ 211557 h 289845"/>
                  <a:gd name="connsiteX0" fmla="*/ 8173 w 140064"/>
                  <a:gd name="connsiteY0" fmla="*/ 268497 h 268497"/>
                  <a:gd name="connsiteX1" fmla="*/ 92724 w 140064"/>
                  <a:gd name="connsiteY1" fmla="*/ 208999 h 268497"/>
                  <a:gd name="connsiteX2" fmla="*/ 136565 w 140064"/>
                  <a:gd name="connsiteY2" fmla="*/ 93133 h 268497"/>
                  <a:gd name="connsiteX3" fmla="*/ 1910 w 140064"/>
                  <a:gd name="connsiteY3" fmla="*/ 2320 h 268497"/>
                  <a:gd name="connsiteX4" fmla="*/ 58277 w 140064"/>
                  <a:gd name="connsiteY4" fmla="*/ 190209 h 268497"/>
                  <a:gd name="connsiteX0" fmla="*/ 8173 w 137320"/>
                  <a:gd name="connsiteY0" fmla="*/ 271706 h 271706"/>
                  <a:gd name="connsiteX1" fmla="*/ 92724 w 137320"/>
                  <a:gd name="connsiteY1" fmla="*/ 212208 h 271706"/>
                  <a:gd name="connsiteX2" fmla="*/ 136565 w 137320"/>
                  <a:gd name="connsiteY2" fmla="*/ 96342 h 271706"/>
                  <a:gd name="connsiteX3" fmla="*/ 1910 w 137320"/>
                  <a:gd name="connsiteY3" fmla="*/ 5529 h 271706"/>
                  <a:gd name="connsiteX4" fmla="*/ 58277 w 137320"/>
                  <a:gd name="connsiteY4" fmla="*/ 193418 h 271706"/>
                  <a:gd name="connsiteX0" fmla="*/ 88544 w 225471"/>
                  <a:gd name="connsiteY0" fmla="*/ 209346 h 209346"/>
                  <a:gd name="connsiteX1" fmla="*/ 173095 w 225471"/>
                  <a:gd name="connsiteY1" fmla="*/ 149848 h 209346"/>
                  <a:gd name="connsiteX2" fmla="*/ 216936 w 225471"/>
                  <a:gd name="connsiteY2" fmla="*/ 33982 h 209346"/>
                  <a:gd name="connsiteX3" fmla="*/ 862 w 225471"/>
                  <a:gd name="connsiteY3" fmla="*/ 5799 h 209346"/>
                  <a:gd name="connsiteX4" fmla="*/ 138648 w 225471"/>
                  <a:gd name="connsiteY4" fmla="*/ 131058 h 209346"/>
                  <a:gd name="connsiteX0" fmla="*/ 112272 w 249199"/>
                  <a:gd name="connsiteY0" fmla="*/ 268707 h 268707"/>
                  <a:gd name="connsiteX1" fmla="*/ 196823 w 249199"/>
                  <a:gd name="connsiteY1" fmla="*/ 209209 h 268707"/>
                  <a:gd name="connsiteX2" fmla="*/ 240664 w 249199"/>
                  <a:gd name="connsiteY2" fmla="*/ 93343 h 268707"/>
                  <a:gd name="connsiteX3" fmla="*/ 24590 w 249199"/>
                  <a:gd name="connsiteY3" fmla="*/ 65160 h 268707"/>
                  <a:gd name="connsiteX4" fmla="*/ 162376 w 249199"/>
                  <a:gd name="connsiteY4" fmla="*/ 190419 h 268707"/>
                  <a:gd name="connsiteX0" fmla="*/ 125980 w 262907"/>
                  <a:gd name="connsiteY0" fmla="*/ 268707 h 268707"/>
                  <a:gd name="connsiteX1" fmla="*/ 210531 w 262907"/>
                  <a:gd name="connsiteY1" fmla="*/ 209209 h 268707"/>
                  <a:gd name="connsiteX2" fmla="*/ 254372 w 262907"/>
                  <a:gd name="connsiteY2" fmla="*/ 93343 h 268707"/>
                  <a:gd name="connsiteX3" fmla="*/ 38298 w 262907"/>
                  <a:gd name="connsiteY3" fmla="*/ 65160 h 268707"/>
                  <a:gd name="connsiteX4" fmla="*/ 176084 w 262907"/>
                  <a:gd name="connsiteY4" fmla="*/ 190419 h 268707"/>
                  <a:gd name="connsiteX0" fmla="*/ 125980 w 258228"/>
                  <a:gd name="connsiteY0" fmla="*/ 285560 h 285560"/>
                  <a:gd name="connsiteX1" fmla="*/ 210531 w 258228"/>
                  <a:gd name="connsiteY1" fmla="*/ 226062 h 285560"/>
                  <a:gd name="connsiteX2" fmla="*/ 254372 w 258228"/>
                  <a:gd name="connsiteY2" fmla="*/ 110196 h 285560"/>
                  <a:gd name="connsiteX3" fmla="*/ 38298 w 258228"/>
                  <a:gd name="connsiteY3" fmla="*/ 82013 h 285560"/>
                  <a:gd name="connsiteX4" fmla="*/ 176084 w 258228"/>
                  <a:gd name="connsiteY4" fmla="*/ 207272 h 285560"/>
                  <a:gd name="connsiteX0" fmla="*/ 125980 w 268898"/>
                  <a:gd name="connsiteY0" fmla="*/ 269035 h 269035"/>
                  <a:gd name="connsiteX1" fmla="*/ 235583 w 268898"/>
                  <a:gd name="connsiteY1" fmla="*/ 218931 h 269035"/>
                  <a:gd name="connsiteX2" fmla="*/ 254372 w 268898"/>
                  <a:gd name="connsiteY2" fmla="*/ 93671 h 269035"/>
                  <a:gd name="connsiteX3" fmla="*/ 38298 w 268898"/>
                  <a:gd name="connsiteY3" fmla="*/ 65488 h 269035"/>
                  <a:gd name="connsiteX4" fmla="*/ 176084 w 268898"/>
                  <a:gd name="connsiteY4" fmla="*/ 190747 h 269035"/>
                  <a:gd name="connsiteX0" fmla="*/ 125980 w 290205"/>
                  <a:gd name="connsiteY0" fmla="*/ 269035 h 279087"/>
                  <a:gd name="connsiteX1" fmla="*/ 235583 w 290205"/>
                  <a:gd name="connsiteY1" fmla="*/ 218931 h 279087"/>
                  <a:gd name="connsiteX2" fmla="*/ 254372 w 290205"/>
                  <a:gd name="connsiteY2" fmla="*/ 93671 h 279087"/>
                  <a:gd name="connsiteX3" fmla="*/ 38298 w 290205"/>
                  <a:gd name="connsiteY3" fmla="*/ 65488 h 279087"/>
                  <a:gd name="connsiteX4" fmla="*/ 176084 w 290205"/>
                  <a:gd name="connsiteY4" fmla="*/ 190747 h 279087"/>
                  <a:gd name="connsiteX0" fmla="*/ 89073 w 208074"/>
                  <a:gd name="connsiteY0" fmla="*/ 244455 h 244455"/>
                  <a:gd name="connsiteX1" fmla="*/ 198676 w 208074"/>
                  <a:gd name="connsiteY1" fmla="*/ 194351 h 244455"/>
                  <a:gd name="connsiteX2" fmla="*/ 179887 w 208074"/>
                  <a:gd name="connsiteY2" fmla="*/ 9593 h 244455"/>
                  <a:gd name="connsiteX3" fmla="*/ 1391 w 208074"/>
                  <a:gd name="connsiteY3" fmla="*/ 40908 h 244455"/>
                  <a:gd name="connsiteX4" fmla="*/ 139177 w 208074"/>
                  <a:gd name="connsiteY4" fmla="*/ 166167 h 244455"/>
                  <a:gd name="connsiteX0" fmla="*/ 89073 w 221708"/>
                  <a:gd name="connsiteY0" fmla="*/ 253993 h 253993"/>
                  <a:gd name="connsiteX1" fmla="*/ 198676 w 221708"/>
                  <a:gd name="connsiteY1" fmla="*/ 203889 h 253993"/>
                  <a:gd name="connsiteX2" fmla="*/ 179887 w 221708"/>
                  <a:gd name="connsiteY2" fmla="*/ 19131 h 253993"/>
                  <a:gd name="connsiteX3" fmla="*/ 1391 w 221708"/>
                  <a:gd name="connsiteY3" fmla="*/ 50446 h 253993"/>
                  <a:gd name="connsiteX4" fmla="*/ 139177 w 221708"/>
                  <a:gd name="connsiteY4" fmla="*/ 175705 h 253993"/>
                  <a:gd name="connsiteX0" fmla="*/ 91085 w 223720"/>
                  <a:gd name="connsiteY0" fmla="*/ 267473 h 267473"/>
                  <a:gd name="connsiteX1" fmla="*/ 200688 w 223720"/>
                  <a:gd name="connsiteY1" fmla="*/ 217369 h 267473"/>
                  <a:gd name="connsiteX2" fmla="*/ 181899 w 223720"/>
                  <a:gd name="connsiteY2" fmla="*/ 32611 h 267473"/>
                  <a:gd name="connsiteX3" fmla="*/ 3403 w 223720"/>
                  <a:gd name="connsiteY3" fmla="*/ 63926 h 267473"/>
                  <a:gd name="connsiteX4" fmla="*/ 141189 w 223720"/>
                  <a:gd name="connsiteY4" fmla="*/ 189185 h 2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20" h="267473">
                    <a:moveTo>
                      <a:pt x="91085" y="267473"/>
                    </a:moveTo>
                    <a:cubicBezTo>
                      <a:pt x="122661" y="252337"/>
                      <a:pt x="185552" y="256513"/>
                      <a:pt x="200688" y="217369"/>
                    </a:cubicBezTo>
                    <a:cubicBezTo>
                      <a:pt x="215824" y="178225"/>
                      <a:pt x="252358" y="80106"/>
                      <a:pt x="181899" y="32611"/>
                    </a:cubicBezTo>
                    <a:cubicBezTo>
                      <a:pt x="111440" y="-14884"/>
                      <a:pt x="16451" y="-15406"/>
                      <a:pt x="3403" y="63926"/>
                    </a:cubicBezTo>
                    <a:cubicBezTo>
                      <a:pt x="-9645" y="143258"/>
                      <a:pt x="10449" y="212672"/>
                      <a:pt x="141189" y="189185"/>
                    </a:cubicBezTo>
                  </a:path>
                </a:pathLst>
              </a:custGeom>
              <a:noFill/>
              <a:ln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5567711" y="3760940"/>
                <a:ext cx="81547" cy="319413"/>
              </a:xfrm>
              <a:custGeom>
                <a:avLst/>
                <a:gdLst>
                  <a:gd name="connsiteX0" fmla="*/ 6371 w 81547"/>
                  <a:gd name="connsiteY0" fmla="*/ 319413 h 319413"/>
                  <a:gd name="connsiteX1" fmla="*/ 81527 w 81547"/>
                  <a:gd name="connsiteY1" fmla="*/ 222337 h 319413"/>
                  <a:gd name="connsiteX2" fmla="*/ 108 w 81547"/>
                  <a:gd name="connsiteY2" fmla="*/ 75156 h 319413"/>
                  <a:gd name="connsiteX3" fmla="*/ 62738 w 81547"/>
                  <a:gd name="connsiteY3" fmla="*/ 0 h 319413"/>
                </a:gdLst>
                <a:ahLst/>
                <a:cxnLst>
                  <a:cxn ang="0">
                    <a:pos x="connsiteX0" y="connsiteY0"/>
                  </a:cxn>
                  <a:cxn ang="0">
                    <a:pos x="connsiteX1" y="connsiteY1"/>
                  </a:cxn>
                  <a:cxn ang="0">
                    <a:pos x="connsiteX2" y="connsiteY2"/>
                  </a:cxn>
                  <a:cxn ang="0">
                    <a:pos x="connsiteX3" y="connsiteY3"/>
                  </a:cxn>
                </a:cxnLst>
                <a:rect l="l" t="t" r="r" b="b"/>
                <a:pathLst>
                  <a:path w="81547" h="319413">
                    <a:moveTo>
                      <a:pt x="6371" y="319413"/>
                    </a:moveTo>
                    <a:cubicBezTo>
                      <a:pt x="44471" y="291229"/>
                      <a:pt x="82571" y="263046"/>
                      <a:pt x="81527" y="222337"/>
                    </a:cubicBezTo>
                    <a:cubicBezTo>
                      <a:pt x="80483" y="181628"/>
                      <a:pt x="3239" y="112212"/>
                      <a:pt x="108" y="75156"/>
                    </a:cubicBezTo>
                    <a:cubicBezTo>
                      <a:pt x="-3023" y="38100"/>
                      <a:pt x="62738" y="0"/>
                      <a:pt x="62738"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rot="20165792" flipV="1">
              <a:off x="5037514" y="3844842"/>
              <a:ext cx="325967" cy="422751"/>
              <a:chOff x="5323291" y="3760940"/>
              <a:chExt cx="325967" cy="422751"/>
            </a:xfrm>
          </p:grpSpPr>
          <p:sp>
            <p:nvSpPr>
              <p:cNvPr id="240" name="Freeform 239"/>
              <p:cNvSpPr/>
              <p:nvPr/>
            </p:nvSpPr>
            <p:spPr>
              <a:xfrm>
                <a:off x="5323291" y="3916218"/>
                <a:ext cx="223720" cy="267473"/>
              </a:xfrm>
              <a:custGeom>
                <a:avLst/>
                <a:gdLst>
                  <a:gd name="connsiteX0" fmla="*/ 43695 w 173215"/>
                  <a:gd name="connsiteY0" fmla="*/ 266662 h 266662"/>
                  <a:gd name="connsiteX1" fmla="*/ 128246 w 173215"/>
                  <a:gd name="connsiteY1" fmla="*/ 207164 h 266662"/>
                  <a:gd name="connsiteX2" fmla="*/ 172087 w 173215"/>
                  <a:gd name="connsiteY2" fmla="*/ 91298 h 266662"/>
                  <a:gd name="connsiteX3" fmla="*/ 84405 w 173215"/>
                  <a:gd name="connsiteY3" fmla="*/ 484 h 266662"/>
                  <a:gd name="connsiteX4" fmla="*/ 2986 w 173215"/>
                  <a:gd name="connsiteY4" fmla="*/ 59983 h 266662"/>
                  <a:gd name="connsiteX5" fmla="*/ 24906 w 173215"/>
                  <a:gd name="connsiteY5" fmla="*/ 160191 h 266662"/>
                  <a:gd name="connsiteX6" fmla="*/ 93799 w 173215"/>
                  <a:gd name="connsiteY6" fmla="*/ 188374 h 266662"/>
                  <a:gd name="connsiteX0" fmla="*/ 48891 w 178411"/>
                  <a:gd name="connsiteY0" fmla="*/ 274097 h 274097"/>
                  <a:gd name="connsiteX1" fmla="*/ 133442 w 178411"/>
                  <a:gd name="connsiteY1" fmla="*/ 214599 h 274097"/>
                  <a:gd name="connsiteX2" fmla="*/ 177283 w 178411"/>
                  <a:gd name="connsiteY2" fmla="*/ 98733 h 274097"/>
                  <a:gd name="connsiteX3" fmla="*/ 89601 w 178411"/>
                  <a:gd name="connsiteY3" fmla="*/ 7919 h 274097"/>
                  <a:gd name="connsiteX4" fmla="*/ 8182 w 178411"/>
                  <a:gd name="connsiteY4" fmla="*/ 67418 h 274097"/>
                  <a:gd name="connsiteX5" fmla="*/ 30102 w 178411"/>
                  <a:gd name="connsiteY5" fmla="*/ 167626 h 274097"/>
                  <a:gd name="connsiteX6" fmla="*/ 98995 w 178411"/>
                  <a:gd name="connsiteY6" fmla="*/ 195809 h 274097"/>
                  <a:gd name="connsiteX0" fmla="*/ 48891 w 178411"/>
                  <a:gd name="connsiteY0" fmla="*/ 275447 h 275447"/>
                  <a:gd name="connsiteX1" fmla="*/ 133442 w 178411"/>
                  <a:gd name="connsiteY1" fmla="*/ 215949 h 275447"/>
                  <a:gd name="connsiteX2" fmla="*/ 177283 w 178411"/>
                  <a:gd name="connsiteY2" fmla="*/ 100083 h 275447"/>
                  <a:gd name="connsiteX3" fmla="*/ 89601 w 178411"/>
                  <a:gd name="connsiteY3" fmla="*/ 9269 h 275447"/>
                  <a:gd name="connsiteX4" fmla="*/ 8182 w 178411"/>
                  <a:gd name="connsiteY4" fmla="*/ 68768 h 275447"/>
                  <a:gd name="connsiteX5" fmla="*/ 30102 w 178411"/>
                  <a:gd name="connsiteY5" fmla="*/ 168976 h 275447"/>
                  <a:gd name="connsiteX6" fmla="*/ 98995 w 178411"/>
                  <a:gd name="connsiteY6" fmla="*/ 197159 h 275447"/>
                  <a:gd name="connsiteX0" fmla="*/ 48891 w 182823"/>
                  <a:gd name="connsiteY0" fmla="*/ 210195 h 210195"/>
                  <a:gd name="connsiteX1" fmla="*/ 133442 w 182823"/>
                  <a:gd name="connsiteY1" fmla="*/ 150697 h 210195"/>
                  <a:gd name="connsiteX2" fmla="*/ 177283 w 182823"/>
                  <a:gd name="connsiteY2" fmla="*/ 34831 h 210195"/>
                  <a:gd name="connsiteX3" fmla="*/ 8182 w 182823"/>
                  <a:gd name="connsiteY3" fmla="*/ 3516 h 210195"/>
                  <a:gd name="connsiteX4" fmla="*/ 30102 w 182823"/>
                  <a:gd name="connsiteY4" fmla="*/ 103724 h 210195"/>
                  <a:gd name="connsiteX5" fmla="*/ 98995 w 182823"/>
                  <a:gd name="connsiteY5" fmla="*/ 131907 h 210195"/>
                  <a:gd name="connsiteX0" fmla="*/ 24902 w 156793"/>
                  <a:gd name="connsiteY0" fmla="*/ 267469 h 267469"/>
                  <a:gd name="connsiteX1" fmla="*/ 109453 w 156793"/>
                  <a:gd name="connsiteY1" fmla="*/ 207971 h 267469"/>
                  <a:gd name="connsiteX2" fmla="*/ 153294 w 156793"/>
                  <a:gd name="connsiteY2" fmla="*/ 92105 h 267469"/>
                  <a:gd name="connsiteX3" fmla="*/ 18639 w 156793"/>
                  <a:gd name="connsiteY3" fmla="*/ 1292 h 267469"/>
                  <a:gd name="connsiteX4" fmla="*/ 6113 w 156793"/>
                  <a:gd name="connsiteY4" fmla="*/ 160998 h 267469"/>
                  <a:gd name="connsiteX5" fmla="*/ 75006 w 156793"/>
                  <a:gd name="connsiteY5" fmla="*/ 189181 h 267469"/>
                  <a:gd name="connsiteX0" fmla="*/ 49690 w 181581"/>
                  <a:gd name="connsiteY0" fmla="*/ 301363 h 301363"/>
                  <a:gd name="connsiteX1" fmla="*/ 134241 w 181581"/>
                  <a:gd name="connsiteY1" fmla="*/ 241865 h 301363"/>
                  <a:gd name="connsiteX2" fmla="*/ 178082 w 181581"/>
                  <a:gd name="connsiteY2" fmla="*/ 125999 h 301363"/>
                  <a:gd name="connsiteX3" fmla="*/ 43427 w 181581"/>
                  <a:gd name="connsiteY3" fmla="*/ 35186 h 301363"/>
                  <a:gd name="connsiteX4" fmla="*/ 30901 w 181581"/>
                  <a:gd name="connsiteY4" fmla="*/ 194892 h 301363"/>
                  <a:gd name="connsiteX5" fmla="*/ 99794 w 181581"/>
                  <a:gd name="connsiteY5" fmla="*/ 223075 h 301363"/>
                  <a:gd name="connsiteX0" fmla="*/ 57894 w 189785"/>
                  <a:gd name="connsiteY0" fmla="*/ 289845 h 289845"/>
                  <a:gd name="connsiteX1" fmla="*/ 142445 w 189785"/>
                  <a:gd name="connsiteY1" fmla="*/ 230347 h 289845"/>
                  <a:gd name="connsiteX2" fmla="*/ 186286 w 189785"/>
                  <a:gd name="connsiteY2" fmla="*/ 114481 h 289845"/>
                  <a:gd name="connsiteX3" fmla="*/ 51631 w 189785"/>
                  <a:gd name="connsiteY3" fmla="*/ 23668 h 289845"/>
                  <a:gd name="connsiteX4" fmla="*/ 39105 w 189785"/>
                  <a:gd name="connsiteY4" fmla="*/ 183374 h 289845"/>
                  <a:gd name="connsiteX5" fmla="*/ 107998 w 189785"/>
                  <a:gd name="connsiteY5" fmla="*/ 211557 h 289845"/>
                  <a:gd name="connsiteX0" fmla="*/ 8173 w 140064"/>
                  <a:gd name="connsiteY0" fmla="*/ 268497 h 268497"/>
                  <a:gd name="connsiteX1" fmla="*/ 92724 w 140064"/>
                  <a:gd name="connsiteY1" fmla="*/ 208999 h 268497"/>
                  <a:gd name="connsiteX2" fmla="*/ 136565 w 140064"/>
                  <a:gd name="connsiteY2" fmla="*/ 93133 h 268497"/>
                  <a:gd name="connsiteX3" fmla="*/ 1910 w 140064"/>
                  <a:gd name="connsiteY3" fmla="*/ 2320 h 268497"/>
                  <a:gd name="connsiteX4" fmla="*/ 58277 w 140064"/>
                  <a:gd name="connsiteY4" fmla="*/ 190209 h 268497"/>
                  <a:gd name="connsiteX0" fmla="*/ 8173 w 137320"/>
                  <a:gd name="connsiteY0" fmla="*/ 271706 h 271706"/>
                  <a:gd name="connsiteX1" fmla="*/ 92724 w 137320"/>
                  <a:gd name="connsiteY1" fmla="*/ 212208 h 271706"/>
                  <a:gd name="connsiteX2" fmla="*/ 136565 w 137320"/>
                  <a:gd name="connsiteY2" fmla="*/ 96342 h 271706"/>
                  <a:gd name="connsiteX3" fmla="*/ 1910 w 137320"/>
                  <a:gd name="connsiteY3" fmla="*/ 5529 h 271706"/>
                  <a:gd name="connsiteX4" fmla="*/ 58277 w 137320"/>
                  <a:gd name="connsiteY4" fmla="*/ 193418 h 271706"/>
                  <a:gd name="connsiteX0" fmla="*/ 88544 w 225471"/>
                  <a:gd name="connsiteY0" fmla="*/ 209346 h 209346"/>
                  <a:gd name="connsiteX1" fmla="*/ 173095 w 225471"/>
                  <a:gd name="connsiteY1" fmla="*/ 149848 h 209346"/>
                  <a:gd name="connsiteX2" fmla="*/ 216936 w 225471"/>
                  <a:gd name="connsiteY2" fmla="*/ 33982 h 209346"/>
                  <a:gd name="connsiteX3" fmla="*/ 862 w 225471"/>
                  <a:gd name="connsiteY3" fmla="*/ 5799 h 209346"/>
                  <a:gd name="connsiteX4" fmla="*/ 138648 w 225471"/>
                  <a:gd name="connsiteY4" fmla="*/ 131058 h 209346"/>
                  <a:gd name="connsiteX0" fmla="*/ 112272 w 249199"/>
                  <a:gd name="connsiteY0" fmla="*/ 268707 h 268707"/>
                  <a:gd name="connsiteX1" fmla="*/ 196823 w 249199"/>
                  <a:gd name="connsiteY1" fmla="*/ 209209 h 268707"/>
                  <a:gd name="connsiteX2" fmla="*/ 240664 w 249199"/>
                  <a:gd name="connsiteY2" fmla="*/ 93343 h 268707"/>
                  <a:gd name="connsiteX3" fmla="*/ 24590 w 249199"/>
                  <a:gd name="connsiteY3" fmla="*/ 65160 h 268707"/>
                  <a:gd name="connsiteX4" fmla="*/ 162376 w 249199"/>
                  <a:gd name="connsiteY4" fmla="*/ 190419 h 268707"/>
                  <a:gd name="connsiteX0" fmla="*/ 125980 w 262907"/>
                  <a:gd name="connsiteY0" fmla="*/ 268707 h 268707"/>
                  <a:gd name="connsiteX1" fmla="*/ 210531 w 262907"/>
                  <a:gd name="connsiteY1" fmla="*/ 209209 h 268707"/>
                  <a:gd name="connsiteX2" fmla="*/ 254372 w 262907"/>
                  <a:gd name="connsiteY2" fmla="*/ 93343 h 268707"/>
                  <a:gd name="connsiteX3" fmla="*/ 38298 w 262907"/>
                  <a:gd name="connsiteY3" fmla="*/ 65160 h 268707"/>
                  <a:gd name="connsiteX4" fmla="*/ 176084 w 262907"/>
                  <a:gd name="connsiteY4" fmla="*/ 190419 h 268707"/>
                  <a:gd name="connsiteX0" fmla="*/ 125980 w 258228"/>
                  <a:gd name="connsiteY0" fmla="*/ 285560 h 285560"/>
                  <a:gd name="connsiteX1" fmla="*/ 210531 w 258228"/>
                  <a:gd name="connsiteY1" fmla="*/ 226062 h 285560"/>
                  <a:gd name="connsiteX2" fmla="*/ 254372 w 258228"/>
                  <a:gd name="connsiteY2" fmla="*/ 110196 h 285560"/>
                  <a:gd name="connsiteX3" fmla="*/ 38298 w 258228"/>
                  <a:gd name="connsiteY3" fmla="*/ 82013 h 285560"/>
                  <a:gd name="connsiteX4" fmla="*/ 176084 w 258228"/>
                  <a:gd name="connsiteY4" fmla="*/ 207272 h 285560"/>
                  <a:gd name="connsiteX0" fmla="*/ 125980 w 268898"/>
                  <a:gd name="connsiteY0" fmla="*/ 269035 h 269035"/>
                  <a:gd name="connsiteX1" fmla="*/ 235583 w 268898"/>
                  <a:gd name="connsiteY1" fmla="*/ 218931 h 269035"/>
                  <a:gd name="connsiteX2" fmla="*/ 254372 w 268898"/>
                  <a:gd name="connsiteY2" fmla="*/ 93671 h 269035"/>
                  <a:gd name="connsiteX3" fmla="*/ 38298 w 268898"/>
                  <a:gd name="connsiteY3" fmla="*/ 65488 h 269035"/>
                  <a:gd name="connsiteX4" fmla="*/ 176084 w 268898"/>
                  <a:gd name="connsiteY4" fmla="*/ 190747 h 269035"/>
                  <a:gd name="connsiteX0" fmla="*/ 125980 w 290205"/>
                  <a:gd name="connsiteY0" fmla="*/ 269035 h 279087"/>
                  <a:gd name="connsiteX1" fmla="*/ 235583 w 290205"/>
                  <a:gd name="connsiteY1" fmla="*/ 218931 h 279087"/>
                  <a:gd name="connsiteX2" fmla="*/ 254372 w 290205"/>
                  <a:gd name="connsiteY2" fmla="*/ 93671 h 279087"/>
                  <a:gd name="connsiteX3" fmla="*/ 38298 w 290205"/>
                  <a:gd name="connsiteY3" fmla="*/ 65488 h 279087"/>
                  <a:gd name="connsiteX4" fmla="*/ 176084 w 290205"/>
                  <a:gd name="connsiteY4" fmla="*/ 190747 h 279087"/>
                  <a:gd name="connsiteX0" fmla="*/ 89073 w 208074"/>
                  <a:gd name="connsiteY0" fmla="*/ 244455 h 244455"/>
                  <a:gd name="connsiteX1" fmla="*/ 198676 w 208074"/>
                  <a:gd name="connsiteY1" fmla="*/ 194351 h 244455"/>
                  <a:gd name="connsiteX2" fmla="*/ 179887 w 208074"/>
                  <a:gd name="connsiteY2" fmla="*/ 9593 h 244455"/>
                  <a:gd name="connsiteX3" fmla="*/ 1391 w 208074"/>
                  <a:gd name="connsiteY3" fmla="*/ 40908 h 244455"/>
                  <a:gd name="connsiteX4" fmla="*/ 139177 w 208074"/>
                  <a:gd name="connsiteY4" fmla="*/ 166167 h 244455"/>
                  <a:gd name="connsiteX0" fmla="*/ 89073 w 221708"/>
                  <a:gd name="connsiteY0" fmla="*/ 253993 h 253993"/>
                  <a:gd name="connsiteX1" fmla="*/ 198676 w 221708"/>
                  <a:gd name="connsiteY1" fmla="*/ 203889 h 253993"/>
                  <a:gd name="connsiteX2" fmla="*/ 179887 w 221708"/>
                  <a:gd name="connsiteY2" fmla="*/ 19131 h 253993"/>
                  <a:gd name="connsiteX3" fmla="*/ 1391 w 221708"/>
                  <a:gd name="connsiteY3" fmla="*/ 50446 h 253993"/>
                  <a:gd name="connsiteX4" fmla="*/ 139177 w 221708"/>
                  <a:gd name="connsiteY4" fmla="*/ 175705 h 253993"/>
                  <a:gd name="connsiteX0" fmla="*/ 91085 w 223720"/>
                  <a:gd name="connsiteY0" fmla="*/ 267473 h 267473"/>
                  <a:gd name="connsiteX1" fmla="*/ 200688 w 223720"/>
                  <a:gd name="connsiteY1" fmla="*/ 217369 h 267473"/>
                  <a:gd name="connsiteX2" fmla="*/ 181899 w 223720"/>
                  <a:gd name="connsiteY2" fmla="*/ 32611 h 267473"/>
                  <a:gd name="connsiteX3" fmla="*/ 3403 w 223720"/>
                  <a:gd name="connsiteY3" fmla="*/ 63926 h 267473"/>
                  <a:gd name="connsiteX4" fmla="*/ 141189 w 223720"/>
                  <a:gd name="connsiteY4" fmla="*/ 189185 h 2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20" h="267473">
                    <a:moveTo>
                      <a:pt x="91085" y="267473"/>
                    </a:moveTo>
                    <a:cubicBezTo>
                      <a:pt x="122661" y="252337"/>
                      <a:pt x="185552" y="256513"/>
                      <a:pt x="200688" y="217369"/>
                    </a:cubicBezTo>
                    <a:cubicBezTo>
                      <a:pt x="215824" y="178225"/>
                      <a:pt x="252358" y="80106"/>
                      <a:pt x="181899" y="32611"/>
                    </a:cubicBezTo>
                    <a:cubicBezTo>
                      <a:pt x="111440" y="-14884"/>
                      <a:pt x="16451" y="-15406"/>
                      <a:pt x="3403" y="63926"/>
                    </a:cubicBezTo>
                    <a:cubicBezTo>
                      <a:pt x="-9645" y="143258"/>
                      <a:pt x="10449" y="212672"/>
                      <a:pt x="141189" y="189185"/>
                    </a:cubicBezTo>
                  </a:path>
                </a:pathLst>
              </a:custGeom>
              <a:noFill/>
              <a:ln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5567711" y="3760940"/>
                <a:ext cx="81547" cy="319413"/>
              </a:xfrm>
              <a:custGeom>
                <a:avLst/>
                <a:gdLst>
                  <a:gd name="connsiteX0" fmla="*/ 6371 w 81547"/>
                  <a:gd name="connsiteY0" fmla="*/ 319413 h 319413"/>
                  <a:gd name="connsiteX1" fmla="*/ 81527 w 81547"/>
                  <a:gd name="connsiteY1" fmla="*/ 222337 h 319413"/>
                  <a:gd name="connsiteX2" fmla="*/ 108 w 81547"/>
                  <a:gd name="connsiteY2" fmla="*/ 75156 h 319413"/>
                  <a:gd name="connsiteX3" fmla="*/ 62738 w 81547"/>
                  <a:gd name="connsiteY3" fmla="*/ 0 h 319413"/>
                </a:gdLst>
                <a:ahLst/>
                <a:cxnLst>
                  <a:cxn ang="0">
                    <a:pos x="connsiteX0" y="connsiteY0"/>
                  </a:cxn>
                  <a:cxn ang="0">
                    <a:pos x="connsiteX1" y="connsiteY1"/>
                  </a:cxn>
                  <a:cxn ang="0">
                    <a:pos x="connsiteX2" y="connsiteY2"/>
                  </a:cxn>
                  <a:cxn ang="0">
                    <a:pos x="connsiteX3" y="connsiteY3"/>
                  </a:cxn>
                </a:cxnLst>
                <a:rect l="l" t="t" r="r" b="b"/>
                <a:pathLst>
                  <a:path w="81547" h="319413">
                    <a:moveTo>
                      <a:pt x="6371" y="319413"/>
                    </a:moveTo>
                    <a:cubicBezTo>
                      <a:pt x="44471" y="291229"/>
                      <a:pt x="82571" y="263046"/>
                      <a:pt x="81527" y="222337"/>
                    </a:cubicBezTo>
                    <a:cubicBezTo>
                      <a:pt x="80483" y="181628"/>
                      <a:pt x="3239" y="112212"/>
                      <a:pt x="108" y="75156"/>
                    </a:cubicBezTo>
                    <a:cubicBezTo>
                      <a:pt x="-3023" y="38100"/>
                      <a:pt x="62738" y="0"/>
                      <a:pt x="62738"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7" name="Straight Connector 196"/>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8" name="Group 197"/>
            <p:cNvGrpSpPr/>
            <p:nvPr/>
          </p:nvGrpSpPr>
          <p:grpSpPr>
            <a:xfrm>
              <a:off x="5056442" y="4291668"/>
              <a:ext cx="714378" cy="100670"/>
              <a:chOff x="4267200" y="4343399"/>
              <a:chExt cx="457200" cy="64428"/>
            </a:xfrm>
            <a:solidFill>
              <a:schemeClr val="bg1">
                <a:lumMod val="75000"/>
              </a:schemeClr>
            </a:solidFill>
          </p:grpSpPr>
          <p:sp>
            <p:nvSpPr>
              <p:cNvPr id="233" name="Rectangle 232"/>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p:nvPr/>
            </p:nvGrpSpPr>
            <p:grpSpPr>
              <a:xfrm>
                <a:off x="4267200" y="4343399"/>
                <a:ext cx="457200" cy="64428"/>
                <a:chOff x="4267200" y="4343399"/>
                <a:chExt cx="457200" cy="64428"/>
              </a:xfrm>
              <a:grpFill/>
            </p:grpSpPr>
            <p:cxnSp>
              <p:nvCxnSpPr>
                <p:cNvPr id="235" name="Straight Connector 234"/>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07" name="Group 206"/>
            <p:cNvGrpSpPr/>
            <p:nvPr/>
          </p:nvGrpSpPr>
          <p:grpSpPr>
            <a:xfrm flipV="1">
              <a:off x="5056442" y="4191000"/>
              <a:ext cx="714378" cy="100670"/>
              <a:chOff x="4267200" y="4343399"/>
              <a:chExt cx="457200" cy="64428"/>
            </a:xfrm>
            <a:solidFill>
              <a:schemeClr val="bg1">
                <a:lumMod val="75000"/>
              </a:schemeClr>
            </a:solidFill>
          </p:grpSpPr>
          <p:sp>
            <p:nvSpPr>
              <p:cNvPr id="221" name="Rectangle 220"/>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p:cNvGrpSpPr/>
              <p:nvPr/>
            </p:nvGrpSpPr>
            <p:grpSpPr>
              <a:xfrm>
                <a:off x="4267200" y="4343399"/>
                <a:ext cx="457200" cy="64428"/>
                <a:chOff x="4267200" y="4343399"/>
                <a:chExt cx="457200" cy="64428"/>
              </a:xfrm>
              <a:grpFill/>
            </p:grpSpPr>
            <p:cxnSp>
              <p:nvCxnSpPr>
                <p:cNvPr id="228" name="Straight Connector 227"/>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208" name="Straight Connector 207"/>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9" name="Group 208"/>
            <p:cNvGrpSpPr/>
            <p:nvPr/>
          </p:nvGrpSpPr>
          <p:grpSpPr>
            <a:xfrm>
              <a:off x="5179288" y="4527096"/>
              <a:ext cx="468686" cy="241056"/>
              <a:chOff x="4267200" y="4527096"/>
              <a:chExt cx="468686" cy="241056"/>
            </a:xfrm>
          </p:grpSpPr>
          <p:sp>
            <p:nvSpPr>
              <p:cNvPr id="219" name="Isosceles Triangle 218"/>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8" name="Oval 217"/>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p:cNvSpPr>
            <a:spLocks noGrp="1"/>
          </p:cNvSpPr>
          <p:nvPr>
            <p:ph type="ftr" sz="quarter" idx="10"/>
          </p:nvPr>
        </p:nvSpPr>
        <p:spPr/>
        <p:txBody>
          <a:bodyPr/>
          <a:lstStyle/>
          <a:p>
            <a:r>
              <a:rPr lang="en-US"/>
              <a:t>Chillers</a:t>
            </a:r>
            <a:endParaRPr lang="en-US" dirty="0"/>
          </a:p>
        </p:txBody>
      </p:sp>
      <p:sp>
        <p:nvSpPr>
          <p:cNvPr id="3" name="Slide Number Placeholder 2"/>
          <p:cNvSpPr>
            <a:spLocks noGrp="1"/>
          </p:cNvSpPr>
          <p:nvPr>
            <p:ph type="sldNum" sz="quarter" idx="11"/>
          </p:nvPr>
        </p:nvSpPr>
        <p:spPr/>
        <p:txBody>
          <a:bodyPr/>
          <a:lstStyle/>
          <a:p>
            <a:fld id="{A9320731-3B2C-4107-8664-CAD7BE973DC8}" type="slidenum">
              <a:rPr lang="en-US" smtClean="0"/>
              <a:pPr/>
              <a:t>1</a:t>
            </a:fld>
            <a:endParaRPr lang="en-US"/>
          </a:p>
        </p:txBody>
      </p:sp>
      <p:grpSp>
        <p:nvGrpSpPr>
          <p:cNvPr id="12" name="Group 11"/>
          <p:cNvGrpSpPr/>
          <p:nvPr/>
        </p:nvGrpSpPr>
        <p:grpSpPr>
          <a:xfrm>
            <a:off x="293225" y="4191000"/>
            <a:ext cx="8622175" cy="2438400"/>
            <a:chOff x="293225" y="4191000"/>
            <a:chExt cx="8622175" cy="2438400"/>
          </a:xfrm>
        </p:grpSpPr>
        <p:cxnSp>
          <p:nvCxnSpPr>
            <p:cNvPr id="317" name="Straight Connector 316"/>
            <p:cNvCxnSpPr/>
            <p:nvPr/>
          </p:nvCxnSpPr>
          <p:spPr>
            <a:xfrm>
              <a:off x="3609235" y="5309023"/>
              <a:ext cx="2029565" cy="0"/>
            </a:xfrm>
            <a:prstGeom prst="line">
              <a:avLst/>
            </a:prstGeom>
            <a:ln w="203200" cap="flat">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93225" y="4191000"/>
              <a:ext cx="8622175" cy="2438400"/>
              <a:chOff x="293225" y="4191000"/>
              <a:chExt cx="8622175" cy="2438400"/>
            </a:xfrm>
          </p:grpSpPr>
          <p:cxnSp>
            <p:nvCxnSpPr>
              <p:cNvPr id="32" name="Straight Connector 31"/>
              <p:cNvCxnSpPr/>
              <p:nvPr/>
            </p:nvCxnSpPr>
            <p:spPr>
              <a:xfrm flipV="1">
                <a:off x="999289" y="5628825"/>
                <a:ext cx="2762473"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1145505" y="5575196"/>
                <a:ext cx="0" cy="371757"/>
                <a:chOff x="1145505" y="5575196"/>
                <a:chExt cx="0" cy="371757"/>
              </a:xfrm>
            </p:grpSpPr>
            <p:cxnSp>
              <p:nvCxnSpPr>
                <p:cNvPr id="259" name="Straight Connector 258"/>
                <p:cNvCxnSpPr/>
                <p:nvPr/>
              </p:nvCxnSpPr>
              <p:spPr>
                <a:xfrm>
                  <a:off x="1145505" y="5581193"/>
                  <a:ext cx="0" cy="365760"/>
                </a:xfrm>
                <a:prstGeom prst="line">
                  <a:avLst/>
                </a:prstGeom>
                <a:ln w="381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145505" y="5575196"/>
                  <a:ext cx="0" cy="365760"/>
                </a:xfrm>
                <a:prstGeom prst="line">
                  <a:avLst/>
                </a:prstGeom>
                <a:ln w="254000">
                  <a:solidFill>
                    <a:srgbClr val="99D2FF"/>
                  </a:solidFill>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a:off x="3089127" y="5578214"/>
                <a:ext cx="0" cy="368739"/>
                <a:chOff x="1145505" y="5578214"/>
                <a:chExt cx="0" cy="368739"/>
              </a:xfrm>
            </p:grpSpPr>
            <p:cxnSp>
              <p:nvCxnSpPr>
                <p:cNvPr id="261" name="Straight Connector 260"/>
                <p:cNvCxnSpPr/>
                <p:nvPr/>
              </p:nvCxnSpPr>
              <p:spPr>
                <a:xfrm>
                  <a:off x="1145505" y="5581193"/>
                  <a:ext cx="0" cy="365760"/>
                </a:xfrm>
                <a:prstGeom prst="line">
                  <a:avLst/>
                </a:prstGeom>
                <a:ln w="381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1145505" y="5578214"/>
                  <a:ext cx="0" cy="365760"/>
                </a:xfrm>
                <a:prstGeom prst="line">
                  <a:avLst/>
                </a:prstGeom>
                <a:ln w="254000">
                  <a:solidFill>
                    <a:srgbClr val="008FFF"/>
                  </a:solidFill>
                </a:ln>
              </p:spPr>
              <p:style>
                <a:lnRef idx="1">
                  <a:schemeClr val="accent1"/>
                </a:lnRef>
                <a:fillRef idx="0">
                  <a:schemeClr val="accent1"/>
                </a:fillRef>
                <a:effectRef idx="0">
                  <a:schemeClr val="accent1"/>
                </a:effectRef>
                <a:fontRef idx="minor">
                  <a:schemeClr val="tx1"/>
                </a:fontRef>
              </p:style>
            </p:cxnSp>
          </p:grpSp>
          <p:cxnSp>
            <p:nvCxnSpPr>
              <p:cNvPr id="384" name="Straight Connector 383"/>
              <p:cNvCxnSpPr/>
              <p:nvPr/>
            </p:nvCxnSpPr>
            <p:spPr>
              <a:xfrm>
                <a:off x="3657600" y="4648200"/>
                <a:ext cx="381000" cy="0"/>
              </a:xfrm>
              <a:prstGeom prst="line">
                <a:avLst/>
              </a:prstGeom>
              <a:ln w="177800" cap="flat">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80" name="Group 379"/>
              <p:cNvGrpSpPr/>
              <p:nvPr/>
            </p:nvGrpSpPr>
            <p:grpSpPr>
              <a:xfrm>
                <a:off x="4358640" y="4226732"/>
                <a:ext cx="640080" cy="988350"/>
                <a:chOff x="4358640" y="4226732"/>
                <a:chExt cx="640080" cy="988350"/>
              </a:xfrm>
            </p:grpSpPr>
            <p:cxnSp>
              <p:nvCxnSpPr>
                <p:cNvPr id="381" name="Straight Connector 380"/>
                <p:cNvCxnSpPr/>
                <p:nvPr/>
              </p:nvCxnSpPr>
              <p:spPr>
                <a:xfrm flipV="1">
                  <a:off x="4358640" y="4226732"/>
                  <a:ext cx="640080" cy="0"/>
                </a:xfrm>
                <a:prstGeom prst="line">
                  <a:avLst/>
                </a:prstGeom>
                <a:ln w="317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V="1">
                  <a:off x="4998720" y="4226733"/>
                  <a:ext cx="0" cy="331738"/>
                </a:xfrm>
                <a:prstGeom prst="line">
                  <a:avLst/>
                </a:prstGeom>
                <a:ln w="317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4998720" y="4736534"/>
                  <a:ext cx="0" cy="478548"/>
                </a:xfrm>
                <a:prstGeom prst="line">
                  <a:avLst/>
                </a:prstGeom>
                <a:ln w="317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55" name="Straight Connector 354"/>
              <p:cNvCxnSpPr/>
              <p:nvPr/>
            </p:nvCxnSpPr>
            <p:spPr>
              <a:xfrm>
                <a:off x="4357689" y="4342004"/>
                <a:ext cx="442911"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V="1">
                <a:off x="4800600" y="4342004"/>
                <a:ext cx="0" cy="216467"/>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V="1">
                <a:off x="4798423" y="4736534"/>
                <a:ext cx="0" cy="519696"/>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397524" y="4328523"/>
                <a:ext cx="2918509" cy="1280160"/>
                <a:chOff x="938771" y="1066800"/>
                <a:chExt cx="3574382" cy="1681619"/>
              </a:xfrm>
            </p:grpSpPr>
            <p:sp>
              <p:nvSpPr>
                <p:cNvPr id="78" name="Oval 77"/>
                <p:cNvSpPr/>
                <p:nvPr/>
              </p:nvSpPr>
              <p:spPr>
                <a:xfrm>
                  <a:off x="1219200" y="1447800"/>
                  <a:ext cx="931749" cy="918799"/>
                </a:xfrm>
                <a:prstGeom prst="ellipse">
                  <a:avLst/>
                </a:prstGeom>
                <a:solidFill>
                  <a:srgbClr val="99D2FF"/>
                </a:solidFill>
                <a:ln>
                  <a:solidFill>
                    <a:srgbClr val="99D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714499" y="1066800"/>
                  <a:ext cx="2798654" cy="1681619"/>
                </a:xfrm>
                <a:prstGeom prst="rect">
                  <a:avLst/>
                </a:prstGeom>
                <a:gradFill flip="none" rotWithShape="1">
                  <a:gsLst>
                    <a:gs pos="0">
                      <a:srgbClr val="99D2FF"/>
                    </a:gs>
                    <a:gs pos="75000">
                      <a:srgbClr val="008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c 75"/>
                <p:cNvSpPr>
                  <a:spLocks noChangeAspect="1"/>
                </p:cNvSpPr>
                <p:nvPr/>
              </p:nvSpPr>
              <p:spPr>
                <a:xfrm rot="16200000">
                  <a:off x="1009840" y="1122679"/>
                  <a:ext cx="1360608" cy="1502746"/>
                </a:xfrm>
                <a:prstGeom prst="arc">
                  <a:avLst>
                    <a:gd name="adj1" fmla="val 10800000"/>
                    <a:gd name="adj2" fmla="val 0"/>
                  </a:avLst>
                </a:prstGeom>
                <a:solidFill>
                  <a:srgbClr val="99D2FF"/>
                </a:solidFill>
                <a:ln w="254000" cap="rnd">
                  <a:solidFill>
                    <a:srgbClr val="99D2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3" name="Arc 222"/>
              <p:cNvSpPr>
                <a:spLocks noChangeAspect="1"/>
              </p:cNvSpPr>
              <p:nvPr/>
            </p:nvSpPr>
            <p:spPr>
              <a:xfrm rot="16200000">
                <a:off x="624377" y="4528931"/>
                <a:ext cx="814204" cy="873285"/>
              </a:xfrm>
              <a:prstGeom prst="arc">
                <a:avLst>
                  <a:gd name="adj1" fmla="val 10800000"/>
                  <a:gd name="adj2" fmla="val 0"/>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Rectangle 79"/>
              <p:cNvSpPr/>
              <p:nvPr/>
            </p:nvSpPr>
            <p:spPr>
              <a:xfrm>
                <a:off x="3323017" y="4328523"/>
                <a:ext cx="444928" cy="637051"/>
              </a:xfrm>
              <a:prstGeom prst="rect">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323017" y="4969646"/>
                <a:ext cx="444928" cy="637051"/>
              </a:xfrm>
              <a:prstGeom prst="rect">
                <a:avLst/>
              </a:prstGeom>
              <a:solidFill>
                <a:srgbClr val="99D2FF"/>
              </a:solidFill>
              <a:ln>
                <a:solidFill>
                  <a:srgbClr val="99D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1008692" y="4328523"/>
                <a:ext cx="2759253"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39504" y="5449734"/>
                <a:ext cx="0" cy="155448"/>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339504" y="5203010"/>
                <a:ext cx="0" cy="13716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332420" y="4331133"/>
                <a:ext cx="0" cy="153388"/>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39504" y="4869648"/>
                <a:ext cx="0" cy="192024"/>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339504" y="4634087"/>
                <a:ext cx="0" cy="8229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40682" y="4966616"/>
                <a:ext cx="412960"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49" name="Arc 48"/>
              <p:cNvSpPr>
                <a:spLocks noChangeAspect="1"/>
              </p:cNvSpPr>
              <p:nvPr/>
            </p:nvSpPr>
            <p:spPr>
              <a:xfrm rot="16200000">
                <a:off x="359209" y="4262539"/>
                <a:ext cx="1280159" cy="1412127"/>
              </a:xfrm>
              <a:prstGeom prst="arc">
                <a:avLst>
                  <a:gd name="adj1" fmla="val 10800000"/>
                  <a:gd name="adj2" fmla="val 0"/>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p:cNvCxnSpPr/>
              <p:nvPr/>
            </p:nvCxnSpPr>
            <p:spPr>
              <a:xfrm>
                <a:off x="3769051" y="4328727"/>
                <a:ext cx="0" cy="127995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1107795" y="5372676"/>
                <a:ext cx="216605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42" idx="0"/>
              </p:cNvCxnSpPr>
              <p:nvPr/>
            </p:nvCxnSpPr>
            <p:spPr>
              <a:xfrm flipH="1">
                <a:off x="1031480" y="5372676"/>
                <a:ext cx="2363160" cy="0"/>
              </a:xfrm>
              <a:prstGeom prst="line">
                <a:avLst/>
              </a:prstGeom>
              <a:ln w="127000" cap="rnd">
                <a:gradFill flip="none" rotWithShape="1">
                  <a:gsLst>
                    <a:gs pos="0">
                      <a:srgbClr val="008FFF"/>
                    </a:gs>
                    <a:gs pos="100000">
                      <a:srgbClr val="99D2FF"/>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1107795" y="4558471"/>
                <a:ext cx="216605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060922" y="4558471"/>
                <a:ext cx="2350113" cy="0"/>
              </a:xfrm>
              <a:prstGeom prst="line">
                <a:avLst/>
              </a:prstGeom>
              <a:ln w="127000" cap="rnd">
                <a:gradFill flip="none" rotWithShape="1">
                  <a:gsLst>
                    <a:gs pos="0">
                      <a:srgbClr val="008FFF"/>
                    </a:gs>
                    <a:gs pos="100000">
                      <a:srgbClr val="3333FF"/>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42" name="Arc 41"/>
              <p:cNvSpPr>
                <a:spLocks noChangeAspect="1"/>
              </p:cNvSpPr>
              <p:nvPr/>
            </p:nvSpPr>
            <p:spPr>
              <a:xfrm rot="16200000">
                <a:off x="624377" y="4528931"/>
                <a:ext cx="814204" cy="873285"/>
              </a:xfrm>
              <a:prstGeom prst="arc">
                <a:avLst>
                  <a:gd name="adj1" fmla="val 10800000"/>
                  <a:gd name="adj2" fmla="val 0"/>
                </a:avLst>
              </a:prstGeom>
              <a:ln w="127000" cap="rnd">
                <a:solidFill>
                  <a:srgbClr val="008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Group 32"/>
              <p:cNvGrpSpPr/>
              <p:nvPr/>
            </p:nvGrpSpPr>
            <p:grpSpPr>
              <a:xfrm>
                <a:off x="917154" y="4803354"/>
                <a:ext cx="282188" cy="302143"/>
                <a:chOff x="917154" y="4803354"/>
                <a:chExt cx="282188" cy="302143"/>
              </a:xfrm>
            </p:grpSpPr>
            <p:sp>
              <p:nvSpPr>
                <p:cNvPr id="258" name="Arc 257"/>
                <p:cNvSpPr>
                  <a:spLocks noChangeAspect="1"/>
                </p:cNvSpPr>
                <p:nvPr/>
              </p:nvSpPr>
              <p:spPr>
                <a:xfrm rot="10800000">
                  <a:off x="917154" y="4803354"/>
                  <a:ext cx="282188" cy="302143"/>
                </a:xfrm>
                <a:prstGeom prst="arc">
                  <a:avLst>
                    <a:gd name="adj1" fmla="val 16200000"/>
                    <a:gd name="adj2" fmla="val 5442982"/>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Arc 252"/>
                <p:cNvSpPr>
                  <a:spLocks noChangeAspect="1"/>
                </p:cNvSpPr>
                <p:nvPr/>
              </p:nvSpPr>
              <p:spPr>
                <a:xfrm rot="10800000">
                  <a:off x="917154" y="4803354"/>
                  <a:ext cx="282188" cy="302143"/>
                </a:xfrm>
                <a:prstGeom prst="arc">
                  <a:avLst>
                    <a:gd name="adj1" fmla="val 16200000"/>
                    <a:gd name="adj2" fmla="val 5442982"/>
                  </a:avLst>
                </a:prstGeom>
                <a:ln w="127000" cap="rnd">
                  <a:solidFill>
                    <a:srgbClr val="008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Group 251"/>
              <p:cNvGrpSpPr/>
              <p:nvPr/>
            </p:nvGrpSpPr>
            <p:grpSpPr>
              <a:xfrm>
                <a:off x="1062864" y="5105400"/>
                <a:ext cx="2331720" cy="0"/>
                <a:chOff x="1125625" y="5105400"/>
                <a:chExt cx="2259488" cy="0"/>
              </a:xfrm>
            </p:grpSpPr>
            <p:cxnSp>
              <p:nvCxnSpPr>
                <p:cNvPr id="225" name="Straight Connector 224"/>
                <p:cNvCxnSpPr/>
                <p:nvPr/>
              </p:nvCxnSpPr>
              <p:spPr>
                <a:xfrm flipH="1">
                  <a:off x="1216811" y="5105400"/>
                  <a:ext cx="2058990"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1125625" y="5105400"/>
                  <a:ext cx="2259488" cy="0"/>
                </a:xfrm>
                <a:prstGeom prst="line">
                  <a:avLst/>
                </a:prstGeom>
                <a:ln w="127000" cap="rnd">
                  <a:gradFill flip="none" rotWithShape="1">
                    <a:gsLst>
                      <a:gs pos="0">
                        <a:srgbClr val="008FFF"/>
                      </a:gs>
                      <a:gs pos="100000">
                        <a:srgbClr val="99D2FF"/>
                      </a:gs>
                    </a:gsLst>
                    <a:lin ang="108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p:nvGrpSpPr>
            <p:grpSpPr>
              <a:xfrm>
                <a:off x="1062864" y="4803258"/>
                <a:ext cx="2331720" cy="0"/>
                <a:chOff x="1125625" y="5105400"/>
                <a:chExt cx="2259488" cy="0"/>
              </a:xfrm>
            </p:grpSpPr>
            <p:cxnSp>
              <p:nvCxnSpPr>
                <p:cNvPr id="256" name="Straight Connector 255"/>
                <p:cNvCxnSpPr/>
                <p:nvPr/>
              </p:nvCxnSpPr>
              <p:spPr>
                <a:xfrm flipH="1">
                  <a:off x="1216811" y="5105400"/>
                  <a:ext cx="2058990"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1125625" y="5105400"/>
                  <a:ext cx="2259488" cy="0"/>
                </a:xfrm>
                <a:prstGeom prst="line">
                  <a:avLst/>
                </a:prstGeom>
                <a:ln w="127000" cap="rnd">
                  <a:gradFill flip="none" rotWithShape="1">
                    <a:gsLst>
                      <a:gs pos="0">
                        <a:srgbClr val="008FFF"/>
                      </a:gs>
                      <a:gs pos="100000">
                        <a:srgbClr val="3333FF"/>
                      </a:gs>
                    </a:gsLst>
                    <a:lin ang="10800000" scaled="1"/>
                    <a:tileRect/>
                  </a:gra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3657600" y="4648200"/>
                <a:ext cx="381000" cy="0"/>
              </a:xfrm>
              <a:prstGeom prst="line">
                <a:avLst/>
              </a:prstGeom>
              <a:ln w="127000" cap="rnd">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537153" y="5309023"/>
                <a:ext cx="2029565" cy="0"/>
              </a:xfrm>
              <a:prstGeom prst="line">
                <a:avLst/>
              </a:prstGeom>
              <a:ln w="152400" cap="rnd">
                <a:solidFill>
                  <a:srgbClr val="99D2FF"/>
                </a:solidFill>
              </a:ln>
            </p:spPr>
            <p:style>
              <a:lnRef idx="1">
                <a:schemeClr val="accent1"/>
              </a:lnRef>
              <a:fillRef idx="0">
                <a:schemeClr val="accent1"/>
              </a:fillRef>
              <a:effectRef idx="0">
                <a:schemeClr val="accent1"/>
              </a:effectRef>
              <a:fontRef idx="minor">
                <a:schemeClr val="tx1"/>
              </a:fontRef>
            </p:style>
          </p:cxnSp>
          <p:grpSp>
            <p:nvGrpSpPr>
              <p:cNvPr id="350" name="Group 349"/>
              <p:cNvGrpSpPr/>
              <p:nvPr/>
            </p:nvGrpSpPr>
            <p:grpSpPr>
              <a:xfrm>
                <a:off x="3886200" y="4191000"/>
                <a:ext cx="714378" cy="429938"/>
                <a:chOff x="4046218" y="4218262"/>
                <a:chExt cx="714378" cy="429938"/>
              </a:xfrm>
            </p:grpSpPr>
            <p:grpSp>
              <p:nvGrpSpPr>
                <p:cNvPr id="111" name="Group 110"/>
                <p:cNvGrpSpPr>
                  <a:grpSpLocks noChangeAspect="1"/>
                </p:cNvGrpSpPr>
                <p:nvPr/>
              </p:nvGrpSpPr>
              <p:grpSpPr>
                <a:xfrm>
                  <a:off x="4046218" y="4218262"/>
                  <a:ext cx="714378" cy="201338"/>
                  <a:chOff x="4267200" y="4278972"/>
                  <a:chExt cx="457200" cy="128855"/>
                </a:xfrm>
              </p:grpSpPr>
              <p:grpSp>
                <p:nvGrpSpPr>
                  <p:cNvPr id="110" name="Group 109"/>
                  <p:cNvGrpSpPr/>
                  <p:nvPr/>
                </p:nvGrpSpPr>
                <p:grpSpPr>
                  <a:xfrm>
                    <a:off x="4267200" y="4343399"/>
                    <a:ext cx="457200" cy="64428"/>
                    <a:chOff x="4267200" y="4343399"/>
                    <a:chExt cx="457200" cy="64428"/>
                  </a:xfrm>
                </p:grpSpPr>
                <p:sp>
                  <p:nvSpPr>
                    <p:cNvPr id="109" name="Rectangle 108"/>
                    <p:cNvSpPr/>
                    <p:nvPr/>
                  </p:nvSpPr>
                  <p:spPr>
                    <a:xfrm>
                      <a:off x="4343400" y="4343400"/>
                      <a:ext cx="304800" cy="64426"/>
                    </a:xfrm>
                    <a:prstGeom prst="rect">
                      <a:avLst/>
                    </a:prstGeom>
                    <a:solidFill>
                      <a:srgbClr val="99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4267200" y="4343399"/>
                      <a:ext cx="457200" cy="64428"/>
                      <a:chOff x="4267200" y="4343399"/>
                      <a:chExt cx="457200" cy="64428"/>
                    </a:xfrm>
                  </p:grpSpPr>
                  <p:cxnSp>
                    <p:nvCxnSpPr>
                      <p:cNvPr id="53" name="Straight Connector 52"/>
                      <p:cNvCxnSpPr/>
                      <p:nvPr/>
                    </p:nvCxnSpPr>
                    <p:spPr>
                      <a:xfrm>
                        <a:off x="4267200" y="4343400"/>
                        <a:ext cx="76200"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4648200" y="4343400"/>
                        <a:ext cx="76200"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343400" y="4343400"/>
                        <a:ext cx="0" cy="64427"/>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648200" y="4343399"/>
                        <a:ext cx="0" cy="64427"/>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4343400" y="4407826"/>
                        <a:ext cx="304800" cy="1"/>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0" name="Group 209"/>
                  <p:cNvGrpSpPr/>
                  <p:nvPr/>
                </p:nvGrpSpPr>
                <p:grpSpPr>
                  <a:xfrm flipV="1">
                    <a:off x="4267200" y="4278972"/>
                    <a:ext cx="457200" cy="64428"/>
                    <a:chOff x="4267200" y="4343399"/>
                    <a:chExt cx="457200" cy="64428"/>
                  </a:xfrm>
                </p:grpSpPr>
                <p:sp>
                  <p:nvSpPr>
                    <p:cNvPr id="211" name="Rectangle 210"/>
                    <p:cNvSpPr/>
                    <p:nvPr/>
                  </p:nvSpPr>
                  <p:spPr>
                    <a:xfrm>
                      <a:off x="4343400" y="4343400"/>
                      <a:ext cx="304800" cy="644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211"/>
                    <p:cNvGrpSpPr/>
                    <p:nvPr/>
                  </p:nvGrpSpPr>
                  <p:grpSpPr>
                    <a:xfrm>
                      <a:off x="4267200" y="4343399"/>
                      <a:ext cx="457200" cy="64428"/>
                      <a:chOff x="4267200" y="4343399"/>
                      <a:chExt cx="457200" cy="64428"/>
                    </a:xfrm>
                  </p:grpSpPr>
                  <p:cxnSp>
                    <p:nvCxnSpPr>
                      <p:cNvPr id="213" name="Straight Connector 212"/>
                      <p:cNvCxnSpPr/>
                      <p:nvPr/>
                    </p:nvCxnSpPr>
                    <p:spPr>
                      <a:xfrm>
                        <a:off x="4267200" y="4343400"/>
                        <a:ext cx="76200"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648200" y="4343400"/>
                        <a:ext cx="76200"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4343400" y="4343400"/>
                        <a:ext cx="0" cy="64427"/>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4648200" y="4343399"/>
                        <a:ext cx="0" cy="64427"/>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a:off x="4343400" y="4407826"/>
                        <a:ext cx="304800" cy="1"/>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p:cNvCxnSpPr/>
                  <p:nvPr/>
                </p:nvCxnSpPr>
                <p:spPr>
                  <a:xfrm>
                    <a:off x="4267200" y="4343400"/>
                    <a:ext cx="457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4" name="Straight Connector 113"/>
                <p:cNvCxnSpPr/>
                <p:nvPr/>
              </p:nvCxnSpPr>
              <p:spPr>
                <a:xfrm flipV="1">
                  <a:off x="4400536" y="4300728"/>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a:off x="4357689" y="4342004"/>
                <a:ext cx="442911" cy="0"/>
              </a:xfrm>
              <a:prstGeom prst="line">
                <a:avLst/>
              </a:prstGeom>
              <a:ln cap="rnd">
                <a:solidFill>
                  <a:srgbClr val="99D2FF"/>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flipV="1">
                <a:off x="4800600" y="4342004"/>
                <a:ext cx="0" cy="216467"/>
              </a:xfrm>
              <a:prstGeom prst="line">
                <a:avLst/>
              </a:prstGeom>
              <a:ln cap="rnd">
                <a:solidFill>
                  <a:srgbClr val="99D2FF"/>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V="1">
                <a:off x="4798423" y="4736534"/>
                <a:ext cx="0" cy="519696"/>
              </a:xfrm>
              <a:prstGeom prst="line">
                <a:avLst/>
              </a:prstGeom>
              <a:ln cap="rnd">
                <a:solidFill>
                  <a:srgbClr val="99D2FF"/>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flipH="1">
                <a:off x="4953000" y="5181600"/>
                <a:ext cx="9144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4998720" y="5206616"/>
                <a:ext cx="0" cy="123836"/>
              </a:xfrm>
              <a:prstGeom prst="line">
                <a:avLst/>
              </a:prstGeom>
              <a:ln w="63500"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4998720" y="5208985"/>
                <a:ext cx="0" cy="123836"/>
              </a:xfrm>
              <a:prstGeom prst="line">
                <a:avLst/>
              </a:prstGeom>
              <a:ln w="28575"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V="1">
                <a:off x="4358640" y="4226732"/>
                <a:ext cx="640080" cy="0"/>
              </a:xfrm>
              <a:prstGeom prst="line">
                <a:avLst/>
              </a:prstGeom>
              <a:ln w="9525"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flipV="1">
                <a:off x="4998720" y="4226733"/>
                <a:ext cx="0" cy="331738"/>
              </a:xfrm>
              <a:prstGeom prst="line">
                <a:avLst/>
              </a:prstGeom>
              <a:ln w="9525"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flipV="1">
                <a:off x="4998720" y="4736534"/>
                <a:ext cx="0" cy="478548"/>
              </a:xfrm>
              <a:prstGeom prst="line">
                <a:avLst/>
              </a:prstGeom>
              <a:ln w="9525" cap="rnd">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92" name="Group 391"/>
              <p:cNvGrpSpPr/>
              <p:nvPr/>
            </p:nvGrpSpPr>
            <p:grpSpPr>
              <a:xfrm>
                <a:off x="5486400" y="4941877"/>
                <a:ext cx="3429000" cy="1687523"/>
                <a:chOff x="5486400" y="4941877"/>
                <a:chExt cx="3429000" cy="1687523"/>
              </a:xfrm>
            </p:grpSpPr>
            <p:cxnSp>
              <p:nvCxnSpPr>
                <p:cNvPr id="167" name="Straight Connector 166"/>
                <p:cNvCxnSpPr/>
                <p:nvPr/>
              </p:nvCxnSpPr>
              <p:spPr>
                <a:xfrm flipV="1">
                  <a:off x="5827490" y="5565751"/>
                  <a:ext cx="0" cy="169244"/>
                </a:xfrm>
                <a:prstGeom prst="line">
                  <a:avLst/>
                </a:prstGeom>
                <a:ln w="76200" cap="rnd">
                  <a:solidFill>
                    <a:srgbClr val="99D2FF"/>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5851187" y="5544203"/>
                  <a:ext cx="0" cy="169244"/>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1" name="Group 180"/>
                <p:cNvGrpSpPr/>
                <p:nvPr/>
              </p:nvGrpSpPr>
              <p:grpSpPr>
                <a:xfrm>
                  <a:off x="7129340" y="5065144"/>
                  <a:ext cx="239904" cy="426174"/>
                  <a:chOff x="5475096" y="5077070"/>
                  <a:chExt cx="239904" cy="426174"/>
                </a:xfrm>
              </p:grpSpPr>
              <p:cxnSp>
                <p:nvCxnSpPr>
                  <p:cNvPr id="177" name="Straight Connector 176"/>
                  <p:cNvCxnSpPr/>
                  <p:nvPr/>
                </p:nvCxnSpPr>
                <p:spPr>
                  <a:xfrm flipV="1">
                    <a:off x="5598890" y="5334000"/>
                    <a:ext cx="0" cy="169244"/>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5562600" y="5317156"/>
                    <a:ext cx="0" cy="169244"/>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5638800" y="5312452"/>
                    <a:ext cx="0" cy="169244"/>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Isosceles Triangle 177"/>
                  <p:cNvSpPr/>
                  <p:nvPr/>
                </p:nvSpPr>
                <p:spPr>
                  <a:xfrm>
                    <a:off x="5475096" y="5077070"/>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8610600" y="5486400"/>
                  <a:ext cx="304800" cy="1066799"/>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486400" y="5695131"/>
                  <a:ext cx="304800" cy="82296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5570890" y="5656871"/>
                  <a:ext cx="67910" cy="89948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638800" y="5656871"/>
                  <a:ext cx="64896" cy="89948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5703696" y="5718151"/>
                  <a:ext cx="239904" cy="7620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5943600" y="5718151"/>
                  <a:ext cx="64896" cy="7620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6008963" y="5773998"/>
                  <a:ext cx="64896" cy="650306"/>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6073859" y="5801608"/>
                  <a:ext cx="479341" cy="60234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16200000">
                  <a:off x="6362700" y="5832451"/>
                  <a:ext cx="914400" cy="533400"/>
                </a:xfrm>
                <a:prstGeom prst="trapezoid">
                  <a:avLst>
                    <a:gd name="adj" fmla="val 28632"/>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7086600" y="5486400"/>
                  <a:ext cx="316104" cy="10668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7408505" y="5403066"/>
                  <a:ext cx="67910" cy="122633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7476415" y="5403066"/>
                  <a:ext cx="64896" cy="122633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7543800" y="5486400"/>
                  <a:ext cx="1219200" cy="1066799"/>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p:cNvSpPr/>
                <p:nvPr/>
              </p:nvSpPr>
              <p:spPr>
                <a:xfrm>
                  <a:off x="5703696" y="5308821"/>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p:nvPr/>
              </p:nvCxnSpPr>
              <p:spPr>
                <a:xfrm flipV="1">
                  <a:off x="5791200" y="5548907"/>
                  <a:ext cx="0" cy="169244"/>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70" name="Isosceles Triangle 169"/>
                <p:cNvSpPr/>
                <p:nvPr/>
              </p:nvSpPr>
              <p:spPr>
                <a:xfrm rot="5400000">
                  <a:off x="5583654" y="5181510"/>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Isosceles Triangle 187"/>
                <p:cNvSpPr/>
                <p:nvPr/>
              </p:nvSpPr>
              <p:spPr>
                <a:xfrm rot="5400000" flipV="1">
                  <a:off x="7250856" y="4941786"/>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399"/>
              <p:cNvGrpSpPr/>
              <p:nvPr/>
            </p:nvGrpSpPr>
            <p:grpSpPr>
              <a:xfrm>
                <a:off x="4009046" y="4527096"/>
                <a:ext cx="468686" cy="241056"/>
                <a:chOff x="4009046" y="4527096"/>
                <a:chExt cx="468686" cy="241056"/>
              </a:xfrm>
            </p:grpSpPr>
            <p:grpSp>
              <p:nvGrpSpPr>
                <p:cNvPr id="112" name="Group 111"/>
                <p:cNvGrpSpPr/>
                <p:nvPr/>
              </p:nvGrpSpPr>
              <p:grpSpPr>
                <a:xfrm>
                  <a:off x="4009046" y="4527096"/>
                  <a:ext cx="468686" cy="241056"/>
                  <a:chOff x="4267200" y="4527096"/>
                  <a:chExt cx="468686" cy="241056"/>
                </a:xfrm>
              </p:grpSpPr>
              <p:sp>
                <p:nvSpPr>
                  <p:cNvPr id="189" name="Isosceles Triangle 188"/>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Isosceles Triangle 189"/>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5" name="Oval 394"/>
                <p:cNvSpPr>
                  <a:spLocks noChangeAspect="1"/>
                </p:cNvSpPr>
                <p:nvPr/>
              </p:nvSpPr>
              <p:spPr>
                <a:xfrm>
                  <a:off x="4151949"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7" name="Straight Connector 396"/>
              <p:cNvCxnSpPr>
                <a:stCxn id="395" idx="1"/>
                <a:endCxn id="395" idx="5"/>
              </p:cNvCxnSpPr>
              <p:nvPr/>
            </p:nvCxnSpPr>
            <p:spPr>
              <a:xfrm>
                <a:off x="4178731" y="4582966"/>
                <a:ext cx="129316" cy="1293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a:stCxn id="395" idx="7"/>
                <a:endCxn id="395" idx="3"/>
              </p:cNvCxnSpPr>
              <p:nvPr/>
            </p:nvCxnSpPr>
            <p:spPr>
              <a:xfrm flipH="1">
                <a:off x="4178731" y="4582966"/>
                <a:ext cx="129316" cy="1293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7419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9" name="Straight Connector 268"/>
          <p:cNvCxnSpPr/>
          <p:nvPr/>
        </p:nvCxnSpPr>
        <p:spPr>
          <a:xfrm rot="5400000">
            <a:off x="6499860" y="4842494"/>
            <a:ext cx="36576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a:off x="5081109" y="5166360"/>
            <a:ext cx="27432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238" idx="3"/>
          </p:cNvCxnSpPr>
          <p:nvPr/>
        </p:nvCxnSpPr>
        <p:spPr>
          <a:xfrm>
            <a:off x="3646170" y="4865777"/>
            <a:ext cx="1085786" cy="0"/>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7010400" y="4862374"/>
            <a:ext cx="1188720" cy="0"/>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V="1">
            <a:off x="7490851" y="5061672"/>
            <a:ext cx="738749" cy="157"/>
          </a:xfrm>
          <a:prstGeom prst="line">
            <a:avLst/>
          </a:prstGeom>
          <a:ln w="1524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3657600" y="4648200"/>
            <a:ext cx="381000" cy="0"/>
          </a:xfrm>
          <a:prstGeom prst="line">
            <a:avLst/>
          </a:prstGeom>
          <a:ln w="177800" cap="flat">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80" name="Group 379"/>
          <p:cNvGrpSpPr/>
          <p:nvPr/>
        </p:nvGrpSpPr>
        <p:grpSpPr>
          <a:xfrm>
            <a:off x="4358640" y="4226732"/>
            <a:ext cx="640080" cy="988350"/>
            <a:chOff x="4358640" y="4226732"/>
            <a:chExt cx="640080" cy="988350"/>
          </a:xfrm>
        </p:grpSpPr>
        <p:cxnSp>
          <p:nvCxnSpPr>
            <p:cNvPr id="381" name="Straight Connector 380"/>
            <p:cNvCxnSpPr/>
            <p:nvPr/>
          </p:nvCxnSpPr>
          <p:spPr>
            <a:xfrm flipV="1">
              <a:off x="4358640" y="4226732"/>
              <a:ext cx="640080" cy="0"/>
            </a:xfrm>
            <a:prstGeom prst="line">
              <a:avLst/>
            </a:prstGeom>
            <a:ln w="317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V="1">
              <a:off x="4998720" y="4226733"/>
              <a:ext cx="0" cy="331738"/>
            </a:xfrm>
            <a:prstGeom prst="line">
              <a:avLst/>
            </a:prstGeom>
            <a:ln w="317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4998720" y="4736534"/>
              <a:ext cx="0" cy="478548"/>
            </a:xfrm>
            <a:prstGeom prst="line">
              <a:avLst/>
            </a:prstGeom>
            <a:ln w="317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54" name="Group 353"/>
          <p:cNvGrpSpPr/>
          <p:nvPr/>
        </p:nvGrpSpPr>
        <p:grpSpPr>
          <a:xfrm>
            <a:off x="4357689" y="4342004"/>
            <a:ext cx="442911" cy="914226"/>
            <a:chOff x="4357689" y="4342004"/>
            <a:chExt cx="442911" cy="914226"/>
          </a:xfrm>
        </p:grpSpPr>
        <p:cxnSp>
          <p:nvCxnSpPr>
            <p:cNvPr id="355" name="Straight Connector 354"/>
            <p:cNvCxnSpPr/>
            <p:nvPr/>
          </p:nvCxnSpPr>
          <p:spPr>
            <a:xfrm>
              <a:off x="4357689" y="4342004"/>
              <a:ext cx="442911"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V="1">
              <a:off x="4800600" y="4342004"/>
              <a:ext cx="0" cy="216467"/>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V="1">
              <a:off x="4798423" y="4736534"/>
              <a:ext cx="0" cy="519696"/>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p:nvPr/>
        </p:nvCxnSpPr>
        <p:spPr>
          <a:xfrm>
            <a:off x="8229600" y="1474087"/>
            <a:ext cx="0" cy="3520440"/>
          </a:xfrm>
          <a:prstGeom prst="line">
            <a:avLst/>
          </a:prstGeom>
          <a:ln w="1524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H="1">
            <a:off x="6011338" y="1473044"/>
            <a:ext cx="2218262" cy="0"/>
          </a:xfrm>
          <a:prstGeom prst="line">
            <a:avLst/>
          </a:prstGeom>
          <a:ln w="1524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3609235" y="5309023"/>
            <a:ext cx="2029565" cy="0"/>
          </a:xfrm>
          <a:prstGeom prst="line">
            <a:avLst/>
          </a:prstGeom>
          <a:ln w="203200" cap="flat">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293225" y="4328523"/>
            <a:ext cx="3475826" cy="1618430"/>
            <a:chOff x="293225" y="4328523"/>
            <a:chExt cx="3475826" cy="1618430"/>
          </a:xfrm>
        </p:grpSpPr>
        <p:grpSp>
          <p:nvGrpSpPr>
            <p:cNvPr id="79" name="Group 78"/>
            <p:cNvGrpSpPr/>
            <p:nvPr/>
          </p:nvGrpSpPr>
          <p:grpSpPr>
            <a:xfrm>
              <a:off x="397524" y="4328523"/>
              <a:ext cx="2918509" cy="1280160"/>
              <a:chOff x="938771" y="1066800"/>
              <a:chExt cx="3574382" cy="1681619"/>
            </a:xfrm>
          </p:grpSpPr>
          <p:sp>
            <p:nvSpPr>
              <p:cNvPr id="78" name="Oval 77"/>
              <p:cNvSpPr/>
              <p:nvPr/>
            </p:nvSpPr>
            <p:spPr>
              <a:xfrm>
                <a:off x="1219200" y="1447800"/>
                <a:ext cx="931749" cy="918799"/>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714499" y="1066800"/>
                <a:ext cx="2798654" cy="1681619"/>
              </a:xfrm>
              <a:prstGeom prst="rect">
                <a:avLst/>
              </a:prstGeom>
              <a:gradFill flip="none" rotWithShape="1">
                <a:gsLst>
                  <a:gs pos="0">
                    <a:schemeClr val="bg2">
                      <a:lumMod val="60000"/>
                      <a:lumOff val="40000"/>
                    </a:schemeClr>
                  </a:gs>
                  <a:gs pos="75000">
                    <a:schemeClr val="accent1"/>
                  </a:gs>
                </a:gsLst>
                <a:lin ang="0" scaled="1"/>
                <a:tileRect/>
              </a:gra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c 75"/>
              <p:cNvSpPr>
                <a:spLocks noChangeAspect="1"/>
              </p:cNvSpPr>
              <p:nvPr/>
            </p:nvSpPr>
            <p:spPr>
              <a:xfrm rot="16200000">
                <a:off x="1009840" y="1122679"/>
                <a:ext cx="1360608" cy="1502746"/>
              </a:xfrm>
              <a:prstGeom prst="arc">
                <a:avLst>
                  <a:gd name="adj1" fmla="val 10800000"/>
                  <a:gd name="adj2" fmla="val 0"/>
                </a:avLst>
              </a:prstGeom>
              <a:solidFill>
                <a:schemeClr val="bg2">
                  <a:lumMod val="60000"/>
                  <a:lumOff val="40000"/>
                </a:schemeClr>
              </a:solidFill>
              <a:ln w="254000" cap="rnd">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3" name="Arc 222"/>
            <p:cNvSpPr>
              <a:spLocks noChangeAspect="1"/>
            </p:cNvSpPr>
            <p:nvPr/>
          </p:nvSpPr>
          <p:spPr>
            <a:xfrm rot="16200000">
              <a:off x="624377" y="4528931"/>
              <a:ext cx="814204" cy="873285"/>
            </a:xfrm>
            <a:prstGeom prst="arc">
              <a:avLst>
                <a:gd name="adj1" fmla="val 10800000"/>
                <a:gd name="adj2" fmla="val 0"/>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Rectangle 79"/>
            <p:cNvSpPr/>
            <p:nvPr/>
          </p:nvSpPr>
          <p:spPr>
            <a:xfrm>
              <a:off x="3323017" y="4328523"/>
              <a:ext cx="444928" cy="637051"/>
            </a:xfrm>
            <a:prstGeom prst="rect">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323017" y="4969646"/>
              <a:ext cx="444928" cy="63705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1008692" y="4328523"/>
              <a:ext cx="2759253"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999289" y="5608683"/>
              <a:ext cx="2762473"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39504" y="5449734"/>
              <a:ext cx="0" cy="155448"/>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339504" y="5203010"/>
              <a:ext cx="0" cy="13716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332420" y="4331133"/>
              <a:ext cx="0" cy="153388"/>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39504" y="4869648"/>
              <a:ext cx="0" cy="192024"/>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339504" y="4634087"/>
              <a:ext cx="0" cy="8229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40682" y="4966616"/>
              <a:ext cx="412960"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49" name="Arc 48"/>
            <p:cNvSpPr>
              <a:spLocks noChangeAspect="1"/>
            </p:cNvSpPr>
            <p:nvPr/>
          </p:nvSpPr>
          <p:spPr>
            <a:xfrm rot="16200000">
              <a:off x="359209" y="4262539"/>
              <a:ext cx="1280159" cy="1412127"/>
            </a:xfrm>
            <a:prstGeom prst="arc">
              <a:avLst>
                <a:gd name="adj1" fmla="val 10800000"/>
                <a:gd name="adj2" fmla="val 0"/>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p:cNvCxnSpPr/>
            <p:nvPr/>
          </p:nvCxnSpPr>
          <p:spPr>
            <a:xfrm>
              <a:off x="3769051" y="4328727"/>
              <a:ext cx="0" cy="127995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1107795" y="5372676"/>
              <a:ext cx="216605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42" idx="0"/>
            </p:cNvCxnSpPr>
            <p:nvPr/>
          </p:nvCxnSpPr>
          <p:spPr>
            <a:xfrm flipH="1">
              <a:off x="1031480" y="5372676"/>
              <a:ext cx="2363160" cy="0"/>
            </a:xfrm>
            <a:prstGeom prst="line">
              <a:avLst/>
            </a:prstGeom>
            <a:ln w="127000" cap="rnd">
              <a:gradFill flip="none" rotWithShape="1">
                <a:gsLst>
                  <a:gs pos="0">
                    <a:schemeClr val="tx2"/>
                  </a:gs>
                  <a:gs pos="100000">
                    <a:schemeClr val="tx2">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1107795" y="4558471"/>
              <a:ext cx="216605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060922" y="4558471"/>
              <a:ext cx="2350113" cy="0"/>
            </a:xfrm>
            <a:prstGeom prst="line">
              <a:avLst/>
            </a:prstGeom>
            <a:ln w="127000" cap="rnd">
              <a:gradFill flip="none" rotWithShape="1">
                <a:gsLst>
                  <a:gs pos="0">
                    <a:schemeClr val="accent1"/>
                  </a:gs>
                  <a:gs pos="100000">
                    <a:srgbClr val="3333FF"/>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42" name="Arc 41"/>
            <p:cNvSpPr>
              <a:spLocks noChangeAspect="1"/>
            </p:cNvSpPr>
            <p:nvPr/>
          </p:nvSpPr>
          <p:spPr>
            <a:xfrm rot="16200000">
              <a:off x="624377" y="4528931"/>
              <a:ext cx="814204" cy="873285"/>
            </a:xfrm>
            <a:prstGeom prst="arc">
              <a:avLst>
                <a:gd name="adj1" fmla="val 10800000"/>
                <a:gd name="adj2" fmla="val 0"/>
              </a:avLst>
            </a:prstGeom>
            <a:ln w="1270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Group 32"/>
            <p:cNvGrpSpPr/>
            <p:nvPr/>
          </p:nvGrpSpPr>
          <p:grpSpPr>
            <a:xfrm>
              <a:off x="917154" y="4803354"/>
              <a:ext cx="282188" cy="302143"/>
              <a:chOff x="917154" y="4803354"/>
              <a:chExt cx="282188" cy="302143"/>
            </a:xfrm>
          </p:grpSpPr>
          <p:sp>
            <p:nvSpPr>
              <p:cNvPr id="258" name="Arc 257"/>
              <p:cNvSpPr>
                <a:spLocks noChangeAspect="1"/>
              </p:cNvSpPr>
              <p:nvPr/>
            </p:nvSpPr>
            <p:spPr>
              <a:xfrm rot="10800000">
                <a:off x="917154" y="4803354"/>
                <a:ext cx="282188" cy="302143"/>
              </a:xfrm>
              <a:prstGeom prst="arc">
                <a:avLst>
                  <a:gd name="adj1" fmla="val 16200000"/>
                  <a:gd name="adj2" fmla="val 5442982"/>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Arc 252"/>
              <p:cNvSpPr>
                <a:spLocks noChangeAspect="1"/>
              </p:cNvSpPr>
              <p:nvPr/>
            </p:nvSpPr>
            <p:spPr>
              <a:xfrm rot="10800000">
                <a:off x="917154" y="4803354"/>
                <a:ext cx="282188" cy="302143"/>
              </a:xfrm>
              <a:prstGeom prst="arc">
                <a:avLst>
                  <a:gd name="adj1" fmla="val 16200000"/>
                  <a:gd name="adj2" fmla="val 5442982"/>
                </a:avLst>
              </a:prstGeom>
              <a:ln w="1270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Group 251"/>
            <p:cNvGrpSpPr/>
            <p:nvPr/>
          </p:nvGrpSpPr>
          <p:grpSpPr>
            <a:xfrm>
              <a:off x="1062864" y="5105400"/>
              <a:ext cx="2331720" cy="0"/>
              <a:chOff x="1125625" y="5105400"/>
              <a:chExt cx="2259488" cy="0"/>
            </a:xfrm>
          </p:grpSpPr>
          <p:cxnSp>
            <p:nvCxnSpPr>
              <p:cNvPr id="225" name="Straight Connector 224"/>
              <p:cNvCxnSpPr/>
              <p:nvPr/>
            </p:nvCxnSpPr>
            <p:spPr>
              <a:xfrm flipH="1">
                <a:off x="1216811" y="5105400"/>
                <a:ext cx="2058990"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1125625" y="5105400"/>
                <a:ext cx="2259488" cy="0"/>
              </a:xfrm>
              <a:prstGeom prst="line">
                <a:avLst/>
              </a:prstGeom>
              <a:ln w="127000" cap="rnd">
                <a:gradFill flip="none" rotWithShape="1">
                  <a:gsLst>
                    <a:gs pos="0">
                      <a:schemeClr val="tx2"/>
                    </a:gs>
                    <a:gs pos="100000">
                      <a:schemeClr val="tx2">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p:nvGrpSpPr>
          <p:grpSpPr>
            <a:xfrm>
              <a:off x="1062864" y="4803258"/>
              <a:ext cx="2331720" cy="0"/>
              <a:chOff x="1125625" y="5105400"/>
              <a:chExt cx="2259488" cy="0"/>
            </a:xfrm>
          </p:grpSpPr>
          <p:cxnSp>
            <p:nvCxnSpPr>
              <p:cNvPr id="256" name="Straight Connector 255"/>
              <p:cNvCxnSpPr/>
              <p:nvPr/>
            </p:nvCxnSpPr>
            <p:spPr>
              <a:xfrm flipH="1">
                <a:off x="1216811" y="5105400"/>
                <a:ext cx="2058990"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1125625" y="5105400"/>
                <a:ext cx="2259488" cy="0"/>
              </a:xfrm>
              <a:prstGeom prst="line">
                <a:avLst/>
              </a:prstGeom>
              <a:ln w="127000" cap="rnd">
                <a:gradFill flip="none" rotWithShape="1">
                  <a:gsLst>
                    <a:gs pos="0">
                      <a:schemeClr val="tx2"/>
                    </a:gs>
                    <a:gs pos="100000">
                      <a:srgbClr val="3333FF"/>
                    </a:gs>
                  </a:gsLst>
                  <a:lin ang="10800000" scaled="1"/>
                  <a:tileRect/>
                </a:gra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1145505" y="5575196"/>
              <a:ext cx="0" cy="371757"/>
              <a:chOff x="1145505" y="5575196"/>
              <a:chExt cx="0" cy="371757"/>
            </a:xfrm>
          </p:grpSpPr>
          <p:cxnSp>
            <p:nvCxnSpPr>
              <p:cNvPr id="259" name="Straight Connector 258"/>
              <p:cNvCxnSpPr/>
              <p:nvPr/>
            </p:nvCxnSpPr>
            <p:spPr>
              <a:xfrm>
                <a:off x="1145505" y="5581193"/>
                <a:ext cx="0" cy="365760"/>
              </a:xfrm>
              <a:prstGeom prst="line">
                <a:avLst/>
              </a:prstGeom>
              <a:ln w="381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145505" y="5575196"/>
                <a:ext cx="0" cy="365760"/>
              </a:xfrm>
              <a:prstGeom prst="line">
                <a:avLst/>
              </a:prstGeom>
              <a:ln w="2540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a:off x="3089127" y="5578214"/>
              <a:ext cx="0" cy="368739"/>
              <a:chOff x="1145505" y="5578214"/>
              <a:chExt cx="0" cy="368739"/>
            </a:xfrm>
          </p:grpSpPr>
          <p:cxnSp>
            <p:nvCxnSpPr>
              <p:cNvPr id="261" name="Straight Connector 260"/>
              <p:cNvCxnSpPr/>
              <p:nvPr/>
            </p:nvCxnSpPr>
            <p:spPr>
              <a:xfrm>
                <a:off x="1145505" y="5581193"/>
                <a:ext cx="0" cy="365760"/>
              </a:xfrm>
              <a:prstGeom prst="line">
                <a:avLst/>
              </a:prstGeom>
              <a:ln w="381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1145505" y="5578214"/>
                <a:ext cx="0" cy="365760"/>
              </a:xfrm>
              <a:prstGeom prst="line">
                <a:avLst/>
              </a:prstGeom>
              <a:ln w="254000">
                <a:solidFill>
                  <a:schemeClr val="accent1"/>
                </a:solidFill>
              </a:ln>
            </p:spPr>
            <p:style>
              <a:lnRef idx="1">
                <a:schemeClr val="accent1"/>
              </a:lnRef>
              <a:fillRef idx="0">
                <a:schemeClr val="accent1"/>
              </a:fillRef>
              <a:effectRef idx="0">
                <a:schemeClr val="accent1"/>
              </a:effectRef>
              <a:fontRef idx="minor">
                <a:schemeClr val="tx1"/>
              </a:fontRef>
            </p:style>
          </p:cxnSp>
        </p:grpSp>
      </p:grpSp>
      <p:cxnSp>
        <p:nvCxnSpPr>
          <p:cNvPr id="183" name="Straight Connector 182"/>
          <p:cNvCxnSpPr/>
          <p:nvPr/>
        </p:nvCxnSpPr>
        <p:spPr>
          <a:xfrm>
            <a:off x="8229600" y="1473044"/>
            <a:ext cx="0" cy="358495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57600" y="4648200"/>
            <a:ext cx="381000" cy="0"/>
          </a:xfrm>
          <a:prstGeom prst="line">
            <a:avLst/>
          </a:prstGeom>
          <a:ln w="127000" cap="rnd">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537153" y="5309023"/>
            <a:ext cx="2029565" cy="0"/>
          </a:xfrm>
          <a:prstGeom prst="line">
            <a:avLst/>
          </a:prstGeom>
          <a:ln w="152400" cap="rnd">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338" name="Group 337"/>
          <p:cNvGrpSpPr/>
          <p:nvPr/>
        </p:nvGrpSpPr>
        <p:grpSpPr>
          <a:xfrm>
            <a:off x="3033236" y="76200"/>
            <a:ext cx="3291364" cy="3367174"/>
            <a:chOff x="3033236" y="76200"/>
            <a:chExt cx="3291364" cy="3367174"/>
          </a:xfrm>
        </p:grpSpPr>
        <p:cxnSp>
          <p:nvCxnSpPr>
            <p:cNvPr id="324" name="Straight Connector 323"/>
            <p:cNvCxnSpPr/>
            <p:nvPr/>
          </p:nvCxnSpPr>
          <p:spPr>
            <a:xfrm>
              <a:off x="6011337" y="2396127"/>
              <a:ext cx="0" cy="769123"/>
            </a:xfrm>
            <a:prstGeom prst="line">
              <a:avLst/>
            </a:prstGeom>
            <a:ln w="127000" cap="flat">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3505200" y="361737"/>
              <a:ext cx="2243351" cy="601046"/>
              <a:chOff x="1066800" y="450514"/>
              <a:chExt cx="2243351" cy="601046"/>
            </a:xfrm>
          </p:grpSpPr>
          <p:cxnSp>
            <p:nvCxnSpPr>
              <p:cNvPr id="141" name="Straight Connector 140"/>
              <p:cNvCxnSpPr>
                <a:stCxn id="129" idx="0"/>
              </p:cNvCxnSpPr>
              <p:nvPr/>
            </p:nvCxnSpPr>
            <p:spPr>
              <a:xfrm flipV="1">
                <a:off x="2188475" y="533400"/>
                <a:ext cx="1" cy="15240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1066800" y="450514"/>
                <a:ext cx="2243351" cy="309258"/>
                <a:chOff x="1088124" y="450514"/>
                <a:chExt cx="2243351" cy="309258"/>
              </a:xfrm>
              <a:solidFill>
                <a:schemeClr val="bg1">
                  <a:lumMod val="75000"/>
                </a:schemeClr>
              </a:solidFill>
            </p:grpSpPr>
            <p:sp>
              <p:nvSpPr>
                <p:cNvPr id="118" name="Isosceles Triangle 117"/>
                <p:cNvSpPr/>
                <p:nvPr/>
              </p:nvSpPr>
              <p:spPr>
                <a:xfrm rot="5400000">
                  <a:off x="1494333" y="44305"/>
                  <a:ext cx="309258" cy="112167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rot="16200000" flipH="1">
                  <a:off x="2616009" y="44305"/>
                  <a:ext cx="309258" cy="112167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051315" y="685800"/>
                <a:ext cx="274320" cy="36576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Down Arrow 143"/>
            <p:cNvSpPr/>
            <p:nvPr/>
          </p:nvSpPr>
          <p:spPr>
            <a:xfrm flipV="1">
              <a:off x="4770700" y="76200"/>
              <a:ext cx="1344162" cy="2590800"/>
            </a:xfrm>
            <a:prstGeom prst="downArrow">
              <a:avLst/>
            </a:prstGeom>
            <a:gradFill flip="none" rotWithShape="1">
              <a:gsLst>
                <a:gs pos="0">
                  <a:srgbClr val="FF0000">
                    <a:alpha val="50000"/>
                  </a:srgbClr>
                </a:gs>
                <a:gs pos="100000">
                  <a:srgbClr val="FFFF00">
                    <a:alpha val="50000"/>
                  </a:srgb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own Arrow 142"/>
            <p:cNvSpPr/>
            <p:nvPr/>
          </p:nvSpPr>
          <p:spPr>
            <a:xfrm flipV="1">
              <a:off x="3118933" y="76200"/>
              <a:ext cx="1344162" cy="2590800"/>
            </a:xfrm>
            <a:prstGeom prst="downArrow">
              <a:avLst/>
            </a:prstGeom>
            <a:gradFill flip="none" rotWithShape="1">
              <a:gsLst>
                <a:gs pos="0">
                  <a:srgbClr val="FF0000">
                    <a:alpha val="50000"/>
                  </a:srgbClr>
                </a:gs>
                <a:gs pos="100000">
                  <a:srgbClr val="FFFF00">
                    <a:alpha val="50000"/>
                  </a:srgb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56388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4864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3340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1816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0292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8768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7244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5720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4196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2672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1148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9624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07385"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654985"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505200" y="1038983"/>
              <a:ext cx="0" cy="144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6" name="Group 205"/>
            <p:cNvGrpSpPr/>
            <p:nvPr/>
          </p:nvGrpSpPr>
          <p:grpSpPr>
            <a:xfrm>
              <a:off x="4221496" y="2892045"/>
              <a:ext cx="2103104" cy="551329"/>
              <a:chOff x="1480348" y="2886635"/>
              <a:chExt cx="2103104" cy="551329"/>
            </a:xfrm>
          </p:grpSpPr>
          <p:grpSp>
            <p:nvGrpSpPr>
              <p:cNvPr id="201" name="Group 200"/>
              <p:cNvGrpSpPr/>
              <p:nvPr/>
            </p:nvGrpSpPr>
            <p:grpSpPr>
              <a:xfrm>
                <a:off x="1480348" y="2886635"/>
                <a:ext cx="2103104" cy="551329"/>
                <a:chOff x="2637647" y="2886635"/>
                <a:chExt cx="2133584" cy="551329"/>
              </a:xfrm>
              <a:solidFill>
                <a:schemeClr val="bg1"/>
              </a:solidFill>
            </p:grpSpPr>
            <p:sp>
              <p:nvSpPr>
                <p:cNvPr id="193" name="Rectangle 192"/>
                <p:cNvSpPr/>
                <p:nvPr/>
              </p:nvSpPr>
              <p:spPr>
                <a:xfrm>
                  <a:off x="2860157" y="2886635"/>
                  <a:ext cx="1682486" cy="54864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314033" y="2886635"/>
                  <a:ext cx="457198" cy="55132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2637647" y="2886635"/>
                  <a:ext cx="457203" cy="55132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1524022" y="2932355"/>
                <a:ext cx="2011688" cy="457200"/>
                <a:chOff x="2627105" y="2886635"/>
                <a:chExt cx="2133608" cy="551329"/>
              </a:xfrm>
              <a:solidFill>
                <a:srgbClr val="FFCC00"/>
              </a:solidFill>
            </p:grpSpPr>
            <p:sp>
              <p:nvSpPr>
                <p:cNvPr id="203" name="Rectangle 202"/>
                <p:cNvSpPr/>
                <p:nvPr/>
              </p:nvSpPr>
              <p:spPr>
                <a:xfrm>
                  <a:off x="2849619" y="2886635"/>
                  <a:ext cx="1682484" cy="548640"/>
                </a:xfrm>
                <a:prstGeom prst="rect">
                  <a:avLst/>
                </a:prstGeom>
                <a:gradFill flip="none" rotWithShape="1">
                  <a:gsLst>
                    <a:gs pos="0">
                      <a:srgbClr val="FFA100"/>
                    </a:gs>
                    <a:gs pos="100000">
                      <a:srgbClr val="FFCC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303513" y="2886635"/>
                  <a:ext cx="457200" cy="551329"/>
                </a:xfrm>
                <a:prstGeom prst="ellipse">
                  <a:avLst/>
                </a:prstGeom>
                <a:gradFill flip="none" rotWithShape="1">
                  <a:gsLst>
                    <a:gs pos="0">
                      <a:srgbClr val="FFA100"/>
                    </a:gs>
                    <a:gs pos="100000">
                      <a:srgbClr val="FFCC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2627105" y="2886635"/>
                  <a:ext cx="457200" cy="551329"/>
                </a:xfrm>
                <a:prstGeom prst="ellipse">
                  <a:avLst/>
                </a:prstGeom>
                <a:gradFill flip="none" rotWithShape="1">
                  <a:gsLst>
                    <a:gs pos="0">
                      <a:srgbClr val="FFA100"/>
                    </a:gs>
                    <a:gs pos="100000">
                      <a:srgbClr val="FFCC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0" name="Group 289"/>
            <p:cNvGrpSpPr/>
            <p:nvPr/>
          </p:nvGrpSpPr>
          <p:grpSpPr>
            <a:xfrm>
              <a:off x="3033236" y="1143000"/>
              <a:ext cx="3174215" cy="1280160"/>
              <a:chOff x="594836" y="4328523"/>
              <a:chExt cx="3174215" cy="1280160"/>
            </a:xfrm>
          </p:grpSpPr>
          <p:sp>
            <p:nvSpPr>
              <p:cNvPr id="291" name="Arc 290"/>
              <p:cNvSpPr>
                <a:spLocks noChangeAspect="1"/>
              </p:cNvSpPr>
              <p:nvPr/>
            </p:nvSpPr>
            <p:spPr>
              <a:xfrm rot="16200000">
                <a:off x="624377" y="4528931"/>
                <a:ext cx="814204" cy="873285"/>
              </a:xfrm>
              <a:prstGeom prst="arc">
                <a:avLst>
                  <a:gd name="adj1" fmla="val 10800000"/>
                  <a:gd name="adj2" fmla="val 0"/>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2" name="Straight Connector 291"/>
              <p:cNvCxnSpPr/>
              <p:nvPr/>
            </p:nvCxnSpPr>
            <p:spPr>
              <a:xfrm flipV="1">
                <a:off x="3339504" y="5215082"/>
                <a:ext cx="0" cy="8229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V="1">
                <a:off x="3339504" y="4869648"/>
                <a:ext cx="0" cy="192024"/>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V="1">
                <a:off x="3339504" y="4634087"/>
                <a:ext cx="0" cy="8229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95" name="Arc 294"/>
              <p:cNvSpPr>
                <a:spLocks noChangeAspect="1"/>
              </p:cNvSpPr>
              <p:nvPr/>
            </p:nvSpPr>
            <p:spPr>
              <a:xfrm rot="16200000">
                <a:off x="624377" y="4528931"/>
                <a:ext cx="814204" cy="873285"/>
              </a:xfrm>
              <a:prstGeom prst="arc">
                <a:avLst>
                  <a:gd name="adj1" fmla="val 10800000"/>
                  <a:gd name="adj2" fmla="val 0"/>
                </a:avLst>
              </a:prstGeom>
              <a:ln w="127000" cap="rnd">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Arc 295"/>
              <p:cNvSpPr>
                <a:spLocks noChangeAspect="1"/>
              </p:cNvSpPr>
              <p:nvPr/>
            </p:nvSpPr>
            <p:spPr>
              <a:xfrm rot="10800000">
                <a:off x="917154" y="4803354"/>
                <a:ext cx="282188" cy="302143"/>
              </a:xfrm>
              <a:prstGeom prst="arc">
                <a:avLst>
                  <a:gd name="adj1" fmla="val 16200000"/>
                  <a:gd name="adj2" fmla="val 5442982"/>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Arc 296"/>
              <p:cNvSpPr>
                <a:spLocks noChangeAspect="1"/>
              </p:cNvSpPr>
              <p:nvPr/>
            </p:nvSpPr>
            <p:spPr>
              <a:xfrm rot="10800000">
                <a:off x="917154" y="4803354"/>
                <a:ext cx="282188" cy="302143"/>
              </a:xfrm>
              <a:prstGeom prst="arc">
                <a:avLst>
                  <a:gd name="adj1" fmla="val 16200000"/>
                  <a:gd name="adj2" fmla="val 5442982"/>
                </a:avLst>
              </a:prstGeom>
              <a:ln w="127000" cap="rnd">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8" name="Straight Connector 297"/>
              <p:cNvCxnSpPr/>
              <p:nvPr/>
            </p:nvCxnSpPr>
            <p:spPr>
              <a:xfrm flipH="1">
                <a:off x="1156965" y="4803258"/>
                <a:ext cx="212481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99" name="Rectangle 298"/>
              <p:cNvSpPr/>
              <p:nvPr/>
            </p:nvSpPr>
            <p:spPr>
              <a:xfrm>
                <a:off x="3323017" y="4328523"/>
                <a:ext cx="444928" cy="6370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3323017" y="4969646"/>
                <a:ext cx="444928" cy="637051"/>
              </a:xfrm>
              <a:prstGeom prst="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Connector 300"/>
              <p:cNvCxnSpPr/>
              <p:nvPr/>
            </p:nvCxnSpPr>
            <p:spPr>
              <a:xfrm flipH="1" flipV="1">
                <a:off x="3339504" y="5449734"/>
                <a:ext cx="0" cy="155448"/>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flipV="1">
                <a:off x="3339504" y="5215082"/>
                <a:ext cx="0" cy="8229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V="1">
                <a:off x="3332420" y="4331133"/>
                <a:ext cx="0" cy="153388"/>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V="1">
                <a:off x="3339504" y="4869648"/>
                <a:ext cx="0" cy="192024"/>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flipV="1">
                <a:off x="3339504" y="4634087"/>
                <a:ext cx="0" cy="8229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3340682" y="4966616"/>
                <a:ext cx="412960"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3769051" y="4328727"/>
                <a:ext cx="0" cy="127995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H="1">
                <a:off x="1062864" y="4803258"/>
                <a:ext cx="2331720" cy="0"/>
              </a:xfrm>
              <a:prstGeom prst="line">
                <a:avLst/>
              </a:prstGeom>
              <a:ln w="127000" cap="rnd">
                <a:gradFill flip="none" rotWithShape="1">
                  <a:gsLst>
                    <a:gs pos="0">
                      <a:srgbClr val="FF6600"/>
                    </a:gs>
                    <a:gs pos="100000">
                      <a:srgbClr val="FF0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H="1">
                <a:off x="1107795" y="4558471"/>
                <a:ext cx="216605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H="1">
                <a:off x="1029143" y="4558471"/>
                <a:ext cx="2350113" cy="0"/>
              </a:xfrm>
              <a:prstGeom prst="line">
                <a:avLst/>
              </a:prstGeom>
              <a:ln w="127000" cap="rnd">
                <a:gradFill flip="none" rotWithShape="1">
                  <a:gsLst>
                    <a:gs pos="0">
                      <a:srgbClr val="FF6600"/>
                    </a:gs>
                    <a:gs pos="100000">
                      <a:srgbClr val="FF0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H="1">
                <a:off x="1156965" y="5105400"/>
                <a:ext cx="212481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flipH="1">
                <a:off x="1062864" y="5105400"/>
                <a:ext cx="2331720" cy="0"/>
              </a:xfrm>
              <a:prstGeom prst="line">
                <a:avLst/>
              </a:prstGeom>
              <a:ln w="127000" cap="rnd">
                <a:gradFill flip="none" rotWithShape="1">
                  <a:gsLst>
                    <a:gs pos="0">
                      <a:srgbClr val="FF6600"/>
                    </a:gs>
                    <a:gs pos="100000">
                      <a:srgbClr val="FF9933"/>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flipH="1">
                <a:off x="1107795" y="5372676"/>
                <a:ext cx="216605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endCxn id="295" idx="0"/>
              </p:cNvCxnSpPr>
              <p:nvPr/>
            </p:nvCxnSpPr>
            <p:spPr>
              <a:xfrm flipH="1">
                <a:off x="1031480" y="5372676"/>
                <a:ext cx="2363160" cy="0"/>
              </a:xfrm>
              <a:prstGeom prst="line">
                <a:avLst/>
              </a:prstGeom>
              <a:ln w="127000" cap="rnd">
                <a:gradFill flip="none" rotWithShape="1">
                  <a:gsLst>
                    <a:gs pos="0">
                      <a:srgbClr val="FF6600"/>
                    </a:gs>
                    <a:gs pos="100000">
                      <a:srgbClr val="FF9933"/>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3339504" y="4328523"/>
                <a:ext cx="428441"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3339504" y="5608683"/>
                <a:ext cx="422258"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grpSp>
        <p:cxnSp>
          <p:nvCxnSpPr>
            <p:cNvPr id="323" name="Straight Connector 322"/>
            <p:cNvCxnSpPr/>
            <p:nvPr/>
          </p:nvCxnSpPr>
          <p:spPr>
            <a:xfrm>
              <a:off x="6011337" y="2396127"/>
              <a:ext cx="0" cy="548640"/>
            </a:xfrm>
            <a:prstGeom prst="line">
              <a:avLst/>
            </a:prstGeom>
            <a:ln w="76200" cap="rnd">
              <a:solidFill>
                <a:srgbClr val="FF9933"/>
              </a:solidFill>
            </a:ln>
          </p:spPr>
          <p:style>
            <a:lnRef idx="1">
              <a:schemeClr val="accent1"/>
            </a:lnRef>
            <a:fillRef idx="0">
              <a:schemeClr val="accent1"/>
            </a:fillRef>
            <a:effectRef idx="0">
              <a:schemeClr val="accent1"/>
            </a:effectRef>
            <a:fontRef idx="minor">
              <a:schemeClr val="tx1"/>
            </a:fontRef>
          </p:style>
        </p:cxnSp>
      </p:grpSp>
      <p:cxnSp>
        <p:nvCxnSpPr>
          <p:cNvPr id="326" name="Straight Connector 325"/>
          <p:cNvCxnSpPr>
            <a:endCxn id="190" idx="3"/>
          </p:cNvCxnSpPr>
          <p:nvPr/>
        </p:nvCxnSpPr>
        <p:spPr>
          <a:xfrm flipH="1" flipV="1">
            <a:off x="4477732" y="4647048"/>
            <a:ext cx="1560134" cy="1152"/>
          </a:xfrm>
          <a:prstGeom prst="line">
            <a:avLst/>
          </a:prstGeom>
          <a:ln w="127000"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6061312" y="1473044"/>
            <a:ext cx="2168288" cy="1043"/>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6025623" y="3431476"/>
            <a:ext cx="0" cy="1280160"/>
          </a:xfrm>
          <a:prstGeom prst="line">
            <a:avLst/>
          </a:prstGeom>
          <a:ln w="127000"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6025623" y="3392735"/>
            <a:ext cx="0" cy="1241352"/>
          </a:xfrm>
          <a:prstGeom prst="line">
            <a:avLst/>
          </a:prstGeom>
          <a:ln w="76200" cap="rnd">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endCxn id="190" idx="3"/>
          </p:cNvCxnSpPr>
          <p:nvPr/>
        </p:nvCxnSpPr>
        <p:spPr>
          <a:xfrm flipH="1" flipV="1">
            <a:off x="4477732" y="4647048"/>
            <a:ext cx="1549300" cy="1152"/>
          </a:xfrm>
          <a:prstGeom prst="line">
            <a:avLst/>
          </a:prstGeom>
          <a:ln w="76200" cap="rnd">
            <a:solidFill>
              <a:srgbClr val="FFCC00"/>
            </a:solidFill>
          </a:ln>
        </p:spPr>
        <p:style>
          <a:lnRef idx="1">
            <a:schemeClr val="accent1"/>
          </a:lnRef>
          <a:fillRef idx="0">
            <a:schemeClr val="accent1"/>
          </a:fillRef>
          <a:effectRef idx="0">
            <a:schemeClr val="accent1"/>
          </a:effectRef>
          <a:fontRef idx="minor">
            <a:schemeClr val="tx1"/>
          </a:fontRef>
        </p:style>
      </p:cxnSp>
      <p:grpSp>
        <p:nvGrpSpPr>
          <p:cNvPr id="350" name="Group 349"/>
          <p:cNvGrpSpPr/>
          <p:nvPr/>
        </p:nvGrpSpPr>
        <p:grpSpPr>
          <a:xfrm>
            <a:off x="3886200" y="4191000"/>
            <a:ext cx="714378" cy="429938"/>
            <a:chOff x="4046218" y="4218262"/>
            <a:chExt cx="714378" cy="429938"/>
          </a:xfrm>
        </p:grpSpPr>
        <p:grpSp>
          <p:nvGrpSpPr>
            <p:cNvPr id="111" name="Group 110"/>
            <p:cNvGrpSpPr>
              <a:grpSpLocks noChangeAspect="1"/>
            </p:cNvGrpSpPr>
            <p:nvPr/>
          </p:nvGrpSpPr>
          <p:grpSpPr>
            <a:xfrm>
              <a:off x="4046218" y="4218262"/>
              <a:ext cx="714378" cy="201338"/>
              <a:chOff x="4267200" y="4278972"/>
              <a:chExt cx="457200" cy="128855"/>
            </a:xfrm>
          </p:grpSpPr>
          <p:grpSp>
            <p:nvGrpSpPr>
              <p:cNvPr id="110" name="Group 109"/>
              <p:cNvGrpSpPr/>
              <p:nvPr/>
            </p:nvGrpSpPr>
            <p:grpSpPr>
              <a:xfrm>
                <a:off x="4267200" y="4343399"/>
                <a:ext cx="457200" cy="64428"/>
                <a:chOff x="4267200" y="4343399"/>
                <a:chExt cx="457200" cy="64428"/>
              </a:xfrm>
            </p:grpSpPr>
            <p:sp>
              <p:nvSpPr>
                <p:cNvPr id="109" name="Rectangle 108"/>
                <p:cNvSpPr/>
                <p:nvPr/>
              </p:nvSpPr>
              <p:spPr>
                <a:xfrm>
                  <a:off x="4343400" y="4343400"/>
                  <a:ext cx="304800" cy="6442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4267200" y="4343399"/>
                  <a:ext cx="457200" cy="64428"/>
                  <a:chOff x="4267200" y="4343399"/>
                  <a:chExt cx="457200" cy="64428"/>
                </a:xfrm>
              </p:grpSpPr>
              <p:cxnSp>
                <p:nvCxnSpPr>
                  <p:cNvPr id="53" name="Straight Connector 52"/>
                  <p:cNvCxnSpPr/>
                  <p:nvPr/>
                </p:nvCxnSpPr>
                <p:spPr>
                  <a:xfrm>
                    <a:off x="4267200" y="4343400"/>
                    <a:ext cx="76200"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4648200" y="4343400"/>
                    <a:ext cx="76200"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343400" y="4343400"/>
                    <a:ext cx="0" cy="64427"/>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648200" y="4343399"/>
                    <a:ext cx="0" cy="64427"/>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4343400" y="4407826"/>
                    <a:ext cx="304800" cy="1"/>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0" name="Group 209"/>
              <p:cNvGrpSpPr/>
              <p:nvPr/>
            </p:nvGrpSpPr>
            <p:grpSpPr>
              <a:xfrm flipV="1">
                <a:off x="4267200" y="4278972"/>
                <a:ext cx="457200" cy="64428"/>
                <a:chOff x="4267200" y="4343399"/>
                <a:chExt cx="457200" cy="64428"/>
              </a:xfrm>
            </p:grpSpPr>
            <p:sp>
              <p:nvSpPr>
                <p:cNvPr id="211" name="Rectangle 210"/>
                <p:cNvSpPr/>
                <p:nvPr/>
              </p:nvSpPr>
              <p:spPr>
                <a:xfrm>
                  <a:off x="4343400" y="4343400"/>
                  <a:ext cx="304800" cy="644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211"/>
                <p:cNvGrpSpPr/>
                <p:nvPr/>
              </p:nvGrpSpPr>
              <p:grpSpPr>
                <a:xfrm>
                  <a:off x="4267200" y="4343399"/>
                  <a:ext cx="457200" cy="64428"/>
                  <a:chOff x="4267200" y="4343399"/>
                  <a:chExt cx="457200" cy="64428"/>
                </a:xfrm>
              </p:grpSpPr>
              <p:cxnSp>
                <p:nvCxnSpPr>
                  <p:cNvPr id="213" name="Straight Connector 212"/>
                  <p:cNvCxnSpPr/>
                  <p:nvPr/>
                </p:nvCxnSpPr>
                <p:spPr>
                  <a:xfrm>
                    <a:off x="4267200" y="4343400"/>
                    <a:ext cx="76200"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648200" y="4343400"/>
                    <a:ext cx="76200"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4343400" y="4343400"/>
                    <a:ext cx="0" cy="64427"/>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4648200" y="4343399"/>
                    <a:ext cx="0" cy="64427"/>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a:off x="4343400" y="4407826"/>
                    <a:ext cx="304800" cy="1"/>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p:cNvCxnSpPr/>
              <p:nvPr/>
            </p:nvCxnSpPr>
            <p:spPr>
              <a:xfrm>
                <a:off x="4267200" y="4343400"/>
                <a:ext cx="457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4" name="Straight Connector 113"/>
            <p:cNvCxnSpPr/>
            <p:nvPr/>
          </p:nvCxnSpPr>
          <p:spPr>
            <a:xfrm flipV="1">
              <a:off x="4400536" y="4300728"/>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a:off x="4357689" y="4342004"/>
            <a:ext cx="442911" cy="0"/>
          </a:xfrm>
          <a:prstGeom prst="line">
            <a:avLst/>
          </a:prstGeom>
          <a:ln cap="rnd">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flipV="1">
            <a:off x="4800600" y="4342004"/>
            <a:ext cx="0" cy="216467"/>
          </a:xfrm>
          <a:prstGeom prst="line">
            <a:avLst/>
          </a:prstGeom>
          <a:ln cap="rnd">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V="1">
            <a:off x="4798423" y="4736534"/>
            <a:ext cx="0" cy="519696"/>
          </a:xfrm>
          <a:prstGeom prst="line">
            <a:avLst/>
          </a:prstGeom>
          <a:ln cap="rnd">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flipH="1">
            <a:off x="4953000" y="5181600"/>
            <a:ext cx="9144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4998720" y="5206616"/>
            <a:ext cx="0" cy="123836"/>
          </a:xfrm>
          <a:prstGeom prst="line">
            <a:avLst/>
          </a:prstGeom>
          <a:ln w="63500"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4358640" y="4226732"/>
            <a:ext cx="640080" cy="1106089"/>
            <a:chOff x="4358640" y="4226732"/>
            <a:chExt cx="640080" cy="1106089"/>
          </a:xfrm>
        </p:grpSpPr>
        <p:cxnSp>
          <p:nvCxnSpPr>
            <p:cNvPr id="376" name="Straight Connector 375"/>
            <p:cNvCxnSpPr/>
            <p:nvPr/>
          </p:nvCxnSpPr>
          <p:spPr>
            <a:xfrm>
              <a:off x="4998720" y="5208985"/>
              <a:ext cx="0" cy="123836"/>
            </a:xfrm>
            <a:prstGeom prst="line">
              <a:avLst/>
            </a:prstGeom>
            <a:ln w="28575"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V="1">
              <a:off x="4358640" y="4226732"/>
              <a:ext cx="640080" cy="0"/>
            </a:xfrm>
            <a:prstGeom prst="line">
              <a:avLst/>
            </a:prstGeom>
            <a:ln w="9525"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flipV="1">
              <a:off x="4998720" y="4226733"/>
              <a:ext cx="0" cy="331738"/>
            </a:xfrm>
            <a:prstGeom prst="line">
              <a:avLst/>
            </a:prstGeom>
            <a:ln w="9525"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flipV="1">
              <a:off x="4998720" y="4736534"/>
              <a:ext cx="0" cy="478548"/>
            </a:xfrm>
            <a:prstGeom prst="line">
              <a:avLst/>
            </a:prstGeom>
            <a:ln w="9525" cap="rnd">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386" name="Straight Connector 385"/>
          <p:cNvCxnSpPr/>
          <p:nvPr/>
        </p:nvCxnSpPr>
        <p:spPr>
          <a:xfrm flipV="1">
            <a:off x="7490851" y="5061672"/>
            <a:ext cx="738749" cy="157"/>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92" name="Group 391"/>
          <p:cNvGrpSpPr/>
          <p:nvPr/>
        </p:nvGrpSpPr>
        <p:grpSpPr>
          <a:xfrm>
            <a:off x="5486400" y="4941877"/>
            <a:ext cx="3429000" cy="1687523"/>
            <a:chOff x="5486400" y="4941877"/>
            <a:chExt cx="3429000" cy="1687523"/>
          </a:xfrm>
        </p:grpSpPr>
        <p:grpSp>
          <p:nvGrpSpPr>
            <p:cNvPr id="181" name="Group 180"/>
            <p:cNvGrpSpPr/>
            <p:nvPr/>
          </p:nvGrpSpPr>
          <p:grpSpPr>
            <a:xfrm>
              <a:off x="7129340" y="5065144"/>
              <a:ext cx="239904" cy="426174"/>
              <a:chOff x="5475096" y="5077070"/>
              <a:chExt cx="239904" cy="426174"/>
            </a:xfrm>
          </p:grpSpPr>
          <p:cxnSp>
            <p:nvCxnSpPr>
              <p:cNvPr id="177" name="Straight Connector 176"/>
              <p:cNvCxnSpPr/>
              <p:nvPr/>
            </p:nvCxnSpPr>
            <p:spPr>
              <a:xfrm flipV="1">
                <a:off x="5598890" y="5334000"/>
                <a:ext cx="0" cy="169244"/>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78" name="Isosceles Triangle 177"/>
              <p:cNvSpPr/>
              <p:nvPr/>
            </p:nvSpPr>
            <p:spPr>
              <a:xfrm>
                <a:off x="5475096" y="5077070"/>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Connector 178"/>
              <p:cNvCxnSpPr/>
              <p:nvPr/>
            </p:nvCxnSpPr>
            <p:spPr>
              <a:xfrm flipV="1">
                <a:off x="5562600" y="5317156"/>
                <a:ext cx="0" cy="169244"/>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5638800" y="5312452"/>
                <a:ext cx="0" cy="169244"/>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7" name="Straight Connector 166"/>
            <p:cNvCxnSpPr/>
            <p:nvPr/>
          </p:nvCxnSpPr>
          <p:spPr>
            <a:xfrm flipV="1">
              <a:off x="5827490" y="5565751"/>
              <a:ext cx="0" cy="169244"/>
            </a:xfrm>
            <a:prstGeom prst="line">
              <a:avLst/>
            </a:prstGeom>
            <a:ln w="76200" cap="rnd">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8610600" y="5486400"/>
              <a:ext cx="304800" cy="1066799"/>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486400" y="5695131"/>
              <a:ext cx="304800" cy="82296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5570890" y="5656871"/>
              <a:ext cx="67910" cy="89948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638800" y="5656871"/>
              <a:ext cx="64896" cy="89948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5703696" y="5718151"/>
              <a:ext cx="239904" cy="7620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5943600" y="5718151"/>
              <a:ext cx="64896" cy="7620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6008963" y="5773998"/>
              <a:ext cx="64896" cy="650306"/>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6073859" y="5801608"/>
              <a:ext cx="479341" cy="60234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16200000">
              <a:off x="6362700" y="5832451"/>
              <a:ext cx="914400" cy="533400"/>
            </a:xfrm>
            <a:prstGeom prst="trapezoid">
              <a:avLst>
                <a:gd name="adj" fmla="val 28632"/>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7086600" y="5486400"/>
              <a:ext cx="316104" cy="10668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7408505" y="5403066"/>
              <a:ext cx="67910" cy="122633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7476415" y="5403066"/>
              <a:ext cx="64896" cy="122633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7543800" y="5486400"/>
              <a:ext cx="1219200" cy="1066799"/>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p:cNvSpPr/>
            <p:nvPr/>
          </p:nvSpPr>
          <p:spPr>
            <a:xfrm>
              <a:off x="5703696" y="5308821"/>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p:nvPr/>
          </p:nvCxnSpPr>
          <p:spPr>
            <a:xfrm flipV="1">
              <a:off x="5791200" y="5548907"/>
              <a:ext cx="0" cy="169244"/>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5867400" y="5544203"/>
              <a:ext cx="0" cy="169244"/>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70" name="Isosceles Triangle 169"/>
            <p:cNvSpPr/>
            <p:nvPr/>
          </p:nvSpPr>
          <p:spPr>
            <a:xfrm rot="5400000">
              <a:off x="5583654" y="5181510"/>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Isosceles Triangle 187"/>
            <p:cNvSpPr/>
            <p:nvPr/>
          </p:nvSpPr>
          <p:spPr>
            <a:xfrm rot="5400000" flipV="1">
              <a:off x="7250856" y="4941786"/>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399"/>
          <p:cNvGrpSpPr/>
          <p:nvPr/>
        </p:nvGrpSpPr>
        <p:grpSpPr>
          <a:xfrm>
            <a:off x="4009046" y="4527096"/>
            <a:ext cx="468686" cy="241056"/>
            <a:chOff x="4009046" y="4527096"/>
            <a:chExt cx="468686" cy="241056"/>
          </a:xfrm>
        </p:grpSpPr>
        <p:grpSp>
          <p:nvGrpSpPr>
            <p:cNvPr id="112" name="Group 111"/>
            <p:cNvGrpSpPr/>
            <p:nvPr/>
          </p:nvGrpSpPr>
          <p:grpSpPr>
            <a:xfrm>
              <a:off x="4009046" y="4527096"/>
              <a:ext cx="468686" cy="241056"/>
              <a:chOff x="4267200" y="4527096"/>
              <a:chExt cx="468686" cy="241056"/>
            </a:xfrm>
          </p:grpSpPr>
          <p:sp>
            <p:nvSpPr>
              <p:cNvPr id="189" name="Isosceles Triangle 188"/>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Isosceles Triangle 189"/>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5" name="Oval 394"/>
            <p:cNvSpPr>
              <a:spLocks noChangeAspect="1"/>
            </p:cNvSpPr>
            <p:nvPr/>
          </p:nvSpPr>
          <p:spPr>
            <a:xfrm>
              <a:off x="4151949"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7" name="Straight Connector 396"/>
          <p:cNvCxnSpPr>
            <a:stCxn id="395" idx="1"/>
            <a:endCxn id="395" idx="5"/>
          </p:cNvCxnSpPr>
          <p:nvPr/>
        </p:nvCxnSpPr>
        <p:spPr>
          <a:xfrm>
            <a:off x="4178731" y="4582966"/>
            <a:ext cx="129316" cy="1293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a:stCxn id="395" idx="7"/>
            <a:endCxn id="395" idx="3"/>
          </p:cNvCxnSpPr>
          <p:nvPr/>
        </p:nvCxnSpPr>
        <p:spPr>
          <a:xfrm flipH="1">
            <a:off x="4178731" y="4582966"/>
            <a:ext cx="129316" cy="1293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1" name="Title 400"/>
          <p:cNvSpPr>
            <a:spLocks noGrp="1"/>
          </p:cNvSpPr>
          <p:nvPr>
            <p:ph type="title"/>
          </p:nvPr>
        </p:nvSpPr>
        <p:spPr>
          <a:xfrm>
            <a:off x="274320" y="274638"/>
            <a:ext cx="2834640" cy="1409488"/>
          </a:xfrm>
        </p:spPr>
        <p:txBody>
          <a:bodyPr>
            <a:noAutofit/>
          </a:bodyPr>
          <a:lstStyle/>
          <a:p>
            <a:r>
              <a:rPr lang="en-US" dirty="0"/>
              <a:t>Adding Hot Gas Bypass</a:t>
            </a:r>
          </a:p>
        </p:txBody>
      </p:sp>
      <p:sp>
        <p:nvSpPr>
          <p:cNvPr id="2" name="Footer Placeholder 1"/>
          <p:cNvSpPr>
            <a:spLocks noGrp="1"/>
          </p:cNvSpPr>
          <p:nvPr>
            <p:ph type="ftr" sz="quarter" idx="10"/>
          </p:nvPr>
        </p:nvSpPr>
        <p:spPr/>
        <p:txBody>
          <a:bodyPr/>
          <a:lstStyle/>
          <a:p>
            <a:r>
              <a:rPr lang="en-US"/>
              <a:t>Vapor Compression Cycle</a:t>
            </a:r>
            <a:endParaRPr lang="en-US" dirty="0"/>
          </a:p>
        </p:txBody>
      </p:sp>
      <p:sp>
        <p:nvSpPr>
          <p:cNvPr id="3" name="Slide Number Placeholder 2"/>
          <p:cNvSpPr>
            <a:spLocks noGrp="1"/>
          </p:cNvSpPr>
          <p:nvPr>
            <p:ph type="sldNum" sz="quarter" idx="11"/>
          </p:nvPr>
        </p:nvSpPr>
        <p:spPr/>
        <p:txBody>
          <a:bodyPr/>
          <a:lstStyle/>
          <a:p>
            <a:fld id="{A9320731-3B2C-4107-8664-CAD7BE973DC8}" type="slidenum">
              <a:rPr lang="en-US" smtClean="0"/>
              <a:pPr/>
              <a:t>2</a:t>
            </a:fld>
            <a:endParaRPr lang="en-US"/>
          </a:p>
        </p:txBody>
      </p:sp>
      <p:cxnSp>
        <p:nvCxnSpPr>
          <p:cNvPr id="240" name="Straight Connector 239"/>
          <p:cNvCxnSpPr/>
          <p:nvPr/>
        </p:nvCxnSpPr>
        <p:spPr>
          <a:xfrm>
            <a:off x="3448050" y="4865777"/>
            <a:ext cx="1280160" cy="0"/>
          </a:xfrm>
          <a:prstGeom prst="line">
            <a:avLst/>
          </a:prstGeom>
          <a:ln w="44450" cap="rnd">
            <a:gradFill flip="none" rotWithShape="1">
              <a:gsLst>
                <a:gs pos="0">
                  <a:srgbClr val="0070C0"/>
                </a:gs>
                <a:gs pos="30000">
                  <a:srgbClr val="FF0000"/>
                </a:gs>
                <a:gs pos="100000">
                  <a:srgbClr val="FF0000"/>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41" name="Group 240"/>
          <p:cNvGrpSpPr/>
          <p:nvPr/>
        </p:nvGrpSpPr>
        <p:grpSpPr>
          <a:xfrm>
            <a:off x="5086350" y="4865777"/>
            <a:ext cx="1508760" cy="0"/>
            <a:chOff x="3791014" y="4865778"/>
            <a:chExt cx="2979279" cy="577"/>
          </a:xfrm>
        </p:grpSpPr>
        <p:cxnSp>
          <p:nvCxnSpPr>
            <p:cNvPr id="242" name="Straight Connector 241"/>
            <p:cNvCxnSpPr/>
            <p:nvPr/>
          </p:nvCxnSpPr>
          <p:spPr>
            <a:xfrm>
              <a:off x="3791014" y="4865778"/>
              <a:ext cx="2979279" cy="577"/>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791014" y="4866042"/>
              <a:ext cx="2979279" cy="313"/>
            </a:xfrm>
            <a:prstGeom prst="line">
              <a:avLst/>
            </a:prstGeom>
            <a:ln w="44450" cap="rnd">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a:off x="4857750" y="4870055"/>
            <a:ext cx="73152" cy="0"/>
            <a:chOff x="3791014" y="4865778"/>
            <a:chExt cx="2979279" cy="577"/>
          </a:xfrm>
        </p:grpSpPr>
        <p:cxnSp>
          <p:nvCxnSpPr>
            <p:cNvPr id="245" name="Straight Connector 244"/>
            <p:cNvCxnSpPr/>
            <p:nvPr/>
          </p:nvCxnSpPr>
          <p:spPr>
            <a:xfrm>
              <a:off x="3791014" y="4865778"/>
              <a:ext cx="2979279" cy="577"/>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3791014" y="4866042"/>
              <a:ext cx="2979279" cy="313"/>
            </a:xfrm>
            <a:prstGeom prst="line">
              <a:avLst/>
            </a:prstGeom>
            <a:ln w="44450" cap="rnd">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49" name="Straight Connector 248"/>
          <p:cNvCxnSpPr/>
          <p:nvPr/>
        </p:nvCxnSpPr>
        <p:spPr>
          <a:xfrm>
            <a:off x="7010400" y="4862374"/>
            <a:ext cx="1188720" cy="0"/>
          </a:xfrm>
          <a:prstGeom prst="line">
            <a:avLst/>
          </a:prstGeom>
          <a:ln w="444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5218269" y="5029200"/>
            <a:ext cx="146304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5218269" y="5029200"/>
            <a:ext cx="1463040" cy="0"/>
          </a:xfrm>
          <a:prstGeom prst="line">
            <a:avLst/>
          </a:prstGeom>
          <a:ln cap="rnd">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65" name="Group 264"/>
          <p:cNvGrpSpPr/>
          <p:nvPr/>
        </p:nvGrpSpPr>
        <p:grpSpPr>
          <a:xfrm>
            <a:off x="6746748" y="4865777"/>
            <a:ext cx="73152" cy="0"/>
            <a:chOff x="3791014" y="4865778"/>
            <a:chExt cx="2979279" cy="577"/>
          </a:xfrm>
        </p:grpSpPr>
        <p:cxnSp>
          <p:nvCxnSpPr>
            <p:cNvPr id="266" name="Straight Connector 265"/>
            <p:cNvCxnSpPr/>
            <p:nvPr/>
          </p:nvCxnSpPr>
          <p:spPr>
            <a:xfrm>
              <a:off x="3791014" y="4865778"/>
              <a:ext cx="2979279" cy="577"/>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3791014" y="4866042"/>
              <a:ext cx="2979279" cy="313"/>
            </a:xfrm>
            <a:prstGeom prst="line">
              <a:avLst/>
            </a:prstGeom>
            <a:ln w="44450" cap="rnd">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0" name="Straight Connector 269"/>
          <p:cNvCxnSpPr/>
          <p:nvPr/>
        </p:nvCxnSpPr>
        <p:spPr>
          <a:xfrm rot="5400000">
            <a:off x="6499860" y="4842494"/>
            <a:ext cx="365760" cy="0"/>
          </a:xfrm>
          <a:prstGeom prst="line">
            <a:avLst/>
          </a:prstGeom>
          <a:ln cap="rnd">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5400000">
            <a:off x="5081109" y="5166360"/>
            <a:ext cx="274320" cy="0"/>
          </a:xfrm>
          <a:prstGeom prst="line">
            <a:avLst/>
          </a:prstGeom>
          <a:ln cap="rnd">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6530274" y="4091509"/>
            <a:ext cx="714378" cy="834821"/>
            <a:chOff x="6530274" y="4091509"/>
            <a:chExt cx="714378" cy="834821"/>
          </a:xfrm>
        </p:grpSpPr>
        <p:grpSp>
          <p:nvGrpSpPr>
            <p:cNvPr id="11" name="Group 10"/>
            <p:cNvGrpSpPr/>
            <p:nvPr/>
          </p:nvGrpSpPr>
          <p:grpSpPr>
            <a:xfrm>
              <a:off x="6530274" y="4274072"/>
              <a:ext cx="714378" cy="652258"/>
              <a:chOff x="6934200" y="4071566"/>
              <a:chExt cx="714378" cy="652258"/>
            </a:xfrm>
          </p:grpSpPr>
          <p:grpSp>
            <p:nvGrpSpPr>
              <p:cNvPr id="191" name="Group 190"/>
              <p:cNvGrpSpPr/>
              <p:nvPr/>
            </p:nvGrpSpPr>
            <p:grpSpPr>
              <a:xfrm>
                <a:off x="6934200" y="4071566"/>
                <a:ext cx="714378" cy="625572"/>
                <a:chOff x="4046218" y="4022628"/>
                <a:chExt cx="714378" cy="625572"/>
              </a:xfrm>
            </p:grpSpPr>
            <p:grpSp>
              <p:nvGrpSpPr>
                <p:cNvPr id="192" name="Group 191"/>
                <p:cNvGrpSpPr>
                  <a:grpSpLocks noChangeAspect="1"/>
                </p:cNvGrpSpPr>
                <p:nvPr/>
              </p:nvGrpSpPr>
              <p:grpSpPr>
                <a:xfrm>
                  <a:off x="4046218" y="4022628"/>
                  <a:ext cx="714378" cy="396580"/>
                  <a:chOff x="4267200" y="4154004"/>
                  <a:chExt cx="457200" cy="253823"/>
                </a:xfrm>
              </p:grpSpPr>
              <p:grpSp>
                <p:nvGrpSpPr>
                  <p:cNvPr id="197" name="Group 196"/>
                  <p:cNvGrpSpPr/>
                  <p:nvPr/>
                </p:nvGrpSpPr>
                <p:grpSpPr>
                  <a:xfrm>
                    <a:off x="4267200" y="4343399"/>
                    <a:ext cx="457200" cy="64428"/>
                    <a:chOff x="4267200" y="4343399"/>
                    <a:chExt cx="457200" cy="64428"/>
                  </a:xfrm>
                </p:grpSpPr>
                <p:sp>
                  <p:nvSpPr>
                    <p:cNvPr id="228" name="Rectangle 227"/>
                    <p:cNvSpPr/>
                    <p:nvPr/>
                  </p:nvSpPr>
                  <p:spPr>
                    <a:xfrm>
                      <a:off x="4343400" y="4343400"/>
                      <a:ext cx="304800" cy="6442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228"/>
                    <p:cNvGrpSpPr/>
                    <p:nvPr/>
                  </p:nvGrpSpPr>
                  <p:grpSpPr>
                    <a:xfrm>
                      <a:off x="4267200" y="4343399"/>
                      <a:ext cx="457200" cy="64428"/>
                      <a:chOff x="4267200" y="4343399"/>
                      <a:chExt cx="457200" cy="64428"/>
                    </a:xfrm>
                  </p:grpSpPr>
                  <p:cxnSp>
                    <p:nvCxnSpPr>
                      <p:cNvPr id="230" name="Straight Connector 229"/>
                      <p:cNvCxnSpPr/>
                      <p:nvPr/>
                    </p:nvCxnSpPr>
                    <p:spPr>
                      <a:xfrm>
                        <a:off x="4267200" y="4343400"/>
                        <a:ext cx="76200"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4648200" y="4343400"/>
                        <a:ext cx="76200"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4343400" y="4343400"/>
                        <a:ext cx="0" cy="64427"/>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4648200" y="4343399"/>
                        <a:ext cx="0" cy="64427"/>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a:off x="4343400" y="4407826"/>
                        <a:ext cx="304800" cy="1"/>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9" name="Group 208"/>
                  <p:cNvGrpSpPr/>
                  <p:nvPr/>
                </p:nvGrpSpPr>
                <p:grpSpPr>
                  <a:xfrm flipV="1">
                    <a:off x="4267200" y="4154004"/>
                    <a:ext cx="457200" cy="189396"/>
                    <a:chOff x="4267200" y="4343399"/>
                    <a:chExt cx="457200" cy="189396"/>
                  </a:xfrm>
                </p:grpSpPr>
                <p:cxnSp>
                  <p:nvCxnSpPr>
                    <p:cNvPr id="218" name="Straight Connector 217"/>
                    <p:cNvCxnSpPr/>
                    <p:nvPr/>
                  </p:nvCxnSpPr>
                  <p:spPr>
                    <a:xfrm>
                      <a:off x="4267200" y="4343400"/>
                      <a:ext cx="76200"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4648200" y="4343400"/>
                      <a:ext cx="76200" cy="0"/>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4343400" y="4343400"/>
                      <a:ext cx="0" cy="178133"/>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4648200" y="4343399"/>
                      <a:ext cx="0" cy="178133"/>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a:off x="4343400" y="4532794"/>
                      <a:ext cx="304800" cy="1"/>
                    </a:xfrm>
                    <a:prstGeom prst="line">
                      <a:avLst/>
                    </a:prstGeom>
                    <a:ln w="285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07" name="Straight Connector 206"/>
                  <p:cNvCxnSpPr/>
                  <p:nvPr/>
                </p:nvCxnSpPr>
                <p:spPr>
                  <a:xfrm>
                    <a:off x="4267200" y="4343400"/>
                    <a:ext cx="457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96" name="Straight Connector 195"/>
                <p:cNvCxnSpPr/>
                <p:nvPr/>
              </p:nvCxnSpPr>
              <p:spPr>
                <a:xfrm flipV="1">
                  <a:off x="4400536" y="4300728"/>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5" name="Group 234"/>
              <p:cNvGrpSpPr>
                <a:grpSpLocks noChangeAspect="1"/>
              </p:cNvGrpSpPr>
              <p:nvPr/>
            </p:nvGrpSpPr>
            <p:grpSpPr>
              <a:xfrm>
                <a:off x="7174218" y="4603296"/>
                <a:ext cx="234343" cy="120528"/>
                <a:chOff x="4009046" y="4527096"/>
                <a:chExt cx="468686" cy="241056"/>
              </a:xfrm>
            </p:grpSpPr>
            <p:grpSp>
              <p:nvGrpSpPr>
                <p:cNvPr id="236" name="Group 235"/>
                <p:cNvGrpSpPr/>
                <p:nvPr/>
              </p:nvGrpSpPr>
              <p:grpSpPr>
                <a:xfrm>
                  <a:off x="4009046" y="4527096"/>
                  <a:ext cx="468686" cy="241056"/>
                  <a:chOff x="4267200" y="4527096"/>
                  <a:chExt cx="468686" cy="241056"/>
                </a:xfrm>
              </p:grpSpPr>
              <p:sp>
                <p:nvSpPr>
                  <p:cNvPr id="238" name="Isosceles Triangle 237"/>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Isosceles Triangle 238"/>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Oval 236"/>
                <p:cNvSpPr>
                  <a:spLocks noChangeAspect="1"/>
                </p:cNvSpPr>
                <p:nvPr/>
              </p:nvSpPr>
              <p:spPr>
                <a:xfrm>
                  <a:off x="4151949"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6783324" y="4091509"/>
              <a:ext cx="221312" cy="458446"/>
              <a:chOff x="6783324" y="4091509"/>
              <a:chExt cx="221312" cy="458446"/>
            </a:xfrm>
          </p:grpSpPr>
          <p:grpSp>
            <p:nvGrpSpPr>
              <p:cNvPr id="39" name="Group 38"/>
              <p:cNvGrpSpPr/>
              <p:nvPr/>
            </p:nvGrpSpPr>
            <p:grpSpPr>
              <a:xfrm>
                <a:off x="6783324" y="4091509"/>
                <a:ext cx="221312" cy="270448"/>
                <a:chOff x="6780943" y="4071556"/>
                <a:chExt cx="221312" cy="270448"/>
              </a:xfrm>
            </p:grpSpPr>
            <p:cxnSp>
              <p:nvCxnSpPr>
                <p:cNvPr id="274" name="Straight Connector 273"/>
                <p:cNvCxnSpPr/>
                <p:nvPr/>
              </p:nvCxnSpPr>
              <p:spPr>
                <a:xfrm flipV="1">
                  <a:off x="6888956" y="4102175"/>
                  <a:ext cx="0" cy="239829"/>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805612" y="4071556"/>
                  <a:ext cx="166688" cy="52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6780943" y="4342004"/>
                  <a:ext cx="221312"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1" name="Oval 40"/>
              <p:cNvSpPr>
                <a:spLocks noChangeAspect="1"/>
              </p:cNvSpPr>
              <p:nvPr/>
            </p:nvSpPr>
            <p:spPr>
              <a:xfrm>
                <a:off x="6784228" y="4504235"/>
                <a:ext cx="45720" cy="4572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a:spLocks noChangeAspect="1"/>
              </p:cNvSpPr>
              <p:nvPr/>
            </p:nvSpPr>
            <p:spPr>
              <a:xfrm>
                <a:off x="6952725" y="4504235"/>
                <a:ext cx="45720" cy="4572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a:spLocks noChangeAspect="1"/>
              </p:cNvSpPr>
              <p:nvPr/>
            </p:nvSpPr>
            <p:spPr>
              <a:xfrm>
                <a:off x="6784228" y="4442734"/>
                <a:ext cx="45720" cy="4572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a:spLocks noChangeAspect="1"/>
              </p:cNvSpPr>
              <p:nvPr/>
            </p:nvSpPr>
            <p:spPr>
              <a:xfrm>
                <a:off x="6952725" y="4442734"/>
                <a:ext cx="45720" cy="4572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a:spLocks noChangeAspect="1"/>
              </p:cNvSpPr>
              <p:nvPr/>
            </p:nvSpPr>
            <p:spPr>
              <a:xfrm>
                <a:off x="6784228" y="4385109"/>
                <a:ext cx="45720" cy="4572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a:spLocks noChangeAspect="1"/>
              </p:cNvSpPr>
              <p:nvPr/>
            </p:nvSpPr>
            <p:spPr>
              <a:xfrm>
                <a:off x="6952725" y="4385109"/>
                <a:ext cx="45720" cy="4572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246"/>
          <p:cNvGrpSpPr/>
          <p:nvPr/>
        </p:nvGrpSpPr>
        <p:grpSpPr>
          <a:xfrm>
            <a:off x="5037514" y="3774513"/>
            <a:ext cx="733306" cy="993639"/>
            <a:chOff x="5037514" y="3774513"/>
            <a:chExt cx="733306" cy="993639"/>
          </a:xfrm>
        </p:grpSpPr>
        <p:grpSp>
          <p:nvGrpSpPr>
            <p:cNvPr id="250" name="Group 249"/>
            <p:cNvGrpSpPr/>
            <p:nvPr/>
          </p:nvGrpSpPr>
          <p:grpSpPr>
            <a:xfrm rot="10800000">
              <a:off x="5381592" y="3774513"/>
              <a:ext cx="325967" cy="422751"/>
              <a:chOff x="5323291" y="3760940"/>
              <a:chExt cx="325967" cy="422751"/>
            </a:xfrm>
          </p:grpSpPr>
          <p:sp>
            <p:nvSpPr>
              <p:cNvPr id="335" name="Freeform 334"/>
              <p:cNvSpPr/>
              <p:nvPr/>
            </p:nvSpPr>
            <p:spPr>
              <a:xfrm>
                <a:off x="5323291" y="3916218"/>
                <a:ext cx="223720" cy="267473"/>
              </a:xfrm>
              <a:custGeom>
                <a:avLst/>
                <a:gdLst>
                  <a:gd name="connsiteX0" fmla="*/ 43695 w 173215"/>
                  <a:gd name="connsiteY0" fmla="*/ 266662 h 266662"/>
                  <a:gd name="connsiteX1" fmla="*/ 128246 w 173215"/>
                  <a:gd name="connsiteY1" fmla="*/ 207164 h 266662"/>
                  <a:gd name="connsiteX2" fmla="*/ 172087 w 173215"/>
                  <a:gd name="connsiteY2" fmla="*/ 91298 h 266662"/>
                  <a:gd name="connsiteX3" fmla="*/ 84405 w 173215"/>
                  <a:gd name="connsiteY3" fmla="*/ 484 h 266662"/>
                  <a:gd name="connsiteX4" fmla="*/ 2986 w 173215"/>
                  <a:gd name="connsiteY4" fmla="*/ 59983 h 266662"/>
                  <a:gd name="connsiteX5" fmla="*/ 24906 w 173215"/>
                  <a:gd name="connsiteY5" fmla="*/ 160191 h 266662"/>
                  <a:gd name="connsiteX6" fmla="*/ 93799 w 173215"/>
                  <a:gd name="connsiteY6" fmla="*/ 188374 h 266662"/>
                  <a:gd name="connsiteX0" fmla="*/ 48891 w 178411"/>
                  <a:gd name="connsiteY0" fmla="*/ 274097 h 274097"/>
                  <a:gd name="connsiteX1" fmla="*/ 133442 w 178411"/>
                  <a:gd name="connsiteY1" fmla="*/ 214599 h 274097"/>
                  <a:gd name="connsiteX2" fmla="*/ 177283 w 178411"/>
                  <a:gd name="connsiteY2" fmla="*/ 98733 h 274097"/>
                  <a:gd name="connsiteX3" fmla="*/ 89601 w 178411"/>
                  <a:gd name="connsiteY3" fmla="*/ 7919 h 274097"/>
                  <a:gd name="connsiteX4" fmla="*/ 8182 w 178411"/>
                  <a:gd name="connsiteY4" fmla="*/ 67418 h 274097"/>
                  <a:gd name="connsiteX5" fmla="*/ 30102 w 178411"/>
                  <a:gd name="connsiteY5" fmla="*/ 167626 h 274097"/>
                  <a:gd name="connsiteX6" fmla="*/ 98995 w 178411"/>
                  <a:gd name="connsiteY6" fmla="*/ 195809 h 274097"/>
                  <a:gd name="connsiteX0" fmla="*/ 48891 w 178411"/>
                  <a:gd name="connsiteY0" fmla="*/ 275447 h 275447"/>
                  <a:gd name="connsiteX1" fmla="*/ 133442 w 178411"/>
                  <a:gd name="connsiteY1" fmla="*/ 215949 h 275447"/>
                  <a:gd name="connsiteX2" fmla="*/ 177283 w 178411"/>
                  <a:gd name="connsiteY2" fmla="*/ 100083 h 275447"/>
                  <a:gd name="connsiteX3" fmla="*/ 89601 w 178411"/>
                  <a:gd name="connsiteY3" fmla="*/ 9269 h 275447"/>
                  <a:gd name="connsiteX4" fmla="*/ 8182 w 178411"/>
                  <a:gd name="connsiteY4" fmla="*/ 68768 h 275447"/>
                  <a:gd name="connsiteX5" fmla="*/ 30102 w 178411"/>
                  <a:gd name="connsiteY5" fmla="*/ 168976 h 275447"/>
                  <a:gd name="connsiteX6" fmla="*/ 98995 w 178411"/>
                  <a:gd name="connsiteY6" fmla="*/ 197159 h 275447"/>
                  <a:gd name="connsiteX0" fmla="*/ 48891 w 182823"/>
                  <a:gd name="connsiteY0" fmla="*/ 210195 h 210195"/>
                  <a:gd name="connsiteX1" fmla="*/ 133442 w 182823"/>
                  <a:gd name="connsiteY1" fmla="*/ 150697 h 210195"/>
                  <a:gd name="connsiteX2" fmla="*/ 177283 w 182823"/>
                  <a:gd name="connsiteY2" fmla="*/ 34831 h 210195"/>
                  <a:gd name="connsiteX3" fmla="*/ 8182 w 182823"/>
                  <a:gd name="connsiteY3" fmla="*/ 3516 h 210195"/>
                  <a:gd name="connsiteX4" fmla="*/ 30102 w 182823"/>
                  <a:gd name="connsiteY4" fmla="*/ 103724 h 210195"/>
                  <a:gd name="connsiteX5" fmla="*/ 98995 w 182823"/>
                  <a:gd name="connsiteY5" fmla="*/ 131907 h 210195"/>
                  <a:gd name="connsiteX0" fmla="*/ 24902 w 156793"/>
                  <a:gd name="connsiteY0" fmla="*/ 267469 h 267469"/>
                  <a:gd name="connsiteX1" fmla="*/ 109453 w 156793"/>
                  <a:gd name="connsiteY1" fmla="*/ 207971 h 267469"/>
                  <a:gd name="connsiteX2" fmla="*/ 153294 w 156793"/>
                  <a:gd name="connsiteY2" fmla="*/ 92105 h 267469"/>
                  <a:gd name="connsiteX3" fmla="*/ 18639 w 156793"/>
                  <a:gd name="connsiteY3" fmla="*/ 1292 h 267469"/>
                  <a:gd name="connsiteX4" fmla="*/ 6113 w 156793"/>
                  <a:gd name="connsiteY4" fmla="*/ 160998 h 267469"/>
                  <a:gd name="connsiteX5" fmla="*/ 75006 w 156793"/>
                  <a:gd name="connsiteY5" fmla="*/ 189181 h 267469"/>
                  <a:gd name="connsiteX0" fmla="*/ 49690 w 181581"/>
                  <a:gd name="connsiteY0" fmla="*/ 301363 h 301363"/>
                  <a:gd name="connsiteX1" fmla="*/ 134241 w 181581"/>
                  <a:gd name="connsiteY1" fmla="*/ 241865 h 301363"/>
                  <a:gd name="connsiteX2" fmla="*/ 178082 w 181581"/>
                  <a:gd name="connsiteY2" fmla="*/ 125999 h 301363"/>
                  <a:gd name="connsiteX3" fmla="*/ 43427 w 181581"/>
                  <a:gd name="connsiteY3" fmla="*/ 35186 h 301363"/>
                  <a:gd name="connsiteX4" fmla="*/ 30901 w 181581"/>
                  <a:gd name="connsiteY4" fmla="*/ 194892 h 301363"/>
                  <a:gd name="connsiteX5" fmla="*/ 99794 w 181581"/>
                  <a:gd name="connsiteY5" fmla="*/ 223075 h 301363"/>
                  <a:gd name="connsiteX0" fmla="*/ 57894 w 189785"/>
                  <a:gd name="connsiteY0" fmla="*/ 289845 h 289845"/>
                  <a:gd name="connsiteX1" fmla="*/ 142445 w 189785"/>
                  <a:gd name="connsiteY1" fmla="*/ 230347 h 289845"/>
                  <a:gd name="connsiteX2" fmla="*/ 186286 w 189785"/>
                  <a:gd name="connsiteY2" fmla="*/ 114481 h 289845"/>
                  <a:gd name="connsiteX3" fmla="*/ 51631 w 189785"/>
                  <a:gd name="connsiteY3" fmla="*/ 23668 h 289845"/>
                  <a:gd name="connsiteX4" fmla="*/ 39105 w 189785"/>
                  <a:gd name="connsiteY4" fmla="*/ 183374 h 289845"/>
                  <a:gd name="connsiteX5" fmla="*/ 107998 w 189785"/>
                  <a:gd name="connsiteY5" fmla="*/ 211557 h 289845"/>
                  <a:gd name="connsiteX0" fmla="*/ 8173 w 140064"/>
                  <a:gd name="connsiteY0" fmla="*/ 268497 h 268497"/>
                  <a:gd name="connsiteX1" fmla="*/ 92724 w 140064"/>
                  <a:gd name="connsiteY1" fmla="*/ 208999 h 268497"/>
                  <a:gd name="connsiteX2" fmla="*/ 136565 w 140064"/>
                  <a:gd name="connsiteY2" fmla="*/ 93133 h 268497"/>
                  <a:gd name="connsiteX3" fmla="*/ 1910 w 140064"/>
                  <a:gd name="connsiteY3" fmla="*/ 2320 h 268497"/>
                  <a:gd name="connsiteX4" fmla="*/ 58277 w 140064"/>
                  <a:gd name="connsiteY4" fmla="*/ 190209 h 268497"/>
                  <a:gd name="connsiteX0" fmla="*/ 8173 w 137320"/>
                  <a:gd name="connsiteY0" fmla="*/ 271706 h 271706"/>
                  <a:gd name="connsiteX1" fmla="*/ 92724 w 137320"/>
                  <a:gd name="connsiteY1" fmla="*/ 212208 h 271706"/>
                  <a:gd name="connsiteX2" fmla="*/ 136565 w 137320"/>
                  <a:gd name="connsiteY2" fmla="*/ 96342 h 271706"/>
                  <a:gd name="connsiteX3" fmla="*/ 1910 w 137320"/>
                  <a:gd name="connsiteY3" fmla="*/ 5529 h 271706"/>
                  <a:gd name="connsiteX4" fmla="*/ 58277 w 137320"/>
                  <a:gd name="connsiteY4" fmla="*/ 193418 h 271706"/>
                  <a:gd name="connsiteX0" fmla="*/ 88544 w 225471"/>
                  <a:gd name="connsiteY0" fmla="*/ 209346 h 209346"/>
                  <a:gd name="connsiteX1" fmla="*/ 173095 w 225471"/>
                  <a:gd name="connsiteY1" fmla="*/ 149848 h 209346"/>
                  <a:gd name="connsiteX2" fmla="*/ 216936 w 225471"/>
                  <a:gd name="connsiteY2" fmla="*/ 33982 h 209346"/>
                  <a:gd name="connsiteX3" fmla="*/ 862 w 225471"/>
                  <a:gd name="connsiteY3" fmla="*/ 5799 h 209346"/>
                  <a:gd name="connsiteX4" fmla="*/ 138648 w 225471"/>
                  <a:gd name="connsiteY4" fmla="*/ 131058 h 209346"/>
                  <a:gd name="connsiteX0" fmla="*/ 112272 w 249199"/>
                  <a:gd name="connsiteY0" fmla="*/ 268707 h 268707"/>
                  <a:gd name="connsiteX1" fmla="*/ 196823 w 249199"/>
                  <a:gd name="connsiteY1" fmla="*/ 209209 h 268707"/>
                  <a:gd name="connsiteX2" fmla="*/ 240664 w 249199"/>
                  <a:gd name="connsiteY2" fmla="*/ 93343 h 268707"/>
                  <a:gd name="connsiteX3" fmla="*/ 24590 w 249199"/>
                  <a:gd name="connsiteY3" fmla="*/ 65160 h 268707"/>
                  <a:gd name="connsiteX4" fmla="*/ 162376 w 249199"/>
                  <a:gd name="connsiteY4" fmla="*/ 190419 h 268707"/>
                  <a:gd name="connsiteX0" fmla="*/ 125980 w 262907"/>
                  <a:gd name="connsiteY0" fmla="*/ 268707 h 268707"/>
                  <a:gd name="connsiteX1" fmla="*/ 210531 w 262907"/>
                  <a:gd name="connsiteY1" fmla="*/ 209209 h 268707"/>
                  <a:gd name="connsiteX2" fmla="*/ 254372 w 262907"/>
                  <a:gd name="connsiteY2" fmla="*/ 93343 h 268707"/>
                  <a:gd name="connsiteX3" fmla="*/ 38298 w 262907"/>
                  <a:gd name="connsiteY3" fmla="*/ 65160 h 268707"/>
                  <a:gd name="connsiteX4" fmla="*/ 176084 w 262907"/>
                  <a:gd name="connsiteY4" fmla="*/ 190419 h 268707"/>
                  <a:gd name="connsiteX0" fmla="*/ 125980 w 258228"/>
                  <a:gd name="connsiteY0" fmla="*/ 285560 h 285560"/>
                  <a:gd name="connsiteX1" fmla="*/ 210531 w 258228"/>
                  <a:gd name="connsiteY1" fmla="*/ 226062 h 285560"/>
                  <a:gd name="connsiteX2" fmla="*/ 254372 w 258228"/>
                  <a:gd name="connsiteY2" fmla="*/ 110196 h 285560"/>
                  <a:gd name="connsiteX3" fmla="*/ 38298 w 258228"/>
                  <a:gd name="connsiteY3" fmla="*/ 82013 h 285560"/>
                  <a:gd name="connsiteX4" fmla="*/ 176084 w 258228"/>
                  <a:gd name="connsiteY4" fmla="*/ 207272 h 285560"/>
                  <a:gd name="connsiteX0" fmla="*/ 125980 w 268898"/>
                  <a:gd name="connsiteY0" fmla="*/ 269035 h 269035"/>
                  <a:gd name="connsiteX1" fmla="*/ 235583 w 268898"/>
                  <a:gd name="connsiteY1" fmla="*/ 218931 h 269035"/>
                  <a:gd name="connsiteX2" fmla="*/ 254372 w 268898"/>
                  <a:gd name="connsiteY2" fmla="*/ 93671 h 269035"/>
                  <a:gd name="connsiteX3" fmla="*/ 38298 w 268898"/>
                  <a:gd name="connsiteY3" fmla="*/ 65488 h 269035"/>
                  <a:gd name="connsiteX4" fmla="*/ 176084 w 268898"/>
                  <a:gd name="connsiteY4" fmla="*/ 190747 h 269035"/>
                  <a:gd name="connsiteX0" fmla="*/ 125980 w 290205"/>
                  <a:gd name="connsiteY0" fmla="*/ 269035 h 279087"/>
                  <a:gd name="connsiteX1" fmla="*/ 235583 w 290205"/>
                  <a:gd name="connsiteY1" fmla="*/ 218931 h 279087"/>
                  <a:gd name="connsiteX2" fmla="*/ 254372 w 290205"/>
                  <a:gd name="connsiteY2" fmla="*/ 93671 h 279087"/>
                  <a:gd name="connsiteX3" fmla="*/ 38298 w 290205"/>
                  <a:gd name="connsiteY3" fmla="*/ 65488 h 279087"/>
                  <a:gd name="connsiteX4" fmla="*/ 176084 w 290205"/>
                  <a:gd name="connsiteY4" fmla="*/ 190747 h 279087"/>
                  <a:gd name="connsiteX0" fmla="*/ 89073 w 208074"/>
                  <a:gd name="connsiteY0" fmla="*/ 244455 h 244455"/>
                  <a:gd name="connsiteX1" fmla="*/ 198676 w 208074"/>
                  <a:gd name="connsiteY1" fmla="*/ 194351 h 244455"/>
                  <a:gd name="connsiteX2" fmla="*/ 179887 w 208074"/>
                  <a:gd name="connsiteY2" fmla="*/ 9593 h 244455"/>
                  <a:gd name="connsiteX3" fmla="*/ 1391 w 208074"/>
                  <a:gd name="connsiteY3" fmla="*/ 40908 h 244455"/>
                  <a:gd name="connsiteX4" fmla="*/ 139177 w 208074"/>
                  <a:gd name="connsiteY4" fmla="*/ 166167 h 244455"/>
                  <a:gd name="connsiteX0" fmla="*/ 89073 w 221708"/>
                  <a:gd name="connsiteY0" fmla="*/ 253993 h 253993"/>
                  <a:gd name="connsiteX1" fmla="*/ 198676 w 221708"/>
                  <a:gd name="connsiteY1" fmla="*/ 203889 h 253993"/>
                  <a:gd name="connsiteX2" fmla="*/ 179887 w 221708"/>
                  <a:gd name="connsiteY2" fmla="*/ 19131 h 253993"/>
                  <a:gd name="connsiteX3" fmla="*/ 1391 w 221708"/>
                  <a:gd name="connsiteY3" fmla="*/ 50446 h 253993"/>
                  <a:gd name="connsiteX4" fmla="*/ 139177 w 221708"/>
                  <a:gd name="connsiteY4" fmla="*/ 175705 h 253993"/>
                  <a:gd name="connsiteX0" fmla="*/ 91085 w 223720"/>
                  <a:gd name="connsiteY0" fmla="*/ 267473 h 267473"/>
                  <a:gd name="connsiteX1" fmla="*/ 200688 w 223720"/>
                  <a:gd name="connsiteY1" fmla="*/ 217369 h 267473"/>
                  <a:gd name="connsiteX2" fmla="*/ 181899 w 223720"/>
                  <a:gd name="connsiteY2" fmla="*/ 32611 h 267473"/>
                  <a:gd name="connsiteX3" fmla="*/ 3403 w 223720"/>
                  <a:gd name="connsiteY3" fmla="*/ 63926 h 267473"/>
                  <a:gd name="connsiteX4" fmla="*/ 141189 w 223720"/>
                  <a:gd name="connsiteY4" fmla="*/ 189185 h 2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20" h="267473">
                    <a:moveTo>
                      <a:pt x="91085" y="267473"/>
                    </a:moveTo>
                    <a:cubicBezTo>
                      <a:pt x="122661" y="252337"/>
                      <a:pt x="185552" y="256513"/>
                      <a:pt x="200688" y="217369"/>
                    </a:cubicBezTo>
                    <a:cubicBezTo>
                      <a:pt x="215824" y="178225"/>
                      <a:pt x="252358" y="80106"/>
                      <a:pt x="181899" y="32611"/>
                    </a:cubicBezTo>
                    <a:cubicBezTo>
                      <a:pt x="111440" y="-14884"/>
                      <a:pt x="16451" y="-15406"/>
                      <a:pt x="3403" y="63926"/>
                    </a:cubicBezTo>
                    <a:cubicBezTo>
                      <a:pt x="-9645" y="143258"/>
                      <a:pt x="10449" y="212672"/>
                      <a:pt x="141189" y="189185"/>
                    </a:cubicBezTo>
                  </a:path>
                </a:pathLst>
              </a:custGeom>
              <a:noFill/>
              <a:ln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335"/>
              <p:cNvSpPr/>
              <p:nvPr/>
            </p:nvSpPr>
            <p:spPr>
              <a:xfrm>
                <a:off x="5567711" y="3760940"/>
                <a:ext cx="81547" cy="319413"/>
              </a:xfrm>
              <a:custGeom>
                <a:avLst/>
                <a:gdLst>
                  <a:gd name="connsiteX0" fmla="*/ 6371 w 81547"/>
                  <a:gd name="connsiteY0" fmla="*/ 319413 h 319413"/>
                  <a:gd name="connsiteX1" fmla="*/ 81527 w 81547"/>
                  <a:gd name="connsiteY1" fmla="*/ 222337 h 319413"/>
                  <a:gd name="connsiteX2" fmla="*/ 108 w 81547"/>
                  <a:gd name="connsiteY2" fmla="*/ 75156 h 319413"/>
                  <a:gd name="connsiteX3" fmla="*/ 62738 w 81547"/>
                  <a:gd name="connsiteY3" fmla="*/ 0 h 319413"/>
                </a:gdLst>
                <a:ahLst/>
                <a:cxnLst>
                  <a:cxn ang="0">
                    <a:pos x="connsiteX0" y="connsiteY0"/>
                  </a:cxn>
                  <a:cxn ang="0">
                    <a:pos x="connsiteX1" y="connsiteY1"/>
                  </a:cxn>
                  <a:cxn ang="0">
                    <a:pos x="connsiteX2" y="connsiteY2"/>
                  </a:cxn>
                  <a:cxn ang="0">
                    <a:pos x="connsiteX3" y="connsiteY3"/>
                  </a:cxn>
                </a:cxnLst>
                <a:rect l="l" t="t" r="r" b="b"/>
                <a:pathLst>
                  <a:path w="81547" h="319413">
                    <a:moveTo>
                      <a:pt x="6371" y="319413"/>
                    </a:moveTo>
                    <a:cubicBezTo>
                      <a:pt x="44471" y="291229"/>
                      <a:pt x="82571" y="263046"/>
                      <a:pt x="81527" y="222337"/>
                    </a:cubicBezTo>
                    <a:cubicBezTo>
                      <a:pt x="80483" y="181628"/>
                      <a:pt x="3239" y="112212"/>
                      <a:pt x="108" y="75156"/>
                    </a:cubicBezTo>
                    <a:cubicBezTo>
                      <a:pt x="-3023" y="38100"/>
                      <a:pt x="62738" y="0"/>
                      <a:pt x="62738"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p:cNvGrpSpPr/>
            <p:nvPr/>
          </p:nvGrpSpPr>
          <p:grpSpPr>
            <a:xfrm rot="20165792" flipV="1">
              <a:off x="5037514" y="3844842"/>
              <a:ext cx="325967" cy="422751"/>
              <a:chOff x="5323291" y="3760940"/>
              <a:chExt cx="325967" cy="422751"/>
            </a:xfrm>
          </p:grpSpPr>
          <p:sp>
            <p:nvSpPr>
              <p:cNvPr id="333" name="Freeform 332"/>
              <p:cNvSpPr/>
              <p:nvPr/>
            </p:nvSpPr>
            <p:spPr>
              <a:xfrm>
                <a:off x="5323291" y="3916218"/>
                <a:ext cx="223720" cy="267473"/>
              </a:xfrm>
              <a:custGeom>
                <a:avLst/>
                <a:gdLst>
                  <a:gd name="connsiteX0" fmla="*/ 43695 w 173215"/>
                  <a:gd name="connsiteY0" fmla="*/ 266662 h 266662"/>
                  <a:gd name="connsiteX1" fmla="*/ 128246 w 173215"/>
                  <a:gd name="connsiteY1" fmla="*/ 207164 h 266662"/>
                  <a:gd name="connsiteX2" fmla="*/ 172087 w 173215"/>
                  <a:gd name="connsiteY2" fmla="*/ 91298 h 266662"/>
                  <a:gd name="connsiteX3" fmla="*/ 84405 w 173215"/>
                  <a:gd name="connsiteY3" fmla="*/ 484 h 266662"/>
                  <a:gd name="connsiteX4" fmla="*/ 2986 w 173215"/>
                  <a:gd name="connsiteY4" fmla="*/ 59983 h 266662"/>
                  <a:gd name="connsiteX5" fmla="*/ 24906 w 173215"/>
                  <a:gd name="connsiteY5" fmla="*/ 160191 h 266662"/>
                  <a:gd name="connsiteX6" fmla="*/ 93799 w 173215"/>
                  <a:gd name="connsiteY6" fmla="*/ 188374 h 266662"/>
                  <a:gd name="connsiteX0" fmla="*/ 48891 w 178411"/>
                  <a:gd name="connsiteY0" fmla="*/ 274097 h 274097"/>
                  <a:gd name="connsiteX1" fmla="*/ 133442 w 178411"/>
                  <a:gd name="connsiteY1" fmla="*/ 214599 h 274097"/>
                  <a:gd name="connsiteX2" fmla="*/ 177283 w 178411"/>
                  <a:gd name="connsiteY2" fmla="*/ 98733 h 274097"/>
                  <a:gd name="connsiteX3" fmla="*/ 89601 w 178411"/>
                  <a:gd name="connsiteY3" fmla="*/ 7919 h 274097"/>
                  <a:gd name="connsiteX4" fmla="*/ 8182 w 178411"/>
                  <a:gd name="connsiteY4" fmla="*/ 67418 h 274097"/>
                  <a:gd name="connsiteX5" fmla="*/ 30102 w 178411"/>
                  <a:gd name="connsiteY5" fmla="*/ 167626 h 274097"/>
                  <a:gd name="connsiteX6" fmla="*/ 98995 w 178411"/>
                  <a:gd name="connsiteY6" fmla="*/ 195809 h 274097"/>
                  <a:gd name="connsiteX0" fmla="*/ 48891 w 178411"/>
                  <a:gd name="connsiteY0" fmla="*/ 275447 h 275447"/>
                  <a:gd name="connsiteX1" fmla="*/ 133442 w 178411"/>
                  <a:gd name="connsiteY1" fmla="*/ 215949 h 275447"/>
                  <a:gd name="connsiteX2" fmla="*/ 177283 w 178411"/>
                  <a:gd name="connsiteY2" fmla="*/ 100083 h 275447"/>
                  <a:gd name="connsiteX3" fmla="*/ 89601 w 178411"/>
                  <a:gd name="connsiteY3" fmla="*/ 9269 h 275447"/>
                  <a:gd name="connsiteX4" fmla="*/ 8182 w 178411"/>
                  <a:gd name="connsiteY4" fmla="*/ 68768 h 275447"/>
                  <a:gd name="connsiteX5" fmla="*/ 30102 w 178411"/>
                  <a:gd name="connsiteY5" fmla="*/ 168976 h 275447"/>
                  <a:gd name="connsiteX6" fmla="*/ 98995 w 178411"/>
                  <a:gd name="connsiteY6" fmla="*/ 197159 h 275447"/>
                  <a:gd name="connsiteX0" fmla="*/ 48891 w 182823"/>
                  <a:gd name="connsiteY0" fmla="*/ 210195 h 210195"/>
                  <a:gd name="connsiteX1" fmla="*/ 133442 w 182823"/>
                  <a:gd name="connsiteY1" fmla="*/ 150697 h 210195"/>
                  <a:gd name="connsiteX2" fmla="*/ 177283 w 182823"/>
                  <a:gd name="connsiteY2" fmla="*/ 34831 h 210195"/>
                  <a:gd name="connsiteX3" fmla="*/ 8182 w 182823"/>
                  <a:gd name="connsiteY3" fmla="*/ 3516 h 210195"/>
                  <a:gd name="connsiteX4" fmla="*/ 30102 w 182823"/>
                  <a:gd name="connsiteY4" fmla="*/ 103724 h 210195"/>
                  <a:gd name="connsiteX5" fmla="*/ 98995 w 182823"/>
                  <a:gd name="connsiteY5" fmla="*/ 131907 h 210195"/>
                  <a:gd name="connsiteX0" fmla="*/ 24902 w 156793"/>
                  <a:gd name="connsiteY0" fmla="*/ 267469 h 267469"/>
                  <a:gd name="connsiteX1" fmla="*/ 109453 w 156793"/>
                  <a:gd name="connsiteY1" fmla="*/ 207971 h 267469"/>
                  <a:gd name="connsiteX2" fmla="*/ 153294 w 156793"/>
                  <a:gd name="connsiteY2" fmla="*/ 92105 h 267469"/>
                  <a:gd name="connsiteX3" fmla="*/ 18639 w 156793"/>
                  <a:gd name="connsiteY3" fmla="*/ 1292 h 267469"/>
                  <a:gd name="connsiteX4" fmla="*/ 6113 w 156793"/>
                  <a:gd name="connsiteY4" fmla="*/ 160998 h 267469"/>
                  <a:gd name="connsiteX5" fmla="*/ 75006 w 156793"/>
                  <a:gd name="connsiteY5" fmla="*/ 189181 h 267469"/>
                  <a:gd name="connsiteX0" fmla="*/ 49690 w 181581"/>
                  <a:gd name="connsiteY0" fmla="*/ 301363 h 301363"/>
                  <a:gd name="connsiteX1" fmla="*/ 134241 w 181581"/>
                  <a:gd name="connsiteY1" fmla="*/ 241865 h 301363"/>
                  <a:gd name="connsiteX2" fmla="*/ 178082 w 181581"/>
                  <a:gd name="connsiteY2" fmla="*/ 125999 h 301363"/>
                  <a:gd name="connsiteX3" fmla="*/ 43427 w 181581"/>
                  <a:gd name="connsiteY3" fmla="*/ 35186 h 301363"/>
                  <a:gd name="connsiteX4" fmla="*/ 30901 w 181581"/>
                  <a:gd name="connsiteY4" fmla="*/ 194892 h 301363"/>
                  <a:gd name="connsiteX5" fmla="*/ 99794 w 181581"/>
                  <a:gd name="connsiteY5" fmla="*/ 223075 h 301363"/>
                  <a:gd name="connsiteX0" fmla="*/ 57894 w 189785"/>
                  <a:gd name="connsiteY0" fmla="*/ 289845 h 289845"/>
                  <a:gd name="connsiteX1" fmla="*/ 142445 w 189785"/>
                  <a:gd name="connsiteY1" fmla="*/ 230347 h 289845"/>
                  <a:gd name="connsiteX2" fmla="*/ 186286 w 189785"/>
                  <a:gd name="connsiteY2" fmla="*/ 114481 h 289845"/>
                  <a:gd name="connsiteX3" fmla="*/ 51631 w 189785"/>
                  <a:gd name="connsiteY3" fmla="*/ 23668 h 289845"/>
                  <a:gd name="connsiteX4" fmla="*/ 39105 w 189785"/>
                  <a:gd name="connsiteY4" fmla="*/ 183374 h 289845"/>
                  <a:gd name="connsiteX5" fmla="*/ 107998 w 189785"/>
                  <a:gd name="connsiteY5" fmla="*/ 211557 h 289845"/>
                  <a:gd name="connsiteX0" fmla="*/ 8173 w 140064"/>
                  <a:gd name="connsiteY0" fmla="*/ 268497 h 268497"/>
                  <a:gd name="connsiteX1" fmla="*/ 92724 w 140064"/>
                  <a:gd name="connsiteY1" fmla="*/ 208999 h 268497"/>
                  <a:gd name="connsiteX2" fmla="*/ 136565 w 140064"/>
                  <a:gd name="connsiteY2" fmla="*/ 93133 h 268497"/>
                  <a:gd name="connsiteX3" fmla="*/ 1910 w 140064"/>
                  <a:gd name="connsiteY3" fmla="*/ 2320 h 268497"/>
                  <a:gd name="connsiteX4" fmla="*/ 58277 w 140064"/>
                  <a:gd name="connsiteY4" fmla="*/ 190209 h 268497"/>
                  <a:gd name="connsiteX0" fmla="*/ 8173 w 137320"/>
                  <a:gd name="connsiteY0" fmla="*/ 271706 h 271706"/>
                  <a:gd name="connsiteX1" fmla="*/ 92724 w 137320"/>
                  <a:gd name="connsiteY1" fmla="*/ 212208 h 271706"/>
                  <a:gd name="connsiteX2" fmla="*/ 136565 w 137320"/>
                  <a:gd name="connsiteY2" fmla="*/ 96342 h 271706"/>
                  <a:gd name="connsiteX3" fmla="*/ 1910 w 137320"/>
                  <a:gd name="connsiteY3" fmla="*/ 5529 h 271706"/>
                  <a:gd name="connsiteX4" fmla="*/ 58277 w 137320"/>
                  <a:gd name="connsiteY4" fmla="*/ 193418 h 271706"/>
                  <a:gd name="connsiteX0" fmla="*/ 88544 w 225471"/>
                  <a:gd name="connsiteY0" fmla="*/ 209346 h 209346"/>
                  <a:gd name="connsiteX1" fmla="*/ 173095 w 225471"/>
                  <a:gd name="connsiteY1" fmla="*/ 149848 h 209346"/>
                  <a:gd name="connsiteX2" fmla="*/ 216936 w 225471"/>
                  <a:gd name="connsiteY2" fmla="*/ 33982 h 209346"/>
                  <a:gd name="connsiteX3" fmla="*/ 862 w 225471"/>
                  <a:gd name="connsiteY3" fmla="*/ 5799 h 209346"/>
                  <a:gd name="connsiteX4" fmla="*/ 138648 w 225471"/>
                  <a:gd name="connsiteY4" fmla="*/ 131058 h 209346"/>
                  <a:gd name="connsiteX0" fmla="*/ 112272 w 249199"/>
                  <a:gd name="connsiteY0" fmla="*/ 268707 h 268707"/>
                  <a:gd name="connsiteX1" fmla="*/ 196823 w 249199"/>
                  <a:gd name="connsiteY1" fmla="*/ 209209 h 268707"/>
                  <a:gd name="connsiteX2" fmla="*/ 240664 w 249199"/>
                  <a:gd name="connsiteY2" fmla="*/ 93343 h 268707"/>
                  <a:gd name="connsiteX3" fmla="*/ 24590 w 249199"/>
                  <a:gd name="connsiteY3" fmla="*/ 65160 h 268707"/>
                  <a:gd name="connsiteX4" fmla="*/ 162376 w 249199"/>
                  <a:gd name="connsiteY4" fmla="*/ 190419 h 268707"/>
                  <a:gd name="connsiteX0" fmla="*/ 125980 w 262907"/>
                  <a:gd name="connsiteY0" fmla="*/ 268707 h 268707"/>
                  <a:gd name="connsiteX1" fmla="*/ 210531 w 262907"/>
                  <a:gd name="connsiteY1" fmla="*/ 209209 h 268707"/>
                  <a:gd name="connsiteX2" fmla="*/ 254372 w 262907"/>
                  <a:gd name="connsiteY2" fmla="*/ 93343 h 268707"/>
                  <a:gd name="connsiteX3" fmla="*/ 38298 w 262907"/>
                  <a:gd name="connsiteY3" fmla="*/ 65160 h 268707"/>
                  <a:gd name="connsiteX4" fmla="*/ 176084 w 262907"/>
                  <a:gd name="connsiteY4" fmla="*/ 190419 h 268707"/>
                  <a:gd name="connsiteX0" fmla="*/ 125980 w 258228"/>
                  <a:gd name="connsiteY0" fmla="*/ 285560 h 285560"/>
                  <a:gd name="connsiteX1" fmla="*/ 210531 w 258228"/>
                  <a:gd name="connsiteY1" fmla="*/ 226062 h 285560"/>
                  <a:gd name="connsiteX2" fmla="*/ 254372 w 258228"/>
                  <a:gd name="connsiteY2" fmla="*/ 110196 h 285560"/>
                  <a:gd name="connsiteX3" fmla="*/ 38298 w 258228"/>
                  <a:gd name="connsiteY3" fmla="*/ 82013 h 285560"/>
                  <a:gd name="connsiteX4" fmla="*/ 176084 w 258228"/>
                  <a:gd name="connsiteY4" fmla="*/ 207272 h 285560"/>
                  <a:gd name="connsiteX0" fmla="*/ 125980 w 268898"/>
                  <a:gd name="connsiteY0" fmla="*/ 269035 h 269035"/>
                  <a:gd name="connsiteX1" fmla="*/ 235583 w 268898"/>
                  <a:gd name="connsiteY1" fmla="*/ 218931 h 269035"/>
                  <a:gd name="connsiteX2" fmla="*/ 254372 w 268898"/>
                  <a:gd name="connsiteY2" fmla="*/ 93671 h 269035"/>
                  <a:gd name="connsiteX3" fmla="*/ 38298 w 268898"/>
                  <a:gd name="connsiteY3" fmla="*/ 65488 h 269035"/>
                  <a:gd name="connsiteX4" fmla="*/ 176084 w 268898"/>
                  <a:gd name="connsiteY4" fmla="*/ 190747 h 269035"/>
                  <a:gd name="connsiteX0" fmla="*/ 125980 w 290205"/>
                  <a:gd name="connsiteY0" fmla="*/ 269035 h 279087"/>
                  <a:gd name="connsiteX1" fmla="*/ 235583 w 290205"/>
                  <a:gd name="connsiteY1" fmla="*/ 218931 h 279087"/>
                  <a:gd name="connsiteX2" fmla="*/ 254372 w 290205"/>
                  <a:gd name="connsiteY2" fmla="*/ 93671 h 279087"/>
                  <a:gd name="connsiteX3" fmla="*/ 38298 w 290205"/>
                  <a:gd name="connsiteY3" fmla="*/ 65488 h 279087"/>
                  <a:gd name="connsiteX4" fmla="*/ 176084 w 290205"/>
                  <a:gd name="connsiteY4" fmla="*/ 190747 h 279087"/>
                  <a:gd name="connsiteX0" fmla="*/ 89073 w 208074"/>
                  <a:gd name="connsiteY0" fmla="*/ 244455 h 244455"/>
                  <a:gd name="connsiteX1" fmla="*/ 198676 w 208074"/>
                  <a:gd name="connsiteY1" fmla="*/ 194351 h 244455"/>
                  <a:gd name="connsiteX2" fmla="*/ 179887 w 208074"/>
                  <a:gd name="connsiteY2" fmla="*/ 9593 h 244455"/>
                  <a:gd name="connsiteX3" fmla="*/ 1391 w 208074"/>
                  <a:gd name="connsiteY3" fmla="*/ 40908 h 244455"/>
                  <a:gd name="connsiteX4" fmla="*/ 139177 w 208074"/>
                  <a:gd name="connsiteY4" fmla="*/ 166167 h 244455"/>
                  <a:gd name="connsiteX0" fmla="*/ 89073 w 221708"/>
                  <a:gd name="connsiteY0" fmla="*/ 253993 h 253993"/>
                  <a:gd name="connsiteX1" fmla="*/ 198676 w 221708"/>
                  <a:gd name="connsiteY1" fmla="*/ 203889 h 253993"/>
                  <a:gd name="connsiteX2" fmla="*/ 179887 w 221708"/>
                  <a:gd name="connsiteY2" fmla="*/ 19131 h 253993"/>
                  <a:gd name="connsiteX3" fmla="*/ 1391 w 221708"/>
                  <a:gd name="connsiteY3" fmla="*/ 50446 h 253993"/>
                  <a:gd name="connsiteX4" fmla="*/ 139177 w 221708"/>
                  <a:gd name="connsiteY4" fmla="*/ 175705 h 253993"/>
                  <a:gd name="connsiteX0" fmla="*/ 91085 w 223720"/>
                  <a:gd name="connsiteY0" fmla="*/ 267473 h 267473"/>
                  <a:gd name="connsiteX1" fmla="*/ 200688 w 223720"/>
                  <a:gd name="connsiteY1" fmla="*/ 217369 h 267473"/>
                  <a:gd name="connsiteX2" fmla="*/ 181899 w 223720"/>
                  <a:gd name="connsiteY2" fmla="*/ 32611 h 267473"/>
                  <a:gd name="connsiteX3" fmla="*/ 3403 w 223720"/>
                  <a:gd name="connsiteY3" fmla="*/ 63926 h 267473"/>
                  <a:gd name="connsiteX4" fmla="*/ 141189 w 223720"/>
                  <a:gd name="connsiteY4" fmla="*/ 189185 h 2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20" h="267473">
                    <a:moveTo>
                      <a:pt x="91085" y="267473"/>
                    </a:moveTo>
                    <a:cubicBezTo>
                      <a:pt x="122661" y="252337"/>
                      <a:pt x="185552" y="256513"/>
                      <a:pt x="200688" y="217369"/>
                    </a:cubicBezTo>
                    <a:cubicBezTo>
                      <a:pt x="215824" y="178225"/>
                      <a:pt x="252358" y="80106"/>
                      <a:pt x="181899" y="32611"/>
                    </a:cubicBezTo>
                    <a:cubicBezTo>
                      <a:pt x="111440" y="-14884"/>
                      <a:pt x="16451" y="-15406"/>
                      <a:pt x="3403" y="63926"/>
                    </a:cubicBezTo>
                    <a:cubicBezTo>
                      <a:pt x="-9645" y="143258"/>
                      <a:pt x="10449" y="212672"/>
                      <a:pt x="141189" y="189185"/>
                    </a:cubicBezTo>
                  </a:path>
                </a:pathLst>
              </a:custGeom>
              <a:noFill/>
              <a:ln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333"/>
              <p:cNvSpPr/>
              <p:nvPr/>
            </p:nvSpPr>
            <p:spPr>
              <a:xfrm>
                <a:off x="5567711" y="3760940"/>
                <a:ext cx="81547" cy="319413"/>
              </a:xfrm>
              <a:custGeom>
                <a:avLst/>
                <a:gdLst>
                  <a:gd name="connsiteX0" fmla="*/ 6371 w 81547"/>
                  <a:gd name="connsiteY0" fmla="*/ 319413 h 319413"/>
                  <a:gd name="connsiteX1" fmla="*/ 81527 w 81547"/>
                  <a:gd name="connsiteY1" fmla="*/ 222337 h 319413"/>
                  <a:gd name="connsiteX2" fmla="*/ 108 w 81547"/>
                  <a:gd name="connsiteY2" fmla="*/ 75156 h 319413"/>
                  <a:gd name="connsiteX3" fmla="*/ 62738 w 81547"/>
                  <a:gd name="connsiteY3" fmla="*/ 0 h 319413"/>
                </a:gdLst>
                <a:ahLst/>
                <a:cxnLst>
                  <a:cxn ang="0">
                    <a:pos x="connsiteX0" y="connsiteY0"/>
                  </a:cxn>
                  <a:cxn ang="0">
                    <a:pos x="connsiteX1" y="connsiteY1"/>
                  </a:cxn>
                  <a:cxn ang="0">
                    <a:pos x="connsiteX2" y="connsiteY2"/>
                  </a:cxn>
                  <a:cxn ang="0">
                    <a:pos x="connsiteX3" y="connsiteY3"/>
                  </a:cxn>
                </a:cxnLst>
                <a:rect l="l" t="t" r="r" b="b"/>
                <a:pathLst>
                  <a:path w="81547" h="319413">
                    <a:moveTo>
                      <a:pt x="6371" y="319413"/>
                    </a:moveTo>
                    <a:cubicBezTo>
                      <a:pt x="44471" y="291229"/>
                      <a:pt x="82571" y="263046"/>
                      <a:pt x="81527" y="222337"/>
                    </a:cubicBezTo>
                    <a:cubicBezTo>
                      <a:pt x="80483" y="181628"/>
                      <a:pt x="3239" y="112212"/>
                      <a:pt x="108" y="75156"/>
                    </a:cubicBezTo>
                    <a:cubicBezTo>
                      <a:pt x="-3023" y="38100"/>
                      <a:pt x="62738" y="0"/>
                      <a:pt x="62738"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4" name="Straight Connector 253"/>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8" name="Group 267"/>
            <p:cNvGrpSpPr/>
            <p:nvPr/>
          </p:nvGrpSpPr>
          <p:grpSpPr>
            <a:xfrm>
              <a:off x="5056442" y="4291668"/>
              <a:ext cx="714378" cy="100670"/>
              <a:chOff x="4267200" y="4343399"/>
              <a:chExt cx="457200" cy="64428"/>
            </a:xfrm>
            <a:solidFill>
              <a:schemeClr val="bg1">
                <a:lumMod val="75000"/>
              </a:schemeClr>
            </a:solidFill>
          </p:grpSpPr>
          <p:sp>
            <p:nvSpPr>
              <p:cNvPr id="320" name="Rectangle 319"/>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324"/>
              <p:cNvGrpSpPr/>
              <p:nvPr/>
            </p:nvGrpSpPr>
            <p:grpSpPr>
              <a:xfrm>
                <a:off x="4267200" y="4343399"/>
                <a:ext cx="457200" cy="64428"/>
                <a:chOff x="4267200" y="4343399"/>
                <a:chExt cx="457200" cy="64428"/>
              </a:xfrm>
              <a:grpFill/>
            </p:grpSpPr>
            <p:cxnSp>
              <p:nvCxnSpPr>
                <p:cNvPr id="328" name="Straight Connector 327"/>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71" name="Group 270"/>
            <p:cNvGrpSpPr/>
            <p:nvPr/>
          </p:nvGrpSpPr>
          <p:grpSpPr>
            <a:xfrm flipV="1">
              <a:off x="5056442" y="4191000"/>
              <a:ext cx="714378" cy="100670"/>
              <a:chOff x="4267200" y="4343399"/>
              <a:chExt cx="457200" cy="64428"/>
            </a:xfrm>
            <a:solidFill>
              <a:schemeClr val="bg1">
                <a:lumMod val="75000"/>
              </a:schemeClr>
            </a:solidFill>
          </p:grpSpPr>
          <p:sp>
            <p:nvSpPr>
              <p:cNvPr id="285" name="Rectangle 284"/>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285"/>
              <p:cNvGrpSpPr/>
              <p:nvPr/>
            </p:nvGrpSpPr>
            <p:grpSpPr>
              <a:xfrm>
                <a:off x="4267200" y="4343399"/>
                <a:ext cx="457200" cy="64428"/>
                <a:chOff x="4267200" y="4343399"/>
                <a:chExt cx="457200" cy="64428"/>
              </a:xfrm>
              <a:grpFill/>
            </p:grpSpPr>
            <p:cxnSp>
              <p:nvCxnSpPr>
                <p:cNvPr id="287" name="Straight Connector 286"/>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280" name="Straight Connector 279"/>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1" name="Group 280"/>
            <p:cNvGrpSpPr/>
            <p:nvPr/>
          </p:nvGrpSpPr>
          <p:grpSpPr>
            <a:xfrm>
              <a:off x="5179288" y="4527096"/>
              <a:ext cx="468686" cy="241056"/>
              <a:chOff x="4267200" y="4527096"/>
              <a:chExt cx="468686" cy="241056"/>
            </a:xfrm>
          </p:grpSpPr>
          <p:sp>
            <p:nvSpPr>
              <p:cNvPr id="283" name="Isosceles Triangle 282"/>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Isosceles Triangle 283"/>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Oval 281"/>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300383" y="4053191"/>
            <a:ext cx="733306" cy="865766"/>
            <a:chOff x="7300383" y="4053191"/>
            <a:chExt cx="733306" cy="865766"/>
          </a:xfrm>
        </p:grpSpPr>
        <p:grpSp>
          <p:nvGrpSpPr>
            <p:cNvPr id="341" name="Group 340"/>
            <p:cNvGrpSpPr/>
            <p:nvPr/>
          </p:nvGrpSpPr>
          <p:grpSpPr>
            <a:xfrm rot="10800000">
              <a:off x="7644461" y="4053191"/>
              <a:ext cx="325967" cy="422751"/>
              <a:chOff x="5323291" y="3760940"/>
              <a:chExt cx="325967" cy="422751"/>
            </a:xfrm>
          </p:grpSpPr>
          <p:sp>
            <p:nvSpPr>
              <p:cNvPr id="385" name="Freeform 384"/>
              <p:cNvSpPr/>
              <p:nvPr/>
            </p:nvSpPr>
            <p:spPr>
              <a:xfrm>
                <a:off x="5323291" y="3916218"/>
                <a:ext cx="223720" cy="267473"/>
              </a:xfrm>
              <a:custGeom>
                <a:avLst/>
                <a:gdLst>
                  <a:gd name="connsiteX0" fmla="*/ 43695 w 173215"/>
                  <a:gd name="connsiteY0" fmla="*/ 266662 h 266662"/>
                  <a:gd name="connsiteX1" fmla="*/ 128246 w 173215"/>
                  <a:gd name="connsiteY1" fmla="*/ 207164 h 266662"/>
                  <a:gd name="connsiteX2" fmla="*/ 172087 w 173215"/>
                  <a:gd name="connsiteY2" fmla="*/ 91298 h 266662"/>
                  <a:gd name="connsiteX3" fmla="*/ 84405 w 173215"/>
                  <a:gd name="connsiteY3" fmla="*/ 484 h 266662"/>
                  <a:gd name="connsiteX4" fmla="*/ 2986 w 173215"/>
                  <a:gd name="connsiteY4" fmla="*/ 59983 h 266662"/>
                  <a:gd name="connsiteX5" fmla="*/ 24906 w 173215"/>
                  <a:gd name="connsiteY5" fmla="*/ 160191 h 266662"/>
                  <a:gd name="connsiteX6" fmla="*/ 93799 w 173215"/>
                  <a:gd name="connsiteY6" fmla="*/ 188374 h 266662"/>
                  <a:gd name="connsiteX0" fmla="*/ 48891 w 178411"/>
                  <a:gd name="connsiteY0" fmla="*/ 274097 h 274097"/>
                  <a:gd name="connsiteX1" fmla="*/ 133442 w 178411"/>
                  <a:gd name="connsiteY1" fmla="*/ 214599 h 274097"/>
                  <a:gd name="connsiteX2" fmla="*/ 177283 w 178411"/>
                  <a:gd name="connsiteY2" fmla="*/ 98733 h 274097"/>
                  <a:gd name="connsiteX3" fmla="*/ 89601 w 178411"/>
                  <a:gd name="connsiteY3" fmla="*/ 7919 h 274097"/>
                  <a:gd name="connsiteX4" fmla="*/ 8182 w 178411"/>
                  <a:gd name="connsiteY4" fmla="*/ 67418 h 274097"/>
                  <a:gd name="connsiteX5" fmla="*/ 30102 w 178411"/>
                  <a:gd name="connsiteY5" fmla="*/ 167626 h 274097"/>
                  <a:gd name="connsiteX6" fmla="*/ 98995 w 178411"/>
                  <a:gd name="connsiteY6" fmla="*/ 195809 h 274097"/>
                  <a:gd name="connsiteX0" fmla="*/ 48891 w 178411"/>
                  <a:gd name="connsiteY0" fmla="*/ 275447 h 275447"/>
                  <a:gd name="connsiteX1" fmla="*/ 133442 w 178411"/>
                  <a:gd name="connsiteY1" fmla="*/ 215949 h 275447"/>
                  <a:gd name="connsiteX2" fmla="*/ 177283 w 178411"/>
                  <a:gd name="connsiteY2" fmla="*/ 100083 h 275447"/>
                  <a:gd name="connsiteX3" fmla="*/ 89601 w 178411"/>
                  <a:gd name="connsiteY3" fmla="*/ 9269 h 275447"/>
                  <a:gd name="connsiteX4" fmla="*/ 8182 w 178411"/>
                  <a:gd name="connsiteY4" fmla="*/ 68768 h 275447"/>
                  <a:gd name="connsiteX5" fmla="*/ 30102 w 178411"/>
                  <a:gd name="connsiteY5" fmla="*/ 168976 h 275447"/>
                  <a:gd name="connsiteX6" fmla="*/ 98995 w 178411"/>
                  <a:gd name="connsiteY6" fmla="*/ 197159 h 275447"/>
                  <a:gd name="connsiteX0" fmla="*/ 48891 w 182823"/>
                  <a:gd name="connsiteY0" fmla="*/ 210195 h 210195"/>
                  <a:gd name="connsiteX1" fmla="*/ 133442 w 182823"/>
                  <a:gd name="connsiteY1" fmla="*/ 150697 h 210195"/>
                  <a:gd name="connsiteX2" fmla="*/ 177283 w 182823"/>
                  <a:gd name="connsiteY2" fmla="*/ 34831 h 210195"/>
                  <a:gd name="connsiteX3" fmla="*/ 8182 w 182823"/>
                  <a:gd name="connsiteY3" fmla="*/ 3516 h 210195"/>
                  <a:gd name="connsiteX4" fmla="*/ 30102 w 182823"/>
                  <a:gd name="connsiteY4" fmla="*/ 103724 h 210195"/>
                  <a:gd name="connsiteX5" fmla="*/ 98995 w 182823"/>
                  <a:gd name="connsiteY5" fmla="*/ 131907 h 210195"/>
                  <a:gd name="connsiteX0" fmla="*/ 24902 w 156793"/>
                  <a:gd name="connsiteY0" fmla="*/ 267469 h 267469"/>
                  <a:gd name="connsiteX1" fmla="*/ 109453 w 156793"/>
                  <a:gd name="connsiteY1" fmla="*/ 207971 h 267469"/>
                  <a:gd name="connsiteX2" fmla="*/ 153294 w 156793"/>
                  <a:gd name="connsiteY2" fmla="*/ 92105 h 267469"/>
                  <a:gd name="connsiteX3" fmla="*/ 18639 w 156793"/>
                  <a:gd name="connsiteY3" fmla="*/ 1292 h 267469"/>
                  <a:gd name="connsiteX4" fmla="*/ 6113 w 156793"/>
                  <a:gd name="connsiteY4" fmla="*/ 160998 h 267469"/>
                  <a:gd name="connsiteX5" fmla="*/ 75006 w 156793"/>
                  <a:gd name="connsiteY5" fmla="*/ 189181 h 267469"/>
                  <a:gd name="connsiteX0" fmla="*/ 49690 w 181581"/>
                  <a:gd name="connsiteY0" fmla="*/ 301363 h 301363"/>
                  <a:gd name="connsiteX1" fmla="*/ 134241 w 181581"/>
                  <a:gd name="connsiteY1" fmla="*/ 241865 h 301363"/>
                  <a:gd name="connsiteX2" fmla="*/ 178082 w 181581"/>
                  <a:gd name="connsiteY2" fmla="*/ 125999 h 301363"/>
                  <a:gd name="connsiteX3" fmla="*/ 43427 w 181581"/>
                  <a:gd name="connsiteY3" fmla="*/ 35186 h 301363"/>
                  <a:gd name="connsiteX4" fmla="*/ 30901 w 181581"/>
                  <a:gd name="connsiteY4" fmla="*/ 194892 h 301363"/>
                  <a:gd name="connsiteX5" fmla="*/ 99794 w 181581"/>
                  <a:gd name="connsiteY5" fmla="*/ 223075 h 301363"/>
                  <a:gd name="connsiteX0" fmla="*/ 57894 w 189785"/>
                  <a:gd name="connsiteY0" fmla="*/ 289845 h 289845"/>
                  <a:gd name="connsiteX1" fmla="*/ 142445 w 189785"/>
                  <a:gd name="connsiteY1" fmla="*/ 230347 h 289845"/>
                  <a:gd name="connsiteX2" fmla="*/ 186286 w 189785"/>
                  <a:gd name="connsiteY2" fmla="*/ 114481 h 289845"/>
                  <a:gd name="connsiteX3" fmla="*/ 51631 w 189785"/>
                  <a:gd name="connsiteY3" fmla="*/ 23668 h 289845"/>
                  <a:gd name="connsiteX4" fmla="*/ 39105 w 189785"/>
                  <a:gd name="connsiteY4" fmla="*/ 183374 h 289845"/>
                  <a:gd name="connsiteX5" fmla="*/ 107998 w 189785"/>
                  <a:gd name="connsiteY5" fmla="*/ 211557 h 289845"/>
                  <a:gd name="connsiteX0" fmla="*/ 8173 w 140064"/>
                  <a:gd name="connsiteY0" fmla="*/ 268497 h 268497"/>
                  <a:gd name="connsiteX1" fmla="*/ 92724 w 140064"/>
                  <a:gd name="connsiteY1" fmla="*/ 208999 h 268497"/>
                  <a:gd name="connsiteX2" fmla="*/ 136565 w 140064"/>
                  <a:gd name="connsiteY2" fmla="*/ 93133 h 268497"/>
                  <a:gd name="connsiteX3" fmla="*/ 1910 w 140064"/>
                  <a:gd name="connsiteY3" fmla="*/ 2320 h 268497"/>
                  <a:gd name="connsiteX4" fmla="*/ 58277 w 140064"/>
                  <a:gd name="connsiteY4" fmla="*/ 190209 h 268497"/>
                  <a:gd name="connsiteX0" fmla="*/ 8173 w 137320"/>
                  <a:gd name="connsiteY0" fmla="*/ 271706 h 271706"/>
                  <a:gd name="connsiteX1" fmla="*/ 92724 w 137320"/>
                  <a:gd name="connsiteY1" fmla="*/ 212208 h 271706"/>
                  <a:gd name="connsiteX2" fmla="*/ 136565 w 137320"/>
                  <a:gd name="connsiteY2" fmla="*/ 96342 h 271706"/>
                  <a:gd name="connsiteX3" fmla="*/ 1910 w 137320"/>
                  <a:gd name="connsiteY3" fmla="*/ 5529 h 271706"/>
                  <a:gd name="connsiteX4" fmla="*/ 58277 w 137320"/>
                  <a:gd name="connsiteY4" fmla="*/ 193418 h 271706"/>
                  <a:gd name="connsiteX0" fmla="*/ 88544 w 225471"/>
                  <a:gd name="connsiteY0" fmla="*/ 209346 h 209346"/>
                  <a:gd name="connsiteX1" fmla="*/ 173095 w 225471"/>
                  <a:gd name="connsiteY1" fmla="*/ 149848 h 209346"/>
                  <a:gd name="connsiteX2" fmla="*/ 216936 w 225471"/>
                  <a:gd name="connsiteY2" fmla="*/ 33982 h 209346"/>
                  <a:gd name="connsiteX3" fmla="*/ 862 w 225471"/>
                  <a:gd name="connsiteY3" fmla="*/ 5799 h 209346"/>
                  <a:gd name="connsiteX4" fmla="*/ 138648 w 225471"/>
                  <a:gd name="connsiteY4" fmla="*/ 131058 h 209346"/>
                  <a:gd name="connsiteX0" fmla="*/ 112272 w 249199"/>
                  <a:gd name="connsiteY0" fmla="*/ 268707 h 268707"/>
                  <a:gd name="connsiteX1" fmla="*/ 196823 w 249199"/>
                  <a:gd name="connsiteY1" fmla="*/ 209209 h 268707"/>
                  <a:gd name="connsiteX2" fmla="*/ 240664 w 249199"/>
                  <a:gd name="connsiteY2" fmla="*/ 93343 h 268707"/>
                  <a:gd name="connsiteX3" fmla="*/ 24590 w 249199"/>
                  <a:gd name="connsiteY3" fmla="*/ 65160 h 268707"/>
                  <a:gd name="connsiteX4" fmla="*/ 162376 w 249199"/>
                  <a:gd name="connsiteY4" fmla="*/ 190419 h 268707"/>
                  <a:gd name="connsiteX0" fmla="*/ 125980 w 262907"/>
                  <a:gd name="connsiteY0" fmla="*/ 268707 h 268707"/>
                  <a:gd name="connsiteX1" fmla="*/ 210531 w 262907"/>
                  <a:gd name="connsiteY1" fmla="*/ 209209 h 268707"/>
                  <a:gd name="connsiteX2" fmla="*/ 254372 w 262907"/>
                  <a:gd name="connsiteY2" fmla="*/ 93343 h 268707"/>
                  <a:gd name="connsiteX3" fmla="*/ 38298 w 262907"/>
                  <a:gd name="connsiteY3" fmla="*/ 65160 h 268707"/>
                  <a:gd name="connsiteX4" fmla="*/ 176084 w 262907"/>
                  <a:gd name="connsiteY4" fmla="*/ 190419 h 268707"/>
                  <a:gd name="connsiteX0" fmla="*/ 125980 w 258228"/>
                  <a:gd name="connsiteY0" fmla="*/ 285560 h 285560"/>
                  <a:gd name="connsiteX1" fmla="*/ 210531 w 258228"/>
                  <a:gd name="connsiteY1" fmla="*/ 226062 h 285560"/>
                  <a:gd name="connsiteX2" fmla="*/ 254372 w 258228"/>
                  <a:gd name="connsiteY2" fmla="*/ 110196 h 285560"/>
                  <a:gd name="connsiteX3" fmla="*/ 38298 w 258228"/>
                  <a:gd name="connsiteY3" fmla="*/ 82013 h 285560"/>
                  <a:gd name="connsiteX4" fmla="*/ 176084 w 258228"/>
                  <a:gd name="connsiteY4" fmla="*/ 207272 h 285560"/>
                  <a:gd name="connsiteX0" fmla="*/ 125980 w 268898"/>
                  <a:gd name="connsiteY0" fmla="*/ 269035 h 269035"/>
                  <a:gd name="connsiteX1" fmla="*/ 235583 w 268898"/>
                  <a:gd name="connsiteY1" fmla="*/ 218931 h 269035"/>
                  <a:gd name="connsiteX2" fmla="*/ 254372 w 268898"/>
                  <a:gd name="connsiteY2" fmla="*/ 93671 h 269035"/>
                  <a:gd name="connsiteX3" fmla="*/ 38298 w 268898"/>
                  <a:gd name="connsiteY3" fmla="*/ 65488 h 269035"/>
                  <a:gd name="connsiteX4" fmla="*/ 176084 w 268898"/>
                  <a:gd name="connsiteY4" fmla="*/ 190747 h 269035"/>
                  <a:gd name="connsiteX0" fmla="*/ 125980 w 290205"/>
                  <a:gd name="connsiteY0" fmla="*/ 269035 h 279087"/>
                  <a:gd name="connsiteX1" fmla="*/ 235583 w 290205"/>
                  <a:gd name="connsiteY1" fmla="*/ 218931 h 279087"/>
                  <a:gd name="connsiteX2" fmla="*/ 254372 w 290205"/>
                  <a:gd name="connsiteY2" fmla="*/ 93671 h 279087"/>
                  <a:gd name="connsiteX3" fmla="*/ 38298 w 290205"/>
                  <a:gd name="connsiteY3" fmla="*/ 65488 h 279087"/>
                  <a:gd name="connsiteX4" fmla="*/ 176084 w 290205"/>
                  <a:gd name="connsiteY4" fmla="*/ 190747 h 279087"/>
                  <a:gd name="connsiteX0" fmla="*/ 89073 w 208074"/>
                  <a:gd name="connsiteY0" fmla="*/ 244455 h 244455"/>
                  <a:gd name="connsiteX1" fmla="*/ 198676 w 208074"/>
                  <a:gd name="connsiteY1" fmla="*/ 194351 h 244455"/>
                  <a:gd name="connsiteX2" fmla="*/ 179887 w 208074"/>
                  <a:gd name="connsiteY2" fmla="*/ 9593 h 244455"/>
                  <a:gd name="connsiteX3" fmla="*/ 1391 w 208074"/>
                  <a:gd name="connsiteY3" fmla="*/ 40908 h 244455"/>
                  <a:gd name="connsiteX4" fmla="*/ 139177 w 208074"/>
                  <a:gd name="connsiteY4" fmla="*/ 166167 h 244455"/>
                  <a:gd name="connsiteX0" fmla="*/ 89073 w 221708"/>
                  <a:gd name="connsiteY0" fmla="*/ 253993 h 253993"/>
                  <a:gd name="connsiteX1" fmla="*/ 198676 w 221708"/>
                  <a:gd name="connsiteY1" fmla="*/ 203889 h 253993"/>
                  <a:gd name="connsiteX2" fmla="*/ 179887 w 221708"/>
                  <a:gd name="connsiteY2" fmla="*/ 19131 h 253993"/>
                  <a:gd name="connsiteX3" fmla="*/ 1391 w 221708"/>
                  <a:gd name="connsiteY3" fmla="*/ 50446 h 253993"/>
                  <a:gd name="connsiteX4" fmla="*/ 139177 w 221708"/>
                  <a:gd name="connsiteY4" fmla="*/ 175705 h 253993"/>
                  <a:gd name="connsiteX0" fmla="*/ 91085 w 223720"/>
                  <a:gd name="connsiteY0" fmla="*/ 267473 h 267473"/>
                  <a:gd name="connsiteX1" fmla="*/ 200688 w 223720"/>
                  <a:gd name="connsiteY1" fmla="*/ 217369 h 267473"/>
                  <a:gd name="connsiteX2" fmla="*/ 181899 w 223720"/>
                  <a:gd name="connsiteY2" fmla="*/ 32611 h 267473"/>
                  <a:gd name="connsiteX3" fmla="*/ 3403 w 223720"/>
                  <a:gd name="connsiteY3" fmla="*/ 63926 h 267473"/>
                  <a:gd name="connsiteX4" fmla="*/ 141189 w 223720"/>
                  <a:gd name="connsiteY4" fmla="*/ 189185 h 2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20" h="267473">
                    <a:moveTo>
                      <a:pt x="91085" y="267473"/>
                    </a:moveTo>
                    <a:cubicBezTo>
                      <a:pt x="122661" y="252337"/>
                      <a:pt x="185552" y="256513"/>
                      <a:pt x="200688" y="217369"/>
                    </a:cubicBezTo>
                    <a:cubicBezTo>
                      <a:pt x="215824" y="178225"/>
                      <a:pt x="252358" y="80106"/>
                      <a:pt x="181899" y="32611"/>
                    </a:cubicBezTo>
                    <a:cubicBezTo>
                      <a:pt x="111440" y="-14884"/>
                      <a:pt x="16451" y="-15406"/>
                      <a:pt x="3403" y="63926"/>
                    </a:cubicBezTo>
                    <a:cubicBezTo>
                      <a:pt x="-9645" y="143258"/>
                      <a:pt x="10449" y="212672"/>
                      <a:pt x="141189" y="189185"/>
                    </a:cubicBezTo>
                  </a:path>
                </a:pathLst>
              </a:custGeom>
              <a:noFill/>
              <a:ln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387"/>
              <p:cNvSpPr/>
              <p:nvPr/>
            </p:nvSpPr>
            <p:spPr>
              <a:xfrm>
                <a:off x="5567711" y="3760940"/>
                <a:ext cx="81547" cy="319413"/>
              </a:xfrm>
              <a:custGeom>
                <a:avLst/>
                <a:gdLst>
                  <a:gd name="connsiteX0" fmla="*/ 6371 w 81547"/>
                  <a:gd name="connsiteY0" fmla="*/ 319413 h 319413"/>
                  <a:gd name="connsiteX1" fmla="*/ 81527 w 81547"/>
                  <a:gd name="connsiteY1" fmla="*/ 222337 h 319413"/>
                  <a:gd name="connsiteX2" fmla="*/ 108 w 81547"/>
                  <a:gd name="connsiteY2" fmla="*/ 75156 h 319413"/>
                  <a:gd name="connsiteX3" fmla="*/ 62738 w 81547"/>
                  <a:gd name="connsiteY3" fmla="*/ 0 h 319413"/>
                </a:gdLst>
                <a:ahLst/>
                <a:cxnLst>
                  <a:cxn ang="0">
                    <a:pos x="connsiteX0" y="connsiteY0"/>
                  </a:cxn>
                  <a:cxn ang="0">
                    <a:pos x="connsiteX1" y="connsiteY1"/>
                  </a:cxn>
                  <a:cxn ang="0">
                    <a:pos x="connsiteX2" y="connsiteY2"/>
                  </a:cxn>
                  <a:cxn ang="0">
                    <a:pos x="connsiteX3" y="connsiteY3"/>
                  </a:cxn>
                </a:cxnLst>
                <a:rect l="l" t="t" r="r" b="b"/>
                <a:pathLst>
                  <a:path w="81547" h="319413">
                    <a:moveTo>
                      <a:pt x="6371" y="319413"/>
                    </a:moveTo>
                    <a:cubicBezTo>
                      <a:pt x="44471" y="291229"/>
                      <a:pt x="82571" y="263046"/>
                      <a:pt x="81527" y="222337"/>
                    </a:cubicBezTo>
                    <a:cubicBezTo>
                      <a:pt x="80483" y="181628"/>
                      <a:pt x="3239" y="112212"/>
                      <a:pt x="108" y="75156"/>
                    </a:cubicBezTo>
                    <a:cubicBezTo>
                      <a:pt x="-3023" y="38100"/>
                      <a:pt x="62738" y="0"/>
                      <a:pt x="62738"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41"/>
            <p:cNvGrpSpPr/>
            <p:nvPr/>
          </p:nvGrpSpPr>
          <p:grpSpPr>
            <a:xfrm rot="20165792" flipV="1">
              <a:off x="7300383" y="4123520"/>
              <a:ext cx="325967" cy="422751"/>
              <a:chOff x="5323291" y="3760940"/>
              <a:chExt cx="325967" cy="422751"/>
            </a:xfrm>
          </p:grpSpPr>
          <p:sp>
            <p:nvSpPr>
              <p:cNvPr id="378" name="Freeform 377"/>
              <p:cNvSpPr/>
              <p:nvPr/>
            </p:nvSpPr>
            <p:spPr>
              <a:xfrm>
                <a:off x="5323291" y="3916218"/>
                <a:ext cx="223720" cy="267473"/>
              </a:xfrm>
              <a:custGeom>
                <a:avLst/>
                <a:gdLst>
                  <a:gd name="connsiteX0" fmla="*/ 43695 w 173215"/>
                  <a:gd name="connsiteY0" fmla="*/ 266662 h 266662"/>
                  <a:gd name="connsiteX1" fmla="*/ 128246 w 173215"/>
                  <a:gd name="connsiteY1" fmla="*/ 207164 h 266662"/>
                  <a:gd name="connsiteX2" fmla="*/ 172087 w 173215"/>
                  <a:gd name="connsiteY2" fmla="*/ 91298 h 266662"/>
                  <a:gd name="connsiteX3" fmla="*/ 84405 w 173215"/>
                  <a:gd name="connsiteY3" fmla="*/ 484 h 266662"/>
                  <a:gd name="connsiteX4" fmla="*/ 2986 w 173215"/>
                  <a:gd name="connsiteY4" fmla="*/ 59983 h 266662"/>
                  <a:gd name="connsiteX5" fmla="*/ 24906 w 173215"/>
                  <a:gd name="connsiteY5" fmla="*/ 160191 h 266662"/>
                  <a:gd name="connsiteX6" fmla="*/ 93799 w 173215"/>
                  <a:gd name="connsiteY6" fmla="*/ 188374 h 266662"/>
                  <a:gd name="connsiteX0" fmla="*/ 48891 w 178411"/>
                  <a:gd name="connsiteY0" fmla="*/ 274097 h 274097"/>
                  <a:gd name="connsiteX1" fmla="*/ 133442 w 178411"/>
                  <a:gd name="connsiteY1" fmla="*/ 214599 h 274097"/>
                  <a:gd name="connsiteX2" fmla="*/ 177283 w 178411"/>
                  <a:gd name="connsiteY2" fmla="*/ 98733 h 274097"/>
                  <a:gd name="connsiteX3" fmla="*/ 89601 w 178411"/>
                  <a:gd name="connsiteY3" fmla="*/ 7919 h 274097"/>
                  <a:gd name="connsiteX4" fmla="*/ 8182 w 178411"/>
                  <a:gd name="connsiteY4" fmla="*/ 67418 h 274097"/>
                  <a:gd name="connsiteX5" fmla="*/ 30102 w 178411"/>
                  <a:gd name="connsiteY5" fmla="*/ 167626 h 274097"/>
                  <a:gd name="connsiteX6" fmla="*/ 98995 w 178411"/>
                  <a:gd name="connsiteY6" fmla="*/ 195809 h 274097"/>
                  <a:gd name="connsiteX0" fmla="*/ 48891 w 178411"/>
                  <a:gd name="connsiteY0" fmla="*/ 275447 h 275447"/>
                  <a:gd name="connsiteX1" fmla="*/ 133442 w 178411"/>
                  <a:gd name="connsiteY1" fmla="*/ 215949 h 275447"/>
                  <a:gd name="connsiteX2" fmla="*/ 177283 w 178411"/>
                  <a:gd name="connsiteY2" fmla="*/ 100083 h 275447"/>
                  <a:gd name="connsiteX3" fmla="*/ 89601 w 178411"/>
                  <a:gd name="connsiteY3" fmla="*/ 9269 h 275447"/>
                  <a:gd name="connsiteX4" fmla="*/ 8182 w 178411"/>
                  <a:gd name="connsiteY4" fmla="*/ 68768 h 275447"/>
                  <a:gd name="connsiteX5" fmla="*/ 30102 w 178411"/>
                  <a:gd name="connsiteY5" fmla="*/ 168976 h 275447"/>
                  <a:gd name="connsiteX6" fmla="*/ 98995 w 178411"/>
                  <a:gd name="connsiteY6" fmla="*/ 197159 h 275447"/>
                  <a:gd name="connsiteX0" fmla="*/ 48891 w 182823"/>
                  <a:gd name="connsiteY0" fmla="*/ 210195 h 210195"/>
                  <a:gd name="connsiteX1" fmla="*/ 133442 w 182823"/>
                  <a:gd name="connsiteY1" fmla="*/ 150697 h 210195"/>
                  <a:gd name="connsiteX2" fmla="*/ 177283 w 182823"/>
                  <a:gd name="connsiteY2" fmla="*/ 34831 h 210195"/>
                  <a:gd name="connsiteX3" fmla="*/ 8182 w 182823"/>
                  <a:gd name="connsiteY3" fmla="*/ 3516 h 210195"/>
                  <a:gd name="connsiteX4" fmla="*/ 30102 w 182823"/>
                  <a:gd name="connsiteY4" fmla="*/ 103724 h 210195"/>
                  <a:gd name="connsiteX5" fmla="*/ 98995 w 182823"/>
                  <a:gd name="connsiteY5" fmla="*/ 131907 h 210195"/>
                  <a:gd name="connsiteX0" fmla="*/ 24902 w 156793"/>
                  <a:gd name="connsiteY0" fmla="*/ 267469 h 267469"/>
                  <a:gd name="connsiteX1" fmla="*/ 109453 w 156793"/>
                  <a:gd name="connsiteY1" fmla="*/ 207971 h 267469"/>
                  <a:gd name="connsiteX2" fmla="*/ 153294 w 156793"/>
                  <a:gd name="connsiteY2" fmla="*/ 92105 h 267469"/>
                  <a:gd name="connsiteX3" fmla="*/ 18639 w 156793"/>
                  <a:gd name="connsiteY3" fmla="*/ 1292 h 267469"/>
                  <a:gd name="connsiteX4" fmla="*/ 6113 w 156793"/>
                  <a:gd name="connsiteY4" fmla="*/ 160998 h 267469"/>
                  <a:gd name="connsiteX5" fmla="*/ 75006 w 156793"/>
                  <a:gd name="connsiteY5" fmla="*/ 189181 h 267469"/>
                  <a:gd name="connsiteX0" fmla="*/ 49690 w 181581"/>
                  <a:gd name="connsiteY0" fmla="*/ 301363 h 301363"/>
                  <a:gd name="connsiteX1" fmla="*/ 134241 w 181581"/>
                  <a:gd name="connsiteY1" fmla="*/ 241865 h 301363"/>
                  <a:gd name="connsiteX2" fmla="*/ 178082 w 181581"/>
                  <a:gd name="connsiteY2" fmla="*/ 125999 h 301363"/>
                  <a:gd name="connsiteX3" fmla="*/ 43427 w 181581"/>
                  <a:gd name="connsiteY3" fmla="*/ 35186 h 301363"/>
                  <a:gd name="connsiteX4" fmla="*/ 30901 w 181581"/>
                  <a:gd name="connsiteY4" fmla="*/ 194892 h 301363"/>
                  <a:gd name="connsiteX5" fmla="*/ 99794 w 181581"/>
                  <a:gd name="connsiteY5" fmla="*/ 223075 h 301363"/>
                  <a:gd name="connsiteX0" fmla="*/ 57894 w 189785"/>
                  <a:gd name="connsiteY0" fmla="*/ 289845 h 289845"/>
                  <a:gd name="connsiteX1" fmla="*/ 142445 w 189785"/>
                  <a:gd name="connsiteY1" fmla="*/ 230347 h 289845"/>
                  <a:gd name="connsiteX2" fmla="*/ 186286 w 189785"/>
                  <a:gd name="connsiteY2" fmla="*/ 114481 h 289845"/>
                  <a:gd name="connsiteX3" fmla="*/ 51631 w 189785"/>
                  <a:gd name="connsiteY3" fmla="*/ 23668 h 289845"/>
                  <a:gd name="connsiteX4" fmla="*/ 39105 w 189785"/>
                  <a:gd name="connsiteY4" fmla="*/ 183374 h 289845"/>
                  <a:gd name="connsiteX5" fmla="*/ 107998 w 189785"/>
                  <a:gd name="connsiteY5" fmla="*/ 211557 h 289845"/>
                  <a:gd name="connsiteX0" fmla="*/ 8173 w 140064"/>
                  <a:gd name="connsiteY0" fmla="*/ 268497 h 268497"/>
                  <a:gd name="connsiteX1" fmla="*/ 92724 w 140064"/>
                  <a:gd name="connsiteY1" fmla="*/ 208999 h 268497"/>
                  <a:gd name="connsiteX2" fmla="*/ 136565 w 140064"/>
                  <a:gd name="connsiteY2" fmla="*/ 93133 h 268497"/>
                  <a:gd name="connsiteX3" fmla="*/ 1910 w 140064"/>
                  <a:gd name="connsiteY3" fmla="*/ 2320 h 268497"/>
                  <a:gd name="connsiteX4" fmla="*/ 58277 w 140064"/>
                  <a:gd name="connsiteY4" fmla="*/ 190209 h 268497"/>
                  <a:gd name="connsiteX0" fmla="*/ 8173 w 137320"/>
                  <a:gd name="connsiteY0" fmla="*/ 271706 h 271706"/>
                  <a:gd name="connsiteX1" fmla="*/ 92724 w 137320"/>
                  <a:gd name="connsiteY1" fmla="*/ 212208 h 271706"/>
                  <a:gd name="connsiteX2" fmla="*/ 136565 w 137320"/>
                  <a:gd name="connsiteY2" fmla="*/ 96342 h 271706"/>
                  <a:gd name="connsiteX3" fmla="*/ 1910 w 137320"/>
                  <a:gd name="connsiteY3" fmla="*/ 5529 h 271706"/>
                  <a:gd name="connsiteX4" fmla="*/ 58277 w 137320"/>
                  <a:gd name="connsiteY4" fmla="*/ 193418 h 271706"/>
                  <a:gd name="connsiteX0" fmla="*/ 88544 w 225471"/>
                  <a:gd name="connsiteY0" fmla="*/ 209346 h 209346"/>
                  <a:gd name="connsiteX1" fmla="*/ 173095 w 225471"/>
                  <a:gd name="connsiteY1" fmla="*/ 149848 h 209346"/>
                  <a:gd name="connsiteX2" fmla="*/ 216936 w 225471"/>
                  <a:gd name="connsiteY2" fmla="*/ 33982 h 209346"/>
                  <a:gd name="connsiteX3" fmla="*/ 862 w 225471"/>
                  <a:gd name="connsiteY3" fmla="*/ 5799 h 209346"/>
                  <a:gd name="connsiteX4" fmla="*/ 138648 w 225471"/>
                  <a:gd name="connsiteY4" fmla="*/ 131058 h 209346"/>
                  <a:gd name="connsiteX0" fmla="*/ 112272 w 249199"/>
                  <a:gd name="connsiteY0" fmla="*/ 268707 h 268707"/>
                  <a:gd name="connsiteX1" fmla="*/ 196823 w 249199"/>
                  <a:gd name="connsiteY1" fmla="*/ 209209 h 268707"/>
                  <a:gd name="connsiteX2" fmla="*/ 240664 w 249199"/>
                  <a:gd name="connsiteY2" fmla="*/ 93343 h 268707"/>
                  <a:gd name="connsiteX3" fmla="*/ 24590 w 249199"/>
                  <a:gd name="connsiteY3" fmla="*/ 65160 h 268707"/>
                  <a:gd name="connsiteX4" fmla="*/ 162376 w 249199"/>
                  <a:gd name="connsiteY4" fmla="*/ 190419 h 268707"/>
                  <a:gd name="connsiteX0" fmla="*/ 125980 w 262907"/>
                  <a:gd name="connsiteY0" fmla="*/ 268707 h 268707"/>
                  <a:gd name="connsiteX1" fmla="*/ 210531 w 262907"/>
                  <a:gd name="connsiteY1" fmla="*/ 209209 h 268707"/>
                  <a:gd name="connsiteX2" fmla="*/ 254372 w 262907"/>
                  <a:gd name="connsiteY2" fmla="*/ 93343 h 268707"/>
                  <a:gd name="connsiteX3" fmla="*/ 38298 w 262907"/>
                  <a:gd name="connsiteY3" fmla="*/ 65160 h 268707"/>
                  <a:gd name="connsiteX4" fmla="*/ 176084 w 262907"/>
                  <a:gd name="connsiteY4" fmla="*/ 190419 h 268707"/>
                  <a:gd name="connsiteX0" fmla="*/ 125980 w 258228"/>
                  <a:gd name="connsiteY0" fmla="*/ 285560 h 285560"/>
                  <a:gd name="connsiteX1" fmla="*/ 210531 w 258228"/>
                  <a:gd name="connsiteY1" fmla="*/ 226062 h 285560"/>
                  <a:gd name="connsiteX2" fmla="*/ 254372 w 258228"/>
                  <a:gd name="connsiteY2" fmla="*/ 110196 h 285560"/>
                  <a:gd name="connsiteX3" fmla="*/ 38298 w 258228"/>
                  <a:gd name="connsiteY3" fmla="*/ 82013 h 285560"/>
                  <a:gd name="connsiteX4" fmla="*/ 176084 w 258228"/>
                  <a:gd name="connsiteY4" fmla="*/ 207272 h 285560"/>
                  <a:gd name="connsiteX0" fmla="*/ 125980 w 268898"/>
                  <a:gd name="connsiteY0" fmla="*/ 269035 h 269035"/>
                  <a:gd name="connsiteX1" fmla="*/ 235583 w 268898"/>
                  <a:gd name="connsiteY1" fmla="*/ 218931 h 269035"/>
                  <a:gd name="connsiteX2" fmla="*/ 254372 w 268898"/>
                  <a:gd name="connsiteY2" fmla="*/ 93671 h 269035"/>
                  <a:gd name="connsiteX3" fmla="*/ 38298 w 268898"/>
                  <a:gd name="connsiteY3" fmla="*/ 65488 h 269035"/>
                  <a:gd name="connsiteX4" fmla="*/ 176084 w 268898"/>
                  <a:gd name="connsiteY4" fmla="*/ 190747 h 269035"/>
                  <a:gd name="connsiteX0" fmla="*/ 125980 w 290205"/>
                  <a:gd name="connsiteY0" fmla="*/ 269035 h 279087"/>
                  <a:gd name="connsiteX1" fmla="*/ 235583 w 290205"/>
                  <a:gd name="connsiteY1" fmla="*/ 218931 h 279087"/>
                  <a:gd name="connsiteX2" fmla="*/ 254372 w 290205"/>
                  <a:gd name="connsiteY2" fmla="*/ 93671 h 279087"/>
                  <a:gd name="connsiteX3" fmla="*/ 38298 w 290205"/>
                  <a:gd name="connsiteY3" fmla="*/ 65488 h 279087"/>
                  <a:gd name="connsiteX4" fmla="*/ 176084 w 290205"/>
                  <a:gd name="connsiteY4" fmla="*/ 190747 h 279087"/>
                  <a:gd name="connsiteX0" fmla="*/ 89073 w 208074"/>
                  <a:gd name="connsiteY0" fmla="*/ 244455 h 244455"/>
                  <a:gd name="connsiteX1" fmla="*/ 198676 w 208074"/>
                  <a:gd name="connsiteY1" fmla="*/ 194351 h 244455"/>
                  <a:gd name="connsiteX2" fmla="*/ 179887 w 208074"/>
                  <a:gd name="connsiteY2" fmla="*/ 9593 h 244455"/>
                  <a:gd name="connsiteX3" fmla="*/ 1391 w 208074"/>
                  <a:gd name="connsiteY3" fmla="*/ 40908 h 244455"/>
                  <a:gd name="connsiteX4" fmla="*/ 139177 w 208074"/>
                  <a:gd name="connsiteY4" fmla="*/ 166167 h 244455"/>
                  <a:gd name="connsiteX0" fmla="*/ 89073 w 221708"/>
                  <a:gd name="connsiteY0" fmla="*/ 253993 h 253993"/>
                  <a:gd name="connsiteX1" fmla="*/ 198676 w 221708"/>
                  <a:gd name="connsiteY1" fmla="*/ 203889 h 253993"/>
                  <a:gd name="connsiteX2" fmla="*/ 179887 w 221708"/>
                  <a:gd name="connsiteY2" fmla="*/ 19131 h 253993"/>
                  <a:gd name="connsiteX3" fmla="*/ 1391 w 221708"/>
                  <a:gd name="connsiteY3" fmla="*/ 50446 h 253993"/>
                  <a:gd name="connsiteX4" fmla="*/ 139177 w 221708"/>
                  <a:gd name="connsiteY4" fmla="*/ 175705 h 253993"/>
                  <a:gd name="connsiteX0" fmla="*/ 91085 w 223720"/>
                  <a:gd name="connsiteY0" fmla="*/ 267473 h 267473"/>
                  <a:gd name="connsiteX1" fmla="*/ 200688 w 223720"/>
                  <a:gd name="connsiteY1" fmla="*/ 217369 h 267473"/>
                  <a:gd name="connsiteX2" fmla="*/ 181899 w 223720"/>
                  <a:gd name="connsiteY2" fmla="*/ 32611 h 267473"/>
                  <a:gd name="connsiteX3" fmla="*/ 3403 w 223720"/>
                  <a:gd name="connsiteY3" fmla="*/ 63926 h 267473"/>
                  <a:gd name="connsiteX4" fmla="*/ 141189 w 223720"/>
                  <a:gd name="connsiteY4" fmla="*/ 189185 h 2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20" h="267473">
                    <a:moveTo>
                      <a:pt x="91085" y="267473"/>
                    </a:moveTo>
                    <a:cubicBezTo>
                      <a:pt x="122661" y="252337"/>
                      <a:pt x="185552" y="256513"/>
                      <a:pt x="200688" y="217369"/>
                    </a:cubicBezTo>
                    <a:cubicBezTo>
                      <a:pt x="215824" y="178225"/>
                      <a:pt x="252358" y="80106"/>
                      <a:pt x="181899" y="32611"/>
                    </a:cubicBezTo>
                    <a:cubicBezTo>
                      <a:pt x="111440" y="-14884"/>
                      <a:pt x="16451" y="-15406"/>
                      <a:pt x="3403" y="63926"/>
                    </a:cubicBezTo>
                    <a:cubicBezTo>
                      <a:pt x="-9645" y="143258"/>
                      <a:pt x="10449" y="212672"/>
                      <a:pt x="141189" y="189185"/>
                    </a:cubicBezTo>
                  </a:path>
                </a:pathLst>
              </a:custGeom>
              <a:noFill/>
              <a:ln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378"/>
              <p:cNvSpPr/>
              <p:nvPr/>
            </p:nvSpPr>
            <p:spPr>
              <a:xfrm>
                <a:off x="5567711" y="3760940"/>
                <a:ext cx="81547" cy="319413"/>
              </a:xfrm>
              <a:custGeom>
                <a:avLst/>
                <a:gdLst>
                  <a:gd name="connsiteX0" fmla="*/ 6371 w 81547"/>
                  <a:gd name="connsiteY0" fmla="*/ 319413 h 319413"/>
                  <a:gd name="connsiteX1" fmla="*/ 81527 w 81547"/>
                  <a:gd name="connsiteY1" fmla="*/ 222337 h 319413"/>
                  <a:gd name="connsiteX2" fmla="*/ 108 w 81547"/>
                  <a:gd name="connsiteY2" fmla="*/ 75156 h 319413"/>
                  <a:gd name="connsiteX3" fmla="*/ 62738 w 81547"/>
                  <a:gd name="connsiteY3" fmla="*/ 0 h 319413"/>
                </a:gdLst>
                <a:ahLst/>
                <a:cxnLst>
                  <a:cxn ang="0">
                    <a:pos x="connsiteX0" y="connsiteY0"/>
                  </a:cxn>
                  <a:cxn ang="0">
                    <a:pos x="connsiteX1" y="connsiteY1"/>
                  </a:cxn>
                  <a:cxn ang="0">
                    <a:pos x="connsiteX2" y="connsiteY2"/>
                  </a:cxn>
                  <a:cxn ang="0">
                    <a:pos x="connsiteX3" y="connsiteY3"/>
                  </a:cxn>
                </a:cxnLst>
                <a:rect l="l" t="t" r="r" b="b"/>
                <a:pathLst>
                  <a:path w="81547" h="319413">
                    <a:moveTo>
                      <a:pt x="6371" y="319413"/>
                    </a:moveTo>
                    <a:cubicBezTo>
                      <a:pt x="44471" y="291229"/>
                      <a:pt x="82571" y="263046"/>
                      <a:pt x="81527" y="222337"/>
                    </a:cubicBezTo>
                    <a:cubicBezTo>
                      <a:pt x="80483" y="181628"/>
                      <a:pt x="3239" y="112212"/>
                      <a:pt x="108" y="75156"/>
                    </a:cubicBezTo>
                    <a:cubicBezTo>
                      <a:pt x="-3023" y="38100"/>
                      <a:pt x="62738" y="0"/>
                      <a:pt x="62738"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3" name="Straight Connector 342"/>
            <p:cNvCxnSpPr>
              <a:stCxn id="391" idx="0"/>
            </p:cNvCxnSpPr>
            <p:nvPr/>
          </p:nvCxnSpPr>
          <p:spPr>
            <a:xfrm flipV="1">
              <a:off x="7675315" y="4552145"/>
              <a:ext cx="4057" cy="260827"/>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4" name="Group 343"/>
            <p:cNvGrpSpPr/>
            <p:nvPr/>
          </p:nvGrpSpPr>
          <p:grpSpPr>
            <a:xfrm>
              <a:off x="7319311" y="4570346"/>
              <a:ext cx="714378" cy="100670"/>
              <a:chOff x="4267200" y="4343399"/>
              <a:chExt cx="457200" cy="64428"/>
            </a:xfrm>
            <a:solidFill>
              <a:schemeClr val="bg1">
                <a:lumMod val="75000"/>
              </a:schemeClr>
            </a:solidFill>
          </p:grpSpPr>
          <p:sp>
            <p:nvSpPr>
              <p:cNvPr id="368" name="Rectangle 367"/>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0" name="Group 369"/>
              <p:cNvGrpSpPr/>
              <p:nvPr/>
            </p:nvGrpSpPr>
            <p:grpSpPr>
              <a:xfrm>
                <a:off x="4267200" y="4343399"/>
                <a:ext cx="457200" cy="64428"/>
                <a:chOff x="4267200" y="4343399"/>
                <a:chExt cx="457200" cy="64428"/>
              </a:xfrm>
              <a:grpFill/>
            </p:grpSpPr>
            <p:cxnSp>
              <p:nvCxnSpPr>
                <p:cNvPr id="372" name="Straight Connector 371"/>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45" name="Group 344"/>
            <p:cNvGrpSpPr/>
            <p:nvPr/>
          </p:nvGrpSpPr>
          <p:grpSpPr>
            <a:xfrm flipV="1">
              <a:off x="7319311" y="4469678"/>
              <a:ext cx="714378" cy="100670"/>
              <a:chOff x="4267200" y="4343399"/>
              <a:chExt cx="457200" cy="64428"/>
            </a:xfrm>
            <a:solidFill>
              <a:schemeClr val="bg1">
                <a:lumMod val="75000"/>
              </a:schemeClr>
            </a:solidFill>
          </p:grpSpPr>
          <p:sp>
            <p:nvSpPr>
              <p:cNvPr id="358" name="Rectangle 357"/>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361"/>
              <p:cNvGrpSpPr/>
              <p:nvPr/>
            </p:nvGrpSpPr>
            <p:grpSpPr>
              <a:xfrm>
                <a:off x="4267200" y="4343399"/>
                <a:ext cx="457200" cy="64428"/>
                <a:chOff x="4267200" y="4343399"/>
                <a:chExt cx="457200" cy="64428"/>
              </a:xfrm>
              <a:grpFill/>
            </p:grpSpPr>
            <p:cxnSp>
              <p:nvCxnSpPr>
                <p:cNvPr id="363" name="Straight Connector 362"/>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346" name="Straight Connector 345"/>
            <p:cNvCxnSpPr/>
            <p:nvPr/>
          </p:nvCxnSpPr>
          <p:spPr>
            <a:xfrm>
              <a:off x="7319311" y="4570348"/>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558143" y="4798429"/>
              <a:ext cx="234343" cy="120528"/>
              <a:chOff x="6922692" y="4958203"/>
              <a:chExt cx="234343" cy="120528"/>
            </a:xfrm>
          </p:grpSpPr>
          <p:sp>
            <p:nvSpPr>
              <p:cNvPr id="389" name="Isosceles Triangle 388"/>
              <p:cNvSpPr/>
              <p:nvPr/>
            </p:nvSpPr>
            <p:spPr>
              <a:xfrm rot="5400000">
                <a:off x="6922738" y="4958733"/>
                <a:ext cx="119952" cy="120043"/>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Isosceles Triangle 389"/>
              <p:cNvSpPr/>
              <p:nvPr/>
            </p:nvSpPr>
            <p:spPr>
              <a:xfrm rot="16200000" flipH="1">
                <a:off x="7037038" y="4958157"/>
                <a:ext cx="119952" cy="120043"/>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a:spLocks noChangeAspect="1"/>
              </p:cNvSpPr>
              <p:nvPr/>
            </p:nvSpPr>
            <p:spPr>
              <a:xfrm>
                <a:off x="6994144" y="4972746"/>
                <a:ext cx="91440" cy="9144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7" name="TextBox 336">
            <a:extLst>
              <a:ext uri="{FF2B5EF4-FFF2-40B4-BE49-F238E27FC236}">
                <a16:creationId xmlns:a16="http://schemas.microsoft.com/office/drawing/2014/main" id="{43E1B00F-19A2-4E15-8550-78FBEECC2F70}"/>
              </a:ext>
            </a:extLst>
          </p:cNvPr>
          <p:cNvSpPr txBox="1"/>
          <p:nvPr/>
        </p:nvSpPr>
        <p:spPr>
          <a:xfrm>
            <a:off x="6526778" y="1740245"/>
            <a:ext cx="1487024" cy="646331"/>
          </a:xfrm>
          <a:prstGeom prst="rect">
            <a:avLst/>
          </a:prstGeom>
          <a:solidFill>
            <a:schemeClr val="bg1">
              <a:alpha val="75000"/>
            </a:schemeClr>
          </a:solidFill>
          <a:ln w="38100">
            <a:solidFill>
              <a:schemeClr val="accent4"/>
            </a:solidFill>
          </a:ln>
        </p:spPr>
        <p:txBody>
          <a:bodyPr wrap="square" rtlCol="0">
            <a:spAutoFit/>
          </a:bodyPr>
          <a:lstStyle>
            <a:defPPr>
              <a:defRPr lang="en-US"/>
            </a:defPPr>
            <a:lvl1pPr algn="ctr"/>
          </a:lstStyle>
          <a:p>
            <a:r>
              <a:rPr lang="en-US" dirty="0"/>
              <a:t>Hot Gas Solenoid</a:t>
            </a:r>
          </a:p>
        </p:txBody>
      </p:sp>
      <p:sp>
        <p:nvSpPr>
          <p:cNvPr id="347" name="TextBox 346">
            <a:extLst>
              <a:ext uri="{FF2B5EF4-FFF2-40B4-BE49-F238E27FC236}">
                <a16:creationId xmlns:a16="http://schemas.microsoft.com/office/drawing/2014/main" id="{4DEB5E39-EE46-4C17-8306-9402C6336447}"/>
              </a:ext>
            </a:extLst>
          </p:cNvPr>
          <p:cNvSpPr txBox="1"/>
          <p:nvPr/>
        </p:nvSpPr>
        <p:spPr>
          <a:xfrm>
            <a:off x="5046564" y="2844023"/>
            <a:ext cx="1487024" cy="646331"/>
          </a:xfrm>
          <a:prstGeom prst="rect">
            <a:avLst/>
          </a:prstGeom>
          <a:solidFill>
            <a:schemeClr val="bg1">
              <a:alpha val="75000"/>
            </a:schemeClr>
          </a:solidFill>
          <a:ln w="38100">
            <a:solidFill>
              <a:schemeClr val="accent4"/>
            </a:solidFill>
          </a:ln>
        </p:spPr>
        <p:txBody>
          <a:bodyPr wrap="square" rtlCol="0">
            <a:spAutoFit/>
          </a:bodyPr>
          <a:lstStyle>
            <a:defPPr>
              <a:defRPr lang="en-US"/>
            </a:defPPr>
            <a:lvl1pPr algn="ctr"/>
          </a:lstStyle>
          <a:p>
            <a:r>
              <a:rPr lang="en-US" dirty="0"/>
              <a:t>Hot Gas Regulator</a:t>
            </a:r>
          </a:p>
        </p:txBody>
      </p:sp>
      <p:sp>
        <p:nvSpPr>
          <p:cNvPr id="7" name="Freeform: Shape 6">
            <a:extLst>
              <a:ext uri="{FF2B5EF4-FFF2-40B4-BE49-F238E27FC236}">
                <a16:creationId xmlns:a16="http://schemas.microsoft.com/office/drawing/2014/main" id="{24E2D833-2BF6-4A22-A6A5-D3209D7DA84E}"/>
              </a:ext>
            </a:extLst>
          </p:cNvPr>
          <p:cNvSpPr/>
          <p:nvPr/>
        </p:nvSpPr>
        <p:spPr>
          <a:xfrm>
            <a:off x="6544340" y="3184450"/>
            <a:ext cx="492164" cy="818707"/>
          </a:xfrm>
          <a:custGeom>
            <a:avLst/>
            <a:gdLst>
              <a:gd name="connsiteX0" fmla="*/ 473148 w 499858"/>
              <a:gd name="connsiteY0" fmla="*/ 818707 h 838806"/>
              <a:gd name="connsiteX1" fmla="*/ 489097 w 499858"/>
              <a:gd name="connsiteY1" fmla="*/ 754912 h 838806"/>
              <a:gd name="connsiteX2" fmla="*/ 451883 w 499858"/>
              <a:gd name="connsiteY2" fmla="*/ 148856 h 838806"/>
              <a:gd name="connsiteX3" fmla="*/ 0 w 499858"/>
              <a:gd name="connsiteY3" fmla="*/ 0 h 838806"/>
              <a:gd name="connsiteX0" fmla="*/ 473148 w 499858"/>
              <a:gd name="connsiteY0" fmla="*/ 818707 h 838806"/>
              <a:gd name="connsiteX1" fmla="*/ 489097 w 499858"/>
              <a:gd name="connsiteY1" fmla="*/ 754912 h 838806"/>
              <a:gd name="connsiteX2" fmla="*/ 451883 w 499858"/>
              <a:gd name="connsiteY2" fmla="*/ 148856 h 838806"/>
              <a:gd name="connsiteX3" fmla="*/ 0 w 499858"/>
              <a:gd name="connsiteY3" fmla="*/ 0 h 838806"/>
              <a:gd name="connsiteX0" fmla="*/ 473148 w 492164"/>
              <a:gd name="connsiteY0" fmla="*/ 818707 h 818707"/>
              <a:gd name="connsiteX1" fmla="*/ 451883 w 492164"/>
              <a:gd name="connsiteY1" fmla="*/ 148856 h 818707"/>
              <a:gd name="connsiteX2" fmla="*/ 0 w 492164"/>
              <a:gd name="connsiteY2" fmla="*/ 0 h 818707"/>
            </a:gdLst>
            <a:ahLst/>
            <a:cxnLst>
              <a:cxn ang="0">
                <a:pos x="connsiteX0" y="connsiteY0"/>
              </a:cxn>
              <a:cxn ang="0">
                <a:pos x="connsiteX1" y="connsiteY1"/>
              </a:cxn>
              <a:cxn ang="0">
                <a:pos x="connsiteX2" y="connsiteY2"/>
              </a:cxn>
            </a:cxnLst>
            <a:rect l="l" t="t" r="r" b="b"/>
            <a:pathLst>
              <a:path w="492164" h="818707">
                <a:moveTo>
                  <a:pt x="473148" y="818707"/>
                </a:moveTo>
                <a:cubicBezTo>
                  <a:pt x="468718" y="679155"/>
                  <a:pt x="530741" y="285307"/>
                  <a:pt x="451883" y="148856"/>
                </a:cubicBezTo>
                <a:cubicBezTo>
                  <a:pt x="370367" y="23037"/>
                  <a:pt x="70884" y="31898"/>
                  <a:pt x="0" y="0"/>
                </a:cubicBezTo>
              </a:path>
            </a:pathLst>
          </a:custGeom>
          <a:noFill/>
          <a:ln w="38100">
            <a:solidFill>
              <a:schemeClr val="accent4"/>
            </a:solidFill>
            <a:headEnd type="arrow" w="lg"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eform: Shape 8">
            <a:extLst>
              <a:ext uri="{FF2B5EF4-FFF2-40B4-BE49-F238E27FC236}">
                <a16:creationId xmlns:a16="http://schemas.microsoft.com/office/drawing/2014/main" id="{7A049809-F201-487B-BE87-E33713446918}"/>
              </a:ext>
            </a:extLst>
          </p:cNvPr>
          <p:cNvSpPr/>
          <p:nvPr/>
        </p:nvSpPr>
        <p:spPr>
          <a:xfrm>
            <a:off x="7575698" y="2402958"/>
            <a:ext cx="339483" cy="1616149"/>
          </a:xfrm>
          <a:custGeom>
            <a:avLst/>
            <a:gdLst>
              <a:gd name="connsiteX0" fmla="*/ 47846 w 339483"/>
              <a:gd name="connsiteY0" fmla="*/ 1616149 h 1616149"/>
              <a:gd name="connsiteX1" fmla="*/ 324293 w 339483"/>
              <a:gd name="connsiteY1" fmla="*/ 935665 h 1616149"/>
              <a:gd name="connsiteX2" fmla="*/ 271130 w 339483"/>
              <a:gd name="connsiteY2" fmla="*/ 324293 h 1616149"/>
              <a:gd name="connsiteX3" fmla="*/ 0 w 339483"/>
              <a:gd name="connsiteY3" fmla="*/ 0 h 1616149"/>
            </a:gdLst>
            <a:ahLst/>
            <a:cxnLst>
              <a:cxn ang="0">
                <a:pos x="connsiteX0" y="connsiteY0"/>
              </a:cxn>
              <a:cxn ang="0">
                <a:pos x="connsiteX1" y="connsiteY1"/>
              </a:cxn>
              <a:cxn ang="0">
                <a:pos x="connsiteX2" y="connsiteY2"/>
              </a:cxn>
              <a:cxn ang="0">
                <a:pos x="connsiteX3" y="connsiteY3"/>
              </a:cxn>
            </a:cxnLst>
            <a:rect l="l" t="t" r="r" b="b"/>
            <a:pathLst>
              <a:path w="339483" h="1616149">
                <a:moveTo>
                  <a:pt x="47846" y="1616149"/>
                </a:moveTo>
                <a:cubicBezTo>
                  <a:pt x="167462" y="1383561"/>
                  <a:pt x="287079" y="1150974"/>
                  <a:pt x="324293" y="935665"/>
                </a:cubicBezTo>
                <a:cubicBezTo>
                  <a:pt x="361507" y="720356"/>
                  <a:pt x="325179" y="480237"/>
                  <a:pt x="271130" y="324293"/>
                </a:cubicBezTo>
                <a:cubicBezTo>
                  <a:pt x="217081" y="168349"/>
                  <a:pt x="108540" y="84174"/>
                  <a:pt x="0" y="0"/>
                </a:cubicBezTo>
              </a:path>
            </a:pathLst>
          </a:custGeom>
          <a:noFill/>
          <a:ln w="38100">
            <a:solidFill>
              <a:schemeClr val="accent4"/>
            </a:solidFill>
            <a:headEnd type="arrow"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98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ComIT\Project Data\UCB_LeConte\UCB Le  Conte Hall Pictures\02-12-12\System Dettails 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r>
              <a:rPr lang="en-US"/>
              <a:t>Vapor Compression Cycle</a:t>
            </a:r>
            <a:endParaRPr lang="en-US" dirty="0"/>
          </a:p>
        </p:txBody>
      </p:sp>
      <p:sp>
        <p:nvSpPr>
          <p:cNvPr id="4" name="Slide Number Placeholder 3"/>
          <p:cNvSpPr>
            <a:spLocks noGrp="1"/>
          </p:cNvSpPr>
          <p:nvPr>
            <p:ph type="sldNum" sz="quarter" idx="11"/>
          </p:nvPr>
        </p:nvSpPr>
        <p:spPr/>
        <p:txBody>
          <a:bodyPr/>
          <a:lstStyle/>
          <a:p>
            <a:fld id="{A9320731-3B2C-4107-8664-CAD7BE973DC8}" type="slidenum">
              <a:rPr lang="en-US" smtClean="0"/>
              <a:pPr/>
              <a:t>3</a:t>
            </a:fld>
            <a:endParaRPr lang="en-US"/>
          </a:p>
        </p:txBody>
      </p:sp>
      <p:sp>
        <p:nvSpPr>
          <p:cNvPr id="8" name="TextBox 7">
            <a:extLst>
              <a:ext uri="{FF2B5EF4-FFF2-40B4-BE49-F238E27FC236}">
                <a16:creationId xmlns:a16="http://schemas.microsoft.com/office/drawing/2014/main" id="{7C1F5CD4-0019-4913-AB58-63D15501F510}"/>
              </a:ext>
            </a:extLst>
          </p:cNvPr>
          <p:cNvSpPr txBox="1"/>
          <p:nvPr/>
        </p:nvSpPr>
        <p:spPr>
          <a:xfrm>
            <a:off x="3436013" y="2625023"/>
            <a:ext cx="1753403" cy="646331"/>
          </a:xfrm>
          <a:prstGeom prst="rect">
            <a:avLst/>
          </a:prstGeom>
          <a:solidFill>
            <a:schemeClr val="bg1">
              <a:alpha val="75000"/>
            </a:schemeClr>
          </a:solidFill>
          <a:ln w="38100">
            <a:solidFill>
              <a:schemeClr val="accent4"/>
            </a:solidFill>
          </a:ln>
        </p:spPr>
        <p:txBody>
          <a:bodyPr wrap="square" rtlCol="0">
            <a:spAutoFit/>
          </a:bodyPr>
          <a:lstStyle>
            <a:defPPr>
              <a:defRPr lang="en-US"/>
            </a:defPPr>
            <a:lvl1pPr algn="ctr"/>
          </a:lstStyle>
          <a:p>
            <a:r>
              <a:rPr lang="en-US" dirty="0"/>
              <a:t>Hot Gas Bypass Lines</a:t>
            </a:r>
          </a:p>
        </p:txBody>
      </p:sp>
      <p:sp>
        <p:nvSpPr>
          <p:cNvPr id="9" name="Freeform: Shape 8">
            <a:extLst>
              <a:ext uri="{FF2B5EF4-FFF2-40B4-BE49-F238E27FC236}">
                <a16:creationId xmlns:a16="http://schemas.microsoft.com/office/drawing/2014/main" id="{D7F53417-0051-440F-B894-E18E07609B07}"/>
              </a:ext>
            </a:extLst>
          </p:cNvPr>
          <p:cNvSpPr/>
          <p:nvPr/>
        </p:nvSpPr>
        <p:spPr>
          <a:xfrm>
            <a:off x="3689498" y="1743739"/>
            <a:ext cx="600740" cy="893135"/>
          </a:xfrm>
          <a:custGeom>
            <a:avLst/>
            <a:gdLst>
              <a:gd name="connsiteX0" fmla="*/ 0 w 600740"/>
              <a:gd name="connsiteY0" fmla="*/ 0 h 893135"/>
              <a:gd name="connsiteX1" fmla="*/ 505047 w 600740"/>
              <a:gd name="connsiteY1" fmla="*/ 265814 h 893135"/>
              <a:gd name="connsiteX2" fmla="*/ 600740 w 600740"/>
              <a:gd name="connsiteY2" fmla="*/ 893135 h 893135"/>
            </a:gdLst>
            <a:ahLst/>
            <a:cxnLst>
              <a:cxn ang="0">
                <a:pos x="connsiteX0" y="connsiteY0"/>
              </a:cxn>
              <a:cxn ang="0">
                <a:pos x="connsiteX1" y="connsiteY1"/>
              </a:cxn>
              <a:cxn ang="0">
                <a:pos x="connsiteX2" y="connsiteY2"/>
              </a:cxn>
            </a:cxnLst>
            <a:rect l="l" t="t" r="r" b="b"/>
            <a:pathLst>
              <a:path w="600740" h="893135">
                <a:moveTo>
                  <a:pt x="0" y="0"/>
                </a:moveTo>
                <a:cubicBezTo>
                  <a:pt x="202462" y="58479"/>
                  <a:pt x="404924" y="116958"/>
                  <a:pt x="505047" y="265814"/>
                </a:cubicBezTo>
                <a:cubicBezTo>
                  <a:pt x="605170" y="414670"/>
                  <a:pt x="568842" y="790354"/>
                  <a:pt x="600740" y="893135"/>
                </a:cubicBezTo>
              </a:path>
            </a:pathLst>
          </a:custGeom>
          <a:noFill/>
          <a:ln w="38100">
            <a:solidFill>
              <a:schemeClr val="accent4"/>
            </a:solidFill>
            <a:headEnd type="arrow"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475B451-27D6-49C9-B328-9FFC47889FBA}"/>
              </a:ext>
            </a:extLst>
          </p:cNvPr>
          <p:cNvSpPr/>
          <p:nvPr/>
        </p:nvSpPr>
        <p:spPr>
          <a:xfrm>
            <a:off x="4290238" y="1456660"/>
            <a:ext cx="324293" cy="1164265"/>
          </a:xfrm>
          <a:custGeom>
            <a:avLst/>
            <a:gdLst>
              <a:gd name="connsiteX0" fmla="*/ 324293 w 324293"/>
              <a:gd name="connsiteY0" fmla="*/ 0 h 1164265"/>
              <a:gd name="connsiteX1" fmla="*/ 74428 w 324293"/>
              <a:gd name="connsiteY1" fmla="*/ 366824 h 1164265"/>
              <a:gd name="connsiteX2" fmla="*/ 0 w 324293"/>
              <a:gd name="connsiteY2" fmla="*/ 1164265 h 1164265"/>
            </a:gdLst>
            <a:ahLst/>
            <a:cxnLst>
              <a:cxn ang="0">
                <a:pos x="connsiteX0" y="connsiteY0"/>
              </a:cxn>
              <a:cxn ang="0">
                <a:pos x="connsiteX1" y="connsiteY1"/>
              </a:cxn>
              <a:cxn ang="0">
                <a:pos x="connsiteX2" y="connsiteY2"/>
              </a:cxn>
            </a:cxnLst>
            <a:rect l="l" t="t" r="r" b="b"/>
            <a:pathLst>
              <a:path w="324293" h="1164265">
                <a:moveTo>
                  <a:pt x="324293" y="0"/>
                </a:moveTo>
                <a:cubicBezTo>
                  <a:pt x="226385" y="86390"/>
                  <a:pt x="128477" y="172780"/>
                  <a:pt x="74428" y="366824"/>
                </a:cubicBezTo>
                <a:cubicBezTo>
                  <a:pt x="20379" y="560868"/>
                  <a:pt x="0" y="1164265"/>
                  <a:pt x="0" y="1164265"/>
                </a:cubicBezTo>
              </a:path>
            </a:pathLst>
          </a:custGeom>
          <a:noFill/>
          <a:ln w="38100">
            <a:solidFill>
              <a:schemeClr val="accent4"/>
            </a:solidFill>
            <a:headEnd type="arrow" w="lg"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3A7A87EA-4F02-47C8-9500-AECBFB7927EA}"/>
              </a:ext>
            </a:extLst>
          </p:cNvPr>
          <p:cNvSpPr txBox="1"/>
          <p:nvPr/>
        </p:nvSpPr>
        <p:spPr>
          <a:xfrm>
            <a:off x="6262501" y="3335633"/>
            <a:ext cx="1753403" cy="646331"/>
          </a:xfrm>
          <a:prstGeom prst="rect">
            <a:avLst/>
          </a:prstGeom>
          <a:solidFill>
            <a:schemeClr val="bg1">
              <a:alpha val="75000"/>
            </a:schemeClr>
          </a:solidFill>
          <a:ln w="38100">
            <a:solidFill>
              <a:schemeClr val="accent4"/>
            </a:solidFill>
          </a:ln>
        </p:spPr>
        <p:txBody>
          <a:bodyPr wrap="square" rtlCol="0">
            <a:spAutoFit/>
          </a:bodyPr>
          <a:lstStyle>
            <a:defPPr>
              <a:defRPr lang="en-US"/>
            </a:defPPr>
            <a:lvl1pPr algn="ctr"/>
          </a:lstStyle>
          <a:p>
            <a:r>
              <a:rPr lang="en-US" dirty="0"/>
              <a:t>Hot Gas Solenoid Valve</a:t>
            </a:r>
          </a:p>
        </p:txBody>
      </p:sp>
      <p:sp>
        <p:nvSpPr>
          <p:cNvPr id="12" name="TextBox 11">
            <a:extLst>
              <a:ext uri="{FF2B5EF4-FFF2-40B4-BE49-F238E27FC236}">
                <a16:creationId xmlns:a16="http://schemas.microsoft.com/office/drawing/2014/main" id="{1E5D44C2-BB36-4FBF-AE28-03E11CFF8ECD}"/>
              </a:ext>
            </a:extLst>
          </p:cNvPr>
          <p:cNvSpPr txBox="1"/>
          <p:nvPr/>
        </p:nvSpPr>
        <p:spPr>
          <a:xfrm>
            <a:off x="1173050" y="3811198"/>
            <a:ext cx="1753403" cy="369332"/>
          </a:xfrm>
          <a:prstGeom prst="rect">
            <a:avLst/>
          </a:prstGeom>
          <a:solidFill>
            <a:schemeClr val="bg1">
              <a:alpha val="75000"/>
            </a:schemeClr>
          </a:solidFill>
          <a:ln w="38100">
            <a:solidFill>
              <a:schemeClr val="accent4"/>
            </a:solidFill>
          </a:ln>
        </p:spPr>
        <p:txBody>
          <a:bodyPr wrap="square" rtlCol="0">
            <a:spAutoFit/>
          </a:bodyPr>
          <a:lstStyle>
            <a:defPPr>
              <a:defRPr lang="en-US"/>
            </a:defPPr>
            <a:lvl1pPr algn="ctr"/>
          </a:lstStyle>
          <a:p>
            <a:r>
              <a:rPr lang="en-US" dirty="0"/>
              <a:t>Service Valve</a:t>
            </a:r>
          </a:p>
        </p:txBody>
      </p:sp>
      <p:sp>
        <p:nvSpPr>
          <p:cNvPr id="13" name="TextBox 12">
            <a:extLst>
              <a:ext uri="{FF2B5EF4-FFF2-40B4-BE49-F238E27FC236}">
                <a16:creationId xmlns:a16="http://schemas.microsoft.com/office/drawing/2014/main" id="{9A44557B-DD25-4CD3-B56E-EB4FBCBB1AE0}"/>
              </a:ext>
            </a:extLst>
          </p:cNvPr>
          <p:cNvSpPr txBox="1"/>
          <p:nvPr/>
        </p:nvSpPr>
        <p:spPr>
          <a:xfrm>
            <a:off x="7254966" y="6195157"/>
            <a:ext cx="1753403" cy="646331"/>
          </a:xfrm>
          <a:prstGeom prst="rect">
            <a:avLst/>
          </a:prstGeom>
          <a:solidFill>
            <a:schemeClr val="bg1">
              <a:alpha val="75000"/>
            </a:schemeClr>
          </a:solidFill>
          <a:ln w="38100">
            <a:solidFill>
              <a:schemeClr val="accent4"/>
            </a:solidFill>
          </a:ln>
        </p:spPr>
        <p:txBody>
          <a:bodyPr wrap="square" rtlCol="0">
            <a:spAutoFit/>
          </a:bodyPr>
          <a:lstStyle>
            <a:defPPr>
              <a:defRPr lang="en-US"/>
            </a:defPPr>
            <a:lvl1pPr algn="ctr"/>
          </a:lstStyle>
          <a:p>
            <a:r>
              <a:rPr lang="en-US" dirty="0"/>
              <a:t>Hot Gas Regulator</a:t>
            </a:r>
          </a:p>
        </p:txBody>
      </p:sp>
      <p:sp>
        <p:nvSpPr>
          <p:cNvPr id="7" name="Freeform: Shape 6">
            <a:extLst>
              <a:ext uri="{FF2B5EF4-FFF2-40B4-BE49-F238E27FC236}">
                <a16:creationId xmlns:a16="http://schemas.microsoft.com/office/drawing/2014/main" id="{20130391-9491-4FD4-BAE8-0D7C76860995}"/>
              </a:ext>
            </a:extLst>
          </p:cNvPr>
          <p:cNvSpPr/>
          <p:nvPr/>
        </p:nvSpPr>
        <p:spPr>
          <a:xfrm>
            <a:off x="2918637" y="3962787"/>
            <a:ext cx="1004777" cy="492255"/>
          </a:xfrm>
          <a:custGeom>
            <a:avLst/>
            <a:gdLst>
              <a:gd name="connsiteX0" fmla="*/ 1004777 w 1004777"/>
              <a:gd name="connsiteY0" fmla="*/ 492255 h 516845"/>
              <a:gd name="connsiteX1" fmla="*/ 903768 w 1004777"/>
              <a:gd name="connsiteY1" fmla="*/ 465673 h 516845"/>
              <a:gd name="connsiteX2" fmla="*/ 505047 w 1004777"/>
              <a:gd name="connsiteY2" fmla="*/ 35055 h 516845"/>
              <a:gd name="connsiteX3" fmla="*/ 0 w 1004777"/>
              <a:gd name="connsiteY3" fmla="*/ 56320 h 516845"/>
              <a:gd name="connsiteX0" fmla="*/ 1004777 w 1004777"/>
              <a:gd name="connsiteY0" fmla="*/ 492255 h 516845"/>
              <a:gd name="connsiteX1" fmla="*/ 903768 w 1004777"/>
              <a:gd name="connsiteY1" fmla="*/ 465673 h 516845"/>
              <a:gd name="connsiteX2" fmla="*/ 505047 w 1004777"/>
              <a:gd name="connsiteY2" fmla="*/ 35055 h 516845"/>
              <a:gd name="connsiteX3" fmla="*/ 0 w 1004777"/>
              <a:gd name="connsiteY3" fmla="*/ 56320 h 516845"/>
              <a:gd name="connsiteX0" fmla="*/ 1004777 w 1004777"/>
              <a:gd name="connsiteY0" fmla="*/ 492255 h 516845"/>
              <a:gd name="connsiteX1" fmla="*/ 909084 w 1004777"/>
              <a:gd name="connsiteY1" fmla="*/ 465673 h 516845"/>
              <a:gd name="connsiteX2" fmla="*/ 505047 w 1004777"/>
              <a:gd name="connsiteY2" fmla="*/ 35055 h 516845"/>
              <a:gd name="connsiteX3" fmla="*/ 0 w 1004777"/>
              <a:gd name="connsiteY3" fmla="*/ 56320 h 516845"/>
              <a:gd name="connsiteX0" fmla="*/ 1004777 w 1004777"/>
              <a:gd name="connsiteY0" fmla="*/ 492255 h 492255"/>
              <a:gd name="connsiteX1" fmla="*/ 505047 w 1004777"/>
              <a:gd name="connsiteY1" fmla="*/ 35055 h 492255"/>
              <a:gd name="connsiteX2" fmla="*/ 0 w 1004777"/>
              <a:gd name="connsiteY2" fmla="*/ 56320 h 492255"/>
            </a:gdLst>
            <a:ahLst/>
            <a:cxnLst>
              <a:cxn ang="0">
                <a:pos x="connsiteX0" y="connsiteY0"/>
              </a:cxn>
              <a:cxn ang="0">
                <a:pos x="connsiteX1" y="connsiteY1"/>
              </a:cxn>
              <a:cxn ang="0">
                <a:pos x="connsiteX2" y="connsiteY2"/>
              </a:cxn>
            </a:cxnLst>
            <a:rect l="l" t="t" r="r" b="b"/>
            <a:pathLst>
              <a:path w="1004777" h="492255">
                <a:moveTo>
                  <a:pt x="1004777" y="492255"/>
                </a:moveTo>
                <a:cubicBezTo>
                  <a:pt x="900667" y="397005"/>
                  <a:pt x="672510" y="107711"/>
                  <a:pt x="505047" y="35055"/>
                </a:cubicBezTo>
                <a:cubicBezTo>
                  <a:pt x="353533" y="-33171"/>
                  <a:pt x="177209" y="11575"/>
                  <a:pt x="0" y="56320"/>
                </a:cubicBezTo>
              </a:path>
            </a:pathLst>
          </a:custGeom>
          <a:noFill/>
          <a:ln w="38100">
            <a:solidFill>
              <a:schemeClr val="accent4"/>
            </a:solidFill>
            <a:headEnd type="arrow" w="lg"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D019EDB1-662F-4055-B3F4-253D9B55D860}"/>
              </a:ext>
            </a:extLst>
          </p:cNvPr>
          <p:cNvSpPr/>
          <p:nvPr/>
        </p:nvSpPr>
        <p:spPr>
          <a:xfrm>
            <a:off x="6943060" y="3976577"/>
            <a:ext cx="311906" cy="728330"/>
          </a:xfrm>
          <a:custGeom>
            <a:avLst/>
            <a:gdLst>
              <a:gd name="connsiteX0" fmla="*/ 0 w 311906"/>
              <a:gd name="connsiteY0" fmla="*/ 728330 h 728330"/>
              <a:gd name="connsiteX1" fmla="*/ 308345 w 311906"/>
              <a:gd name="connsiteY1" fmla="*/ 451883 h 728330"/>
              <a:gd name="connsiteX2" fmla="*/ 170121 w 311906"/>
              <a:gd name="connsiteY2" fmla="*/ 0 h 728330"/>
            </a:gdLst>
            <a:ahLst/>
            <a:cxnLst>
              <a:cxn ang="0">
                <a:pos x="connsiteX0" y="connsiteY0"/>
              </a:cxn>
              <a:cxn ang="0">
                <a:pos x="connsiteX1" y="connsiteY1"/>
              </a:cxn>
              <a:cxn ang="0">
                <a:pos x="connsiteX2" y="connsiteY2"/>
              </a:cxn>
            </a:cxnLst>
            <a:rect l="l" t="t" r="r" b="b"/>
            <a:pathLst>
              <a:path w="311906" h="728330">
                <a:moveTo>
                  <a:pt x="0" y="728330"/>
                </a:moveTo>
                <a:cubicBezTo>
                  <a:pt x="139996" y="650800"/>
                  <a:pt x="279992" y="573271"/>
                  <a:pt x="308345" y="451883"/>
                </a:cubicBezTo>
                <a:cubicBezTo>
                  <a:pt x="336699" y="330495"/>
                  <a:pt x="186956" y="43416"/>
                  <a:pt x="170121" y="0"/>
                </a:cubicBezTo>
              </a:path>
            </a:pathLst>
          </a:custGeom>
          <a:noFill/>
          <a:ln w="38100">
            <a:solidFill>
              <a:schemeClr val="accent4"/>
            </a:solidFill>
            <a:headEnd type="arrow" w="lg"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Shape 14">
            <a:extLst>
              <a:ext uri="{FF2B5EF4-FFF2-40B4-BE49-F238E27FC236}">
                <a16:creationId xmlns:a16="http://schemas.microsoft.com/office/drawing/2014/main" id="{D6F45C67-DE27-498E-B885-C2BA20F835F5}"/>
              </a:ext>
            </a:extLst>
          </p:cNvPr>
          <p:cNvSpPr/>
          <p:nvPr/>
        </p:nvSpPr>
        <p:spPr>
          <a:xfrm>
            <a:off x="6810153" y="5651205"/>
            <a:ext cx="1302489" cy="552893"/>
          </a:xfrm>
          <a:custGeom>
            <a:avLst/>
            <a:gdLst>
              <a:gd name="connsiteX0" fmla="*/ 0 w 1302489"/>
              <a:gd name="connsiteY0" fmla="*/ 0 h 552893"/>
              <a:gd name="connsiteX1" fmla="*/ 855921 w 1302489"/>
              <a:gd name="connsiteY1" fmla="*/ 53162 h 552893"/>
              <a:gd name="connsiteX2" fmla="*/ 1302489 w 1302489"/>
              <a:gd name="connsiteY2" fmla="*/ 552893 h 552893"/>
            </a:gdLst>
            <a:ahLst/>
            <a:cxnLst>
              <a:cxn ang="0">
                <a:pos x="connsiteX0" y="connsiteY0"/>
              </a:cxn>
              <a:cxn ang="0">
                <a:pos x="connsiteX1" y="connsiteY1"/>
              </a:cxn>
              <a:cxn ang="0">
                <a:pos x="connsiteX2" y="connsiteY2"/>
              </a:cxn>
            </a:cxnLst>
            <a:rect l="l" t="t" r="r" b="b"/>
            <a:pathLst>
              <a:path w="1302489" h="552893">
                <a:moveTo>
                  <a:pt x="0" y="0"/>
                </a:moveTo>
                <a:lnTo>
                  <a:pt x="855921" y="53162"/>
                </a:lnTo>
                <a:cubicBezTo>
                  <a:pt x="1073003" y="145311"/>
                  <a:pt x="1225403" y="467833"/>
                  <a:pt x="1302489" y="552893"/>
                </a:cubicBezTo>
              </a:path>
            </a:pathLst>
          </a:custGeom>
          <a:noFill/>
          <a:ln w="38100">
            <a:solidFill>
              <a:schemeClr val="accent4"/>
            </a:solidFill>
            <a:headEnd type="arrow" w="lg"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Shape 17">
            <a:extLst>
              <a:ext uri="{FF2B5EF4-FFF2-40B4-BE49-F238E27FC236}">
                <a16:creationId xmlns:a16="http://schemas.microsoft.com/office/drawing/2014/main" id="{802A8287-FAB6-4875-AEA2-904A179C4BC4}"/>
              </a:ext>
            </a:extLst>
          </p:cNvPr>
          <p:cNvSpPr/>
          <p:nvPr/>
        </p:nvSpPr>
        <p:spPr>
          <a:xfrm>
            <a:off x="8086060" y="5162107"/>
            <a:ext cx="489398" cy="1004777"/>
          </a:xfrm>
          <a:custGeom>
            <a:avLst/>
            <a:gdLst>
              <a:gd name="connsiteX0" fmla="*/ 26582 w 489398"/>
              <a:gd name="connsiteY0" fmla="*/ 0 h 1004777"/>
              <a:gd name="connsiteX1" fmla="*/ 489098 w 489398"/>
              <a:gd name="connsiteY1" fmla="*/ 191386 h 1004777"/>
              <a:gd name="connsiteX2" fmla="*/ 95693 w 489398"/>
              <a:gd name="connsiteY2" fmla="*/ 568842 h 1004777"/>
              <a:gd name="connsiteX3" fmla="*/ 0 w 489398"/>
              <a:gd name="connsiteY3" fmla="*/ 1004777 h 1004777"/>
            </a:gdLst>
            <a:ahLst/>
            <a:cxnLst>
              <a:cxn ang="0">
                <a:pos x="connsiteX0" y="connsiteY0"/>
              </a:cxn>
              <a:cxn ang="0">
                <a:pos x="connsiteX1" y="connsiteY1"/>
              </a:cxn>
              <a:cxn ang="0">
                <a:pos x="connsiteX2" y="connsiteY2"/>
              </a:cxn>
              <a:cxn ang="0">
                <a:pos x="connsiteX3" y="connsiteY3"/>
              </a:cxn>
            </a:cxnLst>
            <a:rect l="l" t="t" r="r" b="b"/>
            <a:pathLst>
              <a:path w="489398" h="1004777">
                <a:moveTo>
                  <a:pt x="26582" y="0"/>
                </a:moveTo>
                <a:cubicBezTo>
                  <a:pt x="252081" y="48289"/>
                  <a:pt x="477580" y="96579"/>
                  <a:pt x="489098" y="191386"/>
                </a:cubicBezTo>
                <a:cubicBezTo>
                  <a:pt x="500616" y="286193"/>
                  <a:pt x="177209" y="433277"/>
                  <a:pt x="95693" y="568842"/>
                </a:cubicBezTo>
                <a:cubicBezTo>
                  <a:pt x="14177" y="704407"/>
                  <a:pt x="7088" y="854592"/>
                  <a:pt x="0" y="1004777"/>
                </a:cubicBezTo>
              </a:path>
            </a:pathLst>
          </a:custGeom>
          <a:noFill/>
          <a:ln w="38100">
            <a:solidFill>
              <a:schemeClr val="accent4"/>
            </a:solidFill>
            <a:headEnd type="arrow" w="lg"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2521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ComIT\Project Data\UCB_LeConte\UCB Le  Conte Hall Pictures\02-12-12\System Dettails 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noFill/>
            <a:headEnd type="arrow" w="lg" len="me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r>
              <a:rPr lang="en-US"/>
              <a:t>Vapor Compression Cycle</a:t>
            </a:r>
            <a:endParaRPr lang="en-US" dirty="0"/>
          </a:p>
        </p:txBody>
      </p:sp>
      <p:sp>
        <p:nvSpPr>
          <p:cNvPr id="4" name="Slide Number Placeholder 3"/>
          <p:cNvSpPr>
            <a:spLocks noGrp="1"/>
          </p:cNvSpPr>
          <p:nvPr>
            <p:ph type="sldNum" sz="quarter" idx="11"/>
          </p:nvPr>
        </p:nvSpPr>
        <p:spPr/>
        <p:txBody>
          <a:bodyPr/>
          <a:lstStyle/>
          <a:p>
            <a:fld id="{A9320731-3B2C-4107-8664-CAD7BE973DC8}" type="slidenum">
              <a:rPr lang="en-US" smtClean="0"/>
              <a:pPr/>
              <a:t>4</a:t>
            </a:fld>
            <a:endParaRPr lang="en-US"/>
          </a:p>
        </p:txBody>
      </p:sp>
      <p:sp>
        <p:nvSpPr>
          <p:cNvPr id="6" name="Title 5">
            <a:extLst>
              <a:ext uri="{FF2B5EF4-FFF2-40B4-BE49-F238E27FC236}">
                <a16:creationId xmlns:a16="http://schemas.microsoft.com/office/drawing/2014/main" id="{65DED0A6-07C9-4968-A4F5-43CDF98C8E0D}"/>
              </a:ext>
            </a:extLst>
          </p:cNvPr>
          <p:cNvSpPr>
            <a:spLocks noGrp="1"/>
          </p:cNvSpPr>
          <p:nvPr>
            <p:ph type="title"/>
          </p:nvPr>
        </p:nvSpPr>
        <p:spPr/>
        <p:txBody>
          <a:bodyPr/>
          <a:lstStyle/>
          <a:p>
            <a:endParaRPr lang="en-US"/>
          </a:p>
        </p:txBody>
      </p:sp>
      <p:sp>
        <p:nvSpPr>
          <p:cNvPr id="8" name="TextBox 7">
            <a:extLst>
              <a:ext uri="{FF2B5EF4-FFF2-40B4-BE49-F238E27FC236}">
                <a16:creationId xmlns:a16="http://schemas.microsoft.com/office/drawing/2014/main" id="{F9E19A13-506E-45A7-B025-9F16F085BB34}"/>
              </a:ext>
            </a:extLst>
          </p:cNvPr>
          <p:cNvSpPr txBox="1"/>
          <p:nvPr/>
        </p:nvSpPr>
        <p:spPr>
          <a:xfrm>
            <a:off x="7269051" y="4017888"/>
            <a:ext cx="1753403" cy="923330"/>
          </a:xfrm>
          <a:prstGeom prst="rect">
            <a:avLst/>
          </a:prstGeom>
          <a:solidFill>
            <a:schemeClr val="bg1">
              <a:alpha val="75000"/>
            </a:schemeClr>
          </a:solidFill>
          <a:ln w="38100">
            <a:solidFill>
              <a:schemeClr val="accent4"/>
            </a:solidFill>
          </a:ln>
        </p:spPr>
        <p:txBody>
          <a:bodyPr wrap="square" rtlCol="0">
            <a:spAutoFit/>
          </a:bodyPr>
          <a:lstStyle>
            <a:defPPr>
              <a:defRPr lang="en-US"/>
            </a:defPPr>
            <a:lvl1pPr algn="ctr"/>
          </a:lstStyle>
          <a:p>
            <a:r>
              <a:rPr lang="en-US" dirty="0"/>
              <a:t>Hot Gas Connections to the Evaporator</a:t>
            </a:r>
          </a:p>
        </p:txBody>
      </p:sp>
      <p:sp>
        <p:nvSpPr>
          <p:cNvPr id="11" name="Freeform: Shape 10">
            <a:extLst>
              <a:ext uri="{FF2B5EF4-FFF2-40B4-BE49-F238E27FC236}">
                <a16:creationId xmlns:a16="http://schemas.microsoft.com/office/drawing/2014/main" id="{3E5313BA-4F06-4075-B098-16E2E335BFD6}"/>
              </a:ext>
            </a:extLst>
          </p:cNvPr>
          <p:cNvSpPr/>
          <p:nvPr/>
        </p:nvSpPr>
        <p:spPr>
          <a:xfrm>
            <a:off x="7065335" y="2822944"/>
            <a:ext cx="1116418" cy="1196163"/>
          </a:xfrm>
          <a:custGeom>
            <a:avLst/>
            <a:gdLst>
              <a:gd name="connsiteX0" fmla="*/ 0 w 1116418"/>
              <a:gd name="connsiteY0" fmla="*/ 0 h 1196163"/>
              <a:gd name="connsiteX1" fmla="*/ 723014 w 1116418"/>
              <a:gd name="connsiteY1" fmla="*/ 111642 h 1196163"/>
              <a:gd name="connsiteX2" fmla="*/ 1052623 w 1116418"/>
              <a:gd name="connsiteY2" fmla="*/ 489098 h 1196163"/>
              <a:gd name="connsiteX3" fmla="*/ 1116418 w 1116418"/>
              <a:gd name="connsiteY3" fmla="*/ 1196163 h 1196163"/>
            </a:gdLst>
            <a:ahLst/>
            <a:cxnLst>
              <a:cxn ang="0">
                <a:pos x="connsiteX0" y="connsiteY0"/>
              </a:cxn>
              <a:cxn ang="0">
                <a:pos x="connsiteX1" y="connsiteY1"/>
              </a:cxn>
              <a:cxn ang="0">
                <a:pos x="connsiteX2" y="connsiteY2"/>
              </a:cxn>
              <a:cxn ang="0">
                <a:pos x="connsiteX3" y="connsiteY3"/>
              </a:cxn>
            </a:cxnLst>
            <a:rect l="l" t="t" r="r" b="b"/>
            <a:pathLst>
              <a:path w="1116418" h="1196163">
                <a:moveTo>
                  <a:pt x="0" y="0"/>
                </a:moveTo>
                <a:cubicBezTo>
                  <a:pt x="273788" y="15063"/>
                  <a:pt x="547577" y="30126"/>
                  <a:pt x="723014" y="111642"/>
                </a:cubicBezTo>
                <a:cubicBezTo>
                  <a:pt x="898451" y="193158"/>
                  <a:pt x="987056" y="308345"/>
                  <a:pt x="1052623" y="489098"/>
                </a:cubicBezTo>
                <a:cubicBezTo>
                  <a:pt x="1118190" y="669852"/>
                  <a:pt x="1092495" y="1010979"/>
                  <a:pt x="1116418" y="1196163"/>
                </a:cubicBezTo>
              </a:path>
            </a:pathLst>
          </a:custGeom>
          <a:noFill/>
          <a:ln w="38100">
            <a:solidFill>
              <a:schemeClr val="accent4"/>
            </a:solidFill>
            <a:headEnd type="arrow" w="lg"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DA2A6FA9-73E2-47B9-B092-79666D3E4CAE}"/>
              </a:ext>
            </a:extLst>
          </p:cNvPr>
          <p:cNvSpPr/>
          <p:nvPr/>
        </p:nvSpPr>
        <p:spPr>
          <a:xfrm>
            <a:off x="6852684" y="3397102"/>
            <a:ext cx="1345018" cy="606056"/>
          </a:xfrm>
          <a:custGeom>
            <a:avLst/>
            <a:gdLst>
              <a:gd name="connsiteX0" fmla="*/ 0 w 1345018"/>
              <a:gd name="connsiteY0" fmla="*/ 0 h 606056"/>
              <a:gd name="connsiteX1" fmla="*/ 839972 w 1345018"/>
              <a:gd name="connsiteY1" fmla="*/ 58479 h 606056"/>
              <a:gd name="connsiteX2" fmla="*/ 1345018 w 1345018"/>
              <a:gd name="connsiteY2" fmla="*/ 606056 h 606056"/>
            </a:gdLst>
            <a:ahLst/>
            <a:cxnLst>
              <a:cxn ang="0">
                <a:pos x="connsiteX0" y="connsiteY0"/>
              </a:cxn>
              <a:cxn ang="0">
                <a:pos x="connsiteX1" y="connsiteY1"/>
              </a:cxn>
              <a:cxn ang="0">
                <a:pos x="connsiteX2" y="connsiteY2"/>
              </a:cxn>
            </a:cxnLst>
            <a:rect l="l" t="t" r="r" b="b"/>
            <a:pathLst>
              <a:path w="1345018" h="606056">
                <a:moveTo>
                  <a:pt x="0" y="0"/>
                </a:moveTo>
                <a:lnTo>
                  <a:pt x="839972" y="58479"/>
                </a:lnTo>
                <a:cubicBezTo>
                  <a:pt x="1064142" y="159488"/>
                  <a:pt x="1264388" y="494414"/>
                  <a:pt x="1345018" y="606056"/>
                </a:cubicBezTo>
              </a:path>
            </a:pathLst>
          </a:custGeom>
          <a:noFill/>
          <a:ln w="38100">
            <a:solidFill>
              <a:schemeClr val="accent4"/>
            </a:solidFill>
            <a:headEnd type="arrow" w="lg"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1609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4" name="Group 353"/>
          <p:cNvGrpSpPr>
            <a:grpSpLocks noChangeAspect="1"/>
          </p:cNvGrpSpPr>
          <p:nvPr/>
        </p:nvGrpSpPr>
        <p:grpSpPr>
          <a:xfrm>
            <a:off x="7654126" y="1236154"/>
            <a:ext cx="834962" cy="914400"/>
            <a:chOff x="2759405" y="2981392"/>
            <a:chExt cx="1857991" cy="2034760"/>
          </a:xfrm>
        </p:grpSpPr>
        <p:sp>
          <p:nvSpPr>
            <p:cNvPr id="355" name="Freeform 354"/>
            <p:cNvSpPr/>
            <p:nvPr/>
          </p:nvSpPr>
          <p:spPr bwMode="auto">
            <a:xfrm rot="5400000" flipH="1">
              <a:off x="3747063" y="3298974"/>
              <a:ext cx="1028457" cy="49788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solidFill>
              <a:srgbClr val="FF00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000" b="1" dirty="0"/>
            </a:p>
          </p:txBody>
        </p:sp>
        <p:sp>
          <p:nvSpPr>
            <p:cNvPr id="356" name="Oval 355"/>
            <p:cNvSpPr>
              <a:spLocks noChangeAspect="1"/>
            </p:cNvSpPr>
            <p:nvPr/>
          </p:nvSpPr>
          <p:spPr bwMode="auto">
            <a:xfrm rot="5400000" flipH="1">
              <a:off x="2759424" y="3268187"/>
              <a:ext cx="1747946" cy="1747983"/>
            </a:xfrm>
            <a:prstGeom prst="ellipse">
              <a:avLst/>
            </a:prstGeom>
            <a:solidFill>
              <a:srgbClr val="FF0000"/>
            </a:solidFill>
            <a:ln w="476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357" name="Rectangle 356"/>
            <p:cNvSpPr/>
            <p:nvPr/>
          </p:nvSpPr>
          <p:spPr bwMode="auto">
            <a:xfrm rot="5400000" flipH="1">
              <a:off x="4260063" y="2678682"/>
              <a:ext cx="54624" cy="660043"/>
            </a:xfrm>
            <a:prstGeom prst="rect">
              <a:avLst/>
            </a:prstGeom>
            <a:solidFill>
              <a:schemeClr val="bg1">
                <a:lumMod val="75000"/>
              </a:schemeClr>
            </a:solidFill>
            <a:ln w="476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1000" b="1" dirty="0">
                <a:latin typeface="Arial Narrow" pitchFamily="34" charset="0"/>
              </a:endParaRPr>
            </a:p>
          </p:txBody>
        </p:sp>
        <p:grpSp>
          <p:nvGrpSpPr>
            <p:cNvPr id="358" name="Group 357"/>
            <p:cNvGrpSpPr/>
            <p:nvPr/>
          </p:nvGrpSpPr>
          <p:grpSpPr>
            <a:xfrm>
              <a:off x="2873429" y="3327560"/>
              <a:ext cx="1430100" cy="1430100"/>
              <a:chOff x="2857281" y="3476040"/>
              <a:chExt cx="1430100" cy="1430100"/>
            </a:xfrm>
          </p:grpSpPr>
          <p:sp>
            <p:nvSpPr>
              <p:cNvPr id="364" name="Oval 363"/>
              <p:cNvSpPr>
                <a:spLocks noChangeAspect="1"/>
              </p:cNvSpPr>
              <p:nvPr/>
            </p:nvSpPr>
            <p:spPr bwMode="auto">
              <a:xfrm rot="5400000" flipH="1">
                <a:off x="2857281" y="3476040"/>
                <a:ext cx="1430100" cy="1430100"/>
              </a:xfrm>
              <a:prstGeom prst="ellipse">
                <a:avLst/>
              </a:prstGeom>
              <a:gradFill flip="none" rotWithShape="1">
                <a:gsLst>
                  <a:gs pos="40000">
                    <a:srgbClr val="FFA100"/>
                  </a:gs>
                  <a:gs pos="60000">
                    <a:srgbClr val="FF0000"/>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365" name="Oval 364"/>
              <p:cNvSpPr>
                <a:spLocks noChangeAspect="1"/>
              </p:cNvSpPr>
              <p:nvPr/>
            </p:nvSpPr>
            <p:spPr bwMode="auto">
              <a:xfrm rot="5400000" flipH="1">
                <a:off x="3429321" y="4048080"/>
                <a:ext cx="286020" cy="28602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grpSp>
            <p:nvGrpSpPr>
              <p:cNvPr id="366" name="Group 47"/>
              <p:cNvGrpSpPr/>
              <p:nvPr/>
            </p:nvGrpSpPr>
            <p:grpSpPr>
              <a:xfrm rot="5400000" flipH="1">
                <a:off x="3451291" y="4019158"/>
                <a:ext cx="870227" cy="630634"/>
                <a:chOff x="6588124" y="776289"/>
                <a:chExt cx="1112837" cy="806448"/>
              </a:xfrm>
              <a:noFill/>
            </p:grpSpPr>
            <p:sp>
              <p:nvSpPr>
                <p:cNvPr id="380" name="Freeform 379"/>
                <p:cNvSpPr/>
                <p:nvPr/>
              </p:nvSpPr>
              <p:spPr bwMode="auto">
                <a:xfrm rot="20520000">
                  <a:off x="7167561" y="776289"/>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381" name="Freeform 380"/>
                <p:cNvSpPr/>
                <p:nvPr/>
              </p:nvSpPr>
              <p:spPr bwMode="auto">
                <a:xfrm rot="18335010">
                  <a:off x="6839689" y="822014"/>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382" name="Freeform 381"/>
                <p:cNvSpPr/>
                <p:nvPr/>
              </p:nvSpPr>
              <p:spPr bwMode="auto">
                <a:xfrm rot="16200000">
                  <a:off x="6602412" y="1035049"/>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grpSp>
          <p:grpSp>
            <p:nvGrpSpPr>
              <p:cNvPr id="367" name="Group 48"/>
              <p:cNvGrpSpPr/>
              <p:nvPr/>
            </p:nvGrpSpPr>
            <p:grpSpPr>
              <a:xfrm rot="16200000" flipH="1">
                <a:off x="2825621" y="3728668"/>
                <a:ext cx="870227" cy="630634"/>
                <a:chOff x="6588124" y="776289"/>
                <a:chExt cx="1112837" cy="806448"/>
              </a:xfrm>
              <a:noFill/>
            </p:grpSpPr>
            <p:sp>
              <p:nvSpPr>
                <p:cNvPr id="377" name="Freeform 376"/>
                <p:cNvSpPr/>
                <p:nvPr/>
              </p:nvSpPr>
              <p:spPr bwMode="auto">
                <a:xfrm rot="20520000">
                  <a:off x="7167561" y="776289"/>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378" name="Freeform 377"/>
                <p:cNvSpPr/>
                <p:nvPr/>
              </p:nvSpPr>
              <p:spPr bwMode="auto">
                <a:xfrm rot="18335010">
                  <a:off x="6839689" y="822014"/>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379" name="Freeform 378"/>
                <p:cNvSpPr/>
                <p:nvPr/>
              </p:nvSpPr>
              <p:spPr bwMode="auto">
                <a:xfrm rot="16200000">
                  <a:off x="6602412" y="1035049"/>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grpSp>
          <p:sp>
            <p:nvSpPr>
              <p:cNvPr id="368" name="Freeform 367"/>
              <p:cNvSpPr/>
              <p:nvPr/>
            </p:nvSpPr>
            <p:spPr bwMode="auto">
              <a:xfrm rot="2280000" flipH="1">
                <a:off x="3419907" y="3551275"/>
                <a:ext cx="417112" cy="439456"/>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370" name="Freeform 369"/>
              <p:cNvSpPr/>
              <p:nvPr/>
            </p:nvSpPr>
            <p:spPr bwMode="auto">
              <a:xfrm rot="4464990" flipH="1">
                <a:off x="3648607" y="3672566"/>
                <a:ext cx="417111" cy="439457"/>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375" name="Freeform 374"/>
              <p:cNvSpPr/>
              <p:nvPr/>
            </p:nvSpPr>
            <p:spPr bwMode="auto">
              <a:xfrm rot="12900000" flipH="1">
                <a:off x="3323132" y="4389399"/>
                <a:ext cx="417112" cy="439456"/>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376" name="Freeform 375"/>
              <p:cNvSpPr/>
              <p:nvPr/>
            </p:nvSpPr>
            <p:spPr bwMode="auto">
              <a:xfrm rot="15084990" flipH="1">
                <a:off x="3088398" y="4280243"/>
                <a:ext cx="417111" cy="439457"/>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grpSp>
        <p:sp>
          <p:nvSpPr>
            <p:cNvPr id="359" name="Freeform 358"/>
            <p:cNvSpPr/>
            <p:nvPr/>
          </p:nvSpPr>
          <p:spPr>
            <a:xfrm>
              <a:off x="4030935" y="3354605"/>
              <a:ext cx="451789" cy="693726"/>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solidFill>
              <a:srgbClr val="FF0000"/>
            </a:solidFill>
            <a:ln w="6032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0" name="Straight Connector 359"/>
            <p:cNvCxnSpPr/>
            <p:nvPr/>
          </p:nvCxnSpPr>
          <p:spPr bwMode="auto">
            <a:xfrm flipH="1">
              <a:off x="4012350" y="2981413"/>
              <a:ext cx="55007" cy="372333"/>
            </a:xfrm>
            <a:prstGeom prst="line">
              <a:avLst/>
            </a:prstGeom>
            <a:solidFill>
              <a:schemeClr val="accent1"/>
            </a:solidFill>
            <a:ln w="47625" cap="rnd" cmpd="sng" algn="ctr">
              <a:solidFill>
                <a:schemeClr val="bg1">
                  <a:lumMod val="75000"/>
                </a:schemeClr>
              </a:solidFill>
              <a:prstDash val="solid"/>
              <a:round/>
              <a:headEnd type="none" w="med" len="med"/>
              <a:tailEnd type="none" w="med" len="med"/>
            </a:ln>
            <a:effectLst/>
          </p:spPr>
        </p:cxnSp>
        <p:cxnSp>
          <p:nvCxnSpPr>
            <p:cNvPr id="361" name="Straight Connector 360"/>
            <p:cNvCxnSpPr>
              <a:stCxn id="356" idx="0"/>
            </p:cNvCxnSpPr>
            <p:nvPr/>
          </p:nvCxnSpPr>
          <p:spPr bwMode="auto">
            <a:xfrm flipV="1">
              <a:off x="4507389" y="3036041"/>
              <a:ext cx="7319" cy="1106138"/>
            </a:xfrm>
            <a:prstGeom prst="line">
              <a:avLst/>
            </a:prstGeom>
            <a:solidFill>
              <a:schemeClr val="accent1"/>
            </a:solidFill>
            <a:ln w="47625" cap="rnd" cmpd="sng" algn="ctr">
              <a:solidFill>
                <a:schemeClr val="bg1">
                  <a:lumMod val="75000"/>
                </a:schemeClr>
              </a:solidFill>
              <a:prstDash val="solid"/>
              <a:round/>
              <a:headEnd type="none" w="med" len="med"/>
              <a:tailEnd type="none" w="med" len="med"/>
            </a:ln>
            <a:effectLst/>
          </p:spPr>
        </p:cxnSp>
      </p:grpSp>
      <p:cxnSp>
        <p:nvCxnSpPr>
          <p:cNvPr id="386" name="Straight Connector 385"/>
          <p:cNvCxnSpPr/>
          <p:nvPr/>
        </p:nvCxnSpPr>
        <p:spPr>
          <a:xfrm flipH="1">
            <a:off x="2920385" y="372887"/>
            <a:ext cx="2333020" cy="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flipH="1">
            <a:off x="5502211" y="4007730"/>
            <a:ext cx="737764" cy="0"/>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5498644" y="445930"/>
            <a:ext cx="0" cy="2912470"/>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88" name="Rectangle 287"/>
          <p:cNvSpPr/>
          <p:nvPr/>
        </p:nvSpPr>
        <p:spPr>
          <a:xfrm>
            <a:off x="5765760" y="76200"/>
            <a:ext cx="3225841" cy="4226719"/>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3" name="Straight Connector 372"/>
          <p:cNvCxnSpPr/>
          <p:nvPr/>
        </p:nvCxnSpPr>
        <p:spPr>
          <a:xfrm flipH="1">
            <a:off x="2208226" y="2667000"/>
            <a:ext cx="2973374"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V="1">
            <a:off x="2971398" y="2876718"/>
            <a:ext cx="0" cy="426865"/>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05" name="Rectangle 404"/>
          <p:cNvSpPr/>
          <p:nvPr/>
        </p:nvSpPr>
        <p:spPr>
          <a:xfrm>
            <a:off x="2590800" y="3284068"/>
            <a:ext cx="754855" cy="392605"/>
          </a:xfrm>
          <a:prstGeom prst="rect">
            <a:avLst/>
          </a:prstGeom>
          <a:solidFill>
            <a:schemeClr val="bg1"/>
          </a:solidFill>
          <a:ln w="635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2" name="Straight Connector 391"/>
          <p:cNvCxnSpPr/>
          <p:nvPr/>
        </p:nvCxnSpPr>
        <p:spPr>
          <a:xfrm flipV="1">
            <a:off x="2207822" y="2674808"/>
            <a:ext cx="0" cy="598143"/>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1830796" y="3284072"/>
            <a:ext cx="754855" cy="258952"/>
          </a:xfrm>
          <a:prstGeom prst="rect">
            <a:avLst/>
          </a:prstGeom>
          <a:solidFill>
            <a:schemeClr val="bg1"/>
          </a:solidFill>
          <a:ln w="635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7345816" y="1684742"/>
            <a:ext cx="834962" cy="1439992"/>
            <a:chOff x="5257800" y="2674808"/>
            <a:chExt cx="834962" cy="1439992"/>
          </a:xfrm>
        </p:grpSpPr>
        <p:grpSp>
          <p:nvGrpSpPr>
            <p:cNvPr id="163" name="Group 162"/>
            <p:cNvGrpSpPr>
              <a:grpSpLocks noChangeAspect="1"/>
            </p:cNvGrpSpPr>
            <p:nvPr/>
          </p:nvGrpSpPr>
          <p:grpSpPr>
            <a:xfrm>
              <a:off x="5257800" y="3200400"/>
              <a:ext cx="834962" cy="914400"/>
              <a:chOff x="2759405" y="2981392"/>
              <a:chExt cx="1857991" cy="2034760"/>
            </a:xfrm>
          </p:grpSpPr>
          <p:sp>
            <p:nvSpPr>
              <p:cNvPr id="167" name="Freeform 166"/>
              <p:cNvSpPr/>
              <p:nvPr/>
            </p:nvSpPr>
            <p:spPr bwMode="auto">
              <a:xfrm rot="5400000" flipH="1">
                <a:off x="3747063" y="3298974"/>
                <a:ext cx="1028457" cy="49788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solidFill>
                <a:srgbClr val="FF9933"/>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000" b="1" dirty="0"/>
              </a:p>
            </p:txBody>
          </p:sp>
          <p:sp>
            <p:nvSpPr>
              <p:cNvPr id="168" name="Oval 167"/>
              <p:cNvSpPr>
                <a:spLocks noChangeAspect="1"/>
              </p:cNvSpPr>
              <p:nvPr/>
            </p:nvSpPr>
            <p:spPr bwMode="auto">
              <a:xfrm rot="5400000" flipH="1">
                <a:off x="2759424" y="3268187"/>
                <a:ext cx="1747946" cy="1747983"/>
              </a:xfrm>
              <a:prstGeom prst="ellipse">
                <a:avLst/>
              </a:prstGeom>
              <a:solidFill>
                <a:srgbClr val="FF9933"/>
              </a:solidFill>
              <a:ln w="476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169" name="Rectangle 168"/>
              <p:cNvSpPr/>
              <p:nvPr/>
            </p:nvSpPr>
            <p:spPr bwMode="auto">
              <a:xfrm rot="5400000" flipH="1">
                <a:off x="4260063" y="2678682"/>
                <a:ext cx="54624" cy="660043"/>
              </a:xfrm>
              <a:prstGeom prst="rect">
                <a:avLst/>
              </a:prstGeom>
              <a:solidFill>
                <a:schemeClr val="bg1">
                  <a:lumMod val="75000"/>
                </a:schemeClr>
              </a:solidFill>
              <a:ln w="476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1000" b="1" dirty="0">
                  <a:latin typeface="Arial Narrow" pitchFamily="34" charset="0"/>
                </a:endParaRPr>
              </a:p>
            </p:txBody>
          </p:sp>
          <p:grpSp>
            <p:nvGrpSpPr>
              <p:cNvPr id="170" name="Group 169"/>
              <p:cNvGrpSpPr/>
              <p:nvPr/>
            </p:nvGrpSpPr>
            <p:grpSpPr>
              <a:xfrm>
                <a:off x="2873429" y="3327560"/>
                <a:ext cx="1430100" cy="1430100"/>
                <a:chOff x="2857281" y="3476040"/>
                <a:chExt cx="1430100" cy="1430100"/>
              </a:xfrm>
            </p:grpSpPr>
            <p:sp>
              <p:nvSpPr>
                <p:cNvPr id="174" name="Oval 173"/>
                <p:cNvSpPr>
                  <a:spLocks noChangeAspect="1"/>
                </p:cNvSpPr>
                <p:nvPr/>
              </p:nvSpPr>
              <p:spPr bwMode="auto">
                <a:xfrm rot="5400000" flipH="1">
                  <a:off x="2857281" y="3476040"/>
                  <a:ext cx="1430100" cy="1430100"/>
                </a:xfrm>
                <a:prstGeom prst="ellipse">
                  <a:avLst/>
                </a:prstGeom>
                <a:gradFill flip="none" rotWithShape="1">
                  <a:gsLst>
                    <a:gs pos="40000">
                      <a:srgbClr val="FFCC00"/>
                    </a:gs>
                    <a:gs pos="60000">
                      <a:srgbClr val="FFA100"/>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175" name="Oval 174"/>
                <p:cNvSpPr>
                  <a:spLocks noChangeAspect="1"/>
                </p:cNvSpPr>
                <p:nvPr/>
              </p:nvSpPr>
              <p:spPr bwMode="auto">
                <a:xfrm rot="5400000" flipH="1">
                  <a:off x="3429321" y="4048080"/>
                  <a:ext cx="286020" cy="28602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grpSp>
              <p:nvGrpSpPr>
                <p:cNvPr id="176" name="Group 47"/>
                <p:cNvGrpSpPr/>
                <p:nvPr/>
              </p:nvGrpSpPr>
              <p:grpSpPr>
                <a:xfrm rot="5400000" flipH="1">
                  <a:off x="3451291" y="4019158"/>
                  <a:ext cx="870227" cy="630634"/>
                  <a:chOff x="6588124" y="776289"/>
                  <a:chExt cx="1112837" cy="806448"/>
                </a:xfrm>
                <a:noFill/>
              </p:grpSpPr>
              <p:sp>
                <p:nvSpPr>
                  <p:cNvPr id="185" name="Freeform 184"/>
                  <p:cNvSpPr/>
                  <p:nvPr/>
                </p:nvSpPr>
                <p:spPr bwMode="auto">
                  <a:xfrm rot="20520000">
                    <a:off x="7167561" y="776289"/>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186" name="Freeform 185"/>
                  <p:cNvSpPr/>
                  <p:nvPr/>
                </p:nvSpPr>
                <p:spPr bwMode="auto">
                  <a:xfrm rot="18335010">
                    <a:off x="6839689" y="822014"/>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187" name="Freeform 186"/>
                  <p:cNvSpPr/>
                  <p:nvPr/>
                </p:nvSpPr>
                <p:spPr bwMode="auto">
                  <a:xfrm rot="16200000">
                    <a:off x="6602412" y="1035049"/>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grpSp>
            <p:grpSp>
              <p:nvGrpSpPr>
                <p:cNvPr id="177" name="Group 48"/>
                <p:cNvGrpSpPr/>
                <p:nvPr/>
              </p:nvGrpSpPr>
              <p:grpSpPr>
                <a:xfrm rot="16200000" flipH="1">
                  <a:off x="2825621" y="3728668"/>
                  <a:ext cx="870227" cy="630634"/>
                  <a:chOff x="6588124" y="776289"/>
                  <a:chExt cx="1112837" cy="806448"/>
                </a:xfrm>
                <a:noFill/>
              </p:grpSpPr>
              <p:sp>
                <p:nvSpPr>
                  <p:cNvPr id="182" name="Freeform 181"/>
                  <p:cNvSpPr/>
                  <p:nvPr/>
                </p:nvSpPr>
                <p:spPr bwMode="auto">
                  <a:xfrm rot="20520000">
                    <a:off x="7167561" y="776289"/>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183" name="Freeform 182"/>
                  <p:cNvSpPr/>
                  <p:nvPr/>
                </p:nvSpPr>
                <p:spPr bwMode="auto">
                  <a:xfrm rot="18335010">
                    <a:off x="6839689" y="822014"/>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184" name="Freeform 183"/>
                  <p:cNvSpPr/>
                  <p:nvPr/>
                </p:nvSpPr>
                <p:spPr bwMode="auto">
                  <a:xfrm rot="16200000">
                    <a:off x="6602412" y="1035049"/>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grpSp>
            <p:sp>
              <p:nvSpPr>
                <p:cNvPr id="178" name="Freeform 177"/>
                <p:cNvSpPr/>
                <p:nvPr/>
              </p:nvSpPr>
              <p:spPr bwMode="auto">
                <a:xfrm rot="2280000" flipH="1">
                  <a:off x="3419907" y="3551275"/>
                  <a:ext cx="417112" cy="439456"/>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179" name="Freeform 178"/>
                <p:cNvSpPr/>
                <p:nvPr/>
              </p:nvSpPr>
              <p:spPr bwMode="auto">
                <a:xfrm rot="4464990" flipH="1">
                  <a:off x="3648607" y="3672566"/>
                  <a:ext cx="417111" cy="439457"/>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180" name="Freeform 179"/>
                <p:cNvSpPr/>
                <p:nvPr/>
              </p:nvSpPr>
              <p:spPr bwMode="auto">
                <a:xfrm rot="12900000" flipH="1">
                  <a:off x="3323132" y="4389399"/>
                  <a:ext cx="417112" cy="439456"/>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181" name="Freeform 180"/>
                <p:cNvSpPr/>
                <p:nvPr/>
              </p:nvSpPr>
              <p:spPr bwMode="auto">
                <a:xfrm rot="15084990" flipH="1">
                  <a:off x="3088398" y="4280243"/>
                  <a:ext cx="417111" cy="439457"/>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grpSp>
          <p:sp>
            <p:nvSpPr>
              <p:cNvPr id="171" name="Freeform 170"/>
              <p:cNvSpPr/>
              <p:nvPr/>
            </p:nvSpPr>
            <p:spPr>
              <a:xfrm>
                <a:off x="4030935" y="3354605"/>
                <a:ext cx="451789" cy="693726"/>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solidFill>
                <a:srgbClr val="FF9933"/>
              </a:solidFill>
              <a:ln w="60325" cap="rnd">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p:cNvCxnSpPr/>
              <p:nvPr/>
            </p:nvCxnSpPr>
            <p:spPr bwMode="auto">
              <a:xfrm flipH="1">
                <a:off x="4012350" y="2981413"/>
                <a:ext cx="55007" cy="372333"/>
              </a:xfrm>
              <a:prstGeom prst="line">
                <a:avLst/>
              </a:prstGeom>
              <a:solidFill>
                <a:schemeClr val="accent1"/>
              </a:solidFill>
              <a:ln w="47625" cap="rnd" cmpd="sng" algn="ctr">
                <a:solidFill>
                  <a:schemeClr val="bg1">
                    <a:lumMod val="75000"/>
                  </a:schemeClr>
                </a:solidFill>
                <a:prstDash val="solid"/>
                <a:round/>
                <a:headEnd type="none" w="med" len="med"/>
                <a:tailEnd type="none" w="med" len="med"/>
              </a:ln>
              <a:effectLst/>
            </p:spPr>
          </p:cxnSp>
          <p:cxnSp>
            <p:nvCxnSpPr>
              <p:cNvPr id="173" name="Straight Connector 172"/>
              <p:cNvCxnSpPr>
                <a:stCxn id="168" idx="0"/>
              </p:cNvCxnSpPr>
              <p:nvPr/>
            </p:nvCxnSpPr>
            <p:spPr bwMode="auto">
              <a:xfrm flipV="1">
                <a:off x="4507389" y="3036041"/>
                <a:ext cx="7319" cy="1106138"/>
              </a:xfrm>
              <a:prstGeom prst="line">
                <a:avLst/>
              </a:prstGeom>
              <a:solidFill>
                <a:schemeClr val="accent1"/>
              </a:solidFill>
              <a:ln w="47625" cap="rnd" cmpd="sng" algn="ctr">
                <a:solidFill>
                  <a:schemeClr val="bg1">
                    <a:lumMod val="75000"/>
                  </a:schemeClr>
                </a:solidFill>
                <a:prstDash val="solid"/>
                <a:round/>
                <a:headEnd type="none" w="med" len="med"/>
                <a:tailEnd type="none" w="med" len="med"/>
              </a:ln>
              <a:effectLst/>
            </p:spPr>
          </p:cxnSp>
        </p:grpSp>
        <p:grpSp>
          <p:nvGrpSpPr>
            <p:cNvPr id="164" name="Group 163"/>
            <p:cNvGrpSpPr/>
            <p:nvPr/>
          </p:nvGrpSpPr>
          <p:grpSpPr>
            <a:xfrm>
              <a:off x="5944453" y="2674808"/>
              <a:ext cx="0" cy="571846"/>
              <a:chOff x="5944453" y="2674808"/>
              <a:chExt cx="0" cy="571846"/>
            </a:xfrm>
          </p:grpSpPr>
          <p:cxnSp>
            <p:nvCxnSpPr>
              <p:cNvPr id="165" name="Straight Connector 164"/>
              <p:cNvCxnSpPr/>
              <p:nvPr/>
            </p:nvCxnSpPr>
            <p:spPr>
              <a:xfrm flipV="1">
                <a:off x="5944453" y="2674808"/>
                <a:ext cx="0" cy="502920"/>
              </a:xfrm>
              <a:prstGeom prst="line">
                <a:avLst/>
              </a:prstGeom>
              <a:ln w="2540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5944453" y="2698014"/>
                <a:ext cx="0" cy="548640"/>
              </a:xfrm>
              <a:prstGeom prst="line">
                <a:avLst/>
              </a:prstGeom>
              <a:ln w="171450" cap="rnd">
                <a:solidFill>
                  <a:srgbClr val="FF9933"/>
                </a:solidFill>
              </a:ln>
            </p:spPr>
            <p:style>
              <a:lnRef idx="1">
                <a:schemeClr val="accent1"/>
              </a:lnRef>
              <a:fillRef idx="0">
                <a:schemeClr val="accent1"/>
              </a:fillRef>
              <a:effectRef idx="0">
                <a:schemeClr val="accent1"/>
              </a:effectRef>
              <a:fontRef idx="minor">
                <a:schemeClr val="tx1"/>
              </a:fontRef>
            </p:style>
          </p:cxnSp>
        </p:grpSp>
      </p:grpSp>
      <p:grpSp>
        <p:nvGrpSpPr>
          <p:cNvPr id="161" name="Group 160"/>
          <p:cNvGrpSpPr/>
          <p:nvPr/>
        </p:nvGrpSpPr>
        <p:grpSpPr>
          <a:xfrm>
            <a:off x="7035186" y="2674808"/>
            <a:ext cx="834962" cy="1439992"/>
            <a:chOff x="5257800" y="2674808"/>
            <a:chExt cx="834962" cy="1439992"/>
          </a:xfrm>
        </p:grpSpPr>
        <p:grpSp>
          <p:nvGrpSpPr>
            <p:cNvPr id="39" name="Group 38"/>
            <p:cNvGrpSpPr>
              <a:grpSpLocks noChangeAspect="1"/>
            </p:cNvGrpSpPr>
            <p:nvPr/>
          </p:nvGrpSpPr>
          <p:grpSpPr>
            <a:xfrm>
              <a:off x="5257800" y="3200400"/>
              <a:ext cx="834962" cy="914400"/>
              <a:chOff x="2759405" y="2981392"/>
              <a:chExt cx="1857991" cy="2034760"/>
            </a:xfrm>
          </p:grpSpPr>
          <p:sp>
            <p:nvSpPr>
              <p:cNvPr id="8" name="Freeform 7"/>
              <p:cNvSpPr/>
              <p:nvPr/>
            </p:nvSpPr>
            <p:spPr bwMode="auto">
              <a:xfrm rot="5400000" flipH="1">
                <a:off x="3747063" y="3298974"/>
                <a:ext cx="1028457" cy="49788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solidFill>
                <a:srgbClr val="FFCC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000" b="1" dirty="0"/>
              </a:p>
            </p:txBody>
          </p:sp>
          <p:sp>
            <p:nvSpPr>
              <p:cNvPr id="9" name="Oval 8"/>
              <p:cNvSpPr>
                <a:spLocks noChangeAspect="1"/>
              </p:cNvSpPr>
              <p:nvPr/>
            </p:nvSpPr>
            <p:spPr bwMode="auto">
              <a:xfrm rot="5400000" flipH="1">
                <a:off x="2759424" y="3268187"/>
                <a:ext cx="1747946" cy="1747983"/>
              </a:xfrm>
              <a:prstGeom prst="ellipse">
                <a:avLst/>
              </a:prstGeom>
              <a:solidFill>
                <a:srgbClr val="FFCC00"/>
              </a:solidFill>
              <a:ln w="476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12" name="Rectangle 11"/>
              <p:cNvSpPr/>
              <p:nvPr/>
            </p:nvSpPr>
            <p:spPr bwMode="auto">
              <a:xfrm rot="5400000" flipH="1">
                <a:off x="4260063" y="2678682"/>
                <a:ext cx="54624" cy="660043"/>
              </a:xfrm>
              <a:prstGeom prst="rect">
                <a:avLst/>
              </a:prstGeom>
              <a:solidFill>
                <a:schemeClr val="bg1">
                  <a:lumMod val="75000"/>
                </a:schemeClr>
              </a:solidFill>
              <a:ln w="476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1000" b="1" dirty="0">
                  <a:latin typeface="Arial Narrow" pitchFamily="34" charset="0"/>
                </a:endParaRPr>
              </a:p>
            </p:txBody>
          </p:sp>
          <p:grpSp>
            <p:nvGrpSpPr>
              <p:cNvPr id="38" name="Group 37"/>
              <p:cNvGrpSpPr/>
              <p:nvPr/>
            </p:nvGrpSpPr>
            <p:grpSpPr>
              <a:xfrm>
                <a:off x="2873429" y="3327560"/>
                <a:ext cx="1430100" cy="1430100"/>
                <a:chOff x="2857281" y="3476040"/>
                <a:chExt cx="1430100" cy="1430100"/>
              </a:xfrm>
            </p:grpSpPr>
            <p:sp>
              <p:nvSpPr>
                <p:cNvPr id="13" name="Oval 12"/>
                <p:cNvSpPr>
                  <a:spLocks noChangeAspect="1"/>
                </p:cNvSpPr>
                <p:nvPr/>
              </p:nvSpPr>
              <p:spPr bwMode="auto">
                <a:xfrm rot="5400000" flipH="1">
                  <a:off x="2857281" y="3476040"/>
                  <a:ext cx="1430100" cy="1430100"/>
                </a:xfrm>
                <a:prstGeom prst="ellipse">
                  <a:avLst/>
                </a:prstGeom>
                <a:gradFill flip="none" rotWithShape="1">
                  <a:gsLst>
                    <a:gs pos="20000">
                      <a:srgbClr val="3333FF"/>
                    </a:gs>
                    <a:gs pos="79000">
                      <a:srgbClr val="FFCC00"/>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14" name="Oval 13"/>
                <p:cNvSpPr>
                  <a:spLocks noChangeAspect="1"/>
                </p:cNvSpPr>
                <p:nvPr/>
              </p:nvSpPr>
              <p:spPr bwMode="auto">
                <a:xfrm rot="5400000" flipH="1">
                  <a:off x="3429321" y="4048080"/>
                  <a:ext cx="286020" cy="28602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grpSp>
              <p:nvGrpSpPr>
                <p:cNvPr id="16" name="Group 47"/>
                <p:cNvGrpSpPr/>
                <p:nvPr/>
              </p:nvGrpSpPr>
              <p:grpSpPr>
                <a:xfrm rot="5400000" flipH="1">
                  <a:off x="3451291" y="4019158"/>
                  <a:ext cx="870227" cy="630634"/>
                  <a:chOff x="6588124" y="776289"/>
                  <a:chExt cx="1112837" cy="806448"/>
                </a:xfrm>
                <a:noFill/>
              </p:grpSpPr>
              <p:sp>
                <p:nvSpPr>
                  <p:cNvPr id="21" name="Freeform 20"/>
                  <p:cNvSpPr/>
                  <p:nvPr/>
                </p:nvSpPr>
                <p:spPr bwMode="auto">
                  <a:xfrm rot="20520000">
                    <a:off x="7167561" y="776289"/>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22" name="Freeform 21"/>
                  <p:cNvSpPr/>
                  <p:nvPr/>
                </p:nvSpPr>
                <p:spPr bwMode="auto">
                  <a:xfrm rot="18335010">
                    <a:off x="6839689" y="822014"/>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23" name="Freeform 22"/>
                  <p:cNvSpPr/>
                  <p:nvPr/>
                </p:nvSpPr>
                <p:spPr bwMode="auto">
                  <a:xfrm rot="16200000">
                    <a:off x="6602412" y="1035049"/>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grpSp>
            <p:grpSp>
              <p:nvGrpSpPr>
                <p:cNvPr id="17" name="Group 48"/>
                <p:cNvGrpSpPr/>
                <p:nvPr/>
              </p:nvGrpSpPr>
              <p:grpSpPr>
                <a:xfrm rot="16200000" flipH="1">
                  <a:off x="2825621" y="3728668"/>
                  <a:ext cx="870227" cy="630634"/>
                  <a:chOff x="6588124" y="776289"/>
                  <a:chExt cx="1112837" cy="806448"/>
                </a:xfrm>
                <a:noFill/>
              </p:grpSpPr>
              <p:sp>
                <p:nvSpPr>
                  <p:cNvPr id="18" name="Freeform 17"/>
                  <p:cNvSpPr/>
                  <p:nvPr/>
                </p:nvSpPr>
                <p:spPr bwMode="auto">
                  <a:xfrm rot="20520000">
                    <a:off x="7167561" y="776289"/>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19" name="Freeform 18"/>
                  <p:cNvSpPr/>
                  <p:nvPr/>
                </p:nvSpPr>
                <p:spPr bwMode="auto">
                  <a:xfrm rot="18335010">
                    <a:off x="6839689" y="822014"/>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20" name="Freeform 19"/>
                  <p:cNvSpPr/>
                  <p:nvPr/>
                </p:nvSpPr>
                <p:spPr bwMode="auto">
                  <a:xfrm rot="16200000">
                    <a:off x="6602412" y="1035049"/>
                    <a:ext cx="533400" cy="561975"/>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0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grpSp>
            <p:sp>
              <p:nvSpPr>
                <p:cNvPr id="25" name="Freeform 24"/>
                <p:cNvSpPr/>
                <p:nvPr/>
              </p:nvSpPr>
              <p:spPr bwMode="auto">
                <a:xfrm rot="2280000" flipH="1">
                  <a:off x="3419907" y="3551275"/>
                  <a:ext cx="417112" cy="439456"/>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26" name="Freeform 25"/>
                <p:cNvSpPr/>
                <p:nvPr/>
              </p:nvSpPr>
              <p:spPr bwMode="auto">
                <a:xfrm rot="4464990" flipH="1">
                  <a:off x="3648607" y="3672566"/>
                  <a:ext cx="417111" cy="439457"/>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28" name="Freeform 27"/>
                <p:cNvSpPr/>
                <p:nvPr/>
              </p:nvSpPr>
              <p:spPr bwMode="auto">
                <a:xfrm rot="12900000" flipH="1">
                  <a:off x="3323132" y="4389399"/>
                  <a:ext cx="417112" cy="439456"/>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29" name="Freeform 28"/>
                <p:cNvSpPr/>
                <p:nvPr/>
              </p:nvSpPr>
              <p:spPr bwMode="auto">
                <a:xfrm rot="15084990" flipH="1">
                  <a:off x="3088398" y="4280243"/>
                  <a:ext cx="417111" cy="439457"/>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grpSp>
          <p:sp>
            <p:nvSpPr>
              <p:cNvPr id="35" name="Freeform 34"/>
              <p:cNvSpPr/>
              <p:nvPr/>
            </p:nvSpPr>
            <p:spPr>
              <a:xfrm>
                <a:off x="4030935" y="3354605"/>
                <a:ext cx="451789" cy="693726"/>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solidFill>
                <a:srgbClr val="FFCC00"/>
              </a:solidFill>
              <a:ln w="60325" cap="rnd">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bwMode="auto">
              <a:xfrm flipH="1">
                <a:off x="4012350" y="2981413"/>
                <a:ext cx="55007" cy="372333"/>
              </a:xfrm>
              <a:prstGeom prst="line">
                <a:avLst/>
              </a:prstGeom>
              <a:solidFill>
                <a:schemeClr val="accent1"/>
              </a:solidFill>
              <a:ln w="47625" cap="rnd" cmpd="sng" algn="ctr">
                <a:solidFill>
                  <a:schemeClr val="bg1">
                    <a:lumMod val="75000"/>
                  </a:schemeClr>
                </a:solidFill>
                <a:prstDash val="solid"/>
                <a:round/>
                <a:headEnd type="none" w="med" len="med"/>
                <a:tailEnd type="none" w="med" len="med"/>
              </a:ln>
              <a:effectLst/>
            </p:spPr>
          </p:cxnSp>
          <p:cxnSp>
            <p:nvCxnSpPr>
              <p:cNvPr id="10" name="Straight Connector 9"/>
              <p:cNvCxnSpPr>
                <a:stCxn id="9" idx="0"/>
              </p:cNvCxnSpPr>
              <p:nvPr/>
            </p:nvCxnSpPr>
            <p:spPr bwMode="auto">
              <a:xfrm flipV="1">
                <a:off x="4507389" y="3036041"/>
                <a:ext cx="7319" cy="1106138"/>
              </a:xfrm>
              <a:prstGeom prst="line">
                <a:avLst/>
              </a:prstGeom>
              <a:solidFill>
                <a:schemeClr val="accent1"/>
              </a:solidFill>
              <a:ln w="47625" cap="rnd" cmpd="sng" algn="ctr">
                <a:solidFill>
                  <a:schemeClr val="bg1">
                    <a:lumMod val="75000"/>
                  </a:schemeClr>
                </a:solidFill>
                <a:prstDash val="solid"/>
                <a:round/>
                <a:headEnd type="none" w="med" len="med"/>
                <a:tailEnd type="none" w="med" len="med"/>
              </a:ln>
              <a:effectLst/>
            </p:spPr>
          </p:cxnSp>
        </p:grpSp>
        <p:grpSp>
          <p:nvGrpSpPr>
            <p:cNvPr id="24" name="Group 23"/>
            <p:cNvGrpSpPr/>
            <p:nvPr/>
          </p:nvGrpSpPr>
          <p:grpSpPr>
            <a:xfrm>
              <a:off x="5944453" y="2674808"/>
              <a:ext cx="0" cy="571846"/>
              <a:chOff x="5944453" y="2674808"/>
              <a:chExt cx="0" cy="571846"/>
            </a:xfrm>
          </p:grpSpPr>
          <p:cxnSp>
            <p:nvCxnSpPr>
              <p:cNvPr id="160" name="Straight Connector 159"/>
              <p:cNvCxnSpPr/>
              <p:nvPr/>
            </p:nvCxnSpPr>
            <p:spPr>
              <a:xfrm flipV="1">
                <a:off x="5944453" y="2674808"/>
                <a:ext cx="0" cy="502920"/>
              </a:xfrm>
              <a:prstGeom prst="line">
                <a:avLst/>
              </a:prstGeom>
              <a:ln w="2540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944453" y="2698014"/>
                <a:ext cx="0" cy="548640"/>
              </a:xfrm>
              <a:prstGeom prst="line">
                <a:avLst/>
              </a:prstGeom>
              <a:ln w="171450" cap="rnd">
                <a:solidFill>
                  <a:srgbClr val="FFCC00"/>
                </a:solidFill>
              </a:ln>
            </p:spPr>
            <p:style>
              <a:lnRef idx="1">
                <a:schemeClr val="accent1"/>
              </a:lnRef>
              <a:fillRef idx="0">
                <a:schemeClr val="accent1"/>
              </a:fillRef>
              <a:effectRef idx="0">
                <a:schemeClr val="accent1"/>
              </a:effectRef>
              <a:fontRef idx="minor">
                <a:schemeClr val="tx1"/>
              </a:fontRef>
            </p:style>
          </p:cxnSp>
        </p:grpSp>
      </p:grpSp>
      <p:cxnSp>
        <p:nvCxnSpPr>
          <p:cNvPr id="362" name="Straight Connector 361"/>
          <p:cNvCxnSpPr/>
          <p:nvPr/>
        </p:nvCxnSpPr>
        <p:spPr>
          <a:xfrm flipH="1">
            <a:off x="6303986" y="3677300"/>
            <a:ext cx="1105448" cy="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6303987" y="3695803"/>
            <a:ext cx="0" cy="849964"/>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3175208" y="6249823"/>
            <a:ext cx="1259516" cy="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V="1">
            <a:off x="3164663" y="4513537"/>
            <a:ext cx="0" cy="1734863"/>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rot="5400000" flipH="1">
            <a:off x="2898209" y="4302919"/>
            <a:ext cx="533400" cy="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5400000" flipH="1">
            <a:off x="2517209" y="4280615"/>
            <a:ext cx="533400" cy="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33" name="Rectangle 332"/>
          <p:cNvSpPr/>
          <p:nvPr/>
        </p:nvSpPr>
        <p:spPr>
          <a:xfrm>
            <a:off x="2597945" y="3284069"/>
            <a:ext cx="754855" cy="471075"/>
          </a:xfrm>
          <a:prstGeom prst="rect">
            <a:avLst/>
          </a:prstGeom>
          <a:gradFill>
            <a:gsLst>
              <a:gs pos="13000">
                <a:srgbClr val="66FFFF"/>
              </a:gs>
              <a:gs pos="100000">
                <a:srgbClr val="66FFFF">
                  <a:alpha val="25000"/>
                </a:srgbClr>
              </a:gs>
            </a:gsLst>
            <a:lin ang="16200000" scaled="0"/>
          </a:gra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3" name="Straight Connector 322"/>
          <p:cNvCxnSpPr/>
          <p:nvPr/>
        </p:nvCxnSpPr>
        <p:spPr>
          <a:xfrm flipH="1">
            <a:off x="2364197" y="4547606"/>
            <a:ext cx="413794" cy="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5400000" flipH="1">
            <a:off x="2097496" y="4280906"/>
            <a:ext cx="533400" cy="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17" name="Rectangle 316"/>
          <p:cNvSpPr/>
          <p:nvPr/>
        </p:nvSpPr>
        <p:spPr>
          <a:xfrm>
            <a:off x="1830796" y="3284072"/>
            <a:ext cx="754855" cy="258952"/>
          </a:xfrm>
          <a:prstGeom prst="rect">
            <a:avLst/>
          </a:prstGeom>
          <a:gradFill>
            <a:gsLst>
              <a:gs pos="13000">
                <a:srgbClr val="99FFCC"/>
              </a:gs>
              <a:gs pos="100000">
                <a:srgbClr val="99FFCC">
                  <a:alpha val="25000"/>
                </a:srgbClr>
              </a:gs>
            </a:gsLst>
            <a:lin ang="16200000" scaled="0"/>
          </a:gradFill>
          <a:ln w="63500">
            <a:solidFill>
              <a:srgbClr val="99FFC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p:cNvCxnSpPr/>
          <p:nvPr/>
        </p:nvCxnSpPr>
        <p:spPr>
          <a:xfrm rot="5400000" flipH="1">
            <a:off x="1719284" y="4280906"/>
            <a:ext cx="533400" cy="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895600" y="381000"/>
            <a:ext cx="0" cy="737405"/>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50" name="Title 249"/>
          <p:cNvSpPr>
            <a:spLocks noGrp="1"/>
          </p:cNvSpPr>
          <p:nvPr>
            <p:ph type="title"/>
          </p:nvPr>
        </p:nvSpPr>
        <p:spPr>
          <a:xfrm>
            <a:off x="4572000" y="5835624"/>
            <a:ext cx="4419601" cy="938400"/>
          </a:xfrm>
        </p:spPr>
        <p:txBody>
          <a:bodyPr>
            <a:normAutofit/>
          </a:bodyPr>
          <a:lstStyle/>
          <a:p>
            <a:pPr algn="r"/>
            <a:r>
              <a:rPr lang="en-US" sz="2400" dirty="0"/>
              <a:t>Adding Hot Gas Bypass</a:t>
            </a:r>
          </a:p>
        </p:txBody>
      </p:sp>
      <p:sp>
        <p:nvSpPr>
          <p:cNvPr id="5" name="Footer Placeholder 4"/>
          <p:cNvSpPr>
            <a:spLocks noGrp="1"/>
          </p:cNvSpPr>
          <p:nvPr>
            <p:ph type="ftr" sz="quarter" idx="10"/>
          </p:nvPr>
        </p:nvSpPr>
        <p:spPr/>
        <p:txBody>
          <a:bodyPr/>
          <a:lstStyle/>
          <a:p>
            <a:r>
              <a:rPr lang="en-US"/>
              <a:t>Vapor Compression Cycle</a:t>
            </a:r>
            <a:endParaRPr lang="en-US" dirty="0"/>
          </a:p>
        </p:txBody>
      </p:sp>
      <p:sp>
        <p:nvSpPr>
          <p:cNvPr id="6" name="Slide Number Placeholder 5"/>
          <p:cNvSpPr>
            <a:spLocks noGrp="1"/>
          </p:cNvSpPr>
          <p:nvPr>
            <p:ph type="sldNum" sz="quarter" idx="11"/>
          </p:nvPr>
        </p:nvSpPr>
        <p:spPr/>
        <p:txBody>
          <a:bodyPr/>
          <a:lstStyle/>
          <a:p>
            <a:fld id="{E347D01F-1A12-4043-9E52-C5C412E1DD77}" type="slidenum">
              <a:rPr lang="en-US" smtClean="0"/>
              <a:pPr/>
              <a:t>5</a:t>
            </a:fld>
            <a:endParaRPr lang="en-US"/>
          </a:p>
        </p:txBody>
      </p:sp>
      <p:cxnSp>
        <p:nvCxnSpPr>
          <p:cNvPr id="69" name="Straight Connector 68"/>
          <p:cNvCxnSpPr/>
          <p:nvPr/>
        </p:nvCxnSpPr>
        <p:spPr>
          <a:xfrm>
            <a:off x="1449796" y="2436154"/>
            <a:ext cx="0" cy="210641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434724" y="5791836"/>
            <a:ext cx="0" cy="460482"/>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50" name="Group 349"/>
          <p:cNvGrpSpPr/>
          <p:nvPr/>
        </p:nvGrpSpPr>
        <p:grpSpPr>
          <a:xfrm>
            <a:off x="3582444" y="4542565"/>
            <a:ext cx="3808956" cy="1280160"/>
            <a:chOff x="3582444" y="4542565"/>
            <a:chExt cx="3808956" cy="1280160"/>
          </a:xfrm>
        </p:grpSpPr>
        <p:grpSp>
          <p:nvGrpSpPr>
            <p:cNvPr id="75" name="Group 74"/>
            <p:cNvGrpSpPr/>
            <p:nvPr/>
          </p:nvGrpSpPr>
          <p:grpSpPr>
            <a:xfrm>
              <a:off x="3686743" y="4542565"/>
              <a:ext cx="2918509" cy="1280160"/>
              <a:chOff x="4307423" y="1202014"/>
              <a:chExt cx="2918509" cy="1280160"/>
            </a:xfrm>
          </p:grpSpPr>
          <p:sp>
            <p:nvSpPr>
              <p:cNvPr id="113" name="Oval 112"/>
              <p:cNvSpPr/>
              <p:nvPr/>
            </p:nvSpPr>
            <p:spPr>
              <a:xfrm>
                <a:off x="4536395" y="1492056"/>
                <a:ext cx="760780" cy="699451"/>
              </a:xfrm>
              <a:prstGeom prst="ellipse">
                <a:avLst/>
              </a:prstGeom>
              <a:solidFill>
                <a:schemeClr val="bg2">
                  <a:lumMod val="60000"/>
                  <a:lumOff val="40000"/>
                </a:schemeClr>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916785" y="1202014"/>
                <a:ext cx="2309147" cy="1280160"/>
              </a:xfrm>
              <a:prstGeom prst="rect">
                <a:avLst/>
              </a:prstGeom>
              <a:gradFill flip="none" rotWithShape="1">
                <a:gsLst>
                  <a:gs pos="15000">
                    <a:srgbClr val="3333FF"/>
                  </a:gs>
                  <a:gs pos="75000">
                    <a:schemeClr val="tx2">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Arc 114"/>
              <p:cNvSpPr>
                <a:spLocks noChangeAspect="1"/>
              </p:cNvSpPr>
              <p:nvPr/>
            </p:nvSpPr>
            <p:spPr>
              <a:xfrm rot="16200000">
                <a:off x="4403032" y="1203046"/>
                <a:ext cx="1035785" cy="1227003"/>
              </a:xfrm>
              <a:prstGeom prst="arc">
                <a:avLst>
                  <a:gd name="adj1" fmla="val 10800000"/>
                  <a:gd name="adj2" fmla="val 0"/>
                </a:avLst>
              </a:prstGeom>
              <a:gradFill flip="none" rotWithShape="1">
                <a:gsLst>
                  <a:gs pos="15000">
                    <a:srgbClr val="3333FF"/>
                  </a:gs>
                  <a:gs pos="75000">
                    <a:schemeClr val="tx2">
                      <a:lumMod val="40000"/>
                      <a:lumOff val="60000"/>
                    </a:schemeClr>
                  </a:gs>
                </a:gsLst>
                <a:lin ang="10800000" scaled="1"/>
                <a:tileRect/>
              </a:gradFill>
              <a:ln w="254000" cap="rnd">
                <a:gradFill flip="none" rotWithShape="1">
                  <a:gsLst>
                    <a:gs pos="15000">
                      <a:srgbClr val="3333FF"/>
                    </a:gs>
                    <a:gs pos="75000">
                      <a:schemeClr val="tx2">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6" name="Arc 75"/>
            <p:cNvSpPr>
              <a:spLocks noChangeAspect="1"/>
            </p:cNvSpPr>
            <p:nvPr/>
          </p:nvSpPr>
          <p:spPr>
            <a:xfrm rot="10800000">
              <a:off x="4165285" y="5034862"/>
              <a:ext cx="282188" cy="302143"/>
            </a:xfrm>
            <a:prstGeom prst="arc">
              <a:avLst>
                <a:gd name="adj1" fmla="val 16200000"/>
                <a:gd name="adj2" fmla="val 5442982"/>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Arc 76"/>
            <p:cNvSpPr>
              <a:spLocks noChangeAspect="1"/>
            </p:cNvSpPr>
            <p:nvPr/>
          </p:nvSpPr>
          <p:spPr>
            <a:xfrm rot="10800000">
              <a:off x="4165285" y="5034862"/>
              <a:ext cx="282188" cy="302143"/>
            </a:xfrm>
            <a:prstGeom prst="arc">
              <a:avLst>
                <a:gd name="adj1" fmla="val 16200000"/>
                <a:gd name="adj2" fmla="val 5442982"/>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Arc 77"/>
            <p:cNvSpPr>
              <a:spLocks noChangeAspect="1"/>
            </p:cNvSpPr>
            <p:nvPr/>
          </p:nvSpPr>
          <p:spPr>
            <a:xfrm rot="16200000">
              <a:off x="3913596" y="4742973"/>
              <a:ext cx="814204" cy="873285"/>
            </a:xfrm>
            <a:prstGeom prst="arc">
              <a:avLst>
                <a:gd name="adj1" fmla="val 10800000"/>
                <a:gd name="adj2" fmla="val 0"/>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Rectangle 78"/>
            <p:cNvSpPr/>
            <p:nvPr/>
          </p:nvSpPr>
          <p:spPr>
            <a:xfrm>
              <a:off x="6612236" y="4542565"/>
              <a:ext cx="444928" cy="637051"/>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612236" y="5183688"/>
              <a:ext cx="444928" cy="63705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p:nvPr/>
          </p:nvCxnSpPr>
          <p:spPr>
            <a:xfrm>
              <a:off x="4297911" y="4542565"/>
              <a:ext cx="2759253"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288508" y="5822725"/>
              <a:ext cx="2762473"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6628723" y="5663776"/>
              <a:ext cx="0" cy="155448"/>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628723" y="5417052"/>
              <a:ext cx="0" cy="13716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621639" y="4545175"/>
              <a:ext cx="0" cy="153388"/>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628723" y="5083690"/>
              <a:ext cx="0" cy="192024"/>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628723" y="4848129"/>
              <a:ext cx="0" cy="18288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629901" y="5180658"/>
              <a:ext cx="412960"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89" name="Arc 88"/>
            <p:cNvSpPr>
              <a:spLocks noChangeAspect="1"/>
            </p:cNvSpPr>
            <p:nvPr/>
          </p:nvSpPr>
          <p:spPr>
            <a:xfrm rot="16200000">
              <a:off x="3648428" y="4476581"/>
              <a:ext cx="1280159" cy="1412127"/>
            </a:xfrm>
            <a:prstGeom prst="arc">
              <a:avLst>
                <a:gd name="adj1" fmla="val 10800000"/>
                <a:gd name="adj2" fmla="val 0"/>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0" name="Straight Connector 89"/>
            <p:cNvCxnSpPr/>
            <p:nvPr/>
          </p:nvCxnSpPr>
          <p:spPr>
            <a:xfrm>
              <a:off x="7058270" y="4542769"/>
              <a:ext cx="0" cy="127995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4397014" y="5586718"/>
              <a:ext cx="216605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5" idx="0"/>
            </p:cNvCxnSpPr>
            <p:nvPr/>
          </p:nvCxnSpPr>
          <p:spPr>
            <a:xfrm flipH="1">
              <a:off x="4320699" y="5586718"/>
              <a:ext cx="2363160" cy="0"/>
            </a:xfrm>
            <a:prstGeom prst="line">
              <a:avLst/>
            </a:prstGeom>
            <a:ln w="127000" cap="rnd">
              <a:gradFill flip="none" rotWithShape="1">
                <a:gsLst>
                  <a:gs pos="0">
                    <a:schemeClr val="accent1"/>
                  </a:gs>
                  <a:gs pos="100000">
                    <a:schemeClr val="bg2">
                      <a:lumMod val="60000"/>
                      <a:lumOff val="40000"/>
                    </a:schemeClr>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397014" y="4772513"/>
              <a:ext cx="216605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4350141" y="4772513"/>
              <a:ext cx="2350113" cy="0"/>
            </a:xfrm>
            <a:prstGeom prst="line">
              <a:avLst/>
            </a:prstGeom>
            <a:ln w="127000" cap="rnd">
              <a:gradFill flip="none" rotWithShape="1">
                <a:gsLst>
                  <a:gs pos="0">
                    <a:schemeClr val="bg2">
                      <a:lumMod val="60000"/>
                      <a:lumOff val="40000"/>
                    </a:schemeClr>
                  </a:gs>
                  <a:gs pos="100000">
                    <a:schemeClr val="bg2">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95" name="Arc 94"/>
            <p:cNvSpPr>
              <a:spLocks noChangeAspect="1"/>
            </p:cNvSpPr>
            <p:nvPr/>
          </p:nvSpPr>
          <p:spPr>
            <a:xfrm rot="16200000">
              <a:off x="3913596" y="4742973"/>
              <a:ext cx="814204" cy="873285"/>
            </a:xfrm>
            <a:prstGeom prst="arc">
              <a:avLst>
                <a:gd name="adj1" fmla="val 10800000"/>
                <a:gd name="adj2" fmla="val 0"/>
              </a:avLst>
            </a:prstGeom>
            <a:ln w="127000" cap="rnd">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7" name="Straight Connector 96"/>
            <p:cNvCxnSpPr/>
            <p:nvPr/>
          </p:nvCxnSpPr>
          <p:spPr>
            <a:xfrm flipH="1">
              <a:off x="4405096" y="5034766"/>
              <a:ext cx="212481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4310995" y="5034766"/>
              <a:ext cx="2331720" cy="0"/>
            </a:xfrm>
            <a:prstGeom prst="line">
              <a:avLst/>
            </a:prstGeom>
            <a:ln w="127000" cap="rnd">
              <a:gradFill flip="none" rotWithShape="1">
                <a:gsLst>
                  <a:gs pos="0">
                    <a:schemeClr val="bg2">
                      <a:lumMod val="60000"/>
                      <a:lumOff val="40000"/>
                    </a:schemeClr>
                  </a:gs>
                  <a:gs pos="100000">
                    <a:schemeClr val="bg2">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405096" y="5336908"/>
              <a:ext cx="212481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4310995" y="5336908"/>
              <a:ext cx="2331720" cy="0"/>
            </a:xfrm>
            <a:prstGeom prst="line">
              <a:avLst/>
            </a:prstGeom>
            <a:ln w="127000" cap="rnd">
              <a:gradFill flip="none" rotWithShape="1">
                <a:gsLst>
                  <a:gs pos="0">
                    <a:schemeClr val="accent1"/>
                  </a:gs>
                  <a:gs pos="100000">
                    <a:schemeClr val="bg2">
                      <a:lumMod val="60000"/>
                      <a:lumOff val="40000"/>
                    </a:scheme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Arc 100"/>
            <p:cNvSpPr>
              <a:spLocks noChangeAspect="1"/>
            </p:cNvSpPr>
            <p:nvPr/>
          </p:nvSpPr>
          <p:spPr>
            <a:xfrm rot="10800000">
              <a:off x="4169901" y="5034862"/>
              <a:ext cx="282188" cy="302143"/>
            </a:xfrm>
            <a:prstGeom prst="arc">
              <a:avLst>
                <a:gd name="adj1" fmla="val 16200000"/>
                <a:gd name="adj2" fmla="val 5442982"/>
              </a:avLst>
            </a:prstGeom>
            <a:ln w="127000" cap="rnd">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2" name="Group 101"/>
            <p:cNvGrpSpPr/>
            <p:nvPr/>
          </p:nvGrpSpPr>
          <p:grpSpPr>
            <a:xfrm rot="5400000">
              <a:off x="7162799" y="5356028"/>
              <a:ext cx="2" cy="457200"/>
              <a:chOff x="1031439" y="3825049"/>
              <a:chExt cx="2" cy="457200"/>
            </a:xfrm>
          </p:grpSpPr>
          <p:cxnSp>
            <p:nvCxnSpPr>
              <p:cNvPr id="109" name="Straight Connector 108"/>
              <p:cNvCxnSpPr/>
              <p:nvPr/>
            </p:nvCxnSpPr>
            <p:spPr>
              <a:xfrm>
                <a:off x="1031439" y="3825240"/>
                <a:ext cx="0" cy="365760"/>
              </a:xfrm>
              <a:prstGeom prst="line">
                <a:avLst/>
              </a:prstGeom>
              <a:ln w="381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31441" y="3825049"/>
                <a:ext cx="0" cy="457200"/>
              </a:xfrm>
              <a:prstGeom prst="line">
                <a:avLst/>
              </a:prstGeom>
              <a:ln w="2540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rot="5400000">
              <a:off x="7162608" y="4543912"/>
              <a:ext cx="2" cy="457200"/>
              <a:chOff x="1031439" y="3825049"/>
              <a:chExt cx="2" cy="457200"/>
            </a:xfrm>
          </p:grpSpPr>
          <p:cxnSp>
            <p:nvCxnSpPr>
              <p:cNvPr id="107" name="Straight Connector 106"/>
              <p:cNvCxnSpPr/>
              <p:nvPr/>
            </p:nvCxnSpPr>
            <p:spPr>
              <a:xfrm>
                <a:off x="1031439" y="3825240"/>
                <a:ext cx="0" cy="365760"/>
              </a:xfrm>
              <a:prstGeom prst="line">
                <a:avLst/>
              </a:prstGeom>
              <a:ln w="381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031441" y="3825049"/>
                <a:ext cx="0" cy="457200"/>
              </a:xfrm>
              <a:prstGeom prst="line">
                <a:avLst/>
              </a:prstGeom>
              <a:ln w="2540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06" name="Straight Connector 105"/>
          <p:cNvCxnSpPr/>
          <p:nvPr/>
        </p:nvCxnSpPr>
        <p:spPr>
          <a:xfrm flipV="1">
            <a:off x="6303987" y="3676673"/>
            <a:ext cx="0" cy="869096"/>
          </a:xfrm>
          <a:prstGeom prst="line">
            <a:avLst/>
          </a:prstGeom>
          <a:ln w="171450" cap="rnd">
            <a:solidFill>
              <a:srgbClr val="3333FF"/>
            </a:solidFill>
          </a:ln>
        </p:spPr>
        <p:style>
          <a:lnRef idx="1">
            <a:schemeClr val="accent1"/>
          </a:lnRef>
          <a:fillRef idx="0">
            <a:schemeClr val="accent1"/>
          </a:fillRef>
          <a:effectRef idx="0">
            <a:schemeClr val="accent1"/>
          </a:effectRef>
          <a:fontRef idx="minor">
            <a:schemeClr val="tx1"/>
          </a:fontRef>
        </p:style>
      </p:cxnSp>
      <p:grpSp>
        <p:nvGrpSpPr>
          <p:cNvPr id="281" name="Group 280"/>
          <p:cNvGrpSpPr/>
          <p:nvPr/>
        </p:nvGrpSpPr>
        <p:grpSpPr>
          <a:xfrm>
            <a:off x="152400" y="1115203"/>
            <a:ext cx="3808956" cy="1280160"/>
            <a:chOff x="762000" y="1115203"/>
            <a:chExt cx="3808956" cy="1280160"/>
          </a:xfrm>
        </p:grpSpPr>
        <p:grpSp>
          <p:nvGrpSpPr>
            <p:cNvPr id="30" name="Group 29"/>
            <p:cNvGrpSpPr/>
            <p:nvPr/>
          </p:nvGrpSpPr>
          <p:grpSpPr>
            <a:xfrm>
              <a:off x="866299" y="1115203"/>
              <a:ext cx="2918509" cy="1280160"/>
              <a:chOff x="4307423" y="1202014"/>
              <a:chExt cx="2918509" cy="1280160"/>
            </a:xfrm>
          </p:grpSpPr>
          <p:sp>
            <p:nvSpPr>
              <p:cNvPr id="71" name="Oval 70"/>
              <p:cNvSpPr/>
              <p:nvPr/>
            </p:nvSpPr>
            <p:spPr>
              <a:xfrm>
                <a:off x="4536395" y="1492056"/>
                <a:ext cx="760780" cy="699451"/>
              </a:xfrm>
              <a:prstGeom prst="ellipse">
                <a:avLst/>
              </a:prstGeom>
              <a:solidFill>
                <a:schemeClr val="bg2">
                  <a:lumMod val="60000"/>
                  <a:lumOff val="40000"/>
                </a:schemeClr>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16785" y="1202014"/>
                <a:ext cx="2309147" cy="1280160"/>
              </a:xfrm>
              <a:prstGeom prst="rect">
                <a:avLst/>
              </a:prstGeom>
              <a:gradFill flip="none" rotWithShape="1">
                <a:gsLst>
                  <a:gs pos="0">
                    <a:srgbClr val="FF0000"/>
                  </a:gs>
                  <a:gs pos="75000">
                    <a:srgbClr val="FFCC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c 72"/>
              <p:cNvSpPr>
                <a:spLocks noChangeAspect="1"/>
              </p:cNvSpPr>
              <p:nvPr/>
            </p:nvSpPr>
            <p:spPr>
              <a:xfrm rot="16200000">
                <a:off x="4403032" y="1203046"/>
                <a:ext cx="1035785" cy="1227003"/>
              </a:xfrm>
              <a:prstGeom prst="arc">
                <a:avLst>
                  <a:gd name="adj1" fmla="val 10800000"/>
                  <a:gd name="adj2" fmla="val 0"/>
                </a:avLst>
              </a:prstGeom>
              <a:gradFill flip="none" rotWithShape="1">
                <a:gsLst>
                  <a:gs pos="0">
                    <a:srgbClr val="FF0000"/>
                  </a:gs>
                  <a:gs pos="75000">
                    <a:srgbClr val="FFCC00"/>
                  </a:gs>
                </a:gsLst>
                <a:lin ang="10800000" scaled="1"/>
                <a:tileRect/>
              </a:gradFill>
              <a:ln w="254000" cap="rnd">
                <a:gradFill flip="none" rotWithShape="1">
                  <a:gsLst>
                    <a:gs pos="0">
                      <a:srgbClr val="FF0000"/>
                    </a:gs>
                    <a:gs pos="75000">
                      <a:srgbClr val="FFCC00"/>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 name="Arc 30"/>
            <p:cNvSpPr>
              <a:spLocks noChangeAspect="1"/>
            </p:cNvSpPr>
            <p:nvPr/>
          </p:nvSpPr>
          <p:spPr>
            <a:xfrm rot="10800000">
              <a:off x="1344841" y="1607500"/>
              <a:ext cx="282188" cy="302143"/>
            </a:xfrm>
            <a:prstGeom prst="arc">
              <a:avLst>
                <a:gd name="adj1" fmla="val 16200000"/>
                <a:gd name="adj2" fmla="val 5442982"/>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a:spLocks noChangeAspect="1"/>
            </p:cNvSpPr>
            <p:nvPr/>
          </p:nvSpPr>
          <p:spPr>
            <a:xfrm rot="10800000">
              <a:off x="1344841" y="1607500"/>
              <a:ext cx="282188" cy="302143"/>
            </a:xfrm>
            <a:prstGeom prst="arc">
              <a:avLst>
                <a:gd name="adj1" fmla="val 16200000"/>
                <a:gd name="adj2" fmla="val 5442982"/>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a:spLocks noChangeAspect="1"/>
            </p:cNvSpPr>
            <p:nvPr/>
          </p:nvSpPr>
          <p:spPr>
            <a:xfrm rot="16200000">
              <a:off x="1093152" y="1315611"/>
              <a:ext cx="814204" cy="873285"/>
            </a:xfrm>
            <a:prstGeom prst="arc">
              <a:avLst>
                <a:gd name="adj1" fmla="val 10800000"/>
                <a:gd name="adj2" fmla="val 0"/>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3791792" y="1115203"/>
              <a:ext cx="444928" cy="637051"/>
            </a:xfrm>
            <a:prstGeom prst="rect">
              <a:avLst/>
            </a:prstGeom>
            <a:solidFill>
              <a:srgbClr val="00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791792" y="1756326"/>
              <a:ext cx="444928" cy="637051"/>
            </a:xfrm>
            <a:prstGeom prst="rect">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1477467" y="1115203"/>
              <a:ext cx="2759253"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468064" y="2395363"/>
              <a:ext cx="2762473"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3808279" y="2236414"/>
              <a:ext cx="0" cy="155448"/>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808279" y="1989690"/>
              <a:ext cx="0" cy="13716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801195" y="1117813"/>
              <a:ext cx="0" cy="153388"/>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808279" y="1656328"/>
              <a:ext cx="0" cy="192024"/>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808279" y="1420767"/>
              <a:ext cx="0" cy="18288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809457" y="1753296"/>
              <a:ext cx="412960"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47" name="Arc 46"/>
            <p:cNvSpPr>
              <a:spLocks noChangeAspect="1"/>
            </p:cNvSpPr>
            <p:nvPr/>
          </p:nvSpPr>
          <p:spPr>
            <a:xfrm rot="16200000">
              <a:off x="827984" y="1049219"/>
              <a:ext cx="1280159" cy="1412127"/>
            </a:xfrm>
            <a:prstGeom prst="arc">
              <a:avLst>
                <a:gd name="adj1" fmla="val 10800000"/>
                <a:gd name="adj2" fmla="val 0"/>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8" name="Straight Connector 47"/>
            <p:cNvCxnSpPr/>
            <p:nvPr/>
          </p:nvCxnSpPr>
          <p:spPr>
            <a:xfrm>
              <a:off x="4237826" y="1115407"/>
              <a:ext cx="0" cy="127995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576570" y="2159356"/>
              <a:ext cx="216605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53" idx="0"/>
            </p:cNvCxnSpPr>
            <p:nvPr/>
          </p:nvCxnSpPr>
          <p:spPr>
            <a:xfrm flipH="1">
              <a:off x="1500255" y="2159356"/>
              <a:ext cx="2363160" cy="0"/>
            </a:xfrm>
            <a:prstGeom prst="line">
              <a:avLst/>
            </a:prstGeom>
            <a:ln w="127000" cap="rnd">
              <a:gradFill flip="none" rotWithShape="1">
                <a:gsLst>
                  <a:gs pos="0">
                    <a:srgbClr val="00CC99"/>
                  </a:gs>
                  <a:gs pos="100000">
                    <a:srgbClr val="33CCCC"/>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576570" y="1345151"/>
              <a:ext cx="216605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529697" y="1345151"/>
              <a:ext cx="2350113" cy="0"/>
            </a:xfrm>
            <a:prstGeom prst="line">
              <a:avLst/>
            </a:prstGeom>
            <a:ln w="127000" cap="rnd">
              <a:gradFill flip="none" rotWithShape="1">
                <a:gsLst>
                  <a:gs pos="0">
                    <a:srgbClr val="00CC99"/>
                  </a:gs>
                  <a:gs pos="100000">
                    <a:srgbClr val="0099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53" name="Arc 52"/>
            <p:cNvSpPr>
              <a:spLocks noChangeAspect="1"/>
            </p:cNvSpPr>
            <p:nvPr/>
          </p:nvSpPr>
          <p:spPr>
            <a:xfrm rot="16200000">
              <a:off x="1093152" y="1315611"/>
              <a:ext cx="814204" cy="873285"/>
            </a:xfrm>
            <a:prstGeom prst="arc">
              <a:avLst>
                <a:gd name="adj1" fmla="val 10800000"/>
                <a:gd name="adj2" fmla="val 0"/>
              </a:avLst>
            </a:prstGeom>
            <a:ln w="127000" cap="rnd">
              <a:solidFill>
                <a:srgbClr val="00CC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p:cNvCxnSpPr/>
            <p:nvPr/>
          </p:nvCxnSpPr>
          <p:spPr>
            <a:xfrm flipH="1">
              <a:off x="1584652" y="1607404"/>
              <a:ext cx="212481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490551" y="1607404"/>
              <a:ext cx="2331720" cy="0"/>
            </a:xfrm>
            <a:prstGeom prst="line">
              <a:avLst/>
            </a:prstGeom>
            <a:ln w="127000" cap="rnd">
              <a:gradFill flip="none" rotWithShape="1">
                <a:gsLst>
                  <a:gs pos="0">
                    <a:srgbClr val="00CC99"/>
                  </a:gs>
                  <a:gs pos="100000">
                    <a:srgbClr val="009999"/>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584652" y="1909546"/>
              <a:ext cx="212481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490551" y="1909546"/>
              <a:ext cx="2331720" cy="0"/>
            </a:xfrm>
            <a:prstGeom prst="line">
              <a:avLst/>
            </a:prstGeom>
            <a:ln w="127000" cap="rnd">
              <a:gradFill flip="none" rotWithShape="1">
                <a:gsLst>
                  <a:gs pos="0">
                    <a:srgbClr val="00CC99"/>
                  </a:gs>
                  <a:gs pos="100000">
                    <a:srgbClr val="33CCC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59" name="Arc 58"/>
            <p:cNvSpPr>
              <a:spLocks noChangeAspect="1"/>
            </p:cNvSpPr>
            <p:nvPr/>
          </p:nvSpPr>
          <p:spPr>
            <a:xfrm rot="10800000">
              <a:off x="1349457" y="1607500"/>
              <a:ext cx="282188" cy="302143"/>
            </a:xfrm>
            <a:prstGeom prst="arc">
              <a:avLst>
                <a:gd name="adj1" fmla="val 16200000"/>
                <a:gd name="adj2" fmla="val 5442982"/>
              </a:avLst>
            </a:prstGeom>
            <a:ln w="127000" cap="rnd">
              <a:solidFill>
                <a:srgbClr val="00CC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0" name="Group 59"/>
            <p:cNvGrpSpPr/>
            <p:nvPr/>
          </p:nvGrpSpPr>
          <p:grpSpPr>
            <a:xfrm rot="5400000">
              <a:off x="4342355" y="1928666"/>
              <a:ext cx="2" cy="457200"/>
              <a:chOff x="1031439" y="3825049"/>
              <a:chExt cx="2" cy="457200"/>
            </a:xfrm>
          </p:grpSpPr>
          <p:cxnSp>
            <p:nvCxnSpPr>
              <p:cNvPr id="67" name="Straight Connector 66"/>
              <p:cNvCxnSpPr/>
              <p:nvPr/>
            </p:nvCxnSpPr>
            <p:spPr>
              <a:xfrm>
                <a:off x="1031439" y="3825240"/>
                <a:ext cx="0" cy="365760"/>
              </a:xfrm>
              <a:prstGeom prst="line">
                <a:avLst/>
              </a:prstGeom>
              <a:ln w="381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031441" y="3825049"/>
                <a:ext cx="0" cy="457200"/>
              </a:xfrm>
              <a:prstGeom prst="line">
                <a:avLst/>
              </a:prstGeom>
              <a:ln w="254000">
                <a:solidFill>
                  <a:srgbClr val="33CCCC"/>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rot="5400000">
              <a:off x="4342164" y="1116550"/>
              <a:ext cx="2" cy="457200"/>
              <a:chOff x="1031439" y="3825049"/>
              <a:chExt cx="2" cy="457200"/>
            </a:xfrm>
          </p:grpSpPr>
          <p:cxnSp>
            <p:nvCxnSpPr>
              <p:cNvPr id="65" name="Straight Connector 64"/>
              <p:cNvCxnSpPr/>
              <p:nvPr/>
            </p:nvCxnSpPr>
            <p:spPr>
              <a:xfrm>
                <a:off x="1031439" y="3825240"/>
                <a:ext cx="0" cy="365760"/>
              </a:xfrm>
              <a:prstGeom prst="line">
                <a:avLst/>
              </a:prstGeom>
              <a:ln w="381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031441" y="3825049"/>
                <a:ext cx="0" cy="457200"/>
              </a:xfrm>
              <a:prstGeom prst="line">
                <a:avLst/>
              </a:prstGeom>
              <a:ln w="254000">
                <a:solidFill>
                  <a:srgbClr val="009999"/>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Connector 63"/>
          <p:cNvCxnSpPr/>
          <p:nvPr/>
        </p:nvCxnSpPr>
        <p:spPr>
          <a:xfrm flipV="1">
            <a:off x="2895600" y="381000"/>
            <a:ext cx="0" cy="737405"/>
          </a:xfrm>
          <a:prstGeom prst="line">
            <a:avLst/>
          </a:prstGeom>
          <a:ln w="17145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87" name="Group 286"/>
          <p:cNvGrpSpPr/>
          <p:nvPr/>
        </p:nvGrpSpPr>
        <p:grpSpPr>
          <a:xfrm>
            <a:off x="1830796" y="3284071"/>
            <a:ext cx="760004" cy="715735"/>
            <a:chOff x="1479697" y="3284070"/>
            <a:chExt cx="581644" cy="715735"/>
          </a:xfrm>
        </p:grpSpPr>
        <p:sp>
          <p:nvSpPr>
            <p:cNvPr id="286" name="Rectangle 285"/>
            <p:cNvSpPr/>
            <p:nvPr/>
          </p:nvSpPr>
          <p:spPr>
            <a:xfrm>
              <a:off x="1483638" y="3593354"/>
              <a:ext cx="577703" cy="406451"/>
            </a:xfrm>
            <a:prstGeom prst="rect">
              <a:avLst/>
            </a:prstGeom>
            <a:solidFill>
              <a:srgbClr val="99FFCC"/>
            </a:solidFill>
            <a:ln w="63500">
              <a:solidFill>
                <a:srgbClr val="99FFC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1479697" y="3284070"/>
              <a:ext cx="577703" cy="715735"/>
            </a:xfrm>
            <a:prstGeom prst="rect">
              <a:avLst/>
            </a:prstGeom>
            <a:noFill/>
            <a:ln w="635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0" name="Straight Connector 299"/>
          <p:cNvCxnSpPr/>
          <p:nvPr/>
        </p:nvCxnSpPr>
        <p:spPr>
          <a:xfrm flipH="1">
            <a:off x="1449796" y="4547606"/>
            <a:ext cx="533400" cy="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449796" y="2339225"/>
            <a:ext cx="0" cy="2203339"/>
          </a:xfrm>
          <a:prstGeom prst="line">
            <a:avLst/>
          </a:prstGeom>
          <a:ln w="171450" cap="rnd">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V="1">
            <a:off x="1985984" y="4038600"/>
            <a:ext cx="0" cy="509006"/>
          </a:xfrm>
          <a:prstGeom prst="line">
            <a:avLst/>
          </a:prstGeom>
          <a:ln w="171450" cap="flat">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H="1">
            <a:off x="1449796" y="4547606"/>
            <a:ext cx="533400" cy="0"/>
          </a:xfrm>
          <a:prstGeom prst="line">
            <a:avLst/>
          </a:prstGeom>
          <a:ln w="171450" cap="rnd">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flipH="1">
            <a:off x="1937949" y="4002187"/>
            <a:ext cx="91440" cy="0"/>
          </a:xfrm>
          <a:prstGeom prst="line">
            <a:avLst/>
          </a:prstGeom>
          <a:ln w="73025">
            <a:gradFill>
              <a:gsLst>
                <a:gs pos="0">
                  <a:srgbClr val="99FFCC"/>
                </a:gs>
                <a:gs pos="100000">
                  <a:srgbClr val="FFCC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flipV="1">
            <a:off x="2364196" y="3914775"/>
            <a:ext cx="0" cy="632831"/>
          </a:xfrm>
          <a:prstGeom prst="line">
            <a:avLst/>
          </a:prstGeom>
          <a:ln w="171450" cap="rnd">
            <a:solidFill>
              <a:srgbClr val="99FFCC"/>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H="1">
            <a:off x="2364197" y="4547606"/>
            <a:ext cx="413794" cy="0"/>
          </a:xfrm>
          <a:prstGeom prst="line">
            <a:avLst/>
          </a:prstGeom>
          <a:ln w="171450" cap="rnd">
            <a:solidFill>
              <a:srgbClr val="99FFCC"/>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flipV="1">
            <a:off x="2777991" y="4040690"/>
            <a:ext cx="0" cy="509006"/>
          </a:xfrm>
          <a:prstGeom prst="line">
            <a:avLst/>
          </a:prstGeom>
          <a:ln w="171450" cap="flat">
            <a:solidFill>
              <a:srgbClr val="99FFCC"/>
            </a:solidFill>
          </a:ln>
        </p:spPr>
        <p:style>
          <a:lnRef idx="1">
            <a:schemeClr val="accent1"/>
          </a:lnRef>
          <a:fillRef idx="0">
            <a:schemeClr val="accent1"/>
          </a:fillRef>
          <a:effectRef idx="0">
            <a:schemeClr val="accent1"/>
          </a:effectRef>
          <a:fontRef idx="minor">
            <a:schemeClr val="tx1"/>
          </a:fontRef>
        </p:style>
      </p:cxnSp>
      <p:grpSp>
        <p:nvGrpSpPr>
          <p:cNvPr id="291" name="Group 290"/>
          <p:cNvGrpSpPr/>
          <p:nvPr/>
        </p:nvGrpSpPr>
        <p:grpSpPr>
          <a:xfrm>
            <a:off x="2592796" y="3284070"/>
            <a:ext cx="760004" cy="715735"/>
            <a:chOff x="1479697" y="3284070"/>
            <a:chExt cx="581644" cy="715735"/>
          </a:xfrm>
        </p:grpSpPr>
        <p:sp>
          <p:nvSpPr>
            <p:cNvPr id="292" name="Rectangle 291"/>
            <p:cNvSpPr/>
            <p:nvPr/>
          </p:nvSpPr>
          <p:spPr>
            <a:xfrm>
              <a:off x="1483638" y="3755144"/>
              <a:ext cx="577703" cy="244661"/>
            </a:xfrm>
            <a:prstGeom prst="rect">
              <a:avLst/>
            </a:prstGeom>
            <a:solidFill>
              <a:srgbClr val="66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1479697" y="3284070"/>
              <a:ext cx="577703" cy="715735"/>
            </a:xfrm>
            <a:prstGeom prst="rect">
              <a:avLst/>
            </a:prstGeom>
            <a:noFill/>
            <a:ln w="635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0" name="Straight Connector 329"/>
          <p:cNvCxnSpPr/>
          <p:nvPr/>
        </p:nvCxnSpPr>
        <p:spPr>
          <a:xfrm flipH="1">
            <a:off x="2729956" y="4004277"/>
            <a:ext cx="91440" cy="0"/>
          </a:xfrm>
          <a:prstGeom prst="line">
            <a:avLst/>
          </a:prstGeom>
          <a:ln w="73025">
            <a:gradFill>
              <a:gsLst>
                <a:gs pos="0">
                  <a:srgbClr val="66FFFF"/>
                </a:gs>
                <a:gs pos="100000">
                  <a:srgbClr val="99FFCC"/>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V="1">
            <a:off x="3158991" y="4040690"/>
            <a:ext cx="0" cy="509006"/>
          </a:xfrm>
          <a:prstGeom prst="line">
            <a:avLst/>
          </a:prstGeom>
          <a:ln w="171450" cap="flat">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H="1">
            <a:off x="3110956" y="4004277"/>
            <a:ext cx="91440" cy="0"/>
          </a:xfrm>
          <a:prstGeom prst="line">
            <a:avLst/>
          </a:prstGeom>
          <a:ln w="73025">
            <a:gradFill>
              <a:gsLst>
                <a:gs pos="0">
                  <a:srgbClr val="66FFFF"/>
                </a:gs>
                <a:gs pos="100000">
                  <a:schemeClr val="tx2">
                    <a:lumMod val="40000"/>
                    <a:lumOff val="60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flipV="1">
            <a:off x="3158745" y="4525325"/>
            <a:ext cx="0" cy="1723075"/>
          </a:xfrm>
          <a:prstGeom prst="line">
            <a:avLst/>
          </a:prstGeom>
          <a:ln w="171450" cap="rnd">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3164909" y="6255717"/>
            <a:ext cx="1269817" cy="0"/>
          </a:xfrm>
          <a:prstGeom prst="line">
            <a:avLst/>
          </a:prstGeom>
          <a:ln w="171450" cap="rnd">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434724" y="5705051"/>
            <a:ext cx="0" cy="550666"/>
          </a:xfrm>
          <a:prstGeom prst="line">
            <a:avLst/>
          </a:prstGeom>
          <a:ln w="1714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6303988" y="3676673"/>
            <a:ext cx="1106074" cy="0"/>
          </a:xfrm>
          <a:prstGeom prst="line">
            <a:avLst/>
          </a:prstGeom>
          <a:ln w="171450" cap="rnd">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flipH="1">
            <a:off x="5593556" y="2099303"/>
            <a:ext cx="2348717"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351" idx="0"/>
          </p:cNvCxnSpPr>
          <p:nvPr/>
        </p:nvCxnSpPr>
        <p:spPr>
          <a:xfrm flipH="1">
            <a:off x="5593557" y="2099303"/>
            <a:ext cx="2308933" cy="0"/>
          </a:xfrm>
          <a:prstGeom prst="line">
            <a:avLst/>
          </a:prstGeom>
          <a:ln w="38100">
            <a:solidFill>
              <a:srgbClr val="99FFCC">
                <a:alpha val="35000"/>
              </a:srgb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V="1">
            <a:off x="2208224" y="2674808"/>
            <a:ext cx="0" cy="647361"/>
          </a:xfrm>
          <a:prstGeom prst="line">
            <a:avLst/>
          </a:prstGeom>
          <a:ln w="38100" cap="flat">
            <a:solidFill>
              <a:srgbClr val="99FFCC">
                <a:alpha val="35000"/>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V="1">
            <a:off x="2971800" y="2876718"/>
            <a:ext cx="0" cy="445130"/>
          </a:xfrm>
          <a:prstGeom prst="line">
            <a:avLst/>
          </a:prstGeom>
          <a:ln w="38100" cap="flat">
            <a:solidFill>
              <a:srgbClr val="66FFFF">
                <a:alpha val="35000"/>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flipH="1">
            <a:off x="2209802" y="2667000"/>
            <a:ext cx="2972200" cy="0"/>
          </a:xfrm>
          <a:prstGeom prst="line">
            <a:avLst/>
          </a:prstGeom>
          <a:ln w="38100" cap="rnd">
            <a:solidFill>
              <a:srgbClr val="99FFCC">
                <a:alpha val="35000"/>
              </a:srgb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H="1">
            <a:off x="5593556" y="2876718"/>
            <a:ext cx="203893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a:stCxn id="349" idx="0"/>
          </p:cNvCxnSpPr>
          <p:nvPr/>
        </p:nvCxnSpPr>
        <p:spPr>
          <a:xfrm flipH="1">
            <a:off x="5593557" y="2876458"/>
            <a:ext cx="1979974" cy="260"/>
          </a:xfrm>
          <a:prstGeom prst="line">
            <a:avLst/>
          </a:prstGeom>
          <a:ln w="38100">
            <a:solidFill>
              <a:srgbClr val="66FFFF">
                <a:alpha val="35000"/>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5181600" y="2096987"/>
            <a:ext cx="0" cy="551017"/>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5182002" y="2096987"/>
            <a:ext cx="0" cy="570013"/>
          </a:xfrm>
          <a:prstGeom prst="line">
            <a:avLst/>
          </a:prstGeom>
          <a:ln w="38100" cap="rnd">
            <a:solidFill>
              <a:srgbClr val="99FFCC">
                <a:alpha val="35000"/>
              </a:srgbClr>
            </a:solidFill>
          </a:ln>
        </p:spPr>
        <p:style>
          <a:lnRef idx="1">
            <a:schemeClr val="accent1"/>
          </a:lnRef>
          <a:fillRef idx="0">
            <a:schemeClr val="accent1"/>
          </a:fillRef>
          <a:effectRef idx="0">
            <a:schemeClr val="accent1"/>
          </a:effectRef>
          <a:fontRef idx="minor">
            <a:schemeClr val="tx1"/>
          </a:fontRef>
        </p:style>
      </p:cxnSp>
      <p:sp>
        <p:nvSpPr>
          <p:cNvPr id="118" name="Right Arrow 117"/>
          <p:cNvSpPr>
            <a:spLocks noChangeAspect="1"/>
          </p:cNvSpPr>
          <p:nvPr/>
        </p:nvSpPr>
        <p:spPr>
          <a:xfrm>
            <a:off x="4041907" y="1209095"/>
            <a:ext cx="242316" cy="242316"/>
          </a:xfrm>
          <a:prstGeom prst="rightArrow">
            <a:avLst/>
          </a:prstGeom>
          <a:solidFill>
            <a:srgbClr val="00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ight Arrow 262"/>
          <p:cNvSpPr>
            <a:spLocks noChangeAspect="1"/>
          </p:cNvSpPr>
          <p:nvPr/>
        </p:nvSpPr>
        <p:spPr>
          <a:xfrm flipH="1">
            <a:off x="4041907" y="2029397"/>
            <a:ext cx="242316" cy="242316"/>
          </a:xfrm>
          <a:prstGeom prst="rightArrow">
            <a:avLst/>
          </a:prstGeom>
          <a:solidFill>
            <a:srgbClr val="33CC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p:cNvSpPr txBox="1"/>
          <p:nvPr/>
        </p:nvSpPr>
        <p:spPr>
          <a:xfrm>
            <a:off x="807518" y="618979"/>
            <a:ext cx="1556679" cy="369332"/>
          </a:xfrm>
          <a:prstGeom prst="rect">
            <a:avLst/>
          </a:prstGeom>
          <a:noFill/>
        </p:spPr>
        <p:txBody>
          <a:bodyPr wrap="square" rtlCol="0">
            <a:spAutoFit/>
          </a:bodyPr>
          <a:lstStyle/>
          <a:p>
            <a:pPr algn="ctr"/>
            <a:r>
              <a:rPr lang="en-US" dirty="0">
                <a:solidFill>
                  <a:schemeClr val="bg1"/>
                </a:solidFill>
              </a:rPr>
              <a:t>Condenser</a:t>
            </a:r>
          </a:p>
        </p:txBody>
      </p:sp>
      <p:sp>
        <p:nvSpPr>
          <p:cNvPr id="266" name="Right Arrow 265"/>
          <p:cNvSpPr>
            <a:spLocks noChangeAspect="1"/>
          </p:cNvSpPr>
          <p:nvPr/>
        </p:nvSpPr>
        <p:spPr>
          <a:xfrm>
            <a:off x="7465315" y="4660337"/>
            <a:ext cx="242316" cy="242316"/>
          </a:xfrm>
          <a:prstGeom prst="rightArrow">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ight Arrow 266"/>
          <p:cNvSpPr>
            <a:spLocks noChangeAspect="1"/>
          </p:cNvSpPr>
          <p:nvPr/>
        </p:nvSpPr>
        <p:spPr>
          <a:xfrm flipH="1">
            <a:off x="7465315" y="5480639"/>
            <a:ext cx="242316" cy="242316"/>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extBox 269"/>
          <p:cNvSpPr txBox="1"/>
          <p:nvPr/>
        </p:nvSpPr>
        <p:spPr>
          <a:xfrm>
            <a:off x="4216231" y="4046524"/>
            <a:ext cx="1556679" cy="369332"/>
          </a:xfrm>
          <a:prstGeom prst="rect">
            <a:avLst/>
          </a:prstGeom>
          <a:noFill/>
        </p:spPr>
        <p:txBody>
          <a:bodyPr wrap="square" rtlCol="0">
            <a:spAutoFit/>
          </a:bodyPr>
          <a:lstStyle/>
          <a:p>
            <a:pPr algn="ctr"/>
            <a:r>
              <a:rPr lang="en-US" dirty="0">
                <a:solidFill>
                  <a:schemeClr val="bg1"/>
                </a:solidFill>
              </a:rPr>
              <a:t>Evaporator</a:t>
            </a:r>
          </a:p>
        </p:txBody>
      </p:sp>
      <p:sp>
        <p:nvSpPr>
          <p:cNvPr id="272" name="TextBox 271"/>
          <p:cNvSpPr txBox="1"/>
          <p:nvPr/>
        </p:nvSpPr>
        <p:spPr>
          <a:xfrm>
            <a:off x="23654" y="2603288"/>
            <a:ext cx="1246451" cy="646331"/>
          </a:xfrm>
          <a:prstGeom prst="rect">
            <a:avLst/>
          </a:prstGeom>
          <a:noFill/>
        </p:spPr>
        <p:txBody>
          <a:bodyPr wrap="square" rtlCol="0">
            <a:spAutoFit/>
          </a:bodyPr>
          <a:lstStyle/>
          <a:p>
            <a:pPr algn="ctr"/>
            <a:r>
              <a:rPr lang="en-US" dirty="0">
                <a:solidFill>
                  <a:schemeClr val="bg1"/>
                </a:solidFill>
              </a:rPr>
              <a:t>Metering Orifices</a:t>
            </a:r>
          </a:p>
        </p:txBody>
      </p:sp>
      <p:cxnSp>
        <p:nvCxnSpPr>
          <p:cNvPr id="122" name="Straight Arrow Connector 121"/>
          <p:cNvCxnSpPr>
            <a:endCxn id="272" idx="3"/>
          </p:cNvCxnSpPr>
          <p:nvPr/>
        </p:nvCxnSpPr>
        <p:spPr>
          <a:xfrm flipH="1" flipV="1">
            <a:off x="1270105" y="2926454"/>
            <a:ext cx="1862917" cy="988321"/>
          </a:xfrm>
          <a:prstGeom prst="straightConnector1">
            <a:avLst/>
          </a:prstGeom>
          <a:ln w="38100">
            <a:solidFill>
              <a:srgbClr val="FF0000"/>
            </a:solidFill>
            <a:headEnd type="arrow" w="lg" len="med"/>
            <a:tailEnd type="none"/>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endCxn id="272" idx="3"/>
          </p:cNvCxnSpPr>
          <p:nvPr/>
        </p:nvCxnSpPr>
        <p:spPr>
          <a:xfrm flipH="1" flipV="1">
            <a:off x="1270105" y="2926454"/>
            <a:ext cx="1459851" cy="1010817"/>
          </a:xfrm>
          <a:prstGeom prst="straightConnector1">
            <a:avLst/>
          </a:prstGeom>
          <a:ln w="38100">
            <a:solidFill>
              <a:srgbClr val="FF0000"/>
            </a:solidFill>
            <a:headEnd type="arrow" w="lg" len="med"/>
            <a:tailEnd type="none"/>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a:endCxn id="272" idx="3"/>
          </p:cNvCxnSpPr>
          <p:nvPr/>
        </p:nvCxnSpPr>
        <p:spPr>
          <a:xfrm flipH="1" flipV="1">
            <a:off x="1270105" y="2926454"/>
            <a:ext cx="729925" cy="1009958"/>
          </a:xfrm>
          <a:prstGeom prst="straightConnector1">
            <a:avLst/>
          </a:prstGeom>
          <a:ln w="38100">
            <a:solidFill>
              <a:srgbClr val="FF0000"/>
            </a:solidFill>
            <a:headEnd type="arrow" w="lg" len="med"/>
            <a:tailEnd type="none"/>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3929721" y="1415901"/>
            <a:ext cx="1556679" cy="646331"/>
          </a:xfrm>
          <a:prstGeom prst="rect">
            <a:avLst/>
          </a:prstGeom>
          <a:noFill/>
        </p:spPr>
        <p:txBody>
          <a:bodyPr wrap="square" rtlCol="0">
            <a:spAutoFit/>
          </a:bodyPr>
          <a:lstStyle/>
          <a:p>
            <a:pPr algn="ctr"/>
            <a:r>
              <a:rPr lang="en-US" dirty="0">
                <a:solidFill>
                  <a:schemeClr val="bg1"/>
                </a:solidFill>
              </a:rPr>
              <a:t>CW Supply and Return</a:t>
            </a:r>
          </a:p>
        </p:txBody>
      </p:sp>
      <p:sp>
        <p:nvSpPr>
          <p:cNvPr id="294" name="TextBox 293"/>
          <p:cNvSpPr txBox="1"/>
          <p:nvPr/>
        </p:nvSpPr>
        <p:spPr>
          <a:xfrm>
            <a:off x="7408805" y="4862768"/>
            <a:ext cx="1556679" cy="646331"/>
          </a:xfrm>
          <a:prstGeom prst="rect">
            <a:avLst/>
          </a:prstGeom>
          <a:noFill/>
        </p:spPr>
        <p:txBody>
          <a:bodyPr wrap="square" rtlCol="0">
            <a:spAutoFit/>
          </a:bodyPr>
          <a:lstStyle/>
          <a:p>
            <a:pPr algn="ctr"/>
            <a:r>
              <a:rPr lang="en-US" dirty="0">
                <a:solidFill>
                  <a:schemeClr val="bg1"/>
                </a:solidFill>
              </a:rPr>
              <a:t>CHW Supply and Return</a:t>
            </a:r>
          </a:p>
        </p:txBody>
      </p:sp>
      <p:sp>
        <p:nvSpPr>
          <p:cNvPr id="295" name="TextBox 294"/>
          <p:cNvSpPr txBox="1"/>
          <p:nvPr/>
        </p:nvSpPr>
        <p:spPr>
          <a:xfrm>
            <a:off x="1597657" y="4754903"/>
            <a:ext cx="1396377" cy="369332"/>
          </a:xfrm>
          <a:prstGeom prst="rect">
            <a:avLst/>
          </a:prstGeom>
          <a:noFill/>
        </p:spPr>
        <p:txBody>
          <a:bodyPr wrap="square" rtlCol="0">
            <a:spAutoFit/>
          </a:bodyPr>
          <a:lstStyle/>
          <a:p>
            <a:pPr algn="ctr"/>
            <a:r>
              <a:rPr lang="en-US" dirty="0">
                <a:solidFill>
                  <a:schemeClr val="bg1"/>
                </a:solidFill>
              </a:rPr>
              <a:t>Economizer</a:t>
            </a:r>
          </a:p>
        </p:txBody>
      </p:sp>
      <p:cxnSp>
        <p:nvCxnSpPr>
          <p:cNvPr id="269" name="Straight Connector 268"/>
          <p:cNvCxnSpPr/>
          <p:nvPr/>
        </p:nvCxnSpPr>
        <p:spPr>
          <a:xfrm flipH="1">
            <a:off x="2972608" y="2876718"/>
            <a:ext cx="2233652"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2974184" y="2876718"/>
            <a:ext cx="2232073" cy="0"/>
          </a:xfrm>
          <a:prstGeom prst="line">
            <a:avLst/>
          </a:prstGeom>
          <a:ln w="38100" cap="rnd">
            <a:solidFill>
              <a:srgbClr val="66FFFF">
                <a:alpha val="35000"/>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V="1">
            <a:off x="5502047" y="3581401"/>
            <a:ext cx="0" cy="422876"/>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V="1">
            <a:off x="5502047" y="3600601"/>
            <a:ext cx="0" cy="398035"/>
          </a:xfrm>
          <a:prstGeom prst="line">
            <a:avLst/>
          </a:prstGeom>
          <a:ln w="444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flipH="1">
            <a:off x="5506659" y="3999958"/>
            <a:ext cx="670624" cy="0"/>
          </a:xfrm>
          <a:prstGeom prst="line">
            <a:avLst/>
          </a:prstGeom>
          <a:ln w="4445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98" name="Freeform 297"/>
          <p:cNvSpPr/>
          <p:nvPr/>
        </p:nvSpPr>
        <p:spPr>
          <a:xfrm>
            <a:off x="6140850" y="3768676"/>
            <a:ext cx="188495" cy="232551"/>
          </a:xfrm>
          <a:custGeom>
            <a:avLst/>
            <a:gdLst>
              <a:gd name="connsiteX0" fmla="*/ 0 w 158985"/>
              <a:gd name="connsiteY0" fmla="*/ 153217 h 156454"/>
              <a:gd name="connsiteX1" fmla="*/ 85520 w 158985"/>
              <a:gd name="connsiteY1" fmla="*/ 146639 h 156454"/>
              <a:gd name="connsiteX2" fmla="*/ 157882 w 158985"/>
              <a:gd name="connsiteY2" fmla="*/ 70987 h 156454"/>
              <a:gd name="connsiteX3" fmla="*/ 148015 w 158985"/>
              <a:gd name="connsiteY3" fmla="*/ 1914 h 156454"/>
              <a:gd name="connsiteX0" fmla="*/ 0 w 148015"/>
              <a:gd name="connsiteY0" fmla="*/ 153038 h 155885"/>
              <a:gd name="connsiteX1" fmla="*/ 85520 w 148015"/>
              <a:gd name="connsiteY1" fmla="*/ 146460 h 155885"/>
              <a:gd name="connsiteX2" fmla="*/ 126926 w 148015"/>
              <a:gd name="connsiteY2" fmla="*/ 77952 h 155885"/>
              <a:gd name="connsiteX3" fmla="*/ 148015 w 148015"/>
              <a:gd name="connsiteY3" fmla="*/ 1735 h 155885"/>
              <a:gd name="connsiteX0" fmla="*/ 0 w 143252"/>
              <a:gd name="connsiteY0" fmla="*/ 230810 h 233657"/>
              <a:gd name="connsiteX1" fmla="*/ 85520 w 143252"/>
              <a:gd name="connsiteY1" fmla="*/ 224232 h 233657"/>
              <a:gd name="connsiteX2" fmla="*/ 126926 w 143252"/>
              <a:gd name="connsiteY2" fmla="*/ 155724 h 233657"/>
              <a:gd name="connsiteX3" fmla="*/ 143252 w 143252"/>
              <a:gd name="connsiteY3" fmla="*/ 926 h 233657"/>
              <a:gd name="connsiteX0" fmla="*/ 0 w 143252"/>
              <a:gd name="connsiteY0" fmla="*/ 229884 h 232731"/>
              <a:gd name="connsiteX1" fmla="*/ 85520 w 143252"/>
              <a:gd name="connsiteY1" fmla="*/ 223306 h 232731"/>
              <a:gd name="connsiteX2" fmla="*/ 126926 w 143252"/>
              <a:gd name="connsiteY2" fmla="*/ 154798 h 232731"/>
              <a:gd name="connsiteX3" fmla="*/ 143252 w 143252"/>
              <a:gd name="connsiteY3" fmla="*/ 0 h 232731"/>
              <a:gd name="connsiteX0" fmla="*/ 0 w 143252"/>
              <a:gd name="connsiteY0" fmla="*/ 229884 h 231754"/>
              <a:gd name="connsiteX1" fmla="*/ 85520 w 143252"/>
              <a:gd name="connsiteY1" fmla="*/ 223306 h 231754"/>
              <a:gd name="connsiteX2" fmla="*/ 126926 w 143252"/>
              <a:gd name="connsiteY2" fmla="*/ 154798 h 231754"/>
              <a:gd name="connsiteX3" fmla="*/ 143252 w 143252"/>
              <a:gd name="connsiteY3" fmla="*/ 0 h 231754"/>
              <a:gd name="connsiteX0" fmla="*/ 0 w 143252"/>
              <a:gd name="connsiteY0" fmla="*/ 229884 h 232035"/>
              <a:gd name="connsiteX1" fmla="*/ 85520 w 143252"/>
              <a:gd name="connsiteY1" fmla="*/ 223306 h 232035"/>
              <a:gd name="connsiteX2" fmla="*/ 134070 w 143252"/>
              <a:gd name="connsiteY2" fmla="*/ 150035 h 232035"/>
              <a:gd name="connsiteX3" fmla="*/ 143252 w 143252"/>
              <a:gd name="connsiteY3" fmla="*/ 0 h 232035"/>
              <a:gd name="connsiteX0" fmla="*/ 0 w 171827"/>
              <a:gd name="connsiteY0" fmla="*/ 229884 h 232035"/>
              <a:gd name="connsiteX1" fmla="*/ 114095 w 171827"/>
              <a:gd name="connsiteY1" fmla="*/ 223306 h 232035"/>
              <a:gd name="connsiteX2" fmla="*/ 162645 w 171827"/>
              <a:gd name="connsiteY2" fmla="*/ 150035 h 232035"/>
              <a:gd name="connsiteX3" fmla="*/ 171827 w 171827"/>
              <a:gd name="connsiteY3" fmla="*/ 0 h 232035"/>
              <a:gd name="connsiteX0" fmla="*/ 0 w 171827"/>
              <a:gd name="connsiteY0" fmla="*/ 229884 h 231149"/>
              <a:gd name="connsiteX1" fmla="*/ 114095 w 171827"/>
              <a:gd name="connsiteY1" fmla="*/ 223306 h 231149"/>
              <a:gd name="connsiteX2" fmla="*/ 162645 w 171827"/>
              <a:gd name="connsiteY2" fmla="*/ 150035 h 231149"/>
              <a:gd name="connsiteX3" fmla="*/ 171827 w 171827"/>
              <a:gd name="connsiteY3" fmla="*/ 0 h 231149"/>
              <a:gd name="connsiteX0" fmla="*/ 0 w 167064"/>
              <a:gd name="connsiteY0" fmla="*/ 237028 h 237028"/>
              <a:gd name="connsiteX1" fmla="*/ 109332 w 167064"/>
              <a:gd name="connsiteY1" fmla="*/ 223306 h 237028"/>
              <a:gd name="connsiteX2" fmla="*/ 157882 w 167064"/>
              <a:gd name="connsiteY2" fmla="*/ 150035 h 237028"/>
              <a:gd name="connsiteX3" fmla="*/ 167064 w 167064"/>
              <a:gd name="connsiteY3" fmla="*/ 0 h 237028"/>
              <a:gd name="connsiteX0" fmla="*/ 0 w 167064"/>
              <a:gd name="connsiteY0" fmla="*/ 227503 h 230016"/>
              <a:gd name="connsiteX1" fmla="*/ 109332 w 167064"/>
              <a:gd name="connsiteY1" fmla="*/ 223306 h 230016"/>
              <a:gd name="connsiteX2" fmla="*/ 157882 w 167064"/>
              <a:gd name="connsiteY2" fmla="*/ 150035 h 230016"/>
              <a:gd name="connsiteX3" fmla="*/ 167064 w 167064"/>
              <a:gd name="connsiteY3" fmla="*/ 0 h 230016"/>
              <a:gd name="connsiteX0" fmla="*/ 0 w 143251"/>
              <a:gd name="connsiteY0" fmla="*/ 232266 h 232551"/>
              <a:gd name="connsiteX1" fmla="*/ 85519 w 143251"/>
              <a:gd name="connsiteY1" fmla="*/ 223306 h 232551"/>
              <a:gd name="connsiteX2" fmla="*/ 134069 w 143251"/>
              <a:gd name="connsiteY2" fmla="*/ 150035 h 232551"/>
              <a:gd name="connsiteX3" fmla="*/ 143251 w 143251"/>
              <a:gd name="connsiteY3" fmla="*/ 0 h 232551"/>
              <a:gd name="connsiteX0" fmla="*/ 0 w 188495"/>
              <a:gd name="connsiteY0" fmla="*/ 232266 h 232551"/>
              <a:gd name="connsiteX1" fmla="*/ 130763 w 188495"/>
              <a:gd name="connsiteY1" fmla="*/ 223306 h 232551"/>
              <a:gd name="connsiteX2" fmla="*/ 179313 w 188495"/>
              <a:gd name="connsiteY2" fmla="*/ 150035 h 232551"/>
              <a:gd name="connsiteX3" fmla="*/ 188495 w 188495"/>
              <a:gd name="connsiteY3" fmla="*/ 0 h 232551"/>
            </a:gdLst>
            <a:ahLst/>
            <a:cxnLst>
              <a:cxn ang="0">
                <a:pos x="connsiteX0" y="connsiteY0"/>
              </a:cxn>
              <a:cxn ang="0">
                <a:pos x="connsiteX1" y="connsiteY1"/>
              </a:cxn>
              <a:cxn ang="0">
                <a:pos x="connsiteX2" y="connsiteY2"/>
              </a:cxn>
              <a:cxn ang="0">
                <a:pos x="connsiteX3" y="connsiteY3"/>
              </a:cxn>
            </a:cxnLst>
            <a:rect l="l" t="t" r="r" b="b"/>
            <a:pathLst>
              <a:path w="188495" h="232551">
                <a:moveTo>
                  <a:pt x="0" y="232266"/>
                </a:moveTo>
                <a:cubicBezTo>
                  <a:pt x="65321" y="231067"/>
                  <a:pt x="100878" y="237011"/>
                  <a:pt x="130763" y="223306"/>
                </a:cubicBezTo>
                <a:cubicBezTo>
                  <a:pt x="160648" y="209601"/>
                  <a:pt x="169691" y="187253"/>
                  <a:pt x="179313" y="150035"/>
                </a:cubicBezTo>
                <a:cubicBezTo>
                  <a:pt x="188935" y="112817"/>
                  <a:pt x="178902" y="155912"/>
                  <a:pt x="188495" y="0"/>
                </a:cubicBezTo>
              </a:path>
            </a:pathLst>
          </a:custGeom>
          <a:noFill/>
          <a:ln w="44450">
            <a:gradFill flip="none" rotWithShape="1">
              <a:gsLst>
                <a:gs pos="0">
                  <a:srgbClr val="FF0000"/>
                </a:gs>
                <a:gs pos="100000">
                  <a:srgbClr val="3333F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9" name="Straight Connector 298"/>
          <p:cNvCxnSpPr/>
          <p:nvPr/>
        </p:nvCxnSpPr>
        <p:spPr>
          <a:xfrm flipH="1">
            <a:off x="5181600" y="2876743"/>
            <a:ext cx="207169" cy="0"/>
          </a:xfrm>
          <a:prstGeom prst="line">
            <a:avLst/>
          </a:prstGeom>
          <a:ln w="63500"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5181600" y="2876743"/>
            <a:ext cx="207169" cy="0"/>
          </a:xfrm>
          <a:prstGeom prst="line">
            <a:avLst/>
          </a:prstGeom>
          <a:ln w="38100" cap="flat">
            <a:solidFill>
              <a:srgbClr val="66FFFF">
                <a:alpha val="35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flipH="1">
            <a:off x="5186225" y="2097745"/>
            <a:ext cx="207169" cy="0"/>
          </a:xfrm>
          <a:prstGeom prst="line">
            <a:avLst/>
          </a:prstGeom>
          <a:ln w="63500"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5186225" y="2097745"/>
            <a:ext cx="207169" cy="0"/>
          </a:xfrm>
          <a:prstGeom prst="line">
            <a:avLst/>
          </a:prstGeom>
          <a:ln w="38100" cap="flat">
            <a:solidFill>
              <a:srgbClr val="99FFCC">
                <a:alpha val="35000"/>
              </a:srgbClr>
            </a:solidFill>
          </a:ln>
        </p:spPr>
        <p:style>
          <a:lnRef idx="1">
            <a:schemeClr val="accent1"/>
          </a:lnRef>
          <a:fillRef idx="0">
            <a:schemeClr val="accent1"/>
          </a:fillRef>
          <a:effectRef idx="0">
            <a:schemeClr val="accent1"/>
          </a:effectRef>
          <a:fontRef idx="minor">
            <a:schemeClr val="tx1"/>
          </a:fontRef>
        </p:style>
      </p:cxnSp>
      <p:sp>
        <p:nvSpPr>
          <p:cNvPr id="316" name="TextBox 315"/>
          <p:cNvSpPr txBox="1"/>
          <p:nvPr/>
        </p:nvSpPr>
        <p:spPr>
          <a:xfrm>
            <a:off x="3521904" y="3199811"/>
            <a:ext cx="1556679" cy="646331"/>
          </a:xfrm>
          <a:prstGeom prst="rect">
            <a:avLst/>
          </a:prstGeom>
          <a:noFill/>
        </p:spPr>
        <p:txBody>
          <a:bodyPr wrap="square" rtlCol="0">
            <a:spAutoFit/>
          </a:bodyPr>
          <a:lstStyle/>
          <a:p>
            <a:pPr algn="ctr"/>
            <a:r>
              <a:rPr lang="en-US" dirty="0">
                <a:solidFill>
                  <a:schemeClr val="bg1"/>
                </a:solidFill>
              </a:rPr>
              <a:t>Hot Gas Bypass Valve</a:t>
            </a:r>
          </a:p>
        </p:txBody>
      </p:sp>
      <p:sp>
        <p:nvSpPr>
          <p:cNvPr id="349" name="Freeform 348"/>
          <p:cNvSpPr/>
          <p:nvPr/>
        </p:nvSpPr>
        <p:spPr>
          <a:xfrm>
            <a:off x="7573531" y="2660861"/>
            <a:ext cx="170287" cy="215597"/>
          </a:xfrm>
          <a:custGeom>
            <a:avLst/>
            <a:gdLst>
              <a:gd name="connsiteX0" fmla="*/ 0 w 158985"/>
              <a:gd name="connsiteY0" fmla="*/ 153217 h 156454"/>
              <a:gd name="connsiteX1" fmla="*/ 85520 w 158985"/>
              <a:gd name="connsiteY1" fmla="*/ 146639 h 156454"/>
              <a:gd name="connsiteX2" fmla="*/ 157882 w 158985"/>
              <a:gd name="connsiteY2" fmla="*/ 70987 h 156454"/>
              <a:gd name="connsiteX3" fmla="*/ 148015 w 158985"/>
              <a:gd name="connsiteY3" fmla="*/ 1914 h 156454"/>
              <a:gd name="connsiteX0" fmla="*/ 0 w 148015"/>
              <a:gd name="connsiteY0" fmla="*/ 153038 h 155885"/>
              <a:gd name="connsiteX1" fmla="*/ 85520 w 148015"/>
              <a:gd name="connsiteY1" fmla="*/ 146460 h 155885"/>
              <a:gd name="connsiteX2" fmla="*/ 126926 w 148015"/>
              <a:gd name="connsiteY2" fmla="*/ 77952 h 155885"/>
              <a:gd name="connsiteX3" fmla="*/ 148015 w 148015"/>
              <a:gd name="connsiteY3" fmla="*/ 1735 h 155885"/>
              <a:gd name="connsiteX0" fmla="*/ 0 w 143252"/>
              <a:gd name="connsiteY0" fmla="*/ 230810 h 233657"/>
              <a:gd name="connsiteX1" fmla="*/ 85520 w 143252"/>
              <a:gd name="connsiteY1" fmla="*/ 224232 h 233657"/>
              <a:gd name="connsiteX2" fmla="*/ 126926 w 143252"/>
              <a:gd name="connsiteY2" fmla="*/ 155724 h 233657"/>
              <a:gd name="connsiteX3" fmla="*/ 143252 w 143252"/>
              <a:gd name="connsiteY3" fmla="*/ 926 h 233657"/>
              <a:gd name="connsiteX0" fmla="*/ 0 w 143252"/>
              <a:gd name="connsiteY0" fmla="*/ 229884 h 232731"/>
              <a:gd name="connsiteX1" fmla="*/ 85520 w 143252"/>
              <a:gd name="connsiteY1" fmla="*/ 223306 h 232731"/>
              <a:gd name="connsiteX2" fmla="*/ 126926 w 143252"/>
              <a:gd name="connsiteY2" fmla="*/ 154798 h 232731"/>
              <a:gd name="connsiteX3" fmla="*/ 143252 w 143252"/>
              <a:gd name="connsiteY3" fmla="*/ 0 h 232731"/>
              <a:gd name="connsiteX0" fmla="*/ 0 w 143252"/>
              <a:gd name="connsiteY0" fmla="*/ 229884 h 231754"/>
              <a:gd name="connsiteX1" fmla="*/ 85520 w 143252"/>
              <a:gd name="connsiteY1" fmla="*/ 223306 h 231754"/>
              <a:gd name="connsiteX2" fmla="*/ 126926 w 143252"/>
              <a:gd name="connsiteY2" fmla="*/ 154798 h 231754"/>
              <a:gd name="connsiteX3" fmla="*/ 143252 w 143252"/>
              <a:gd name="connsiteY3" fmla="*/ 0 h 231754"/>
              <a:gd name="connsiteX0" fmla="*/ 0 w 143252"/>
              <a:gd name="connsiteY0" fmla="*/ 229884 h 232035"/>
              <a:gd name="connsiteX1" fmla="*/ 85520 w 143252"/>
              <a:gd name="connsiteY1" fmla="*/ 223306 h 232035"/>
              <a:gd name="connsiteX2" fmla="*/ 134070 w 143252"/>
              <a:gd name="connsiteY2" fmla="*/ 150035 h 232035"/>
              <a:gd name="connsiteX3" fmla="*/ 143252 w 143252"/>
              <a:gd name="connsiteY3" fmla="*/ 0 h 232035"/>
              <a:gd name="connsiteX0" fmla="*/ 0 w 171827"/>
              <a:gd name="connsiteY0" fmla="*/ 229884 h 232035"/>
              <a:gd name="connsiteX1" fmla="*/ 114095 w 171827"/>
              <a:gd name="connsiteY1" fmla="*/ 223306 h 232035"/>
              <a:gd name="connsiteX2" fmla="*/ 162645 w 171827"/>
              <a:gd name="connsiteY2" fmla="*/ 150035 h 232035"/>
              <a:gd name="connsiteX3" fmla="*/ 171827 w 171827"/>
              <a:gd name="connsiteY3" fmla="*/ 0 h 232035"/>
              <a:gd name="connsiteX0" fmla="*/ 0 w 171827"/>
              <a:gd name="connsiteY0" fmla="*/ 229884 h 231149"/>
              <a:gd name="connsiteX1" fmla="*/ 114095 w 171827"/>
              <a:gd name="connsiteY1" fmla="*/ 223306 h 231149"/>
              <a:gd name="connsiteX2" fmla="*/ 162645 w 171827"/>
              <a:gd name="connsiteY2" fmla="*/ 150035 h 231149"/>
              <a:gd name="connsiteX3" fmla="*/ 171827 w 171827"/>
              <a:gd name="connsiteY3" fmla="*/ 0 h 231149"/>
              <a:gd name="connsiteX0" fmla="*/ 0 w 167064"/>
              <a:gd name="connsiteY0" fmla="*/ 237028 h 237028"/>
              <a:gd name="connsiteX1" fmla="*/ 109332 w 167064"/>
              <a:gd name="connsiteY1" fmla="*/ 223306 h 237028"/>
              <a:gd name="connsiteX2" fmla="*/ 157882 w 167064"/>
              <a:gd name="connsiteY2" fmla="*/ 150035 h 237028"/>
              <a:gd name="connsiteX3" fmla="*/ 167064 w 167064"/>
              <a:gd name="connsiteY3" fmla="*/ 0 h 237028"/>
              <a:gd name="connsiteX0" fmla="*/ 0 w 167064"/>
              <a:gd name="connsiteY0" fmla="*/ 227503 h 230016"/>
              <a:gd name="connsiteX1" fmla="*/ 109332 w 167064"/>
              <a:gd name="connsiteY1" fmla="*/ 223306 h 230016"/>
              <a:gd name="connsiteX2" fmla="*/ 157882 w 167064"/>
              <a:gd name="connsiteY2" fmla="*/ 150035 h 230016"/>
              <a:gd name="connsiteX3" fmla="*/ 167064 w 167064"/>
              <a:gd name="connsiteY3" fmla="*/ 0 h 230016"/>
              <a:gd name="connsiteX0" fmla="*/ 0 w 143251"/>
              <a:gd name="connsiteY0" fmla="*/ 232266 h 232551"/>
              <a:gd name="connsiteX1" fmla="*/ 85519 w 143251"/>
              <a:gd name="connsiteY1" fmla="*/ 223306 h 232551"/>
              <a:gd name="connsiteX2" fmla="*/ 134069 w 143251"/>
              <a:gd name="connsiteY2" fmla="*/ 150035 h 232551"/>
              <a:gd name="connsiteX3" fmla="*/ 143251 w 143251"/>
              <a:gd name="connsiteY3" fmla="*/ 0 h 232551"/>
              <a:gd name="connsiteX0" fmla="*/ 0 w 188495"/>
              <a:gd name="connsiteY0" fmla="*/ 232266 h 232551"/>
              <a:gd name="connsiteX1" fmla="*/ 130763 w 188495"/>
              <a:gd name="connsiteY1" fmla="*/ 223306 h 232551"/>
              <a:gd name="connsiteX2" fmla="*/ 179313 w 188495"/>
              <a:gd name="connsiteY2" fmla="*/ 150035 h 232551"/>
              <a:gd name="connsiteX3" fmla="*/ 188495 w 188495"/>
              <a:gd name="connsiteY3" fmla="*/ 0 h 232551"/>
              <a:gd name="connsiteX0" fmla="*/ 0 w 179902"/>
              <a:gd name="connsiteY0" fmla="*/ 215597 h 215882"/>
              <a:gd name="connsiteX1" fmla="*/ 130763 w 179902"/>
              <a:gd name="connsiteY1" fmla="*/ 206637 h 215882"/>
              <a:gd name="connsiteX2" fmla="*/ 179313 w 179902"/>
              <a:gd name="connsiteY2" fmla="*/ 133366 h 215882"/>
              <a:gd name="connsiteX3" fmla="*/ 162301 w 179902"/>
              <a:gd name="connsiteY3" fmla="*/ 0 h 215882"/>
              <a:gd name="connsiteX0" fmla="*/ 0 w 187935"/>
              <a:gd name="connsiteY0" fmla="*/ 215597 h 215882"/>
              <a:gd name="connsiteX1" fmla="*/ 130763 w 187935"/>
              <a:gd name="connsiteY1" fmla="*/ 206637 h 215882"/>
              <a:gd name="connsiteX2" fmla="*/ 179313 w 187935"/>
              <a:gd name="connsiteY2" fmla="*/ 133366 h 215882"/>
              <a:gd name="connsiteX3" fmla="*/ 162301 w 187935"/>
              <a:gd name="connsiteY3" fmla="*/ 0 h 215882"/>
              <a:gd name="connsiteX0" fmla="*/ 0 w 187935"/>
              <a:gd name="connsiteY0" fmla="*/ 215597 h 215597"/>
              <a:gd name="connsiteX1" fmla="*/ 130763 w 187935"/>
              <a:gd name="connsiteY1" fmla="*/ 206637 h 215597"/>
              <a:gd name="connsiteX2" fmla="*/ 179313 w 187935"/>
              <a:gd name="connsiteY2" fmla="*/ 154797 h 215597"/>
              <a:gd name="connsiteX3" fmla="*/ 162301 w 187935"/>
              <a:gd name="connsiteY3" fmla="*/ 0 h 215597"/>
              <a:gd name="connsiteX0" fmla="*/ 0 w 162301"/>
              <a:gd name="connsiteY0" fmla="*/ 215597 h 224973"/>
              <a:gd name="connsiteX1" fmla="*/ 130763 w 162301"/>
              <a:gd name="connsiteY1" fmla="*/ 206637 h 224973"/>
              <a:gd name="connsiteX2" fmla="*/ 162301 w 162301"/>
              <a:gd name="connsiteY2" fmla="*/ 0 h 224973"/>
              <a:gd name="connsiteX0" fmla="*/ 0 w 165555"/>
              <a:gd name="connsiteY0" fmla="*/ 215597 h 215597"/>
              <a:gd name="connsiteX1" fmla="*/ 152194 w 165555"/>
              <a:gd name="connsiteY1" fmla="*/ 182824 h 215597"/>
              <a:gd name="connsiteX2" fmla="*/ 162301 w 165555"/>
              <a:gd name="connsiteY2" fmla="*/ 0 h 215597"/>
              <a:gd name="connsiteX0" fmla="*/ 0 w 170287"/>
              <a:gd name="connsiteY0" fmla="*/ 215597 h 215597"/>
              <a:gd name="connsiteX1" fmla="*/ 152194 w 170287"/>
              <a:gd name="connsiteY1" fmla="*/ 182824 h 215597"/>
              <a:gd name="connsiteX2" fmla="*/ 162301 w 170287"/>
              <a:gd name="connsiteY2" fmla="*/ 0 h 215597"/>
            </a:gdLst>
            <a:ahLst/>
            <a:cxnLst>
              <a:cxn ang="0">
                <a:pos x="connsiteX0" y="connsiteY0"/>
              </a:cxn>
              <a:cxn ang="0">
                <a:pos x="connsiteX1" y="connsiteY1"/>
              </a:cxn>
              <a:cxn ang="0">
                <a:pos x="connsiteX2" y="connsiteY2"/>
              </a:cxn>
            </a:cxnLst>
            <a:rect l="l" t="t" r="r" b="b"/>
            <a:pathLst>
              <a:path w="170287" h="215597">
                <a:moveTo>
                  <a:pt x="0" y="215597"/>
                </a:moveTo>
                <a:cubicBezTo>
                  <a:pt x="65321" y="214398"/>
                  <a:pt x="125144" y="218757"/>
                  <a:pt x="152194" y="182824"/>
                </a:cubicBezTo>
                <a:cubicBezTo>
                  <a:pt x="179244" y="146891"/>
                  <a:pt x="170018" y="74006"/>
                  <a:pt x="162301" y="0"/>
                </a:cubicBezTo>
              </a:path>
            </a:pathLst>
          </a:custGeom>
          <a:noFill/>
          <a:ln w="44450" cap="rnd">
            <a:gradFill flip="none" rotWithShape="1">
              <a:gsLst>
                <a:gs pos="71000">
                  <a:srgbClr val="66FFFF">
                    <a:alpha val="35000"/>
                  </a:srgbClr>
                </a:gs>
                <a:gs pos="100000">
                  <a:srgbClr val="FFCC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350"/>
          <p:cNvSpPr/>
          <p:nvPr/>
        </p:nvSpPr>
        <p:spPr>
          <a:xfrm>
            <a:off x="7902490" y="1883706"/>
            <a:ext cx="170287" cy="215597"/>
          </a:xfrm>
          <a:custGeom>
            <a:avLst/>
            <a:gdLst>
              <a:gd name="connsiteX0" fmla="*/ 0 w 158985"/>
              <a:gd name="connsiteY0" fmla="*/ 153217 h 156454"/>
              <a:gd name="connsiteX1" fmla="*/ 85520 w 158985"/>
              <a:gd name="connsiteY1" fmla="*/ 146639 h 156454"/>
              <a:gd name="connsiteX2" fmla="*/ 157882 w 158985"/>
              <a:gd name="connsiteY2" fmla="*/ 70987 h 156454"/>
              <a:gd name="connsiteX3" fmla="*/ 148015 w 158985"/>
              <a:gd name="connsiteY3" fmla="*/ 1914 h 156454"/>
              <a:gd name="connsiteX0" fmla="*/ 0 w 148015"/>
              <a:gd name="connsiteY0" fmla="*/ 153038 h 155885"/>
              <a:gd name="connsiteX1" fmla="*/ 85520 w 148015"/>
              <a:gd name="connsiteY1" fmla="*/ 146460 h 155885"/>
              <a:gd name="connsiteX2" fmla="*/ 126926 w 148015"/>
              <a:gd name="connsiteY2" fmla="*/ 77952 h 155885"/>
              <a:gd name="connsiteX3" fmla="*/ 148015 w 148015"/>
              <a:gd name="connsiteY3" fmla="*/ 1735 h 155885"/>
              <a:gd name="connsiteX0" fmla="*/ 0 w 143252"/>
              <a:gd name="connsiteY0" fmla="*/ 230810 h 233657"/>
              <a:gd name="connsiteX1" fmla="*/ 85520 w 143252"/>
              <a:gd name="connsiteY1" fmla="*/ 224232 h 233657"/>
              <a:gd name="connsiteX2" fmla="*/ 126926 w 143252"/>
              <a:gd name="connsiteY2" fmla="*/ 155724 h 233657"/>
              <a:gd name="connsiteX3" fmla="*/ 143252 w 143252"/>
              <a:gd name="connsiteY3" fmla="*/ 926 h 233657"/>
              <a:gd name="connsiteX0" fmla="*/ 0 w 143252"/>
              <a:gd name="connsiteY0" fmla="*/ 229884 h 232731"/>
              <a:gd name="connsiteX1" fmla="*/ 85520 w 143252"/>
              <a:gd name="connsiteY1" fmla="*/ 223306 h 232731"/>
              <a:gd name="connsiteX2" fmla="*/ 126926 w 143252"/>
              <a:gd name="connsiteY2" fmla="*/ 154798 h 232731"/>
              <a:gd name="connsiteX3" fmla="*/ 143252 w 143252"/>
              <a:gd name="connsiteY3" fmla="*/ 0 h 232731"/>
              <a:gd name="connsiteX0" fmla="*/ 0 w 143252"/>
              <a:gd name="connsiteY0" fmla="*/ 229884 h 231754"/>
              <a:gd name="connsiteX1" fmla="*/ 85520 w 143252"/>
              <a:gd name="connsiteY1" fmla="*/ 223306 h 231754"/>
              <a:gd name="connsiteX2" fmla="*/ 126926 w 143252"/>
              <a:gd name="connsiteY2" fmla="*/ 154798 h 231754"/>
              <a:gd name="connsiteX3" fmla="*/ 143252 w 143252"/>
              <a:gd name="connsiteY3" fmla="*/ 0 h 231754"/>
              <a:gd name="connsiteX0" fmla="*/ 0 w 143252"/>
              <a:gd name="connsiteY0" fmla="*/ 229884 h 232035"/>
              <a:gd name="connsiteX1" fmla="*/ 85520 w 143252"/>
              <a:gd name="connsiteY1" fmla="*/ 223306 h 232035"/>
              <a:gd name="connsiteX2" fmla="*/ 134070 w 143252"/>
              <a:gd name="connsiteY2" fmla="*/ 150035 h 232035"/>
              <a:gd name="connsiteX3" fmla="*/ 143252 w 143252"/>
              <a:gd name="connsiteY3" fmla="*/ 0 h 232035"/>
              <a:gd name="connsiteX0" fmla="*/ 0 w 171827"/>
              <a:gd name="connsiteY0" fmla="*/ 229884 h 232035"/>
              <a:gd name="connsiteX1" fmla="*/ 114095 w 171827"/>
              <a:gd name="connsiteY1" fmla="*/ 223306 h 232035"/>
              <a:gd name="connsiteX2" fmla="*/ 162645 w 171827"/>
              <a:gd name="connsiteY2" fmla="*/ 150035 h 232035"/>
              <a:gd name="connsiteX3" fmla="*/ 171827 w 171827"/>
              <a:gd name="connsiteY3" fmla="*/ 0 h 232035"/>
              <a:gd name="connsiteX0" fmla="*/ 0 w 171827"/>
              <a:gd name="connsiteY0" fmla="*/ 229884 h 231149"/>
              <a:gd name="connsiteX1" fmla="*/ 114095 w 171827"/>
              <a:gd name="connsiteY1" fmla="*/ 223306 h 231149"/>
              <a:gd name="connsiteX2" fmla="*/ 162645 w 171827"/>
              <a:gd name="connsiteY2" fmla="*/ 150035 h 231149"/>
              <a:gd name="connsiteX3" fmla="*/ 171827 w 171827"/>
              <a:gd name="connsiteY3" fmla="*/ 0 h 231149"/>
              <a:gd name="connsiteX0" fmla="*/ 0 w 167064"/>
              <a:gd name="connsiteY0" fmla="*/ 237028 h 237028"/>
              <a:gd name="connsiteX1" fmla="*/ 109332 w 167064"/>
              <a:gd name="connsiteY1" fmla="*/ 223306 h 237028"/>
              <a:gd name="connsiteX2" fmla="*/ 157882 w 167064"/>
              <a:gd name="connsiteY2" fmla="*/ 150035 h 237028"/>
              <a:gd name="connsiteX3" fmla="*/ 167064 w 167064"/>
              <a:gd name="connsiteY3" fmla="*/ 0 h 237028"/>
              <a:gd name="connsiteX0" fmla="*/ 0 w 167064"/>
              <a:gd name="connsiteY0" fmla="*/ 227503 h 230016"/>
              <a:gd name="connsiteX1" fmla="*/ 109332 w 167064"/>
              <a:gd name="connsiteY1" fmla="*/ 223306 h 230016"/>
              <a:gd name="connsiteX2" fmla="*/ 157882 w 167064"/>
              <a:gd name="connsiteY2" fmla="*/ 150035 h 230016"/>
              <a:gd name="connsiteX3" fmla="*/ 167064 w 167064"/>
              <a:gd name="connsiteY3" fmla="*/ 0 h 230016"/>
              <a:gd name="connsiteX0" fmla="*/ 0 w 143251"/>
              <a:gd name="connsiteY0" fmla="*/ 232266 h 232551"/>
              <a:gd name="connsiteX1" fmla="*/ 85519 w 143251"/>
              <a:gd name="connsiteY1" fmla="*/ 223306 h 232551"/>
              <a:gd name="connsiteX2" fmla="*/ 134069 w 143251"/>
              <a:gd name="connsiteY2" fmla="*/ 150035 h 232551"/>
              <a:gd name="connsiteX3" fmla="*/ 143251 w 143251"/>
              <a:gd name="connsiteY3" fmla="*/ 0 h 232551"/>
              <a:gd name="connsiteX0" fmla="*/ 0 w 188495"/>
              <a:gd name="connsiteY0" fmla="*/ 232266 h 232551"/>
              <a:gd name="connsiteX1" fmla="*/ 130763 w 188495"/>
              <a:gd name="connsiteY1" fmla="*/ 223306 h 232551"/>
              <a:gd name="connsiteX2" fmla="*/ 179313 w 188495"/>
              <a:gd name="connsiteY2" fmla="*/ 150035 h 232551"/>
              <a:gd name="connsiteX3" fmla="*/ 188495 w 188495"/>
              <a:gd name="connsiteY3" fmla="*/ 0 h 232551"/>
              <a:gd name="connsiteX0" fmla="*/ 0 w 179902"/>
              <a:gd name="connsiteY0" fmla="*/ 215597 h 215882"/>
              <a:gd name="connsiteX1" fmla="*/ 130763 w 179902"/>
              <a:gd name="connsiteY1" fmla="*/ 206637 h 215882"/>
              <a:gd name="connsiteX2" fmla="*/ 179313 w 179902"/>
              <a:gd name="connsiteY2" fmla="*/ 133366 h 215882"/>
              <a:gd name="connsiteX3" fmla="*/ 162301 w 179902"/>
              <a:gd name="connsiteY3" fmla="*/ 0 h 215882"/>
              <a:gd name="connsiteX0" fmla="*/ 0 w 187935"/>
              <a:gd name="connsiteY0" fmla="*/ 215597 h 215882"/>
              <a:gd name="connsiteX1" fmla="*/ 130763 w 187935"/>
              <a:gd name="connsiteY1" fmla="*/ 206637 h 215882"/>
              <a:gd name="connsiteX2" fmla="*/ 179313 w 187935"/>
              <a:gd name="connsiteY2" fmla="*/ 133366 h 215882"/>
              <a:gd name="connsiteX3" fmla="*/ 162301 w 187935"/>
              <a:gd name="connsiteY3" fmla="*/ 0 h 215882"/>
              <a:gd name="connsiteX0" fmla="*/ 0 w 187935"/>
              <a:gd name="connsiteY0" fmla="*/ 215597 h 215597"/>
              <a:gd name="connsiteX1" fmla="*/ 130763 w 187935"/>
              <a:gd name="connsiteY1" fmla="*/ 206637 h 215597"/>
              <a:gd name="connsiteX2" fmla="*/ 179313 w 187935"/>
              <a:gd name="connsiteY2" fmla="*/ 154797 h 215597"/>
              <a:gd name="connsiteX3" fmla="*/ 162301 w 187935"/>
              <a:gd name="connsiteY3" fmla="*/ 0 h 215597"/>
              <a:gd name="connsiteX0" fmla="*/ 0 w 162301"/>
              <a:gd name="connsiteY0" fmla="*/ 215597 h 224973"/>
              <a:gd name="connsiteX1" fmla="*/ 130763 w 162301"/>
              <a:gd name="connsiteY1" fmla="*/ 206637 h 224973"/>
              <a:gd name="connsiteX2" fmla="*/ 162301 w 162301"/>
              <a:gd name="connsiteY2" fmla="*/ 0 h 224973"/>
              <a:gd name="connsiteX0" fmla="*/ 0 w 165555"/>
              <a:gd name="connsiteY0" fmla="*/ 215597 h 215597"/>
              <a:gd name="connsiteX1" fmla="*/ 152194 w 165555"/>
              <a:gd name="connsiteY1" fmla="*/ 182824 h 215597"/>
              <a:gd name="connsiteX2" fmla="*/ 162301 w 165555"/>
              <a:gd name="connsiteY2" fmla="*/ 0 h 215597"/>
              <a:gd name="connsiteX0" fmla="*/ 0 w 170287"/>
              <a:gd name="connsiteY0" fmla="*/ 215597 h 215597"/>
              <a:gd name="connsiteX1" fmla="*/ 152194 w 170287"/>
              <a:gd name="connsiteY1" fmla="*/ 182824 h 215597"/>
              <a:gd name="connsiteX2" fmla="*/ 162301 w 170287"/>
              <a:gd name="connsiteY2" fmla="*/ 0 h 215597"/>
            </a:gdLst>
            <a:ahLst/>
            <a:cxnLst>
              <a:cxn ang="0">
                <a:pos x="connsiteX0" y="connsiteY0"/>
              </a:cxn>
              <a:cxn ang="0">
                <a:pos x="connsiteX1" y="connsiteY1"/>
              </a:cxn>
              <a:cxn ang="0">
                <a:pos x="connsiteX2" y="connsiteY2"/>
              </a:cxn>
            </a:cxnLst>
            <a:rect l="l" t="t" r="r" b="b"/>
            <a:pathLst>
              <a:path w="170287" h="215597">
                <a:moveTo>
                  <a:pt x="0" y="215597"/>
                </a:moveTo>
                <a:cubicBezTo>
                  <a:pt x="65321" y="214398"/>
                  <a:pt x="125144" y="218757"/>
                  <a:pt x="152194" y="182824"/>
                </a:cubicBezTo>
                <a:cubicBezTo>
                  <a:pt x="179244" y="146891"/>
                  <a:pt x="170018" y="74006"/>
                  <a:pt x="162301" y="0"/>
                </a:cubicBezTo>
              </a:path>
            </a:pathLst>
          </a:custGeom>
          <a:noFill/>
          <a:ln w="44450" cap="rnd">
            <a:gradFill flip="none" rotWithShape="1">
              <a:gsLst>
                <a:gs pos="71000">
                  <a:srgbClr val="99FFCC">
                    <a:alpha val="35000"/>
                  </a:srgbClr>
                </a:gs>
                <a:gs pos="100000">
                  <a:srgbClr val="FFA1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2" name="Straight Connector 351"/>
          <p:cNvCxnSpPr/>
          <p:nvPr/>
        </p:nvCxnSpPr>
        <p:spPr>
          <a:xfrm flipH="1">
            <a:off x="5248485" y="372887"/>
            <a:ext cx="3092294" cy="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V="1">
            <a:off x="8340779" y="372887"/>
            <a:ext cx="0" cy="840595"/>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8340779" y="381000"/>
            <a:ext cx="0" cy="901408"/>
          </a:xfrm>
          <a:prstGeom prst="line">
            <a:avLst/>
          </a:prstGeom>
          <a:ln w="1714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flipH="1">
            <a:off x="5248485" y="372887"/>
            <a:ext cx="3092294" cy="0"/>
          </a:xfrm>
          <a:prstGeom prst="line">
            <a:avLst/>
          </a:prstGeom>
          <a:ln w="1714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H="1">
            <a:off x="2920385" y="372887"/>
            <a:ext cx="2485360" cy="0"/>
          </a:xfrm>
          <a:prstGeom prst="line">
            <a:avLst/>
          </a:prstGeom>
          <a:ln w="17145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88" name="TextBox 387"/>
          <p:cNvSpPr txBox="1"/>
          <p:nvPr/>
        </p:nvSpPr>
        <p:spPr>
          <a:xfrm>
            <a:off x="6470024" y="490437"/>
            <a:ext cx="1556679" cy="923330"/>
          </a:xfrm>
          <a:prstGeom prst="rect">
            <a:avLst/>
          </a:prstGeom>
          <a:noFill/>
        </p:spPr>
        <p:txBody>
          <a:bodyPr wrap="square" rtlCol="0">
            <a:spAutoFit/>
          </a:bodyPr>
          <a:lstStyle/>
          <a:p>
            <a:r>
              <a:rPr lang="en-US" dirty="0">
                <a:solidFill>
                  <a:schemeClr val="bg1"/>
                </a:solidFill>
              </a:rPr>
              <a:t>3 Stage Centrifugal Compressor</a:t>
            </a:r>
          </a:p>
        </p:txBody>
      </p:sp>
      <p:cxnSp>
        <p:nvCxnSpPr>
          <p:cNvPr id="275" name="Straight Connector 274"/>
          <p:cNvCxnSpPr/>
          <p:nvPr/>
        </p:nvCxnSpPr>
        <p:spPr>
          <a:xfrm flipV="1">
            <a:off x="5498644" y="445930"/>
            <a:ext cx="0" cy="2912470"/>
          </a:xfrm>
          <a:prstGeom prst="line">
            <a:avLst/>
          </a:prstGeom>
          <a:ln w="4445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106246" y="3124149"/>
            <a:ext cx="456355" cy="714378"/>
            <a:chOff x="5106246" y="3124149"/>
            <a:chExt cx="456355" cy="714378"/>
          </a:xfrm>
        </p:grpSpPr>
        <p:cxnSp>
          <p:nvCxnSpPr>
            <p:cNvPr id="348" name="Straight Connector 347"/>
            <p:cNvCxnSpPr/>
            <p:nvPr/>
          </p:nvCxnSpPr>
          <p:spPr>
            <a:xfrm rot="16200000" flipV="1">
              <a:off x="5359307" y="3307602"/>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9" name="Group 278"/>
            <p:cNvGrpSpPr>
              <a:grpSpLocks noChangeAspect="1"/>
            </p:cNvGrpSpPr>
            <p:nvPr/>
          </p:nvGrpSpPr>
          <p:grpSpPr>
            <a:xfrm rot="16200000">
              <a:off x="5385165" y="3421073"/>
              <a:ext cx="234343" cy="120528"/>
              <a:chOff x="4009046" y="4527096"/>
              <a:chExt cx="468686" cy="241056"/>
            </a:xfrm>
          </p:grpSpPr>
          <p:grpSp>
            <p:nvGrpSpPr>
              <p:cNvPr id="280" name="Group 279"/>
              <p:cNvGrpSpPr/>
              <p:nvPr/>
            </p:nvGrpSpPr>
            <p:grpSpPr>
              <a:xfrm>
                <a:off x="4009046" y="4527096"/>
                <a:ext cx="468686" cy="241056"/>
                <a:chOff x="4267200" y="4527096"/>
                <a:chExt cx="468686" cy="241056"/>
              </a:xfrm>
            </p:grpSpPr>
            <p:sp>
              <p:nvSpPr>
                <p:cNvPr id="285" name="Isosceles Triangle 284"/>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Isosceles Triangle 295"/>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3" name="Oval 282"/>
              <p:cNvSpPr>
                <a:spLocks noChangeAspect="1"/>
              </p:cNvSpPr>
              <p:nvPr/>
            </p:nvSpPr>
            <p:spPr>
              <a:xfrm>
                <a:off x="4151949"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rot="16200000">
              <a:off x="4899401" y="3431006"/>
              <a:ext cx="714378" cy="100664"/>
              <a:chOff x="4267200" y="4343399"/>
              <a:chExt cx="457200" cy="64428"/>
            </a:xfrm>
            <a:solidFill>
              <a:schemeClr val="bg1">
                <a:lumMod val="75000"/>
              </a:schemeClr>
            </a:solidFill>
          </p:grpSpPr>
          <p:sp>
            <p:nvSpPr>
              <p:cNvPr id="321" name="Rectangle 320"/>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2" name="Group 321"/>
              <p:cNvGrpSpPr/>
              <p:nvPr/>
            </p:nvGrpSpPr>
            <p:grpSpPr>
              <a:xfrm>
                <a:off x="4267200" y="4343399"/>
                <a:ext cx="457200" cy="64428"/>
                <a:chOff x="4267200" y="4343399"/>
                <a:chExt cx="457200" cy="64428"/>
              </a:xfrm>
              <a:grpFill/>
            </p:grpSpPr>
            <p:cxnSp>
              <p:nvCxnSpPr>
                <p:cNvPr id="325" name="Straight Connector 324"/>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339" name="Straight Connector 338"/>
            <p:cNvCxnSpPr/>
            <p:nvPr/>
          </p:nvCxnSpPr>
          <p:spPr>
            <a:xfrm rot="16200000">
              <a:off x="4849070" y="3481338"/>
              <a:ext cx="71437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0" name="Group 339"/>
            <p:cNvGrpSpPr/>
            <p:nvPr/>
          </p:nvGrpSpPr>
          <p:grpSpPr>
            <a:xfrm rot="5400000" flipH="1">
              <a:off x="4918452" y="3431006"/>
              <a:ext cx="476252" cy="100664"/>
              <a:chOff x="4343400" y="4343399"/>
              <a:chExt cx="304800" cy="64428"/>
            </a:xfrm>
            <a:solidFill>
              <a:schemeClr val="bg1">
                <a:lumMod val="75000"/>
              </a:schemeClr>
            </a:solidFill>
          </p:grpSpPr>
          <p:sp>
            <p:nvSpPr>
              <p:cNvPr id="341" name="Rectangle 340"/>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p:cNvGrpSpPr/>
              <p:nvPr/>
            </p:nvGrpSpPr>
            <p:grpSpPr>
              <a:xfrm>
                <a:off x="4343400" y="4343399"/>
                <a:ext cx="304800" cy="64428"/>
                <a:chOff x="4343400" y="4343399"/>
                <a:chExt cx="304800" cy="64428"/>
              </a:xfrm>
              <a:grpFill/>
            </p:grpSpPr>
            <p:cxnSp>
              <p:nvCxnSpPr>
                <p:cNvPr id="343" name="Straight Connector 342"/>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40492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Vapor Compression Cycle</a:t>
            </a:r>
            <a:endParaRPr lang="en-US" dirty="0"/>
          </a:p>
        </p:txBody>
      </p:sp>
      <p:sp>
        <p:nvSpPr>
          <p:cNvPr id="3" name="Slide Number Placeholder 2"/>
          <p:cNvSpPr>
            <a:spLocks noGrp="1"/>
          </p:cNvSpPr>
          <p:nvPr>
            <p:ph type="sldNum" sz="quarter" idx="11"/>
          </p:nvPr>
        </p:nvSpPr>
        <p:spPr/>
        <p:txBody>
          <a:bodyPr/>
          <a:lstStyle/>
          <a:p>
            <a:fld id="{A9320731-3B2C-4107-8664-CAD7BE973DC8}" type="slidenum">
              <a:rPr lang="en-US" smtClean="0"/>
              <a:pPr/>
              <a:t>6</a:t>
            </a:fld>
            <a:endParaRPr lang="en-US"/>
          </a:p>
        </p:txBody>
      </p:sp>
      <p:pic>
        <p:nvPicPr>
          <p:cNvPr id="4098" name="Picture 2" descr="C:\ComIT\Project Data\DavisHall\CITRIS - Davis Hall Pictures\03-30-10 - Chiller Details\Hot gas bypass conn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0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Vapor Compression Cycle</a:t>
            </a:r>
            <a:endParaRPr lang="en-US" dirty="0"/>
          </a:p>
        </p:txBody>
      </p:sp>
      <p:sp>
        <p:nvSpPr>
          <p:cNvPr id="3" name="Slide Number Placeholder 2"/>
          <p:cNvSpPr>
            <a:spLocks noGrp="1"/>
          </p:cNvSpPr>
          <p:nvPr>
            <p:ph type="sldNum" sz="quarter" idx="11"/>
          </p:nvPr>
        </p:nvSpPr>
        <p:spPr/>
        <p:txBody>
          <a:bodyPr/>
          <a:lstStyle/>
          <a:p>
            <a:fld id="{A9320731-3B2C-4107-8664-CAD7BE973DC8}" type="slidenum">
              <a:rPr lang="en-US" smtClean="0"/>
              <a:pPr/>
              <a:t>7</a:t>
            </a:fld>
            <a:endParaRPr lang="en-US"/>
          </a:p>
        </p:txBody>
      </p:sp>
      <p:pic>
        <p:nvPicPr>
          <p:cNvPr id="4098" name="Picture 2" descr="C:\ComIT\Project Data\DavisHall\CITRIS - Davis Hall Pictures\03-30-10 - Chiller Details\Hot gas bypass conn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8166" y="130175"/>
            <a:ext cx="1938131" cy="458404"/>
          </a:xfrm>
          <a:prstGeom prst="rect">
            <a:avLst/>
          </a:prstGeom>
          <a:solidFill>
            <a:schemeClr val="bg1">
              <a:alpha val="75000"/>
            </a:schemeClr>
          </a:solidFill>
          <a:ln w="38100">
            <a:solidFill>
              <a:srgbClr val="FF0000"/>
            </a:solidFill>
          </a:ln>
          <a:effectLst>
            <a:outerShdw blurRad="50800" dist="38100" dir="2700000" algn="tl" rotWithShape="0">
              <a:prstClr val="black">
                <a:alpha val="40000"/>
              </a:prstClr>
            </a:outerShdw>
          </a:effectLst>
        </p:spPr>
        <p:txBody>
          <a:bodyPr wrap="square" rtlCol="0" anchor="ctr" anchorCtr="1">
            <a:noAutofit/>
          </a:bodyPr>
          <a:lstStyle/>
          <a:p>
            <a:r>
              <a:rPr lang="en-US" dirty="0"/>
              <a:t>?</a:t>
            </a:r>
          </a:p>
        </p:txBody>
      </p:sp>
      <p:sp>
        <p:nvSpPr>
          <p:cNvPr id="6" name="Right Arrow 5"/>
          <p:cNvSpPr/>
          <p:nvPr/>
        </p:nvSpPr>
        <p:spPr>
          <a:xfrm rot="925713">
            <a:off x="2182353" y="415717"/>
            <a:ext cx="489204" cy="484632"/>
          </a:xfrm>
          <a:prstGeom prst="rightArrow">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08325" y="2417005"/>
            <a:ext cx="1938131" cy="654050"/>
          </a:xfrm>
          <a:prstGeom prst="rect">
            <a:avLst/>
          </a:prstGeom>
          <a:solidFill>
            <a:schemeClr val="bg1">
              <a:alpha val="75000"/>
            </a:schemeClr>
          </a:solidFill>
          <a:ln w="38100">
            <a:solidFill>
              <a:srgbClr val="FF0000"/>
            </a:solidFill>
          </a:ln>
          <a:effectLst>
            <a:outerShdw blurRad="50800" dist="38100" dir="2700000" algn="tl" rotWithShape="0">
              <a:prstClr val="black">
                <a:alpha val="40000"/>
              </a:prstClr>
            </a:outerShdw>
          </a:effectLst>
        </p:spPr>
        <p:txBody>
          <a:bodyPr wrap="square" rtlCol="0" anchor="ctr" anchorCtr="1">
            <a:noAutofit/>
          </a:bodyPr>
          <a:lstStyle/>
          <a:p>
            <a:r>
              <a:rPr lang="en-US" dirty="0"/>
              <a:t>?</a:t>
            </a:r>
          </a:p>
        </p:txBody>
      </p:sp>
      <p:sp>
        <p:nvSpPr>
          <p:cNvPr id="8" name="Right Arrow 7"/>
          <p:cNvSpPr/>
          <p:nvPr/>
        </p:nvSpPr>
        <p:spPr>
          <a:xfrm rot="2732814">
            <a:off x="3375334" y="2518992"/>
            <a:ext cx="489204" cy="484632"/>
          </a:xfrm>
          <a:prstGeom prst="rightArrow">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019073">
            <a:off x="2214729" y="3186887"/>
            <a:ext cx="489204" cy="484632"/>
          </a:xfrm>
          <a:prstGeom prst="rightArrow">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0" y="5299496"/>
            <a:ext cx="1938131" cy="626624"/>
          </a:xfrm>
          <a:prstGeom prst="rect">
            <a:avLst/>
          </a:prstGeom>
          <a:solidFill>
            <a:schemeClr val="bg1">
              <a:alpha val="75000"/>
            </a:schemeClr>
          </a:solidFill>
          <a:ln w="38100">
            <a:solidFill>
              <a:srgbClr val="FF0000"/>
            </a:solidFill>
          </a:ln>
          <a:effectLst>
            <a:outerShdw blurRad="50800" dist="38100" dir="2700000" algn="tl" rotWithShape="0">
              <a:prstClr val="black">
                <a:alpha val="40000"/>
              </a:prstClr>
            </a:outerShdw>
          </a:effectLst>
        </p:spPr>
        <p:txBody>
          <a:bodyPr wrap="square" rtlCol="0" anchor="ctr" anchorCtr="1">
            <a:noAutofit/>
          </a:bodyPr>
          <a:lstStyle/>
          <a:p>
            <a:r>
              <a:rPr lang="en-US" dirty="0"/>
              <a:t>?</a:t>
            </a:r>
          </a:p>
        </p:txBody>
      </p:sp>
      <p:sp>
        <p:nvSpPr>
          <p:cNvPr id="11" name="Right Arrow 10"/>
          <p:cNvSpPr/>
          <p:nvPr/>
        </p:nvSpPr>
        <p:spPr>
          <a:xfrm rot="9331662">
            <a:off x="3875182" y="5446219"/>
            <a:ext cx="489204" cy="484632"/>
          </a:xfrm>
          <a:prstGeom prst="rightArrow">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30148" y="1068577"/>
            <a:ext cx="1408386" cy="666883"/>
          </a:xfrm>
          <a:prstGeom prst="rect">
            <a:avLst/>
          </a:prstGeom>
          <a:solidFill>
            <a:schemeClr val="bg1">
              <a:alpha val="75000"/>
            </a:schemeClr>
          </a:solidFill>
          <a:ln w="38100">
            <a:solidFill>
              <a:srgbClr val="FF0000"/>
            </a:solidFill>
          </a:ln>
          <a:effectLst>
            <a:outerShdw blurRad="50800" dist="38100" dir="2700000" algn="tl" rotWithShape="0">
              <a:prstClr val="black">
                <a:alpha val="40000"/>
              </a:prstClr>
            </a:outerShdw>
          </a:effectLst>
        </p:spPr>
        <p:txBody>
          <a:bodyPr wrap="square" rtlCol="0" anchor="ctr" anchorCtr="1">
            <a:noAutofit/>
          </a:bodyPr>
          <a:lstStyle/>
          <a:p>
            <a:pPr algn="ctr"/>
            <a:r>
              <a:rPr lang="en-US" dirty="0"/>
              <a:t>?</a:t>
            </a:r>
          </a:p>
        </p:txBody>
      </p:sp>
      <p:sp>
        <p:nvSpPr>
          <p:cNvPr id="13" name="Right Arrow 12"/>
          <p:cNvSpPr/>
          <p:nvPr/>
        </p:nvSpPr>
        <p:spPr>
          <a:xfrm rot="7876498">
            <a:off x="6547247" y="1862539"/>
            <a:ext cx="489204" cy="484632"/>
          </a:xfrm>
          <a:prstGeom prst="rightArrow">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39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12-07-11 FDE Black">
  <a:themeElements>
    <a:clrScheme name="FDE Black Background v1">
      <a:dk1>
        <a:sysClr val="windowText" lastClr="000000"/>
      </a:dk1>
      <a:lt1>
        <a:sysClr val="window" lastClr="FFFFFF"/>
      </a:lt1>
      <a:dk2>
        <a:srgbClr val="008FFF"/>
      </a:dk2>
      <a:lt2>
        <a:srgbClr val="0082AA"/>
      </a:lt2>
      <a:accent1>
        <a:srgbClr val="008FFF"/>
      </a:accent1>
      <a:accent2>
        <a:srgbClr val="FFFFFF"/>
      </a:accent2>
      <a:accent3>
        <a:srgbClr val="00B050"/>
      </a:accent3>
      <a:accent4>
        <a:srgbClr val="F50000"/>
      </a:accent4>
      <a:accent5>
        <a:srgbClr val="FF00FF"/>
      </a:accent5>
      <a:accent6>
        <a:srgbClr val="000000"/>
      </a:accent6>
      <a:hlink>
        <a:srgbClr val="00B0F0"/>
      </a:hlink>
      <a:folHlink>
        <a:srgbClr val="FF00FF"/>
      </a:folHlink>
    </a:clrScheme>
    <a:fontScheme name="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2012-07-11 FDE Black</Template>
  <TotalTime>9577</TotalTime>
  <Words>92</Words>
  <Application>Microsoft Office PowerPoint</Application>
  <PresentationFormat>On-screen Show (4:3)</PresentationFormat>
  <Paragraphs>103</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Narrow</vt:lpstr>
      <vt:lpstr>Calibri</vt:lpstr>
      <vt:lpstr>2012-07-11 FDE Black</vt:lpstr>
      <vt:lpstr>An Air Cooled Vapor Compression Cycle Chiller</vt:lpstr>
      <vt:lpstr>Adding Hot Gas Bypass</vt:lpstr>
      <vt:lpstr>PowerPoint Presentation</vt:lpstr>
      <vt:lpstr>PowerPoint Presentation</vt:lpstr>
      <vt:lpstr>Adding Hot Gas Bypass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Sellers</dc:creator>
  <cp:lastModifiedBy>David Sellers</cp:lastModifiedBy>
  <cp:revision>192</cp:revision>
  <cp:lastPrinted>2017-12-06T23:23:01Z</cp:lastPrinted>
  <dcterms:created xsi:type="dcterms:W3CDTF">2013-05-27T16:47:28Z</dcterms:created>
  <dcterms:modified xsi:type="dcterms:W3CDTF">2020-06-24T01:59:04Z</dcterms:modified>
</cp:coreProperties>
</file>