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06" r:id="rId2"/>
    <p:sldMasterId id="2147483719" r:id="rId3"/>
  </p:sldMasterIdLst>
  <p:notesMasterIdLst>
    <p:notesMasterId r:id="rId23"/>
  </p:notesMasterIdLst>
  <p:handoutMasterIdLst>
    <p:handoutMasterId r:id="rId24"/>
  </p:handoutMasterIdLst>
  <p:sldIdLst>
    <p:sldId id="266" r:id="rId4"/>
    <p:sldId id="286" r:id="rId5"/>
    <p:sldId id="287" r:id="rId6"/>
    <p:sldId id="291" r:id="rId7"/>
    <p:sldId id="284" r:id="rId8"/>
    <p:sldId id="290" r:id="rId9"/>
    <p:sldId id="288" r:id="rId10"/>
    <p:sldId id="289" r:id="rId11"/>
    <p:sldId id="292" r:id="rId12"/>
    <p:sldId id="268" r:id="rId13"/>
    <p:sldId id="269" r:id="rId14"/>
    <p:sldId id="270" r:id="rId15"/>
    <p:sldId id="271" r:id="rId16"/>
    <p:sldId id="272" r:id="rId17"/>
    <p:sldId id="273" r:id="rId18"/>
    <p:sldId id="276" r:id="rId19"/>
    <p:sldId id="277" r:id="rId20"/>
    <p:sldId id="274" r:id="rId21"/>
    <p:sldId id="275" r:id="rId22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374A0C-5BD7-4260-AA35-E3F109AECC1A}" v="36" dt="2021-10-14T04:28:06.6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3"/>
    <p:restoredTop sz="94718"/>
  </p:normalViewPr>
  <p:slideViewPr>
    <p:cSldViewPr snapToObjects="1" showGuides="1">
      <p:cViewPr varScale="1">
        <p:scale>
          <a:sx n="112" d="100"/>
          <a:sy n="112" d="100"/>
        </p:scale>
        <p:origin x="554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113" d="100"/>
          <a:sy n="113" d="100"/>
        </p:scale>
        <p:origin x="483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Sellers" userId="4221e503-3a6c-49a6-a4bc-d9f7c4f40304" providerId="ADAL" clId="{18374A0C-5BD7-4260-AA35-E3F109AECC1A}"/>
    <pc:docChg chg="undo custSel addSld delSld modSld sldOrd addMainMaster delMainMaster">
      <pc:chgData name="David Sellers" userId="4221e503-3a6c-49a6-a4bc-d9f7c4f40304" providerId="ADAL" clId="{18374A0C-5BD7-4260-AA35-E3F109AECC1A}" dt="2021-10-14T04:41:52.276" v="884" actId="14826"/>
      <pc:docMkLst>
        <pc:docMk/>
      </pc:docMkLst>
      <pc:sldChg chg="modSp mod">
        <pc:chgData name="David Sellers" userId="4221e503-3a6c-49a6-a4bc-d9f7c4f40304" providerId="ADAL" clId="{18374A0C-5BD7-4260-AA35-E3F109AECC1A}" dt="2021-10-14T02:14:43.603" v="17" actId="20577"/>
        <pc:sldMkLst>
          <pc:docMk/>
          <pc:sldMk cId="2021440480" sldId="266"/>
        </pc:sldMkLst>
        <pc:spChg chg="mod">
          <ac:chgData name="David Sellers" userId="4221e503-3a6c-49a6-a4bc-d9f7c4f40304" providerId="ADAL" clId="{18374A0C-5BD7-4260-AA35-E3F109AECC1A}" dt="2021-10-14T02:14:36.678" v="1" actId="20577"/>
          <ac:spMkLst>
            <pc:docMk/>
            <pc:sldMk cId="2021440480" sldId="266"/>
            <ac:spMk id="2" creationId="{00000000-0000-0000-0000-000000000000}"/>
          </ac:spMkLst>
        </pc:spChg>
        <pc:spChg chg="mod">
          <ac:chgData name="David Sellers" userId="4221e503-3a6c-49a6-a4bc-d9f7c4f40304" providerId="ADAL" clId="{18374A0C-5BD7-4260-AA35-E3F109AECC1A}" dt="2021-10-14T02:14:43.603" v="17" actId="20577"/>
          <ac:spMkLst>
            <pc:docMk/>
            <pc:sldMk cId="2021440480" sldId="266"/>
            <ac:spMk id="3" creationId="{00000000-0000-0000-0000-000000000000}"/>
          </ac:spMkLst>
        </pc:spChg>
      </pc:sldChg>
      <pc:sldChg chg="modSp add del mod chgLayout">
        <pc:chgData name="David Sellers" userId="4221e503-3a6c-49a6-a4bc-d9f7c4f40304" providerId="ADAL" clId="{18374A0C-5BD7-4260-AA35-E3F109AECC1A}" dt="2021-10-14T02:21:09.978" v="70" actId="47"/>
        <pc:sldMkLst>
          <pc:docMk/>
          <pc:sldMk cId="1207601681" sldId="267"/>
        </pc:sldMkLst>
        <pc:spChg chg="mod ord">
          <ac:chgData name="David Sellers" userId="4221e503-3a6c-49a6-a4bc-d9f7c4f40304" providerId="ADAL" clId="{18374A0C-5BD7-4260-AA35-E3F109AECC1A}" dt="2021-10-14T02:15:48.921" v="37" actId="700"/>
          <ac:spMkLst>
            <pc:docMk/>
            <pc:sldMk cId="1207601681" sldId="267"/>
            <ac:spMk id="2" creationId="{00000000-0000-0000-0000-000000000000}"/>
          </ac:spMkLst>
        </pc:spChg>
        <pc:spChg chg="mod ord">
          <ac:chgData name="David Sellers" userId="4221e503-3a6c-49a6-a4bc-d9f7c4f40304" providerId="ADAL" clId="{18374A0C-5BD7-4260-AA35-E3F109AECC1A}" dt="2021-10-14T02:15:48.967" v="38" actId="27636"/>
          <ac:spMkLst>
            <pc:docMk/>
            <pc:sldMk cId="1207601681" sldId="267"/>
            <ac:spMk id="3" creationId="{00000000-0000-0000-0000-000000000000}"/>
          </ac:spMkLst>
        </pc:spChg>
      </pc:sldChg>
      <pc:sldChg chg="modSp add mod">
        <pc:chgData name="David Sellers" userId="4221e503-3a6c-49a6-a4bc-d9f7c4f40304" providerId="ADAL" clId="{18374A0C-5BD7-4260-AA35-E3F109AECC1A}" dt="2021-10-14T04:37:58.789" v="883" actId="20577"/>
        <pc:sldMkLst>
          <pc:docMk/>
          <pc:sldMk cId="4036501713" sldId="268"/>
        </pc:sldMkLst>
        <pc:spChg chg="mod">
          <ac:chgData name="David Sellers" userId="4221e503-3a6c-49a6-a4bc-d9f7c4f40304" providerId="ADAL" clId="{18374A0C-5BD7-4260-AA35-E3F109AECC1A}" dt="2021-10-14T04:37:58.789" v="883" actId="20577"/>
          <ac:spMkLst>
            <pc:docMk/>
            <pc:sldMk cId="4036501713" sldId="268"/>
            <ac:spMk id="2" creationId="{47FA574D-2613-495B-82FC-EFDC6AA9C965}"/>
          </ac:spMkLst>
        </pc:spChg>
        <pc:spChg chg="mod">
          <ac:chgData name="David Sellers" userId="4221e503-3a6c-49a6-a4bc-d9f7c4f40304" providerId="ADAL" clId="{18374A0C-5BD7-4260-AA35-E3F109AECC1A}" dt="2021-10-14T02:18:10.934" v="45" actId="14100"/>
          <ac:spMkLst>
            <pc:docMk/>
            <pc:sldMk cId="4036501713" sldId="268"/>
            <ac:spMk id="7" creationId="{C349FF2C-43FE-4B4F-9BC7-1C242EAF0E46}"/>
          </ac:spMkLst>
        </pc:spChg>
        <pc:picChg chg="mod">
          <ac:chgData name="David Sellers" userId="4221e503-3a6c-49a6-a4bc-d9f7c4f40304" providerId="ADAL" clId="{18374A0C-5BD7-4260-AA35-E3F109AECC1A}" dt="2021-10-14T02:18:17.654" v="46" actId="14100"/>
          <ac:picMkLst>
            <pc:docMk/>
            <pc:sldMk cId="4036501713" sldId="268"/>
            <ac:picMk id="17" creationId="{FDC3F46C-A0C4-40E8-BEE2-696CFF09EE84}"/>
          </ac:picMkLst>
        </pc:picChg>
      </pc:sldChg>
      <pc:sldChg chg="modSp add mod modClrScheme chgLayout">
        <pc:chgData name="David Sellers" userId="4221e503-3a6c-49a6-a4bc-d9f7c4f40304" providerId="ADAL" clId="{18374A0C-5BD7-4260-AA35-E3F109AECC1A}" dt="2021-10-14T02:18:03.634" v="44" actId="27636"/>
        <pc:sldMkLst>
          <pc:docMk/>
          <pc:sldMk cId="129029240" sldId="269"/>
        </pc:sldMkLst>
        <pc:spChg chg="mod ord">
          <ac:chgData name="David Sellers" userId="4221e503-3a6c-49a6-a4bc-d9f7c4f40304" providerId="ADAL" clId="{18374A0C-5BD7-4260-AA35-E3F109AECC1A}" dt="2021-10-14T02:16:43.014" v="40" actId="700"/>
          <ac:spMkLst>
            <pc:docMk/>
            <pc:sldMk cId="129029240" sldId="269"/>
            <ac:spMk id="2" creationId="{47FA574D-2613-495B-82FC-EFDC6AA9C965}"/>
          </ac:spMkLst>
        </pc:spChg>
        <pc:spChg chg="mod ord">
          <ac:chgData name="David Sellers" userId="4221e503-3a6c-49a6-a4bc-d9f7c4f40304" providerId="ADAL" clId="{18374A0C-5BD7-4260-AA35-E3F109AECC1A}" dt="2021-10-14T02:18:03.634" v="44" actId="27636"/>
          <ac:spMkLst>
            <pc:docMk/>
            <pc:sldMk cId="129029240" sldId="269"/>
            <ac:spMk id="7" creationId="{C349FF2C-43FE-4B4F-9BC7-1C242EAF0E46}"/>
          </ac:spMkLst>
        </pc:spChg>
      </pc:sldChg>
      <pc:sldChg chg="modSp add mod modClrScheme chgLayout">
        <pc:chgData name="David Sellers" userId="4221e503-3a6c-49a6-a4bc-d9f7c4f40304" providerId="ADAL" clId="{18374A0C-5BD7-4260-AA35-E3F109AECC1A}" dt="2021-10-14T02:19:47.661" v="57" actId="552"/>
        <pc:sldMkLst>
          <pc:docMk/>
          <pc:sldMk cId="1969199758" sldId="270"/>
        </pc:sldMkLst>
        <pc:spChg chg="mod ord">
          <ac:chgData name="David Sellers" userId="4221e503-3a6c-49a6-a4bc-d9f7c4f40304" providerId="ADAL" clId="{18374A0C-5BD7-4260-AA35-E3F109AECC1A}" dt="2021-10-14T02:19:47.661" v="57" actId="552"/>
          <ac:spMkLst>
            <pc:docMk/>
            <pc:sldMk cId="1969199758" sldId="270"/>
            <ac:spMk id="2" creationId="{47FA574D-2613-495B-82FC-EFDC6AA9C965}"/>
          </ac:spMkLst>
        </pc:spChg>
        <pc:spChg chg="mod ord">
          <ac:chgData name="David Sellers" userId="4221e503-3a6c-49a6-a4bc-d9f7c4f40304" providerId="ADAL" clId="{18374A0C-5BD7-4260-AA35-E3F109AECC1A}" dt="2021-10-14T02:19:12.133" v="51" actId="1076"/>
          <ac:spMkLst>
            <pc:docMk/>
            <pc:sldMk cId="1969199758" sldId="270"/>
            <ac:spMk id="7" creationId="{C349FF2C-43FE-4B4F-9BC7-1C242EAF0E46}"/>
          </ac:spMkLst>
        </pc:spChg>
        <pc:picChg chg="mod">
          <ac:chgData name="David Sellers" userId="4221e503-3a6c-49a6-a4bc-d9f7c4f40304" providerId="ADAL" clId="{18374A0C-5BD7-4260-AA35-E3F109AECC1A}" dt="2021-10-14T02:19:47.661" v="57" actId="552"/>
          <ac:picMkLst>
            <pc:docMk/>
            <pc:sldMk cId="1969199758" sldId="270"/>
            <ac:picMk id="21" creationId="{95789581-6499-4F76-8482-18EBBDB322F8}"/>
          </ac:picMkLst>
        </pc:picChg>
      </pc:sldChg>
      <pc:sldChg chg="modSp add mod modClrScheme chgLayout">
        <pc:chgData name="David Sellers" userId="4221e503-3a6c-49a6-a4bc-d9f7c4f40304" providerId="ADAL" clId="{18374A0C-5BD7-4260-AA35-E3F109AECC1A}" dt="2021-10-14T02:19:41.294" v="56" actId="552"/>
        <pc:sldMkLst>
          <pc:docMk/>
          <pc:sldMk cId="2243032205" sldId="271"/>
        </pc:sldMkLst>
        <pc:spChg chg="mod ord">
          <ac:chgData name="David Sellers" userId="4221e503-3a6c-49a6-a4bc-d9f7c4f40304" providerId="ADAL" clId="{18374A0C-5BD7-4260-AA35-E3F109AECC1A}" dt="2021-10-14T02:19:41.294" v="56" actId="552"/>
          <ac:spMkLst>
            <pc:docMk/>
            <pc:sldMk cId="2243032205" sldId="271"/>
            <ac:spMk id="2" creationId="{47FA574D-2613-495B-82FC-EFDC6AA9C965}"/>
          </ac:spMkLst>
        </pc:spChg>
        <pc:spChg chg="mod ord">
          <ac:chgData name="David Sellers" userId="4221e503-3a6c-49a6-a4bc-d9f7c4f40304" providerId="ADAL" clId="{18374A0C-5BD7-4260-AA35-E3F109AECC1A}" dt="2021-10-14T02:19:36.132" v="55" actId="14100"/>
          <ac:spMkLst>
            <pc:docMk/>
            <pc:sldMk cId="2243032205" sldId="271"/>
            <ac:spMk id="7" creationId="{C349FF2C-43FE-4B4F-9BC7-1C242EAF0E46}"/>
          </ac:spMkLst>
        </pc:spChg>
        <pc:picChg chg="mod">
          <ac:chgData name="David Sellers" userId="4221e503-3a6c-49a6-a4bc-d9f7c4f40304" providerId="ADAL" clId="{18374A0C-5BD7-4260-AA35-E3F109AECC1A}" dt="2021-10-14T02:19:41.294" v="56" actId="552"/>
          <ac:picMkLst>
            <pc:docMk/>
            <pc:sldMk cId="2243032205" sldId="271"/>
            <ac:picMk id="5" creationId="{9E51DC9D-C759-4CDF-9745-8029C966151C}"/>
          </ac:picMkLst>
        </pc:picChg>
      </pc:sldChg>
      <pc:sldChg chg="modSp add mod chgLayout">
        <pc:chgData name="David Sellers" userId="4221e503-3a6c-49a6-a4bc-d9f7c4f40304" providerId="ADAL" clId="{18374A0C-5BD7-4260-AA35-E3F109AECC1A}" dt="2021-10-14T02:20:07.432" v="62" actId="554"/>
        <pc:sldMkLst>
          <pc:docMk/>
          <pc:sldMk cId="2228670965" sldId="272"/>
        </pc:sldMkLst>
        <pc:spChg chg="mod ord">
          <ac:chgData name="David Sellers" userId="4221e503-3a6c-49a6-a4bc-d9f7c4f40304" providerId="ADAL" clId="{18374A0C-5BD7-4260-AA35-E3F109AECC1A}" dt="2021-10-14T02:20:00.232" v="58" actId="700"/>
          <ac:spMkLst>
            <pc:docMk/>
            <pc:sldMk cId="2228670965" sldId="272"/>
            <ac:spMk id="2" creationId="{47FA574D-2613-495B-82FC-EFDC6AA9C965}"/>
          </ac:spMkLst>
        </pc:spChg>
        <pc:spChg chg="mod ord">
          <ac:chgData name="David Sellers" userId="4221e503-3a6c-49a6-a4bc-d9f7c4f40304" providerId="ADAL" clId="{18374A0C-5BD7-4260-AA35-E3F109AECC1A}" dt="2021-10-14T02:20:07.432" v="62" actId="554"/>
          <ac:spMkLst>
            <pc:docMk/>
            <pc:sldMk cId="2228670965" sldId="272"/>
            <ac:spMk id="7" creationId="{C349FF2C-43FE-4B4F-9BC7-1C242EAF0E46}"/>
          </ac:spMkLst>
        </pc:spChg>
        <pc:picChg chg="mod ord">
          <ac:chgData name="David Sellers" userId="4221e503-3a6c-49a6-a4bc-d9f7c4f40304" providerId="ADAL" clId="{18374A0C-5BD7-4260-AA35-E3F109AECC1A}" dt="2021-10-14T02:20:07.432" v="62" actId="554"/>
          <ac:picMkLst>
            <pc:docMk/>
            <pc:sldMk cId="2228670965" sldId="272"/>
            <ac:picMk id="14" creationId="{8091B26D-A343-4133-97EC-D95A407CF7DC}"/>
          </ac:picMkLst>
        </pc:picChg>
      </pc:sldChg>
      <pc:sldChg chg="modSp add mod">
        <pc:chgData name="David Sellers" userId="4221e503-3a6c-49a6-a4bc-d9f7c4f40304" providerId="ADAL" clId="{18374A0C-5BD7-4260-AA35-E3F109AECC1A}" dt="2021-10-14T02:15:29.110" v="32" actId="27636"/>
        <pc:sldMkLst>
          <pc:docMk/>
          <pc:sldMk cId="2056644175" sldId="273"/>
        </pc:sldMkLst>
        <pc:spChg chg="mod">
          <ac:chgData name="David Sellers" userId="4221e503-3a6c-49a6-a4bc-d9f7c4f40304" providerId="ADAL" clId="{18374A0C-5BD7-4260-AA35-E3F109AECC1A}" dt="2021-10-14T02:15:29.110" v="32" actId="27636"/>
          <ac:spMkLst>
            <pc:docMk/>
            <pc:sldMk cId="2056644175" sldId="273"/>
            <ac:spMk id="2" creationId="{47FA574D-2613-495B-82FC-EFDC6AA9C965}"/>
          </ac:spMkLst>
        </pc:spChg>
      </pc:sldChg>
      <pc:sldChg chg="addSp delSp modSp add mod chgLayout">
        <pc:chgData name="David Sellers" userId="4221e503-3a6c-49a6-a4bc-d9f7c4f40304" providerId="ADAL" clId="{18374A0C-5BD7-4260-AA35-E3F109AECC1A}" dt="2021-10-14T02:30:16.075" v="542" actId="27636"/>
        <pc:sldMkLst>
          <pc:docMk/>
          <pc:sldMk cId="1842007990" sldId="274"/>
        </pc:sldMkLst>
        <pc:spChg chg="add del mod">
          <ac:chgData name="David Sellers" userId="4221e503-3a6c-49a6-a4bc-d9f7c4f40304" providerId="ADAL" clId="{18374A0C-5BD7-4260-AA35-E3F109AECC1A}" dt="2021-10-14T02:29:23.274" v="531" actId="6264"/>
          <ac:spMkLst>
            <pc:docMk/>
            <pc:sldMk cId="1842007990" sldId="274"/>
            <ac:spMk id="2" creationId="{2CA40A45-DE5D-45BF-AA9B-F07D5DFD9178}"/>
          </ac:spMkLst>
        </pc:spChg>
        <pc:spChg chg="add del mod">
          <ac:chgData name="David Sellers" userId="4221e503-3a6c-49a6-a4bc-d9f7c4f40304" providerId="ADAL" clId="{18374A0C-5BD7-4260-AA35-E3F109AECC1A}" dt="2021-10-14T02:29:23.274" v="531" actId="6264"/>
          <ac:spMkLst>
            <pc:docMk/>
            <pc:sldMk cId="1842007990" sldId="274"/>
            <ac:spMk id="3" creationId="{C8CD2A7B-9294-4D2D-A1E6-4CD4C6B74B54}"/>
          </ac:spMkLst>
        </pc:spChg>
        <pc:spChg chg="mod ord">
          <ac:chgData name="David Sellers" userId="4221e503-3a6c-49a6-a4bc-d9f7c4f40304" providerId="ADAL" clId="{18374A0C-5BD7-4260-AA35-E3F109AECC1A}" dt="2021-10-14T02:29:23.274" v="531" actId="6264"/>
          <ac:spMkLst>
            <pc:docMk/>
            <pc:sldMk cId="1842007990" sldId="274"/>
            <ac:spMk id="7" creationId="{1C5F1113-1C7C-4D20-BE02-7DB5D198A767}"/>
          </ac:spMkLst>
        </pc:spChg>
        <pc:spChg chg="mod ord">
          <ac:chgData name="David Sellers" userId="4221e503-3a6c-49a6-a4bc-d9f7c4f40304" providerId="ADAL" clId="{18374A0C-5BD7-4260-AA35-E3F109AECC1A}" dt="2021-10-14T02:30:16.075" v="542" actId="27636"/>
          <ac:spMkLst>
            <pc:docMk/>
            <pc:sldMk cId="1842007990" sldId="274"/>
            <ac:spMk id="8" creationId="{DD84D053-D499-46CA-8E15-0A839E468604}"/>
          </ac:spMkLst>
        </pc:spChg>
      </pc:sldChg>
      <pc:sldChg chg="addSp delSp modSp add mod chgLayout">
        <pc:chgData name="David Sellers" userId="4221e503-3a6c-49a6-a4bc-d9f7c4f40304" providerId="ADAL" clId="{18374A0C-5BD7-4260-AA35-E3F109AECC1A}" dt="2021-10-14T02:30:40.477" v="543" actId="14100"/>
        <pc:sldMkLst>
          <pc:docMk/>
          <pc:sldMk cId="2151420624" sldId="275"/>
        </pc:sldMkLst>
        <pc:spChg chg="mod ord">
          <ac:chgData name="David Sellers" userId="4221e503-3a6c-49a6-a4bc-d9f7c4f40304" providerId="ADAL" clId="{18374A0C-5BD7-4260-AA35-E3F109AECC1A}" dt="2021-10-14T02:29:40.997" v="535" actId="6264"/>
          <ac:spMkLst>
            <pc:docMk/>
            <pc:sldMk cId="2151420624" sldId="275"/>
            <ac:spMk id="2" creationId="{56A88041-91D3-4D79-8592-ECD16EB7A479}"/>
          </ac:spMkLst>
        </pc:spChg>
        <pc:spChg chg="mod ord">
          <ac:chgData name="David Sellers" userId="4221e503-3a6c-49a6-a4bc-d9f7c4f40304" providerId="ADAL" clId="{18374A0C-5BD7-4260-AA35-E3F109AECC1A}" dt="2021-10-14T02:30:40.477" v="543" actId="14100"/>
          <ac:spMkLst>
            <pc:docMk/>
            <pc:sldMk cId="2151420624" sldId="275"/>
            <ac:spMk id="3" creationId="{76DB7D6D-B693-4AF8-94E3-2C96E60B52C7}"/>
          </ac:spMkLst>
        </pc:spChg>
        <pc:spChg chg="add del mod">
          <ac:chgData name="David Sellers" userId="4221e503-3a6c-49a6-a4bc-d9f7c4f40304" providerId="ADAL" clId="{18374A0C-5BD7-4260-AA35-E3F109AECC1A}" dt="2021-10-14T02:29:40.997" v="535" actId="6264"/>
          <ac:spMkLst>
            <pc:docMk/>
            <pc:sldMk cId="2151420624" sldId="275"/>
            <ac:spMk id="4" creationId="{1FE61F3D-53A1-4D79-B48A-3245F789362B}"/>
          </ac:spMkLst>
        </pc:spChg>
        <pc:spChg chg="add del mod">
          <ac:chgData name="David Sellers" userId="4221e503-3a6c-49a6-a4bc-d9f7c4f40304" providerId="ADAL" clId="{18374A0C-5BD7-4260-AA35-E3F109AECC1A}" dt="2021-10-14T02:29:40.997" v="535" actId="6264"/>
          <ac:spMkLst>
            <pc:docMk/>
            <pc:sldMk cId="2151420624" sldId="275"/>
            <ac:spMk id="5" creationId="{B4EDA958-9F8E-4031-B5FE-BC8F3C56E0CA}"/>
          </ac:spMkLst>
        </pc:spChg>
      </pc:sldChg>
      <pc:sldChg chg="modSp add mod">
        <pc:chgData name="David Sellers" userId="4221e503-3a6c-49a6-a4bc-d9f7c4f40304" providerId="ADAL" clId="{18374A0C-5BD7-4260-AA35-E3F109AECC1A}" dt="2021-10-14T04:37:46.815" v="873" actId="1076"/>
        <pc:sldMkLst>
          <pc:docMk/>
          <pc:sldMk cId="800332729" sldId="276"/>
        </pc:sldMkLst>
        <pc:spChg chg="mod">
          <ac:chgData name="David Sellers" userId="4221e503-3a6c-49a6-a4bc-d9f7c4f40304" providerId="ADAL" clId="{18374A0C-5BD7-4260-AA35-E3F109AECC1A}" dt="2021-10-14T02:20:44.891" v="65" actId="27636"/>
          <ac:spMkLst>
            <pc:docMk/>
            <pc:sldMk cId="800332729" sldId="276"/>
            <ac:spMk id="2" creationId="{47FA574D-2613-495B-82FC-EFDC6AA9C965}"/>
          </ac:spMkLst>
        </pc:spChg>
        <pc:picChg chg="mod">
          <ac:chgData name="David Sellers" userId="4221e503-3a6c-49a6-a4bc-d9f7c4f40304" providerId="ADAL" clId="{18374A0C-5BD7-4260-AA35-E3F109AECC1A}" dt="2021-10-14T04:37:46.815" v="873" actId="1076"/>
          <ac:picMkLst>
            <pc:docMk/>
            <pc:sldMk cId="800332729" sldId="276"/>
            <ac:picMk id="14" creationId="{8091B26D-A343-4133-97EC-D95A407CF7DC}"/>
          </ac:picMkLst>
        </pc:picChg>
      </pc:sldChg>
      <pc:sldChg chg="addSp delSp modSp new mod ord">
        <pc:chgData name="David Sellers" userId="4221e503-3a6c-49a6-a4bc-d9f7c4f40304" providerId="ADAL" clId="{18374A0C-5BD7-4260-AA35-E3F109AECC1A}" dt="2021-10-14T04:41:52.276" v="884" actId="14826"/>
        <pc:sldMkLst>
          <pc:docMk/>
          <pc:sldMk cId="1128872101" sldId="277"/>
        </pc:sldMkLst>
        <pc:spChg chg="mod">
          <ac:chgData name="David Sellers" userId="4221e503-3a6c-49a6-a4bc-d9f7c4f40304" providerId="ADAL" clId="{18374A0C-5BD7-4260-AA35-E3F109AECC1A}" dt="2021-10-14T02:21:29.473" v="119" actId="27636"/>
          <ac:spMkLst>
            <pc:docMk/>
            <pc:sldMk cId="1128872101" sldId="277"/>
            <ac:spMk id="2" creationId="{462F89FD-24F7-45D8-85C8-2452A5C53A64}"/>
          </ac:spMkLst>
        </pc:spChg>
        <pc:spChg chg="mod">
          <ac:chgData name="David Sellers" userId="4221e503-3a6c-49a6-a4bc-d9f7c4f40304" providerId="ADAL" clId="{18374A0C-5BD7-4260-AA35-E3F109AECC1A}" dt="2021-10-14T02:24:59.619" v="529" actId="27636"/>
          <ac:spMkLst>
            <pc:docMk/>
            <pc:sldMk cId="1128872101" sldId="277"/>
            <ac:spMk id="3" creationId="{CB44BE91-6CC6-43E8-8639-DD8B5F7D000D}"/>
          </ac:spMkLst>
        </pc:spChg>
        <pc:spChg chg="del">
          <ac:chgData name="David Sellers" userId="4221e503-3a6c-49a6-a4bc-d9f7c4f40304" providerId="ADAL" clId="{18374A0C-5BD7-4260-AA35-E3F109AECC1A}" dt="2021-10-14T02:22:08.331" v="144"/>
          <ac:spMkLst>
            <pc:docMk/>
            <pc:sldMk cId="1128872101" sldId="277"/>
            <ac:spMk id="4" creationId="{71659931-A63D-41DC-B56C-639F7B6C6BBD}"/>
          </ac:spMkLst>
        </pc:spChg>
        <pc:graphicFrameChg chg="add del mod">
          <ac:chgData name="David Sellers" userId="4221e503-3a6c-49a6-a4bc-d9f7c4f40304" providerId="ADAL" clId="{18374A0C-5BD7-4260-AA35-E3F109AECC1A}" dt="2021-10-14T02:21:52.536" v="131"/>
          <ac:graphicFrameMkLst>
            <pc:docMk/>
            <pc:sldMk cId="1128872101" sldId="277"/>
            <ac:graphicFrameMk id="5" creationId="{3FA17984-2940-49A1-AE6C-49D66E41C8D5}"/>
          </ac:graphicFrameMkLst>
        </pc:graphicFrameChg>
        <pc:graphicFrameChg chg="add del mod">
          <ac:chgData name="David Sellers" userId="4221e503-3a6c-49a6-a4bc-d9f7c4f40304" providerId="ADAL" clId="{18374A0C-5BD7-4260-AA35-E3F109AECC1A}" dt="2021-10-14T02:22:02.914" v="143"/>
          <ac:graphicFrameMkLst>
            <pc:docMk/>
            <pc:sldMk cId="1128872101" sldId="277"/>
            <ac:graphicFrameMk id="6" creationId="{E315662E-521F-41AA-81E4-5FBB1E1BDECD}"/>
          </ac:graphicFrameMkLst>
        </pc:graphicFrameChg>
        <pc:picChg chg="add mod">
          <ac:chgData name="David Sellers" userId="4221e503-3a6c-49a6-a4bc-d9f7c4f40304" providerId="ADAL" clId="{18374A0C-5BD7-4260-AA35-E3F109AECC1A}" dt="2021-10-14T04:41:52.276" v="884" actId="14826"/>
          <ac:picMkLst>
            <pc:docMk/>
            <pc:sldMk cId="1128872101" sldId="277"/>
            <ac:picMk id="7" creationId="{1010B29E-BA1B-4EC2-B37B-6FA0F3F39406}"/>
          </ac:picMkLst>
        </pc:picChg>
      </pc:sldChg>
      <pc:sldChg chg="modSp new del mod">
        <pc:chgData name="David Sellers" userId="4221e503-3a6c-49a6-a4bc-d9f7c4f40304" providerId="ADAL" clId="{18374A0C-5BD7-4260-AA35-E3F109AECC1A}" dt="2021-10-14T03:47:09.935" v="807" actId="47"/>
        <pc:sldMkLst>
          <pc:docMk/>
          <pc:sldMk cId="47591274" sldId="278"/>
        </pc:sldMkLst>
        <pc:spChg chg="mod">
          <ac:chgData name="David Sellers" userId="4221e503-3a6c-49a6-a4bc-d9f7c4f40304" providerId="ADAL" clId="{18374A0C-5BD7-4260-AA35-E3F109AECC1A}" dt="2021-10-14T02:31:15.356" v="574" actId="20577"/>
          <ac:spMkLst>
            <pc:docMk/>
            <pc:sldMk cId="47591274" sldId="278"/>
            <ac:spMk id="2" creationId="{3598BD03-2192-4D14-94DA-CC1A544D4552}"/>
          </ac:spMkLst>
        </pc:spChg>
      </pc:sldChg>
      <pc:sldChg chg="add del">
        <pc:chgData name="David Sellers" userId="4221e503-3a6c-49a6-a4bc-d9f7c4f40304" providerId="ADAL" clId="{18374A0C-5BD7-4260-AA35-E3F109AECC1A}" dt="2021-10-14T02:33:28.672" v="596" actId="47"/>
        <pc:sldMkLst>
          <pc:docMk/>
          <pc:sldMk cId="3395647428" sldId="279"/>
        </pc:sldMkLst>
      </pc:sldChg>
      <pc:sldChg chg="add del">
        <pc:chgData name="David Sellers" userId="4221e503-3a6c-49a6-a4bc-d9f7c4f40304" providerId="ADAL" clId="{18374A0C-5BD7-4260-AA35-E3F109AECC1A}" dt="2021-10-14T02:39:07.740" v="610" actId="47"/>
        <pc:sldMkLst>
          <pc:docMk/>
          <pc:sldMk cId="1452908089" sldId="280"/>
        </pc:sldMkLst>
      </pc:sldChg>
      <pc:sldChg chg="add del">
        <pc:chgData name="David Sellers" userId="4221e503-3a6c-49a6-a4bc-d9f7c4f40304" providerId="ADAL" clId="{18374A0C-5BD7-4260-AA35-E3F109AECC1A}" dt="2021-10-14T02:39:07.740" v="610" actId="47"/>
        <pc:sldMkLst>
          <pc:docMk/>
          <pc:sldMk cId="2996541388" sldId="281"/>
        </pc:sldMkLst>
      </pc:sldChg>
      <pc:sldChg chg="add del">
        <pc:chgData name="David Sellers" userId="4221e503-3a6c-49a6-a4bc-d9f7c4f40304" providerId="ADAL" clId="{18374A0C-5BD7-4260-AA35-E3F109AECC1A}" dt="2021-10-14T02:39:07.740" v="610" actId="47"/>
        <pc:sldMkLst>
          <pc:docMk/>
          <pc:sldMk cId="23604815" sldId="282"/>
        </pc:sldMkLst>
      </pc:sldChg>
      <pc:sldChg chg="addSp delSp modSp add del mod ord">
        <pc:chgData name="David Sellers" userId="4221e503-3a6c-49a6-a4bc-d9f7c4f40304" providerId="ADAL" clId="{18374A0C-5BD7-4260-AA35-E3F109AECC1A}" dt="2021-10-14T02:48:53.321" v="640" actId="47"/>
        <pc:sldMkLst>
          <pc:docMk/>
          <pc:sldMk cId="543021563" sldId="283"/>
        </pc:sldMkLst>
        <pc:spChg chg="add del mod">
          <ac:chgData name="David Sellers" userId="4221e503-3a6c-49a6-a4bc-d9f7c4f40304" providerId="ADAL" clId="{18374A0C-5BD7-4260-AA35-E3F109AECC1A}" dt="2021-10-14T02:44:04.871" v="617" actId="478"/>
          <ac:spMkLst>
            <pc:docMk/>
            <pc:sldMk cId="543021563" sldId="283"/>
            <ac:spMk id="6" creationId="{247404C8-CCD2-458F-9A33-6B0B4A26FB21}"/>
          </ac:spMkLst>
        </pc:spChg>
        <pc:spChg chg="add del mod">
          <ac:chgData name="David Sellers" userId="4221e503-3a6c-49a6-a4bc-d9f7c4f40304" providerId="ADAL" clId="{18374A0C-5BD7-4260-AA35-E3F109AECC1A}" dt="2021-10-14T02:44:04.871" v="617" actId="478"/>
          <ac:spMkLst>
            <pc:docMk/>
            <pc:sldMk cId="543021563" sldId="283"/>
            <ac:spMk id="8" creationId="{994D1EAE-8578-43E7-A232-AF195488CC9D}"/>
          </ac:spMkLst>
        </pc:spChg>
        <pc:spChg chg="add del mod">
          <ac:chgData name="David Sellers" userId="4221e503-3a6c-49a6-a4bc-d9f7c4f40304" providerId="ADAL" clId="{18374A0C-5BD7-4260-AA35-E3F109AECC1A}" dt="2021-10-14T02:44:18.160" v="619"/>
          <ac:spMkLst>
            <pc:docMk/>
            <pc:sldMk cId="543021563" sldId="283"/>
            <ac:spMk id="10" creationId="{994A1B23-CEBA-4267-9144-E54A9505D618}"/>
          </ac:spMkLst>
        </pc:spChg>
        <pc:picChg chg="add del mod">
          <ac:chgData name="David Sellers" userId="4221e503-3a6c-49a6-a4bc-d9f7c4f40304" providerId="ADAL" clId="{18374A0C-5BD7-4260-AA35-E3F109AECC1A}" dt="2021-10-14T02:44:04.871" v="617" actId="478"/>
          <ac:picMkLst>
            <pc:docMk/>
            <pc:sldMk cId="543021563" sldId="283"/>
            <ac:picMk id="11" creationId="{345A25C3-EC44-462D-8FE9-C71AF0E4D67A}"/>
          </ac:picMkLst>
        </pc:picChg>
        <pc:picChg chg="add del mod">
          <ac:chgData name="David Sellers" userId="4221e503-3a6c-49a6-a4bc-d9f7c4f40304" providerId="ADAL" clId="{18374A0C-5BD7-4260-AA35-E3F109AECC1A}" dt="2021-10-14T02:44:09.716" v="618" actId="478"/>
          <ac:picMkLst>
            <pc:docMk/>
            <pc:sldMk cId="543021563" sldId="283"/>
            <ac:picMk id="13" creationId="{DC62DEAB-410B-4744-AC31-5E963DAF8ADD}"/>
          </ac:picMkLst>
        </pc:picChg>
        <pc:picChg chg="add mod">
          <ac:chgData name="David Sellers" userId="4221e503-3a6c-49a6-a4bc-d9f7c4f40304" providerId="ADAL" clId="{18374A0C-5BD7-4260-AA35-E3F109AECC1A}" dt="2021-10-14T02:44:25.795" v="622" actId="1076"/>
          <ac:picMkLst>
            <pc:docMk/>
            <pc:sldMk cId="543021563" sldId="283"/>
            <ac:picMk id="14" creationId="{78B2635B-06B8-41DF-B8C2-E2BC65B91A5E}"/>
          </ac:picMkLst>
        </pc:picChg>
        <pc:picChg chg="add del mod">
          <ac:chgData name="David Sellers" userId="4221e503-3a6c-49a6-a4bc-d9f7c4f40304" providerId="ADAL" clId="{18374A0C-5BD7-4260-AA35-E3F109AECC1A}" dt="2021-10-14T02:44:20.649" v="621"/>
          <ac:picMkLst>
            <pc:docMk/>
            <pc:sldMk cId="543021563" sldId="283"/>
            <ac:picMk id="15" creationId="{915CEC3D-3EEE-4475-BA97-0088C208411B}"/>
          </ac:picMkLst>
        </pc:picChg>
      </pc:sldChg>
      <pc:sldChg chg="addSp delSp modSp add mod modClrScheme chgLayout">
        <pc:chgData name="David Sellers" userId="4221e503-3a6c-49a6-a4bc-d9f7c4f40304" providerId="ADAL" clId="{18374A0C-5BD7-4260-AA35-E3F109AECC1A}" dt="2021-10-14T02:57:09.893" v="799" actId="207"/>
        <pc:sldMkLst>
          <pc:docMk/>
          <pc:sldMk cId="2407281102" sldId="284"/>
        </pc:sldMkLst>
        <pc:spChg chg="mod ord">
          <ac:chgData name="David Sellers" userId="4221e503-3a6c-49a6-a4bc-d9f7c4f40304" providerId="ADAL" clId="{18374A0C-5BD7-4260-AA35-E3F109AECC1A}" dt="2021-10-14T02:53:08.414" v="695" actId="700"/>
          <ac:spMkLst>
            <pc:docMk/>
            <pc:sldMk cId="2407281102" sldId="284"/>
            <ac:spMk id="2" creationId="{97ABA464-1343-4073-B469-F3BD3DBA1878}"/>
          </ac:spMkLst>
        </pc:spChg>
        <pc:spChg chg="mod ord">
          <ac:chgData name="David Sellers" userId="4221e503-3a6c-49a6-a4bc-d9f7c4f40304" providerId="ADAL" clId="{18374A0C-5BD7-4260-AA35-E3F109AECC1A}" dt="2021-10-14T02:57:09.893" v="799" actId="207"/>
          <ac:spMkLst>
            <pc:docMk/>
            <pc:sldMk cId="2407281102" sldId="284"/>
            <ac:spMk id="3" creationId="{8DE1B088-480A-4BB1-B6A7-F643B572B18C}"/>
          </ac:spMkLst>
        </pc:spChg>
        <pc:spChg chg="add del mod ord">
          <ac:chgData name="David Sellers" userId="4221e503-3a6c-49a6-a4bc-d9f7c4f40304" providerId="ADAL" clId="{18374A0C-5BD7-4260-AA35-E3F109AECC1A}" dt="2021-10-14T02:55:10.001" v="716" actId="22"/>
          <ac:spMkLst>
            <pc:docMk/>
            <pc:sldMk cId="2407281102" sldId="284"/>
            <ac:spMk id="4" creationId="{CF3E7428-F962-49D1-8FCD-BDB998F29803}"/>
          </ac:spMkLst>
        </pc:spChg>
        <pc:spChg chg="add del mod">
          <ac:chgData name="David Sellers" userId="4221e503-3a6c-49a6-a4bc-d9f7c4f40304" providerId="ADAL" clId="{18374A0C-5BD7-4260-AA35-E3F109AECC1A}" dt="2021-10-14T02:57:03.190" v="798" actId="478"/>
          <ac:spMkLst>
            <pc:docMk/>
            <pc:sldMk cId="2407281102" sldId="284"/>
            <ac:spMk id="10" creationId="{37B73DEF-E058-49D8-AA5C-D5D03BEE2553}"/>
          </ac:spMkLst>
        </pc:spChg>
        <pc:picChg chg="add del mod ord">
          <ac:chgData name="David Sellers" userId="4221e503-3a6c-49a6-a4bc-d9f7c4f40304" providerId="ADAL" clId="{18374A0C-5BD7-4260-AA35-E3F109AECC1A}" dt="2021-10-14T02:54:41.462" v="715" actId="22"/>
          <ac:picMkLst>
            <pc:docMk/>
            <pc:sldMk cId="2407281102" sldId="284"/>
            <ac:picMk id="6" creationId="{4DCE0C6A-6855-4CDC-B994-6829066783E5}"/>
          </ac:picMkLst>
        </pc:picChg>
        <pc:picChg chg="add del mod ord">
          <ac:chgData name="David Sellers" userId="4221e503-3a6c-49a6-a4bc-d9f7c4f40304" providerId="ADAL" clId="{18374A0C-5BD7-4260-AA35-E3F109AECC1A}" dt="2021-10-14T02:56:59.820" v="797" actId="478"/>
          <ac:picMkLst>
            <pc:docMk/>
            <pc:sldMk cId="2407281102" sldId="284"/>
            <ac:picMk id="8" creationId="{06B76311-0ED2-4289-B157-C07BA9450ABB}"/>
          </ac:picMkLst>
        </pc:picChg>
      </pc:sldChg>
      <pc:sldChg chg="add del">
        <pc:chgData name="David Sellers" userId="4221e503-3a6c-49a6-a4bc-d9f7c4f40304" providerId="ADAL" clId="{18374A0C-5BD7-4260-AA35-E3F109AECC1A}" dt="2021-10-14T02:50:08.778" v="666" actId="47"/>
        <pc:sldMkLst>
          <pc:docMk/>
          <pc:sldMk cId="4190345565" sldId="285"/>
        </pc:sldMkLst>
      </pc:sldChg>
      <pc:sldChg chg="modSp add mod modTransition">
        <pc:chgData name="David Sellers" userId="4221e503-3a6c-49a6-a4bc-d9f7c4f40304" providerId="ADAL" clId="{18374A0C-5BD7-4260-AA35-E3F109AECC1A}" dt="2021-10-14T04:27:40.394" v="813"/>
        <pc:sldMkLst>
          <pc:docMk/>
          <pc:sldMk cId="4175903190" sldId="286"/>
        </pc:sldMkLst>
        <pc:spChg chg="mod">
          <ac:chgData name="David Sellers" userId="4221e503-3a6c-49a6-a4bc-d9f7c4f40304" providerId="ADAL" clId="{18374A0C-5BD7-4260-AA35-E3F109AECC1A}" dt="2021-10-14T02:33:26.622" v="595" actId="6549"/>
          <ac:spMkLst>
            <pc:docMk/>
            <pc:sldMk cId="4175903190" sldId="286"/>
            <ac:spMk id="2" creationId="{0EA3510E-D887-45EE-8D15-ADF0441944F9}"/>
          </ac:spMkLst>
        </pc:spChg>
        <pc:spChg chg="mod">
          <ac:chgData name="David Sellers" userId="4221e503-3a6c-49a6-a4bc-d9f7c4f40304" providerId="ADAL" clId="{18374A0C-5BD7-4260-AA35-E3F109AECC1A}" dt="2021-10-14T02:44:36.212" v="623" actId="552"/>
          <ac:spMkLst>
            <pc:docMk/>
            <pc:sldMk cId="4175903190" sldId="286"/>
            <ac:spMk id="5" creationId="{EAAA44E3-0870-4547-A5D5-964F16B50B34}"/>
          </ac:spMkLst>
        </pc:spChg>
        <pc:picChg chg="mod">
          <ac:chgData name="David Sellers" userId="4221e503-3a6c-49a6-a4bc-d9f7c4f40304" providerId="ADAL" clId="{18374A0C-5BD7-4260-AA35-E3F109AECC1A}" dt="2021-10-14T02:44:46.495" v="624" actId="554"/>
          <ac:picMkLst>
            <pc:docMk/>
            <pc:sldMk cId="4175903190" sldId="286"/>
            <ac:picMk id="11" creationId="{345A25C3-EC44-462D-8FE9-C71AF0E4D67A}"/>
          </ac:picMkLst>
        </pc:picChg>
        <pc:picChg chg="mod">
          <ac:chgData name="David Sellers" userId="4221e503-3a6c-49a6-a4bc-d9f7c4f40304" providerId="ADAL" clId="{18374A0C-5BD7-4260-AA35-E3F109AECC1A}" dt="2021-10-14T02:44:46.495" v="624" actId="554"/>
          <ac:picMkLst>
            <pc:docMk/>
            <pc:sldMk cId="4175903190" sldId="286"/>
            <ac:picMk id="13" creationId="{DC62DEAB-410B-4744-AC31-5E963DAF8ADD}"/>
          </ac:picMkLst>
        </pc:picChg>
      </pc:sldChg>
      <pc:sldChg chg="modSp add mod modTransition">
        <pc:chgData name="David Sellers" userId="4221e503-3a6c-49a6-a4bc-d9f7c4f40304" providerId="ADAL" clId="{18374A0C-5BD7-4260-AA35-E3F109AECC1A}" dt="2021-10-14T04:28:06.619" v="814"/>
        <pc:sldMkLst>
          <pc:docMk/>
          <pc:sldMk cId="1499425632" sldId="287"/>
        </pc:sldMkLst>
        <pc:spChg chg="mod">
          <ac:chgData name="David Sellers" userId="4221e503-3a6c-49a6-a4bc-d9f7c4f40304" providerId="ADAL" clId="{18374A0C-5BD7-4260-AA35-E3F109AECC1A}" dt="2021-10-14T02:45:00.305" v="634" actId="20577"/>
          <ac:spMkLst>
            <pc:docMk/>
            <pc:sldMk cId="1499425632" sldId="287"/>
            <ac:spMk id="2" creationId="{0EA3510E-D887-45EE-8D15-ADF0441944F9}"/>
          </ac:spMkLst>
        </pc:spChg>
        <pc:picChg chg="mod">
          <ac:chgData name="David Sellers" userId="4221e503-3a6c-49a6-a4bc-d9f7c4f40304" providerId="ADAL" clId="{18374A0C-5BD7-4260-AA35-E3F109AECC1A}" dt="2021-10-14T02:48:11.216" v="637" actId="14826"/>
          <ac:picMkLst>
            <pc:docMk/>
            <pc:sldMk cId="1499425632" sldId="287"/>
            <ac:picMk id="11" creationId="{345A25C3-EC44-462D-8FE9-C71AF0E4D67A}"/>
          </ac:picMkLst>
        </pc:picChg>
        <pc:picChg chg="mod">
          <ac:chgData name="David Sellers" userId="4221e503-3a6c-49a6-a4bc-d9f7c4f40304" providerId="ADAL" clId="{18374A0C-5BD7-4260-AA35-E3F109AECC1A}" dt="2021-10-14T02:47:54.302" v="636" actId="14826"/>
          <ac:picMkLst>
            <pc:docMk/>
            <pc:sldMk cId="1499425632" sldId="287"/>
            <ac:picMk id="13" creationId="{DC62DEAB-410B-4744-AC31-5E963DAF8ADD}"/>
          </ac:picMkLst>
        </pc:picChg>
      </pc:sldChg>
      <pc:sldChg chg="add del">
        <pc:chgData name="David Sellers" userId="4221e503-3a6c-49a6-a4bc-d9f7c4f40304" providerId="ADAL" clId="{18374A0C-5BD7-4260-AA35-E3F109AECC1A}" dt="2021-10-14T02:33:08.670" v="594" actId="47"/>
        <pc:sldMkLst>
          <pc:docMk/>
          <pc:sldMk cId="2614169027" sldId="287"/>
        </pc:sldMkLst>
      </pc:sldChg>
      <pc:sldChg chg="modSp add mod">
        <pc:chgData name="David Sellers" userId="4221e503-3a6c-49a6-a4bc-d9f7c4f40304" providerId="ADAL" clId="{18374A0C-5BD7-4260-AA35-E3F109AECC1A}" dt="2021-10-14T02:57:40.952" v="806" actId="207"/>
        <pc:sldMkLst>
          <pc:docMk/>
          <pc:sldMk cId="104959763" sldId="288"/>
        </pc:sldMkLst>
        <pc:spChg chg="mod">
          <ac:chgData name="David Sellers" userId="4221e503-3a6c-49a6-a4bc-d9f7c4f40304" providerId="ADAL" clId="{18374A0C-5BD7-4260-AA35-E3F109AECC1A}" dt="2021-10-14T02:57:40.952" v="806" actId="207"/>
          <ac:spMkLst>
            <pc:docMk/>
            <pc:sldMk cId="104959763" sldId="288"/>
            <ac:spMk id="3" creationId="{8DE1B088-480A-4BB1-B6A7-F643B572B18C}"/>
          </ac:spMkLst>
        </pc:spChg>
      </pc:sldChg>
      <pc:sldChg chg="add del">
        <pc:chgData name="David Sellers" userId="4221e503-3a6c-49a6-a4bc-d9f7c4f40304" providerId="ADAL" clId="{18374A0C-5BD7-4260-AA35-E3F109AECC1A}" dt="2021-10-14T02:54:14.563" v="709" actId="47"/>
        <pc:sldMkLst>
          <pc:docMk/>
          <pc:sldMk cId="2189298066" sldId="288"/>
        </pc:sldMkLst>
      </pc:sldChg>
      <pc:sldChg chg="add del">
        <pc:chgData name="David Sellers" userId="4221e503-3a6c-49a6-a4bc-d9f7c4f40304" providerId="ADAL" clId="{18374A0C-5BD7-4260-AA35-E3F109AECC1A}" dt="2021-10-14T02:53:48.078" v="705" actId="47"/>
        <pc:sldMkLst>
          <pc:docMk/>
          <pc:sldMk cId="2541635715" sldId="288"/>
        </pc:sldMkLst>
      </pc:sldChg>
      <pc:sldChg chg="add del">
        <pc:chgData name="David Sellers" userId="4221e503-3a6c-49a6-a4bc-d9f7c4f40304" providerId="ADAL" clId="{18374A0C-5BD7-4260-AA35-E3F109AECC1A}" dt="2021-10-14T02:54:12.845" v="708" actId="47"/>
        <pc:sldMkLst>
          <pc:docMk/>
          <pc:sldMk cId="520005553" sldId="289"/>
        </pc:sldMkLst>
      </pc:sldChg>
      <pc:sldChg chg="add">
        <pc:chgData name="David Sellers" userId="4221e503-3a6c-49a6-a4bc-d9f7c4f40304" providerId="ADAL" clId="{18374A0C-5BD7-4260-AA35-E3F109AECC1A}" dt="2021-10-14T02:56:41.656" v="795" actId="2890"/>
        <pc:sldMkLst>
          <pc:docMk/>
          <pc:sldMk cId="2058833802" sldId="289"/>
        </pc:sldMkLst>
      </pc:sldChg>
      <pc:sldChg chg="addSp delSp modSp add mod ord">
        <pc:chgData name="David Sellers" userId="4221e503-3a6c-49a6-a4bc-d9f7c4f40304" providerId="ADAL" clId="{18374A0C-5BD7-4260-AA35-E3F109AECC1A}" dt="2021-10-14T02:57:32.476" v="805"/>
        <pc:sldMkLst>
          <pc:docMk/>
          <pc:sldMk cId="871868620" sldId="290"/>
        </pc:sldMkLst>
        <pc:spChg chg="mod">
          <ac:chgData name="David Sellers" userId="4221e503-3a6c-49a6-a4bc-d9f7c4f40304" providerId="ADAL" clId="{18374A0C-5BD7-4260-AA35-E3F109AECC1A}" dt="2021-10-14T02:57:29.056" v="803" actId="207"/>
          <ac:spMkLst>
            <pc:docMk/>
            <pc:sldMk cId="871868620" sldId="290"/>
            <ac:spMk id="3" creationId="{8DE1B088-480A-4BB1-B6A7-F643B572B18C}"/>
          </ac:spMkLst>
        </pc:spChg>
        <pc:spChg chg="add del mod">
          <ac:chgData name="David Sellers" userId="4221e503-3a6c-49a6-a4bc-d9f7c4f40304" providerId="ADAL" clId="{18374A0C-5BD7-4260-AA35-E3F109AECC1A}" dt="2021-10-14T02:57:23.958" v="802" actId="478"/>
          <ac:spMkLst>
            <pc:docMk/>
            <pc:sldMk cId="871868620" sldId="290"/>
            <ac:spMk id="5" creationId="{9E2A6021-F275-4059-9AFC-92FAF0B241B1}"/>
          </ac:spMkLst>
        </pc:spChg>
        <pc:picChg chg="del">
          <ac:chgData name="David Sellers" userId="4221e503-3a6c-49a6-a4bc-d9f7c4f40304" providerId="ADAL" clId="{18374A0C-5BD7-4260-AA35-E3F109AECC1A}" dt="2021-10-14T02:57:22.120" v="801" actId="478"/>
          <ac:picMkLst>
            <pc:docMk/>
            <pc:sldMk cId="871868620" sldId="290"/>
            <ac:picMk id="8" creationId="{06B76311-0ED2-4289-B157-C07BA9450ABB}"/>
          </ac:picMkLst>
        </pc:picChg>
      </pc:sldChg>
      <pc:sldChg chg="modSp add mod">
        <pc:chgData name="David Sellers" userId="4221e503-3a6c-49a6-a4bc-d9f7c4f40304" providerId="ADAL" clId="{18374A0C-5BD7-4260-AA35-E3F109AECC1A}" dt="2021-10-14T03:50:02.844" v="809" actId="14826"/>
        <pc:sldMkLst>
          <pc:docMk/>
          <pc:sldMk cId="9400286" sldId="291"/>
        </pc:sldMkLst>
        <pc:picChg chg="mod">
          <ac:chgData name="David Sellers" userId="4221e503-3a6c-49a6-a4bc-d9f7c4f40304" providerId="ADAL" clId="{18374A0C-5BD7-4260-AA35-E3F109AECC1A}" dt="2021-10-14T03:50:02.844" v="809" actId="14826"/>
          <ac:picMkLst>
            <pc:docMk/>
            <pc:sldMk cId="9400286" sldId="291"/>
            <ac:picMk id="13" creationId="{DC62DEAB-410B-4744-AC31-5E963DAF8ADD}"/>
          </ac:picMkLst>
        </pc:picChg>
      </pc:sldChg>
      <pc:sldChg chg="new del">
        <pc:chgData name="David Sellers" userId="4221e503-3a6c-49a6-a4bc-d9f7c4f40304" providerId="ADAL" clId="{18374A0C-5BD7-4260-AA35-E3F109AECC1A}" dt="2021-10-14T04:28:58.763" v="816" actId="47"/>
        <pc:sldMkLst>
          <pc:docMk/>
          <pc:sldMk cId="3859234196" sldId="292"/>
        </pc:sldMkLst>
      </pc:sldChg>
      <pc:sldChg chg="modSp add mod ord">
        <pc:chgData name="David Sellers" userId="4221e503-3a6c-49a6-a4bc-d9f7c4f40304" providerId="ADAL" clId="{18374A0C-5BD7-4260-AA35-E3F109AECC1A}" dt="2021-10-14T04:30:54.716" v="870"/>
        <pc:sldMkLst>
          <pc:docMk/>
          <pc:sldMk cId="4190345565" sldId="292"/>
        </pc:sldMkLst>
        <pc:spChg chg="mod">
          <ac:chgData name="David Sellers" userId="4221e503-3a6c-49a6-a4bc-d9f7c4f40304" providerId="ADAL" clId="{18374A0C-5BD7-4260-AA35-E3F109AECC1A}" dt="2021-10-14T04:30:44.662" v="868" actId="20577"/>
          <ac:spMkLst>
            <pc:docMk/>
            <pc:sldMk cId="4190345565" sldId="292"/>
            <ac:spMk id="2" creationId="{6B519790-26BF-4F1B-A49A-7D39A7044869}"/>
          </ac:spMkLst>
        </pc:spChg>
      </pc:sldChg>
      <pc:sldChg chg="addSp delSp modSp add del mod">
        <pc:chgData name="David Sellers" userId="4221e503-3a6c-49a6-a4bc-d9f7c4f40304" providerId="ADAL" clId="{18374A0C-5BD7-4260-AA35-E3F109AECC1A}" dt="2021-10-14T02:21:52.536" v="131"/>
        <pc:sldMkLst>
          <pc:docMk/>
          <pc:sldMk cId="3070575421" sldId="487"/>
        </pc:sldMkLst>
        <pc:graphicFrameChg chg="add del mod">
          <ac:chgData name="David Sellers" userId="4221e503-3a6c-49a6-a4bc-d9f7c4f40304" providerId="ADAL" clId="{18374A0C-5BD7-4260-AA35-E3F109AECC1A}" dt="2021-10-14T02:21:48.948" v="129"/>
          <ac:graphicFrameMkLst>
            <pc:docMk/>
            <pc:sldMk cId="3070575421" sldId="487"/>
            <ac:graphicFrameMk id="4" creationId="{79B8F484-5BA5-4C62-BF29-FDAB69A0AE1F}"/>
          </ac:graphicFrameMkLst>
        </pc:graphicFrameChg>
      </pc:sldChg>
      <pc:sldChg chg="addSp delSp modSp add del mod">
        <pc:chgData name="David Sellers" userId="4221e503-3a6c-49a6-a4bc-d9f7c4f40304" providerId="ADAL" clId="{18374A0C-5BD7-4260-AA35-E3F109AECC1A}" dt="2021-10-14T02:22:02.914" v="143"/>
        <pc:sldMkLst>
          <pc:docMk/>
          <pc:sldMk cId="3561682373" sldId="487"/>
        </pc:sldMkLst>
        <pc:graphicFrameChg chg="add del mod">
          <ac:chgData name="David Sellers" userId="4221e503-3a6c-49a6-a4bc-d9f7c4f40304" providerId="ADAL" clId="{18374A0C-5BD7-4260-AA35-E3F109AECC1A}" dt="2021-10-14T02:22:01.912" v="141"/>
          <ac:graphicFrameMkLst>
            <pc:docMk/>
            <pc:sldMk cId="3561682373" sldId="487"/>
            <ac:graphicFrameMk id="4" creationId="{3A57558C-6E3C-4B4E-9165-FF17BFBA1CD2}"/>
          </ac:graphicFrameMkLst>
        </pc:graphicFrameChg>
      </pc:sldChg>
      <pc:sldChg chg="add del">
        <pc:chgData name="David Sellers" userId="4221e503-3a6c-49a6-a4bc-d9f7c4f40304" providerId="ADAL" clId="{18374A0C-5BD7-4260-AA35-E3F109AECC1A}" dt="2021-10-14T02:22:01.912" v="141"/>
        <pc:sldMkLst>
          <pc:docMk/>
          <pc:sldMk cId="832357557" sldId="488"/>
        </pc:sldMkLst>
      </pc:sldChg>
      <pc:sldChg chg="add del">
        <pc:chgData name="David Sellers" userId="4221e503-3a6c-49a6-a4bc-d9f7c4f40304" providerId="ADAL" clId="{18374A0C-5BD7-4260-AA35-E3F109AECC1A}" dt="2021-10-14T02:21:48.948" v="129"/>
        <pc:sldMkLst>
          <pc:docMk/>
          <pc:sldMk cId="1232189661" sldId="488"/>
        </pc:sldMkLst>
      </pc:sldChg>
      <pc:sldMasterChg chg="add del addSldLayout delSldLayout">
        <pc:chgData name="David Sellers" userId="4221e503-3a6c-49a6-a4bc-d9f7c4f40304" providerId="ADAL" clId="{18374A0C-5BD7-4260-AA35-E3F109AECC1A}" dt="2021-10-14T02:21:09.978" v="70" actId="47"/>
        <pc:sldMasterMkLst>
          <pc:docMk/>
          <pc:sldMasterMk cId="1371529478" sldId="2147483676"/>
        </pc:sldMasterMkLst>
        <pc:sldLayoutChg chg="add del">
          <pc:chgData name="David Sellers" userId="4221e503-3a6c-49a6-a4bc-d9f7c4f40304" providerId="ADAL" clId="{18374A0C-5BD7-4260-AA35-E3F109AECC1A}" dt="2021-10-14T02:21:09.978" v="70" actId="47"/>
          <pc:sldLayoutMkLst>
            <pc:docMk/>
            <pc:sldMasterMk cId="1371529478" sldId="2147483676"/>
            <pc:sldLayoutMk cId="206469848" sldId="2147483677"/>
          </pc:sldLayoutMkLst>
        </pc:sldLayoutChg>
      </pc:sldMasterChg>
      <pc:sldMasterChg chg="add addSldLayout">
        <pc:chgData name="David Sellers" userId="4221e503-3a6c-49a6-a4bc-d9f7c4f40304" providerId="ADAL" clId="{18374A0C-5BD7-4260-AA35-E3F109AECC1A}" dt="2021-10-14T02:15:33.668" v="33" actId="27028"/>
        <pc:sldMasterMkLst>
          <pc:docMk/>
          <pc:sldMasterMk cId="3197250252" sldId="2147483706"/>
        </pc:sldMasterMkLst>
        <pc:sldLayoutChg chg="add">
          <pc:chgData name="David Sellers" userId="4221e503-3a6c-49a6-a4bc-d9f7c4f40304" providerId="ADAL" clId="{18374A0C-5BD7-4260-AA35-E3F109AECC1A}" dt="2021-10-14T02:15:33.668" v="33" actId="27028"/>
          <pc:sldLayoutMkLst>
            <pc:docMk/>
            <pc:sldMasterMk cId="3197250252" sldId="2147483706"/>
            <pc:sldLayoutMk cId="2391072037" sldId="2147483713"/>
          </pc:sldLayoutMkLst>
        </pc:sldLayoutChg>
        <pc:sldLayoutChg chg="add">
          <pc:chgData name="David Sellers" userId="4221e503-3a6c-49a6-a4bc-d9f7c4f40304" providerId="ADAL" clId="{18374A0C-5BD7-4260-AA35-E3F109AECC1A}" dt="2021-10-14T02:15:18.109" v="20" actId="27028"/>
          <pc:sldLayoutMkLst>
            <pc:docMk/>
            <pc:sldMasterMk cId="3197250252" sldId="2147483706"/>
            <pc:sldLayoutMk cId="2510560375" sldId="2147483715"/>
          </pc:sldLayoutMkLst>
        </pc:sldLayoutChg>
      </pc:sldMasterChg>
      <pc:sldMasterChg chg="add addSldLayout">
        <pc:chgData name="David Sellers" userId="4221e503-3a6c-49a6-a4bc-d9f7c4f40304" providerId="ADAL" clId="{18374A0C-5BD7-4260-AA35-E3F109AECC1A}" dt="2021-10-14T02:32:12.936" v="577" actId="27028"/>
        <pc:sldMasterMkLst>
          <pc:docMk/>
          <pc:sldMasterMk cId="3197250252" sldId="2147483719"/>
        </pc:sldMasterMkLst>
        <pc:sldLayoutChg chg="add">
          <pc:chgData name="David Sellers" userId="4221e503-3a6c-49a6-a4bc-d9f7c4f40304" providerId="ADAL" clId="{18374A0C-5BD7-4260-AA35-E3F109AECC1A}" dt="2021-10-14T02:32:09.424" v="575" actId="27028"/>
          <pc:sldLayoutMkLst>
            <pc:docMk/>
            <pc:sldMasterMk cId="3197250252" sldId="2147483719"/>
            <pc:sldLayoutMk cId="3895998390" sldId="2147483721"/>
          </pc:sldLayoutMkLst>
        </pc:sldLayoutChg>
        <pc:sldLayoutChg chg="add">
          <pc:chgData name="David Sellers" userId="4221e503-3a6c-49a6-a4bc-d9f7c4f40304" providerId="ADAL" clId="{18374A0C-5BD7-4260-AA35-E3F109AECC1A}" dt="2021-10-14T02:32:12.936" v="577" actId="27028"/>
          <pc:sldLayoutMkLst>
            <pc:docMk/>
            <pc:sldMasterMk cId="3197250252" sldId="2147483719"/>
            <pc:sldLayoutMk cId="2666295760" sldId="2147483722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7B087-2F84-3F46-9A4E-0083EFF39A06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A56C1-A0FE-7348-B33F-A829C58EB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691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E1BFD8-B98F-4D0D-AB3E-6E84B6664279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A642A-F3CC-48FD-883F-95B8D6E5D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46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6"/>
          <p:cNvSpPr>
            <a:spLocks noGrp="1"/>
          </p:cNvSpPr>
          <p:nvPr>
            <p:ph type="title" hasCustomPrompt="1"/>
          </p:nvPr>
        </p:nvSpPr>
        <p:spPr>
          <a:xfrm>
            <a:off x="609600" y="2268786"/>
            <a:ext cx="7886700" cy="679812"/>
          </a:xfrm>
        </p:spPr>
        <p:txBody>
          <a:bodyPr anchor="t">
            <a:noAutofit/>
          </a:bodyPr>
          <a:lstStyle>
            <a:lvl1pPr>
              <a:defRPr sz="4400" b="0" i="0" spc="-10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 dirty="0"/>
              <a:t>WELCOME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90" y="3943197"/>
            <a:ext cx="688848" cy="713232"/>
          </a:xfrm>
          <a:prstGeom prst="rect">
            <a:avLst/>
          </a:prstGeom>
        </p:spPr>
      </p:pic>
      <p:sp>
        <p:nvSpPr>
          <p:cNvPr id="10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00560" y="3063977"/>
            <a:ext cx="7895740" cy="321812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FontTx/>
              <a:buNone/>
              <a:defRPr sz="1300" b="0" i="0" spc="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3429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2pPr>
            <a:lvl3pPr marL="6858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3pPr>
            <a:lvl4pPr marL="10287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4pPr>
            <a:lvl5pPr marL="13716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subtitle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0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9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8" userDrawn="1">
          <p15:clr>
            <a:srgbClr val="FBAE40"/>
          </p15:clr>
        </p15:guide>
        <p15:guide id="2" pos="384" userDrawn="1">
          <p15:clr>
            <a:srgbClr val="FBAE40"/>
          </p15:clr>
        </p15:guide>
        <p15:guide id="3" pos="535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24EEF-B154-4A2F-A1CE-442BA7081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DE8F5-CA2D-438C-AFA5-D9BAF6B9A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en-US" sz="2000" b="1" dirty="0" smtClean="0"/>
            </a:lvl1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7DACE0-285B-4682-B0A3-E3FC4933FE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31313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37BF88-0237-4133-84DE-1E788FD729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80F777-42F0-47BB-9E54-2E23FE1C90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31313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599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47348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12217" y="214519"/>
            <a:ext cx="7884082" cy="321812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FontTx/>
              <a:buNone/>
              <a:defRPr sz="1300" b="0" i="0" spc="0" baseline="0">
                <a:solidFill>
                  <a:schemeClr val="bg1">
                    <a:lumMod val="85000"/>
                  </a:schemeClr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3429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2pPr>
            <a:lvl3pPr marL="6858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3pPr>
            <a:lvl4pPr marL="10287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4pPr>
            <a:lvl5pPr marL="13716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section title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14106" y="2657978"/>
            <a:ext cx="7886700" cy="1823270"/>
          </a:xfrm>
        </p:spPr>
        <p:txBody>
          <a:bodyPr>
            <a:normAutofit/>
          </a:bodyPr>
          <a:lstStyle>
            <a:lvl1pPr marL="0" indent="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None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marL="5143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2pPr>
            <a:lvl3pPr marL="8572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3pPr>
            <a:lvl4pPr marL="12001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4pPr>
            <a:lvl5pPr marL="15430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690716" y="2233246"/>
            <a:ext cx="1149109" cy="11430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12217" y="1724024"/>
            <a:ext cx="7884082" cy="423303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900" b="0" i="0">
                <a:solidFill>
                  <a:srgbClr val="00A5DF"/>
                </a:solidFill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itle 16"/>
          <p:cNvSpPr>
            <a:spLocks noGrp="1"/>
          </p:cNvSpPr>
          <p:nvPr>
            <p:ph type="title"/>
          </p:nvPr>
        </p:nvSpPr>
        <p:spPr>
          <a:xfrm>
            <a:off x="609600" y="1126271"/>
            <a:ext cx="7886700" cy="780906"/>
          </a:xfrm>
        </p:spPr>
        <p:txBody>
          <a:bodyPr wrap="none" anchor="t">
            <a:normAutofit/>
          </a:bodyPr>
          <a:lstStyle>
            <a:lvl1pPr>
              <a:lnSpc>
                <a:spcPts val="4000"/>
              </a:lnSpc>
              <a:defRPr sz="3700" b="0" i="0" spc="-100" baseline="0">
                <a:solidFill>
                  <a:srgbClr val="19335E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645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8" userDrawn="1">
          <p15:clr>
            <a:srgbClr val="FBAE40"/>
          </p15:clr>
        </p15:guide>
        <p15:guide id="2" pos="384" userDrawn="1">
          <p15:clr>
            <a:srgbClr val="FBAE40"/>
          </p15:clr>
        </p15:guide>
        <p15:guide id="3" pos="5352" userDrawn="1">
          <p15:clr>
            <a:srgbClr val="FBAE40"/>
          </p15:clr>
        </p15:guide>
        <p15:guide id="4" orient="horz" pos="70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47348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12216" y="214519"/>
            <a:ext cx="7884083" cy="321812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FontTx/>
              <a:buNone/>
              <a:defRPr sz="1300" b="0" i="0" spc="0" baseline="0">
                <a:solidFill>
                  <a:schemeClr val="bg1">
                    <a:lumMod val="85000"/>
                  </a:schemeClr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3429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2pPr>
            <a:lvl3pPr marL="6858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3pPr>
            <a:lvl4pPr marL="10287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4pPr>
            <a:lvl5pPr marL="13716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section title</a:t>
            </a:r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09600" y="2127250"/>
            <a:ext cx="3657600" cy="228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0" i="0"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609600" y="1126271"/>
            <a:ext cx="7886700" cy="780906"/>
          </a:xfrm>
        </p:spPr>
        <p:txBody>
          <a:bodyPr wrap="none" anchor="t">
            <a:normAutofit/>
          </a:bodyPr>
          <a:lstStyle>
            <a:lvl1pPr>
              <a:lnSpc>
                <a:spcPts val="4000"/>
              </a:lnSpc>
              <a:defRPr sz="3700" b="0" i="0" spc="-100" baseline="0">
                <a:solidFill>
                  <a:srgbClr val="19335E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52951" y="2127250"/>
            <a:ext cx="3943350" cy="2286000"/>
          </a:xfrm>
        </p:spPr>
        <p:txBody>
          <a:bodyPr anchor="ctr">
            <a:normAutofit/>
          </a:bodyPr>
          <a:lstStyle>
            <a:lvl1pPr marL="0" indent="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None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marL="342900" indent="0" algn="l" fontAlgn="t">
              <a:lnSpc>
                <a:spcPts val="1400"/>
              </a:lnSpc>
              <a:buClr>
                <a:schemeClr val="tx1"/>
              </a:buClr>
              <a:buSzPct val="100000"/>
              <a:buFontTx/>
              <a:buNone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2pPr>
            <a:lvl3pPr marL="685800" indent="0" algn="l" fontAlgn="t">
              <a:lnSpc>
                <a:spcPts val="1400"/>
              </a:lnSpc>
              <a:buClr>
                <a:schemeClr val="tx1"/>
              </a:buClr>
              <a:buSzPct val="100000"/>
              <a:buFontTx/>
              <a:buNone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3pPr>
            <a:lvl4pPr marL="1028700" indent="0" algn="l" fontAlgn="t">
              <a:lnSpc>
                <a:spcPts val="1400"/>
              </a:lnSpc>
              <a:buClr>
                <a:schemeClr val="tx1"/>
              </a:buClr>
              <a:buSzPct val="100000"/>
              <a:buFontTx/>
              <a:buNone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4pPr>
            <a:lvl5pPr marL="1371600" indent="0" algn="l" fontAlgn="t">
              <a:lnSpc>
                <a:spcPts val="1400"/>
              </a:lnSpc>
              <a:buClr>
                <a:schemeClr val="tx1"/>
              </a:buClr>
              <a:buSzPct val="100000"/>
              <a:buFontTx/>
              <a:buNone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7083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1932308" y="3353537"/>
            <a:ext cx="6464931" cy="321812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FontTx/>
              <a:buNone/>
              <a:defRPr sz="1300" b="0" i="0" spc="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3429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2pPr>
            <a:lvl3pPr marL="6858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3pPr>
            <a:lvl4pPr marL="10287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4pPr>
            <a:lvl5pPr marL="13716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subtitle</a:t>
            </a:r>
          </a:p>
        </p:txBody>
      </p:sp>
      <p:sp>
        <p:nvSpPr>
          <p:cNvPr id="9" name="Title 16"/>
          <p:cNvSpPr>
            <a:spLocks noGrp="1"/>
          </p:cNvSpPr>
          <p:nvPr>
            <p:ph type="title" hasCustomPrompt="1"/>
          </p:nvPr>
        </p:nvSpPr>
        <p:spPr>
          <a:xfrm>
            <a:off x="1932309" y="2558346"/>
            <a:ext cx="6464931" cy="679812"/>
          </a:xfrm>
        </p:spPr>
        <p:txBody>
          <a:bodyPr anchor="t">
            <a:noAutofit/>
          </a:bodyPr>
          <a:lstStyle>
            <a:lvl1pPr>
              <a:defRPr sz="4400" b="0" i="0" spc="-10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 dirty="0"/>
              <a:t>SECTION DIVIDER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338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90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122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47348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600560" y="1191643"/>
            <a:ext cx="6858000" cy="1075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sz="3700" dirty="0">
              <a:solidFill>
                <a:srgbClr val="19335E"/>
              </a:solidFill>
              <a:latin typeface="DIN-Medium" charset="0"/>
              <a:ea typeface="DIN-Medium" charset="0"/>
              <a:cs typeface="DIN-Medium" charset="0"/>
            </a:endParaRP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12216" y="214519"/>
            <a:ext cx="7884083" cy="321812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FontTx/>
              <a:buNone/>
              <a:defRPr sz="1300" b="0" i="0" spc="0" baseline="0">
                <a:solidFill>
                  <a:schemeClr val="bg1">
                    <a:lumMod val="85000"/>
                  </a:schemeClr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3429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2pPr>
            <a:lvl3pPr marL="6858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3pPr>
            <a:lvl4pPr marL="10287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4pPr>
            <a:lvl5pPr marL="13716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section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12216" y="2759348"/>
            <a:ext cx="2355102" cy="345802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900" b="0" i="0">
                <a:solidFill>
                  <a:srgbClr val="00A5DF"/>
                </a:solidFill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lvl="0"/>
            <a:r>
              <a:rPr lang="en-US" dirty="0"/>
              <a:t>Point one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14106" y="3105150"/>
            <a:ext cx="2353212" cy="1649730"/>
          </a:xfrm>
        </p:spPr>
        <p:txBody>
          <a:bodyPr>
            <a:normAutofit/>
          </a:bodyPr>
          <a:lstStyle>
            <a:lvl1pPr marL="0" indent="0" algn="l" fontAlgn="t">
              <a:lnSpc>
                <a:spcPts val="1800"/>
              </a:lnSpc>
              <a:buClr>
                <a:schemeClr val="tx1"/>
              </a:buClr>
              <a:buSzPct val="100000"/>
              <a:buFont typeface="Arial" charset="0"/>
              <a:buNone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marL="5143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2pPr>
            <a:lvl3pPr marL="8572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3pPr>
            <a:lvl4pPr marL="12001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4pPr>
            <a:lvl5pPr marL="15430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467100" y="2759349"/>
            <a:ext cx="2355102" cy="345802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900" b="0" i="0">
                <a:solidFill>
                  <a:srgbClr val="00A5DF"/>
                </a:solidFill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lvl="0"/>
            <a:r>
              <a:rPr lang="en-US" dirty="0"/>
              <a:t>Point two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324600" y="2759349"/>
            <a:ext cx="2355102" cy="345802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900" b="0" i="0">
                <a:solidFill>
                  <a:srgbClr val="00A5DF"/>
                </a:solidFill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lvl="0"/>
            <a:r>
              <a:rPr lang="en-US" dirty="0"/>
              <a:t>Point Three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467100" y="3105150"/>
            <a:ext cx="2353212" cy="1649730"/>
          </a:xfrm>
        </p:spPr>
        <p:txBody>
          <a:bodyPr>
            <a:normAutofit/>
          </a:bodyPr>
          <a:lstStyle>
            <a:lvl1pPr marL="0" indent="0" algn="l" fontAlgn="t">
              <a:lnSpc>
                <a:spcPts val="1800"/>
              </a:lnSpc>
              <a:buClr>
                <a:schemeClr val="tx1"/>
              </a:buClr>
              <a:buSzPct val="100000"/>
              <a:buFont typeface="Arial" charset="0"/>
              <a:buNone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marL="5143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2pPr>
            <a:lvl3pPr marL="8572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3pPr>
            <a:lvl4pPr marL="12001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4pPr>
            <a:lvl5pPr marL="15430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326490" y="3105150"/>
            <a:ext cx="2353212" cy="1649730"/>
          </a:xfrm>
        </p:spPr>
        <p:txBody>
          <a:bodyPr>
            <a:normAutofit/>
          </a:bodyPr>
          <a:lstStyle>
            <a:lvl1pPr marL="0" indent="0" algn="l" fontAlgn="t">
              <a:lnSpc>
                <a:spcPts val="1800"/>
              </a:lnSpc>
              <a:buClr>
                <a:schemeClr val="tx1"/>
              </a:buClr>
              <a:buSzPct val="100000"/>
              <a:buFont typeface="Arial" charset="0"/>
              <a:buNone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marL="5143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2pPr>
            <a:lvl3pPr marL="8572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3pPr>
            <a:lvl4pPr marL="12001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4pPr>
            <a:lvl5pPr marL="15430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icture Placeholder 15"/>
          <p:cNvSpPr>
            <a:spLocks noGrp="1"/>
          </p:cNvSpPr>
          <p:nvPr>
            <p:ph type="pic" sz="quarter" idx="20"/>
          </p:nvPr>
        </p:nvSpPr>
        <p:spPr>
          <a:xfrm>
            <a:off x="609600" y="2266950"/>
            <a:ext cx="492125" cy="492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 b="0" i="0" spc="0">
                <a:latin typeface="DIN-Light" charset="0"/>
                <a:ea typeface="DIN-Light" charset="0"/>
                <a:cs typeface="DIN-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3467100" y="2266950"/>
            <a:ext cx="492125" cy="492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 b="0" i="0" spc="0">
                <a:latin typeface="DIN-Light" charset="0"/>
                <a:ea typeface="DIN-Light" charset="0"/>
                <a:cs typeface="DIN-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6324600" y="2261944"/>
            <a:ext cx="492125" cy="492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 b="0" i="0" spc="0">
                <a:latin typeface="DIN-Light" charset="0"/>
                <a:ea typeface="DIN-Light" charset="0"/>
                <a:cs typeface="DIN-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itle 16"/>
          <p:cNvSpPr>
            <a:spLocks noGrp="1"/>
          </p:cNvSpPr>
          <p:nvPr>
            <p:ph type="title"/>
          </p:nvPr>
        </p:nvSpPr>
        <p:spPr>
          <a:xfrm>
            <a:off x="609600" y="1126271"/>
            <a:ext cx="7886700" cy="780906"/>
          </a:xfrm>
        </p:spPr>
        <p:txBody>
          <a:bodyPr wrap="none" anchor="t">
            <a:normAutofit/>
          </a:bodyPr>
          <a:lstStyle>
            <a:lvl1pPr>
              <a:lnSpc>
                <a:spcPts val="4000"/>
              </a:lnSpc>
              <a:defRPr sz="3700" b="0" i="0" spc="-100" baseline="0">
                <a:solidFill>
                  <a:srgbClr val="19335E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53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8" userDrawn="1">
          <p15:clr>
            <a:srgbClr val="FBAE40"/>
          </p15:clr>
        </p15:guide>
        <p15:guide id="2" pos="384" userDrawn="1">
          <p15:clr>
            <a:srgbClr val="FBAE40"/>
          </p15:clr>
        </p15:guide>
        <p15:guide id="3" pos="2184" userDrawn="1">
          <p15:clr>
            <a:srgbClr val="FBAE40"/>
          </p15:clr>
        </p15:guide>
        <p15:guide id="4" pos="3984" userDrawn="1">
          <p15:clr>
            <a:srgbClr val="FBAE40"/>
          </p15:clr>
        </p15:guide>
        <p15:guide id="5" orient="horz" pos="70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3783106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3783106"/>
            <a:ext cx="9144000" cy="9861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61365" y="4831976"/>
            <a:ext cx="8821269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600" b="0" i="0" dirty="0">
                <a:solidFill>
                  <a:schemeClr val="accent3"/>
                </a:solidFill>
                <a:latin typeface="DIN-Regular" charset="0"/>
                <a:ea typeface="DIN-Regular" charset="0"/>
                <a:cs typeface="DIN-Regular" charset="0"/>
              </a:rPr>
              <a:t>"PG&amp;E" refers to Pacific Gas and Electric Company, a subsidiary of PG&amp;E Corporation. ©2017 Pacific Gas and Electric Company. All rights reserved. These offerings are funded by California utility customers and administered by PG&amp;E under the auspices of the California Public Utilities Commission.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60" y="4126730"/>
            <a:ext cx="2298192" cy="542544"/>
          </a:xfrm>
          <a:prstGeom prst="rect">
            <a:avLst/>
          </a:prstGeom>
        </p:spPr>
      </p:pic>
      <p:sp>
        <p:nvSpPr>
          <p:cNvPr id="11" name="Title 16"/>
          <p:cNvSpPr>
            <a:spLocks noGrp="1"/>
          </p:cNvSpPr>
          <p:nvPr>
            <p:ph type="title" hasCustomPrompt="1"/>
          </p:nvPr>
        </p:nvSpPr>
        <p:spPr>
          <a:xfrm>
            <a:off x="609600" y="2812693"/>
            <a:ext cx="7886700" cy="679812"/>
          </a:xfrm>
        </p:spPr>
        <p:txBody>
          <a:bodyPr anchor="t">
            <a:noAutofit/>
          </a:bodyPr>
          <a:lstStyle>
            <a:lvl1pPr>
              <a:defRPr sz="4400" b="0" i="0" spc="-10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9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03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Control System Building Blocks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7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Control System Building Blocks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47D01F-1A12-4043-9E52-C5C412E1DD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56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589D2-328C-418A-8A2F-1671FF4F7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AAA4F-3CA9-49B0-ABCA-46E24C83C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CF5A2-38D3-497F-B869-2168533AB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Basic Concepts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7C92B-EF93-48F5-ABA5-83008C98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9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Chillers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8481C-A053-2648-8F3F-AB5E5B5CD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2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72" r:id="rId4"/>
    <p:sldLayoutId id="2147483674" r:id="rId5"/>
    <p:sldLayoutId id="2147483675" r:id="rId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0" y="4972050"/>
            <a:ext cx="60960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small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Control System Building Blocks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4972050"/>
            <a:ext cx="15240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cap="small" baseline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5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5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457200" indent="-225425" algn="l" defTabSz="914400" rtl="0" eaLnBrk="1" latinLnBrk="0" hangingPunct="1">
        <a:spcBef>
          <a:spcPct val="20000"/>
        </a:spcBef>
        <a:buFont typeface="Calibri" pitchFamily="34" charset="0"/>
        <a:buChar char="‒"/>
        <a:defRPr sz="2400" kern="1200">
          <a:solidFill>
            <a:srgbClr val="00B0F0"/>
          </a:solidFill>
          <a:latin typeface="Arial" pitchFamily="34" charset="0"/>
          <a:ea typeface="+mn-ea"/>
          <a:cs typeface="Arial" pitchFamily="34" charset="0"/>
        </a:defRPr>
      </a:lvl2pPr>
      <a:lvl3pPr marL="690563" indent="-225425" algn="l" defTabSz="914400" rtl="0" eaLnBrk="1" latinLnBrk="0" hangingPunct="1">
        <a:spcBef>
          <a:spcPct val="20000"/>
        </a:spcBef>
        <a:buFont typeface="Calibri" pitchFamily="34" charset="0"/>
        <a:buChar char="‒"/>
        <a:defRPr sz="2400" kern="1200">
          <a:solidFill>
            <a:srgbClr val="00B0F0"/>
          </a:solidFill>
          <a:latin typeface="Arial" pitchFamily="34" charset="0"/>
          <a:ea typeface="+mn-ea"/>
          <a:cs typeface="Arial" pitchFamily="34" charset="0"/>
        </a:defRPr>
      </a:lvl3pPr>
      <a:lvl4pPr marL="914400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B0F0"/>
          </a:solidFill>
          <a:latin typeface="Arial" pitchFamily="34" charset="0"/>
          <a:ea typeface="+mn-ea"/>
          <a:cs typeface="Arial" pitchFamily="34" charset="0"/>
        </a:defRPr>
      </a:lvl4pPr>
      <a:lvl5pPr marL="1147763" indent="-225425" algn="l" defTabSz="914400" rtl="0" eaLnBrk="1" latinLnBrk="0" hangingPunct="1">
        <a:spcBef>
          <a:spcPct val="20000"/>
        </a:spcBef>
        <a:buFont typeface="Calibri" pitchFamily="34" charset="0"/>
        <a:buChar char="‒"/>
        <a:defRPr sz="2000" kern="1200">
          <a:solidFill>
            <a:srgbClr val="00B0F0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0" y="4972050"/>
            <a:ext cx="60960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small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Basic Concepts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4972050"/>
            <a:ext cx="15240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cap="small" baseline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5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1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457200" indent="-225425" algn="l" defTabSz="914400" rtl="0" eaLnBrk="1" latinLnBrk="0" hangingPunct="1">
        <a:spcBef>
          <a:spcPct val="20000"/>
        </a:spcBef>
        <a:buFont typeface="Calibri" pitchFamily="34" charset="0"/>
        <a:buChar char="‒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690563" indent="-225425" algn="l" defTabSz="914400" rtl="0" eaLnBrk="1" latinLnBrk="0" hangingPunct="1">
        <a:spcBef>
          <a:spcPct val="20000"/>
        </a:spcBef>
        <a:buFont typeface="Calibri" pitchFamily="34" charset="0"/>
        <a:buChar char="‒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914400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1147763" indent="-225425" algn="l" defTabSz="914400" rtl="0" eaLnBrk="1" latinLnBrk="0" hangingPunct="1">
        <a:spcBef>
          <a:spcPct val="20000"/>
        </a:spcBef>
        <a:buFont typeface="Calibri" pitchFamily="34" charset="0"/>
        <a:buChar char="‒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tinyurl.com/PVequalsmR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tinyurl.com/PVequalsmRT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PVequalsmRT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PVequalsmRT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tinyurl.com/PVequalsmRT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16.png"/><Relationship Id="rId2" Type="http://schemas.openxmlformats.org/officeDocument/2006/relationships/hyperlink" Target="http://www.av8rdas.com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3.jpeg"/><Relationship Id="rId4" Type="http://schemas.openxmlformats.org/officeDocument/2006/relationships/hyperlink" Target="https://tinyurl.com/PVequalsmRT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v8rdas.wordpress.com/2008/10/14/developing-a-monitoring-plan-the-first-step-in-data-logger-deployment/" TargetMode="External"/><Relationship Id="rId2" Type="http://schemas.openxmlformats.org/officeDocument/2006/relationships/hyperlink" Target="https://www.av8rdas.com/monitoring-plan-spreadsheet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v8rdas.wordpress.com/category/data-logging/page/3/" TargetMode="External"/><Relationship Id="rId5" Type="http://schemas.openxmlformats.org/officeDocument/2006/relationships/hyperlink" Target="https://www.av8rdas.com/data-logging-resources.html" TargetMode="External"/><Relationship Id="rId4" Type="http://schemas.openxmlformats.org/officeDocument/2006/relationships/hyperlink" Target="https://av8rdas.wordpress.com/2008/10/15/my-data-logging-monitoring-plan-one-more-thin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v8rdas.wordpress.com/?s=functional+testing" TargetMode="External"/><Relationship Id="rId2" Type="http://schemas.openxmlformats.org/officeDocument/2006/relationships/hyperlink" Target="https://www.av8rdas.com/functional-testing-guide.html" TargetMode="Externa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v8rdas.wordpress.com/?s=functional+testing" TargetMode="External"/><Relationship Id="rId2" Type="http://schemas.openxmlformats.org/officeDocument/2006/relationships/hyperlink" Target="https://www.av8rdas.com/functional-testing-guide.html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v8rdas.wordpress.com/?s=functional+testing" TargetMode="External"/><Relationship Id="rId2" Type="http://schemas.openxmlformats.org/officeDocument/2006/relationships/hyperlink" Target="https://www.av8rdas.com/functional-testing-guide.html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v8rdas.wordpress.com/?s=functional+testing" TargetMode="External"/><Relationship Id="rId2" Type="http://schemas.openxmlformats.org/officeDocument/2006/relationships/hyperlink" Target="https://www.av8rdas.com/functional-testing-guide.html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v8rdas.com/logic-diagram-tool.html" TargetMode="Externa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61011"/>
            <a:ext cx="7886700" cy="1010739"/>
          </a:xfrm>
        </p:spPr>
        <p:txBody>
          <a:bodyPr/>
          <a:lstStyle/>
          <a:p>
            <a:r>
              <a:rPr lang="en-US" sz="3200" dirty="0"/>
              <a:t>Existing Building Commissioning Workshop:</a:t>
            </a:r>
            <a:br>
              <a:rPr lang="en-US" sz="3200" dirty="0"/>
            </a:br>
            <a:r>
              <a:rPr lang="en-US" sz="3200" dirty="0"/>
              <a:t>Series 17, Session 3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0560" y="2788920"/>
            <a:ext cx="7895740" cy="59686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DIN-Regular" charset="0"/>
                <a:ea typeface="DIN-Regular" charset="0"/>
                <a:cs typeface="DIN-Regular" charset="0"/>
              </a:rPr>
              <a:t>Monitoring Plans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E771E-B144-4F1F-8425-F2F38DD81F44}"/>
              </a:ext>
            </a:extLst>
          </p:cNvPr>
          <p:cNvSpPr txBox="1">
            <a:spLocks/>
          </p:cNvSpPr>
          <p:nvPr/>
        </p:nvSpPr>
        <p:spPr>
          <a:xfrm>
            <a:off x="4023361" y="4283393"/>
            <a:ext cx="5069713" cy="274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ts val="1800"/>
              </a:lnSpc>
              <a:spcBef>
                <a:spcPts val="750"/>
              </a:spcBef>
              <a:buFontTx/>
              <a:buNone/>
              <a:defRPr sz="1900" b="0" i="0" spc="0" baseline="0">
                <a:solidFill>
                  <a:schemeClr val="bg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2pPr>
            <a:lvl3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3pPr>
            <a:lvl4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4pPr>
            <a:lvl5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5pPr>
            <a:lvl6pPr marL="18859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7pPr>
            <a:lvl8pPr marL="25717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600" dirty="0"/>
              <a:t>David Sellers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5B8F32-AB11-43F0-9C04-3038869DAAE2}"/>
              </a:ext>
            </a:extLst>
          </p:cNvPr>
          <p:cNvSpPr txBox="1">
            <a:spLocks/>
          </p:cNvSpPr>
          <p:nvPr/>
        </p:nvSpPr>
        <p:spPr>
          <a:xfrm>
            <a:off x="4023361" y="4583430"/>
            <a:ext cx="5069713" cy="274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750"/>
              </a:spcBef>
              <a:buFontTx/>
              <a:buNone/>
              <a:defRPr sz="1300" b="0" i="0" kern="1200" spc="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3429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Tx/>
              <a:buNone/>
              <a:defRPr sz="1300" kern="1200" baseline="0">
                <a:solidFill>
                  <a:schemeClr val="tx1"/>
                </a:solidFill>
                <a:latin typeface="din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Tx/>
              <a:buNone/>
              <a:defRPr sz="1300" kern="1200" baseline="0">
                <a:solidFill>
                  <a:schemeClr val="tx1"/>
                </a:solidFill>
                <a:latin typeface="din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Tx/>
              <a:buNone/>
              <a:defRPr sz="1300" kern="1200" baseline="0">
                <a:solidFill>
                  <a:schemeClr val="tx1"/>
                </a:solidFill>
                <a:latin typeface="din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Tx/>
              <a:buNone/>
              <a:defRPr sz="1300" kern="1200" baseline="0">
                <a:solidFill>
                  <a:schemeClr val="tx1"/>
                </a:solidFill>
                <a:latin typeface="din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Senior Engineer, Facility Dynamics Engineering</a:t>
            </a:r>
            <a:endParaRPr lang="en-US" sz="16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8BDA432-CF83-4DDE-9D39-CFB6DC090FB6}"/>
              </a:ext>
            </a:extLst>
          </p:cNvPr>
          <p:cNvSpPr txBox="1">
            <a:spLocks/>
          </p:cNvSpPr>
          <p:nvPr/>
        </p:nvSpPr>
        <p:spPr>
          <a:xfrm>
            <a:off x="4023360" y="4009073"/>
            <a:ext cx="5069713" cy="274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ts val="1800"/>
              </a:lnSpc>
              <a:spcBef>
                <a:spcPts val="750"/>
              </a:spcBef>
              <a:buFontTx/>
              <a:buNone/>
              <a:defRPr sz="1900" b="0" i="0" spc="0" baseline="0">
                <a:solidFill>
                  <a:schemeClr val="bg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2pPr>
            <a:lvl3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3pPr>
            <a:lvl4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4pPr>
            <a:lvl5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5pPr>
            <a:lvl6pPr marL="18859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7pPr>
            <a:lvl8pPr marL="25717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600" dirty="0"/>
              <a:t>Presented By:</a:t>
            </a:r>
          </a:p>
          <a:p>
            <a:endParaRPr lang="en-US" sz="1600" dirty="0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1AB56837-7EED-4D01-90BB-82727B480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047" y="3958357"/>
            <a:ext cx="1476530" cy="68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4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A574D-2613-495B-82FC-EFDC6AA9C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Study Logic and Control Systems?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49FF2C-43FE-4B4F-9BC7-1C242EAF0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200151"/>
            <a:ext cx="3981450" cy="3394472"/>
          </a:xfrm>
        </p:spPr>
        <p:txBody>
          <a:bodyPr/>
          <a:lstStyle/>
          <a:p>
            <a:pPr marL="0" indent="0">
              <a:buNone/>
            </a:pPr>
            <a:r>
              <a:rPr lang="en-US" sz="1800" i="1" dirty="0"/>
              <a:t>The vast majority of commissioning opportunities involve resolving issues with control systems or making changes to them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DC3F46C-A0C4-40E8-BEE2-696CFF09EE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89" y="1046472"/>
            <a:ext cx="3075211" cy="41002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789581-6499-4F76-8482-18EBBDB322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5101" y="28575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01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A574D-2613-495B-82FC-EFDC6AA9C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Study Logic Diagrams?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49FF2C-43FE-4B4F-9BC7-1C242EAF0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4115567"/>
            <a:ext cx="6857963" cy="47905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1800" i="1" dirty="0"/>
              <a:t>The vast majority of commissioning opportunities involve resolving issues with control systems or making changes to them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2CD93B-1D3C-4F8D-A6A6-7D072705682F}"/>
              </a:ext>
            </a:extLst>
          </p:cNvPr>
          <p:cNvSpPr txBox="1"/>
          <p:nvPr/>
        </p:nvSpPr>
        <p:spPr>
          <a:xfrm>
            <a:off x="1485900" y="-1446518"/>
            <a:ext cx="349757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>
                <a:solidFill>
                  <a:schemeClr val="bg1"/>
                </a:solidFill>
              </a:rPr>
              <a:t>(Go to </a:t>
            </a:r>
            <a:r>
              <a:rPr lang="en-US" sz="1350" i="1" dirty="0">
                <a:hlinkClick r:id="rId2"/>
              </a:rPr>
              <a:t>https://tinyurl.com/PVequalsmRT</a:t>
            </a:r>
            <a:r>
              <a:rPr lang="en-US" sz="1350" i="1" dirty="0"/>
              <a:t> </a:t>
            </a:r>
            <a:r>
              <a:rPr lang="en-US" sz="1350" i="1" dirty="0">
                <a:solidFill>
                  <a:schemeClr val="bg1"/>
                </a:solidFill>
              </a:rPr>
              <a:t>for more pictures and videos from the balloon flight)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DC3F46C-A0C4-40E8-BEE2-696CFF09EE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1132" y="1046472"/>
            <a:ext cx="2893219" cy="38576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789581-6499-4F76-8482-18EBBDB322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6" b="4788"/>
          <a:stretch/>
        </p:blipFill>
        <p:spPr>
          <a:xfrm>
            <a:off x="1143000" y="1027932"/>
            <a:ext cx="6857963" cy="411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9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A574D-2613-495B-82FC-EFDC6AA9C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Why Study Logic Diagrams?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49FF2C-43FE-4B4F-9BC7-1C242EAF0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396692"/>
            <a:ext cx="8229600" cy="651273"/>
          </a:xfrm>
        </p:spPr>
        <p:txBody>
          <a:bodyPr/>
          <a:lstStyle/>
          <a:p>
            <a:pPr marL="0" indent="0">
              <a:buNone/>
            </a:pPr>
            <a:r>
              <a:rPr lang="en-US" sz="1800" i="1" dirty="0"/>
              <a:t>Logic diagrams allow us to clearly communicate how we want our control systems to manage our building systems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2CD93B-1D3C-4F8D-A6A6-7D072705682F}"/>
              </a:ext>
            </a:extLst>
          </p:cNvPr>
          <p:cNvSpPr txBox="1"/>
          <p:nvPr/>
        </p:nvSpPr>
        <p:spPr>
          <a:xfrm>
            <a:off x="1485900" y="-1446518"/>
            <a:ext cx="349757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>
                <a:solidFill>
                  <a:schemeClr val="bg1"/>
                </a:solidFill>
              </a:rPr>
              <a:t>(Go to </a:t>
            </a:r>
            <a:r>
              <a:rPr lang="en-US" sz="1350" i="1" dirty="0">
                <a:hlinkClick r:id="rId2"/>
              </a:rPr>
              <a:t>https://tinyurl.com/PVequalsmRT</a:t>
            </a:r>
            <a:r>
              <a:rPr lang="en-US" sz="1350" i="1" dirty="0"/>
              <a:t> </a:t>
            </a:r>
            <a:r>
              <a:rPr lang="en-US" sz="1350" i="1" dirty="0">
                <a:solidFill>
                  <a:schemeClr val="bg1"/>
                </a:solidFill>
              </a:rPr>
              <a:t>for more pictures and videos from the balloon flight)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DC3F46C-A0C4-40E8-BEE2-696CFF09EE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1132" y="1046472"/>
            <a:ext cx="2893219" cy="38576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789581-6499-4F76-8482-18EBBDB322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6" b="4788"/>
          <a:stretch/>
        </p:blipFill>
        <p:spPr>
          <a:xfrm>
            <a:off x="457200" y="994428"/>
            <a:ext cx="5656653" cy="3394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51DC9D-C759-4CDF-9745-8029C96615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691" y="994427"/>
            <a:ext cx="5657850" cy="355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99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51DC9D-C759-4CDF-9745-8029C9661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94427"/>
            <a:ext cx="5657850" cy="35589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FA574D-2613-495B-82FC-EFDC6AA9C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Why Now?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49FF2C-43FE-4B4F-9BC7-1C242EAF0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29150"/>
            <a:ext cx="8229600" cy="499321"/>
          </a:xfrm>
        </p:spPr>
        <p:txBody>
          <a:bodyPr/>
          <a:lstStyle/>
          <a:p>
            <a:pPr marL="0" indent="0">
              <a:buNone/>
            </a:pPr>
            <a:r>
              <a:rPr lang="en-US" sz="1800" i="1" dirty="0"/>
              <a:t>You are about to start logging data on your projects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2CD93B-1D3C-4F8D-A6A6-7D072705682F}"/>
              </a:ext>
            </a:extLst>
          </p:cNvPr>
          <p:cNvSpPr txBox="1"/>
          <p:nvPr/>
        </p:nvSpPr>
        <p:spPr>
          <a:xfrm>
            <a:off x="1485900" y="-1446518"/>
            <a:ext cx="349757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>
                <a:solidFill>
                  <a:schemeClr val="bg1"/>
                </a:solidFill>
              </a:rPr>
              <a:t>(Go to </a:t>
            </a:r>
            <a:r>
              <a:rPr lang="en-US" sz="1350" i="1" dirty="0">
                <a:hlinkClick r:id="rId3"/>
              </a:rPr>
              <a:t>https://tinyurl.com/PVequalsmRT</a:t>
            </a:r>
            <a:r>
              <a:rPr lang="en-US" sz="1350" i="1" dirty="0"/>
              <a:t> </a:t>
            </a:r>
            <a:r>
              <a:rPr lang="en-US" sz="1350" i="1" dirty="0">
                <a:solidFill>
                  <a:schemeClr val="bg1"/>
                </a:solidFill>
              </a:rPr>
              <a:t>for more pictures and videos from the balloon flight)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DC3F46C-A0C4-40E8-BEE2-696CFF09EE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1132" y="1046472"/>
            <a:ext cx="2893219" cy="38576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789581-6499-4F76-8482-18EBBDB322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6" b="4788"/>
          <a:stretch/>
        </p:blipFill>
        <p:spPr>
          <a:xfrm>
            <a:off x="-6351786" y="994428"/>
            <a:ext cx="5656653" cy="339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32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A574D-2613-495B-82FC-EFDC6AA9C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Now?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49FF2C-43FE-4B4F-9BC7-1C242EAF0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200151"/>
            <a:ext cx="4038600" cy="3394472"/>
          </a:xfrm>
        </p:spPr>
        <p:txBody>
          <a:bodyPr>
            <a:normAutofit/>
          </a:bodyPr>
          <a:lstStyle/>
          <a:p>
            <a:pPr lvl="1" indent="-257175"/>
            <a:r>
              <a:rPr lang="en-US" sz="1800" dirty="0">
                <a:solidFill>
                  <a:schemeClr val="bg1"/>
                </a:solidFill>
              </a:rPr>
              <a:t>Control systems can be data loggers</a:t>
            </a:r>
          </a:p>
          <a:p>
            <a:pPr lvl="1" indent="-257175"/>
            <a:r>
              <a:rPr lang="en-US" sz="1800" dirty="0">
                <a:solidFill>
                  <a:schemeClr val="bg1"/>
                </a:solidFill>
              </a:rPr>
              <a:t>Data loggers and control systems both use inputs</a:t>
            </a:r>
          </a:p>
          <a:p>
            <a:pPr lvl="1" indent="-257175"/>
            <a:r>
              <a:rPr lang="en-US" sz="1800" dirty="0">
                <a:solidFill>
                  <a:schemeClr val="bg1"/>
                </a:solidFill>
              </a:rPr>
              <a:t>Data loggers can supplement control systems if points are missing</a:t>
            </a:r>
          </a:p>
          <a:p>
            <a:pPr lvl="1" indent="-257175"/>
            <a:endParaRPr lang="en-US" sz="1800" dirty="0"/>
          </a:p>
          <a:p>
            <a:endParaRPr lang="en-US" sz="1800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8091B26D-A343-4133-97EC-D95A407CF7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011" y="1200151"/>
            <a:ext cx="4038600" cy="25386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2CD93B-1D3C-4F8D-A6A6-7D072705682F}"/>
              </a:ext>
            </a:extLst>
          </p:cNvPr>
          <p:cNvSpPr txBox="1"/>
          <p:nvPr/>
        </p:nvSpPr>
        <p:spPr>
          <a:xfrm>
            <a:off x="1485900" y="-1446518"/>
            <a:ext cx="349757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>
                <a:solidFill>
                  <a:schemeClr val="bg1"/>
                </a:solidFill>
              </a:rPr>
              <a:t>(Go to </a:t>
            </a:r>
            <a:r>
              <a:rPr lang="en-US" sz="1350" i="1" dirty="0">
                <a:hlinkClick r:id="rId3"/>
              </a:rPr>
              <a:t>https://tinyurl.com/PVequalsmRT</a:t>
            </a:r>
            <a:r>
              <a:rPr lang="en-US" sz="1350" i="1" dirty="0"/>
              <a:t> </a:t>
            </a:r>
            <a:r>
              <a:rPr lang="en-US" sz="1350" i="1" dirty="0">
                <a:solidFill>
                  <a:schemeClr val="bg1"/>
                </a:solidFill>
              </a:rPr>
              <a:t>for more pictures and videos from the balloon flight)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DC3F46C-A0C4-40E8-BEE2-696CFF09EE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1132" y="1046472"/>
            <a:ext cx="2893219" cy="38576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789581-6499-4F76-8482-18EBBDB322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6" b="4788"/>
          <a:stretch/>
        </p:blipFill>
        <p:spPr>
          <a:xfrm>
            <a:off x="-6351786" y="994428"/>
            <a:ext cx="5656653" cy="339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7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A574D-2613-495B-82FC-EFDC6AA9C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Monitoring Plans Document Logging Requirements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2CD93B-1D3C-4F8D-A6A6-7D072705682F}"/>
              </a:ext>
            </a:extLst>
          </p:cNvPr>
          <p:cNvSpPr txBox="1"/>
          <p:nvPr/>
        </p:nvSpPr>
        <p:spPr>
          <a:xfrm>
            <a:off x="1485900" y="-1446518"/>
            <a:ext cx="349757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>
                <a:solidFill>
                  <a:schemeClr val="bg1"/>
                </a:solidFill>
              </a:rPr>
              <a:t>(Go to </a:t>
            </a:r>
            <a:r>
              <a:rPr lang="en-US" sz="1350" i="1" dirty="0">
                <a:hlinkClick r:id="rId2"/>
              </a:rPr>
              <a:t>https://tinyurl.com/PVequalsmRT</a:t>
            </a:r>
            <a:r>
              <a:rPr lang="en-US" sz="1350" i="1" dirty="0"/>
              <a:t> </a:t>
            </a:r>
            <a:r>
              <a:rPr lang="en-US" sz="1350" i="1" dirty="0">
                <a:solidFill>
                  <a:schemeClr val="bg1"/>
                </a:solidFill>
              </a:rPr>
              <a:t>for more pictures and videos from the balloon flight)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DC3F46C-A0C4-40E8-BEE2-696CFF09EE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1132" y="1046472"/>
            <a:ext cx="2893219" cy="38576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789581-6499-4F76-8482-18EBBDB322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6" b="4788"/>
          <a:stretch/>
        </p:blipFill>
        <p:spPr>
          <a:xfrm>
            <a:off x="-6351786" y="994428"/>
            <a:ext cx="5656653" cy="3394645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8091B26D-A343-4133-97EC-D95A407CF7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1277406"/>
            <a:ext cx="3028950" cy="1905307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698FA7C-44B8-4860-AD8E-95C51460C5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644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A574D-2613-495B-82FC-EFDC6AA9C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-1024183"/>
            <a:ext cx="61722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Monitoring Plans Document Logging Requirements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49FF2C-43FE-4B4F-9BC7-1C242EAF0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5900" y="5383499"/>
            <a:ext cx="6377904" cy="3769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Visit </a:t>
            </a:r>
            <a:r>
              <a:rPr lang="en-US" sz="1800" dirty="0">
                <a:hlinkClick r:id="rId2"/>
              </a:rPr>
              <a:t>www.av8rdas.com</a:t>
            </a:r>
            <a:r>
              <a:rPr lang="en-US" sz="1800" dirty="0"/>
              <a:t> for a monitoring plan tool</a:t>
            </a:r>
            <a:endParaRPr lang="en-US" sz="1800" dirty="0">
              <a:solidFill>
                <a:schemeClr val="bg1"/>
              </a:solidFill>
            </a:endParaRPr>
          </a:p>
          <a:p>
            <a:pPr lvl="1" indent="-257175"/>
            <a:endParaRPr lang="en-US" sz="1800" dirty="0"/>
          </a:p>
          <a:p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024E38-B476-4509-86C9-DB50AA529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4041" y="638966"/>
            <a:ext cx="5143500" cy="38576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2CD93B-1D3C-4F8D-A6A6-7D072705682F}"/>
              </a:ext>
            </a:extLst>
          </p:cNvPr>
          <p:cNvSpPr txBox="1"/>
          <p:nvPr/>
        </p:nvSpPr>
        <p:spPr>
          <a:xfrm>
            <a:off x="1485900" y="-1446518"/>
            <a:ext cx="349757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>
                <a:solidFill>
                  <a:schemeClr val="bg1"/>
                </a:solidFill>
              </a:rPr>
              <a:t>(Go to </a:t>
            </a:r>
            <a:r>
              <a:rPr lang="en-US" sz="1350" i="1" dirty="0">
                <a:hlinkClick r:id="rId4"/>
              </a:rPr>
              <a:t>https://tinyurl.com/PVequalsmRT</a:t>
            </a:r>
            <a:r>
              <a:rPr lang="en-US" sz="1350" i="1" dirty="0"/>
              <a:t> </a:t>
            </a:r>
            <a:r>
              <a:rPr lang="en-US" sz="1350" i="1" dirty="0">
                <a:solidFill>
                  <a:schemeClr val="bg1"/>
                </a:solidFill>
              </a:rPr>
              <a:t>for more pictures and videos from the balloon flight)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DC3F46C-A0C4-40E8-BEE2-696CFF09EE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1132" y="1046472"/>
            <a:ext cx="2893219" cy="38576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789581-6499-4F76-8482-18EBBDB322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6" b="4788"/>
          <a:stretch/>
        </p:blipFill>
        <p:spPr>
          <a:xfrm>
            <a:off x="-6351786" y="994428"/>
            <a:ext cx="5656653" cy="3394645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8091B26D-A343-4133-97EC-D95A407CF7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357187"/>
            <a:ext cx="8229600" cy="517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32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F89FD-24F7-45D8-85C8-2452A5C53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Coming to a Cx Resources Website Near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4BE91-6CC6-43E8-8639-DD8B5F7D00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886199"/>
          </a:xfrm>
        </p:spPr>
        <p:txBody>
          <a:bodyPr>
            <a:normAutofit/>
          </a:bodyPr>
          <a:lstStyle/>
          <a:p>
            <a:r>
              <a:rPr lang="en-US" sz="2000" dirty="0"/>
              <a:t>Will provide more depth for those who are interested</a:t>
            </a:r>
          </a:p>
          <a:p>
            <a:r>
              <a:rPr lang="en-US" sz="2000" dirty="0"/>
              <a:t>Our goal today is to get you going on your monitoring plans</a:t>
            </a:r>
          </a:p>
          <a:p>
            <a:pPr lvl="1"/>
            <a:r>
              <a:rPr lang="en-US" sz="2000" dirty="0"/>
              <a:t>Demonstrate how using the </a:t>
            </a:r>
            <a:r>
              <a:rPr lang="en-US" sz="2000" dirty="0" err="1"/>
              <a:t>Hijend</a:t>
            </a:r>
            <a:r>
              <a:rPr lang="en-US" sz="2000" dirty="0"/>
              <a:t> Hotel CW system</a:t>
            </a:r>
          </a:p>
          <a:p>
            <a:pPr lvl="1"/>
            <a:r>
              <a:rPr lang="en-US" sz="2000" dirty="0"/>
              <a:t>Let you try your hand using the </a:t>
            </a:r>
            <a:r>
              <a:rPr lang="en-US" sz="2000" dirty="0" err="1"/>
              <a:t>Hijend</a:t>
            </a:r>
            <a:r>
              <a:rPr lang="en-US" sz="2000" dirty="0"/>
              <a:t> Hotel CHW system</a:t>
            </a:r>
          </a:p>
          <a:p>
            <a:pPr lvl="1"/>
            <a:r>
              <a:rPr lang="en-US" sz="2000" dirty="0"/>
              <a:t>Expand the concepts using the </a:t>
            </a:r>
            <a:r>
              <a:rPr lang="en-US" sz="2000" dirty="0" err="1"/>
              <a:t>Hijend</a:t>
            </a:r>
            <a:r>
              <a:rPr lang="en-US" sz="2000" dirty="0"/>
              <a:t> Hotel Ball Room AHU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010B29E-BA1B-4EC2-B37B-6FA0F3F394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4648200" y="1200151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7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C5F1113-1C7C-4D20-BE02-7DB5D198A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Monitoring Plan Targets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D84D053-D499-46CA-8E15-0A839E468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3625"/>
            <a:ext cx="8229600" cy="407987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Firm up (or not) opportunities identified during scoping</a:t>
            </a:r>
          </a:p>
          <a:p>
            <a:r>
              <a:rPr lang="en-US" dirty="0"/>
              <a:t>Provide data</a:t>
            </a:r>
          </a:p>
          <a:p>
            <a:pPr lvl="1"/>
            <a:r>
              <a:rPr lang="en-US" dirty="0"/>
              <a:t>Support more detailed investigations</a:t>
            </a:r>
          </a:p>
          <a:p>
            <a:pPr lvl="2"/>
            <a:r>
              <a:rPr lang="en-US" dirty="0"/>
              <a:t>Diagnostics and trouble shooting</a:t>
            </a:r>
          </a:p>
          <a:p>
            <a:pPr lvl="2"/>
            <a:r>
              <a:rPr lang="en-US" dirty="0"/>
              <a:t>Calculations</a:t>
            </a:r>
          </a:p>
          <a:p>
            <a:pPr lvl="2"/>
            <a:r>
              <a:rPr lang="en-US" dirty="0"/>
              <a:t>Looking for common opportunities</a:t>
            </a:r>
          </a:p>
          <a:p>
            <a:pPr lvl="3"/>
            <a:r>
              <a:rPr lang="en-US" dirty="0"/>
              <a:t>Are schedules actually working?</a:t>
            </a:r>
          </a:p>
          <a:p>
            <a:pPr lvl="3"/>
            <a:r>
              <a:rPr lang="en-US" dirty="0"/>
              <a:t>Are VAV systems </a:t>
            </a:r>
            <a:r>
              <a:rPr lang="en-US" dirty="0" err="1"/>
              <a:t>VAVing</a:t>
            </a:r>
            <a:r>
              <a:rPr lang="en-US" dirty="0"/>
              <a:t>?</a:t>
            </a:r>
          </a:p>
          <a:p>
            <a:pPr lvl="3"/>
            <a:r>
              <a:rPr lang="en-US" dirty="0"/>
              <a:t>Are optimization strategies working?</a:t>
            </a:r>
          </a:p>
          <a:p>
            <a:pPr lvl="1"/>
            <a:r>
              <a:rPr lang="en-US" dirty="0"/>
              <a:t>Support expansion of the findings list</a:t>
            </a:r>
          </a:p>
          <a:p>
            <a:pPr lvl="1"/>
            <a:r>
              <a:rPr lang="en-US" dirty="0"/>
              <a:t>Support cost benefit assessments</a:t>
            </a:r>
          </a:p>
          <a:p>
            <a:pPr lvl="1"/>
            <a:r>
              <a:rPr lang="en-US" dirty="0"/>
              <a:t>Support verification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00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88041-91D3-4D79-8592-ECD16EB7A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A Few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B7D6D-B693-4AF8-94E3-2C96E60B5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943350"/>
          </a:xfrm>
        </p:spPr>
        <p:txBody>
          <a:bodyPr>
            <a:normAutofit/>
          </a:bodyPr>
          <a:lstStyle/>
          <a:p>
            <a:r>
              <a:rPr lang="en-US" sz="2000" dirty="0"/>
              <a:t>Monitoring Plan Template (blank and a filled-out example)</a:t>
            </a:r>
          </a:p>
          <a:p>
            <a:r>
              <a:rPr lang="en-US" sz="2000" dirty="0"/>
              <a:t> </a:t>
            </a:r>
            <a:r>
              <a:rPr lang="en-US" sz="2000" dirty="0">
                <a:hlinkClick r:id="rId2"/>
              </a:rPr>
              <a:t>https://www.av8rdas.com/monitoring-plan-spreadsheet.html</a:t>
            </a:r>
            <a:r>
              <a:rPr lang="en-US" sz="2000" dirty="0"/>
              <a:t> </a:t>
            </a:r>
          </a:p>
          <a:p>
            <a:r>
              <a:rPr lang="en-US" sz="2000" dirty="0"/>
              <a:t>Monitoring Plan Blog Posts</a:t>
            </a:r>
          </a:p>
          <a:p>
            <a:r>
              <a:rPr lang="en-US" sz="2000" dirty="0">
                <a:hlinkClick r:id="rId3"/>
              </a:rPr>
              <a:t>https://av8rdas.wordpress.com/2008/10/14/developing-a-monitoring-plan-the-first-step-in-data-logger-deployment/</a:t>
            </a:r>
            <a:r>
              <a:rPr lang="en-US" sz="2000" dirty="0"/>
              <a:t> </a:t>
            </a:r>
          </a:p>
          <a:p>
            <a:r>
              <a:rPr lang="en-US" sz="2000" dirty="0">
                <a:hlinkClick r:id="rId4"/>
              </a:rPr>
              <a:t>https://av8rdas.wordpress.com/2008/10/15/my-data-logging-monitoring-plan-one-more-thing/</a:t>
            </a:r>
            <a:r>
              <a:rPr lang="en-US" sz="2000" dirty="0"/>
              <a:t> </a:t>
            </a:r>
          </a:p>
          <a:p>
            <a:r>
              <a:rPr lang="en-US" sz="2000" dirty="0"/>
              <a:t>Data Logging Resources</a:t>
            </a:r>
          </a:p>
          <a:p>
            <a:r>
              <a:rPr lang="en-US" sz="2000" dirty="0">
                <a:hlinkClick r:id="rId5"/>
              </a:rPr>
              <a:t>https://www.av8rdas.com/data-logging-resources.html</a:t>
            </a:r>
            <a:r>
              <a:rPr lang="en-US" sz="2000" dirty="0"/>
              <a:t> </a:t>
            </a:r>
          </a:p>
          <a:p>
            <a:r>
              <a:rPr lang="en-US" sz="2000" dirty="0">
                <a:hlinkClick r:id="rId6"/>
              </a:rPr>
              <a:t>https://av8rdas.wordpress.com/category/data-logging/page/3/</a:t>
            </a:r>
            <a:r>
              <a:rPr lang="en-US" sz="2000" dirty="0"/>
              <a:t>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5142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3510E-D887-45EE-8D15-ADF044194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 Study;  Where You Should Be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951E6-AB0B-4D59-A21B-3500E54B6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2418679" cy="61793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Skills Guidebook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45A25C3-EC44-462D-8FE9-C71AF0E4D6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629842" y="1878013"/>
            <a:ext cx="2418679" cy="3132136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AA44E3-0870-4547-A5D5-964F16B50B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24200" y="1260872"/>
            <a:ext cx="5040060" cy="617934"/>
          </a:xfrm>
        </p:spPr>
        <p:txBody>
          <a:bodyPr/>
          <a:lstStyle/>
          <a:p>
            <a:r>
              <a:rPr lang="en-US" dirty="0"/>
              <a:t>Checklist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C62DEAB-410B-4744-AC31-5E963DAF8AD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>
            <a:off x="3124200" y="1878013"/>
            <a:ext cx="5867400" cy="3172062"/>
          </a:xfrm>
        </p:spPr>
      </p:pic>
    </p:spTree>
    <p:extLst>
      <p:ext uri="{BB962C8B-B14F-4D97-AF65-F5344CB8AC3E}">
        <p14:creationId xmlns:p14="http://schemas.microsoft.com/office/powerpoint/2010/main" val="4175903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3510E-D887-45EE-8D15-ADF044194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 Study;  Where You Should Be Headed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951E6-AB0B-4D59-A21B-3500E54B6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2418679" cy="61793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Skills Guidebook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45A25C3-EC44-462D-8FE9-C71AF0E4D6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629842" y="1878337"/>
            <a:ext cx="2418679" cy="313148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AA44E3-0870-4547-A5D5-964F16B50B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24200" y="1260872"/>
            <a:ext cx="5040060" cy="617934"/>
          </a:xfrm>
        </p:spPr>
        <p:txBody>
          <a:bodyPr/>
          <a:lstStyle/>
          <a:p>
            <a:r>
              <a:rPr lang="en-US" dirty="0"/>
              <a:t>Checklist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C62DEAB-410B-4744-AC31-5E963DAF8AD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>
            <a:off x="3124201" y="1878013"/>
            <a:ext cx="5867397" cy="3172062"/>
          </a:xfrm>
        </p:spPr>
      </p:pic>
    </p:spTree>
    <p:extLst>
      <p:ext uri="{BB962C8B-B14F-4D97-AF65-F5344CB8AC3E}">
        <p14:creationId xmlns:p14="http://schemas.microsoft.com/office/powerpoint/2010/main" val="149942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3510E-D887-45EE-8D15-ADF044194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 Study;  Where You Should Be Headed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951E6-AB0B-4D59-A21B-3500E54B6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2418679" cy="61793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Skills Guidebook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45A25C3-EC44-462D-8FE9-C71AF0E4D6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629842" y="1878337"/>
            <a:ext cx="2418679" cy="313148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AA44E3-0870-4547-A5D5-964F16B50B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24200" y="1260872"/>
            <a:ext cx="5040060" cy="617934"/>
          </a:xfrm>
        </p:spPr>
        <p:txBody>
          <a:bodyPr/>
          <a:lstStyle/>
          <a:p>
            <a:r>
              <a:rPr lang="en-US" dirty="0"/>
              <a:t>Checklist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C62DEAB-410B-4744-AC31-5E963DAF8AD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>
            <a:off x="3124201" y="1878013"/>
            <a:ext cx="5867397" cy="3172061"/>
          </a:xfrm>
        </p:spPr>
      </p:pic>
    </p:spTree>
    <p:extLst>
      <p:ext uri="{BB962C8B-B14F-4D97-AF65-F5344CB8AC3E}">
        <p14:creationId xmlns:p14="http://schemas.microsoft.com/office/powerpoint/2010/main" val="940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BA464-1343-4073-B469-F3BD3DBA1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Testing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1B088-480A-4BB1-B6A7-F643B572B1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943349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Resources linked from the technical guide</a:t>
            </a:r>
          </a:p>
          <a:p>
            <a:r>
              <a:rPr lang="en-US" sz="2000" dirty="0">
                <a:solidFill>
                  <a:schemeClr val="tx1"/>
                </a:solidFill>
              </a:rPr>
              <a:t>Resources on the Commissioning Resources Website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https://www.av8rdas.com/functional-testing-guide.html</a:t>
            </a:r>
            <a:endParaRPr lang="en-US" sz="2000" dirty="0">
              <a:solidFill>
                <a:schemeClr val="tx1"/>
              </a:solidFill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Review the </a:t>
            </a:r>
            <a:r>
              <a:rPr lang="en-US" sz="2000" i="1" dirty="0">
                <a:solidFill>
                  <a:schemeClr val="tx1"/>
                </a:solidFill>
              </a:rPr>
              <a:t>Functional Testing Basics</a:t>
            </a:r>
            <a:r>
              <a:rPr lang="en-US" sz="2000" dirty="0">
                <a:solidFill>
                  <a:schemeClr val="tx1"/>
                </a:solidFill>
              </a:rPr>
              <a:t> chapter</a:t>
            </a:r>
          </a:p>
          <a:p>
            <a:r>
              <a:rPr lang="en-US" sz="2000" dirty="0">
                <a:solidFill>
                  <a:schemeClr val="tx1"/>
                </a:solidFill>
              </a:rPr>
              <a:t>Resources on the blog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https://av8rdas.wordpress.com/?s=functional+testing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7281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BA464-1343-4073-B469-F3BD3DBA1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Testing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1B088-480A-4BB1-B6A7-F643B572B1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943349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Resources linked from the technical guide</a:t>
            </a:r>
          </a:p>
          <a:p>
            <a:r>
              <a:rPr lang="en-US" sz="2000" dirty="0"/>
              <a:t>Resources on the Commissioning Resources Website</a:t>
            </a:r>
          </a:p>
          <a:p>
            <a:pPr lvl="1"/>
            <a:r>
              <a:rPr lang="en-US" sz="2000" dirty="0">
                <a:hlinkClick r:id="rId2"/>
              </a:rPr>
              <a:t>https://www.av8rdas.com/functional-testing-guide.html</a:t>
            </a:r>
            <a:endParaRPr lang="en-US" sz="2000" dirty="0"/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Review the </a:t>
            </a:r>
            <a:r>
              <a:rPr lang="en-US" sz="2000" i="1" dirty="0">
                <a:solidFill>
                  <a:schemeClr val="tx1"/>
                </a:solidFill>
              </a:rPr>
              <a:t>Functional Testing Basics</a:t>
            </a:r>
            <a:r>
              <a:rPr lang="en-US" sz="2000" dirty="0">
                <a:solidFill>
                  <a:schemeClr val="tx1"/>
                </a:solidFill>
              </a:rPr>
              <a:t> chapter</a:t>
            </a:r>
          </a:p>
          <a:p>
            <a:r>
              <a:rPr lang="en-US" sz="2000" dirty="0">
                <a:solidFill>
                  <a:schemeClr val="tx1"/>
                </a:solidFill>
              </a:rPr>
              <a:t>Resources on the blog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https://av8rdas.wordpress.com/?s=functional+testing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1868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BA464-1343-4073-B469-F3BD3DBA1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Testing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1B088-480A-4BB1-B6A7-F643B572B1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943349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Resources linked from the technical guide</a:t>
            </a:r>
          </a:p>
          <a:p>
            <a:r>
              <a:rPr lang="en-US" sz="2000" dirty="0"/>
              <a:t>Resources on the Commissioning Resources Website</a:t>
            </a:r>
          </a:p>
          <a:p>
            <a:pPr lvl="1"/>
            <a:r>
              <a:rPr lang="en-US" sz="2000" dirty="0">
                <a:hlinkClick r:id="rId2"/>
              </a:rPr>
              <a:t>https://www.av8rdas.com/functional-testing-guide.html</a:t>
            </a:r>
            <a:endParaRPr lang="en-US" sz="2000" dirty="0"/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Review the </a:t>
            </a:r>
            <a:r>
              <a:rPr lang="en-US" sz="2000" i="1" dirty="0">
                <a:solidFill>
                  <a:schemeClr val="bg1"/>
                </a:solidFill>
              </a:rPr>
              <a:t>Functional Testing Basics</a:t>
            </a:r>
            <a:r>
              <a:rPr lang="en-US" sz="2000" dirty="0">
                <a:solidFill>
                  <a:schemeClr val="bg1"/>
                </a:solidFill>
              </a:rPr>
              <a:t> chapter</a:t>
            </a:r>
          </a:p>
          <a:p>
            <a:r>
              <a:rPr lang="en-US" sz="2000" dirty="0">
                <a:solidFill>
                  <a:schemeClr val="tx1"/>
                </a:solidFill>
              </a:rPr>
              <a:t>Resources on the blog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https://av8rdas.wordpress.com/?s=functional+testing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6B76311-0ED2-4289-B157-C07BA9450A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945530" y="1200150"/>
            <a:ext cx="3893669" cy="3837295"/>
          </a:xfrm>
        </p:spPr>
      </p:pic>
    </p:spTree>
    <p:extLst>
      <p:ext uri="{BB962C8B-B14F-4D97-AF65-F5344CB8AC3E}">
        <p14:creationId xmlns:p14="http://schemas.microsoft.com/office/powerpoint/2010/main" val="104959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BA464-1343-4073-B469-F3BD3DBA1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Testing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1B088-480A-4BB1-B6A7-F643B572B1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943349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Resources linked from the technical guide</a:t>
            </a:r>
          </a:p>
          <a:p>
            <a:r>
              <a:rPr lang="en-US" sz="2000" dirty="0"/>
              <a:t>Resources on the Commissioning Resources Website</a:t>
            </a:r>
          </a:p>
          <a:p>
            <a:pPr lvl="1"/>
            <a:r>
              <a:rPr lang="en-US" sz="2000" dirty="0">
                <a:hlinkClick r:id="rId2"/>
              </a:rPr>
              <a:t>https://www.av8rdas.com/functional-testing-guide.html</a:t>
            </a:r>
            <a:endParaRPr lang="en-US" sz="2000" dirty="0"/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Review the </a:t>
            </a:r>
            <a:r>
              <a:rPr lang="en-US" sz="2000" i="1" dirty="0">
                <a:solidFill>
                  <a:schemeClr val="bg1"/>
                </a:solidFill>
              </a:rPr>
              <a:t>Functional Testing Basics</a:t>
            </a:r>
            <a:r>
              <a:rPr lang="en-US" sz="2000" dirty="0">
                <a:solidFill>
                  <a:schemeClr val="bg1"/>
                </a:solidFill>
              </a:rPr>
              <a:t> chapter</a:t>
            </a:r>
          </a:p>
          <a:p>
            <a:r>
              <a:rPr lang="en-US" sz="2000" dirty="0"/>
              <a:t>Resources on the blog</a:t>
            </a:r>
          </a:p>
          <a:p>
            <a:pPr lvl="1"/>
            <a:r>
              <a:rPr lang="en-US" sz="2000" dirty="0">
                <a:hlinkClick r:id="rId3"/>
              </a:rPr>
              <a:t>https://av8rdas.wordpress.com/?s=functional+testing</a:t>
            </a:r>
            <a:r>
              <a:rPr lang="en-US" sz="2000" dirty="0"/>
              <a:t>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6B76311-0ED2-4289-B157-C07BA9450A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945530" y="1200150"/>
            <a:ext cx="3893669" cy="3837295"/>
          </a:xfrm>
        </p:spPr>
      </p:pic>
    </p:spTree>
    <p:extLst>
      <p:ext uri="{BB962C8B-B14F-4D97-AF65-F5344CB8AC3E}">
        <p14:creationId xmlns:p14="http://schemas.microsoft.com/office/powerpoint/2010/main" val="2058833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19790-26BF-4F1B-A49A-7D39A7044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222771"/>
          </a:xfrm>
        </p:spPr>
        <p:txBody>
          <a:bodyPr>
            <a:normAutofit/>
          </a:bodyPr>
          <a:lstStyle/>
          <a:p>
            <a:r>
              <a:rPr lang="en-US" dirty="0"/>
              <a:t>Continue to Review the Logic Diagram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044D2-3741-4E7E-BA4E-CC528D6D2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81150"/>
            <a:ext cx="8229600" cy="3562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To prepare for the next class, visit the Logic Diagram Tool page of the Commissioning Resources website</a:t>
            </a:r>
          </a:p>
          <a:p>
            <a:pPr marL="0" indent="0">
              <a:buNone/>
            </a:pPr>
            <a:r>
              <a:rPr lang="en-US" sz="2000" dirty="0">
                <a:hlinkClick r:id="rId2"/>
              </a:rPr>
              <a:t>https://www.av8rdas.com/logic-diagram-tool.html</a:t>
            </a:r>
            <a:r>
              <a:rPr lang="en-US" sz="2000" dirty="0"/>
              <a:t> </a:t>
            </a:r>
          </a:p>
          <a:p>
            <a:r>
              <a:rPr lang="en-US" sz="2000" dirty="0"/>
              <a:t>Download the Logic Diagram Tool file</a:t>
            </a:r>
          </a:p>
          <a:p>
            <a:r>
              <a:rPr lang="en-US" sz="2000" dirty="0"/>
              <a:t>Download the Logic Diagram Symbols file</a:t>
            </a:r>
          </a:p>
          <a:p>
            <a:r>
              <a:rPr lang="en-US" sz="2000" dirty="0"/>
              <a:t>Review the Logic Diagram Symbols file as time permits and be prepared to ask questions</a:t>
            </a:r>
          </a:p>
          <a:p>
            <a:r>
              <a:rPr lang="en-US" sz="2000" dirty="0"/>
              <a:t>Download and explore the other resources as time and interest permits</a:t>
            </a:r>
          </a:p>
        </p:txBody>
      </p:sp>
    </p:spTree>
    <p:extLst>
      <p:ext uri="{BB962C8B-B14F-4D97-AF65-F5344CB8AC3E}">
        <p14:creationId xmlns:p14="http://schemas.microsoft.com/office/powerpoint/2010/main" val="4190345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FDE Primary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9900"/>
      </a:accent4>
      <a:accent5>
        <a:srgbClr val="0000FF"/>
      </a:accent5>
      <a:accent6>
        <a:srgbClr val="9933FF"/>
      </a:accent6>
      <a:hlink>
        <a:srgbClr val="00B0F0"/>
      </a:hlink>
      <a:folHlink>
        <a:srgbClr val="6565FF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DE PEC v15 Black">
  <a:themeElements>
    <a:clrScheme name="Custom 199">
      <a:dk1>
        <a:sysClr val="windowText" lastClr="000000"/>
      </a:dk1>
      <a:lt1>
        <a:sysClr val="window" lastClr="FFFFFF"/>
      </a:lt1>
      <a:dk2>
        <a:srgbClr val="FFA100"/>
      </a:dk2>
      <a:lt2>
        <a:srgbClr val="0082AA"/>
      </a:lt2>
      <a:accent1>
        <a:srgbClr val="969696"/>
      </a:accent1>
      <a:accent2>
        <a:srgbClr val="000000"/>
      </a:accent2>
      <a:accent3>
        <a:srgbClr val="00B050"/>
      </a:accent3>
      <a:accent4>
        <a:srgbClr val="FF0000"/>
      </a:accent4>
      <a:accent5>
        <a:srgbClr val="FF00FF"/>
      </a:accent5>
      <a:accent6>
        <a:srgbClr val="FFFFFF"/>
      </a:accent6>
      <a:hlink>
        <a:srgbClr val="00B0F0"/>
      </a:hlink>
      <a:folHlink>
        <a:srgbClr val="FF00FF"/>
      </a:folHlink>
    </a:clrScheme>
    <a:fontScheme name="Aria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DE PEC v15 Black">
  <a:themeElements>
    <a:clrScheme name="Custom 199">
      <a:dk1>
        <a:sysClr val="windowText" lastClr="000000"/>
      </a:dk1>
      <a:lt1>
        <a:sysClr val="window" lastClr="FFFFFF"/>
      </a:lt1>
      <a:dk2>
        <a:srgbClr val="FFA100"/>
      </a:dk2>
      <a:lt2>
        <a:srgbClr val="0082AA"/>
      </a:lt2>
      <a:accent1>
        <a:srgbClr val="969696"/>
      </a:accent1>
      <a:accent2>
        <a:srgbClr val="000000"/>
      </a:accent2>
      <a:accent3>
        <a:srgbClr val="00B050"/>
      </a:accent3>
      <a:accent4>
        <a:srgbClr val="FF0000"/>
      </a:accent4>
      <a:accent5>
        <a:srgbClr val="FF00FF"/>
      </a:accent5>
      <a:accent6>
        <a:srgbClr val="FFFFFF"/>
      </a:accent6>
      <a:hlink>
        <a:srgbClr val="00B0F0"/>
      </a:hlink>
      <a:folHlink>
        <a:srgbClr val="FF00FF"/>
      </a:folHlink>
    </a:clrScheme>
    <a:fontScheme name="Aria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WET PowerPoint Template</Template>
  <TotalTime>3723</TotalTime>
  <Words>772</Words>
  <Application>Microsoft Office PowerPoint</Application>
  <PresentationFormat>On-screen Show (16:9)</PresentationFormat>
  <Paragraphs>98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din</vt:lpstr>
      <vt:lpstr>DIN-Light</vt:lpstr>
      <vt:lpstr>DIN-Medium</vt:lpstr>
      <vt:lpstr>DIN-Regular</vt:lpstr>
      <vt:lpstr>Office Theme</vt:lpstr>
      <vt:lpstr>FDE PEC v15 Black</vt:lpstr>
      <vt:lpstr>FDE PEC v15 Black</vt:lpstr>
      <vt:lpstr>Existing Building Commissioning Workshop: Series 17, Session 3</vt:lpstr>
      <vt:lpstr>Self Study;  Where You Should Be</vt:lpstr>
      <vt:lpstr>Self Study;  Where You Should Be Headed</vt:lpstr>
      <vt:lpstr>Self Study;  Where You Should Be Headed</vt:lpstr>
      <vt:lpstr>Functional Testing Resources</vt:lpstr>
      <vt:lpstr>Functional Testing Resources</vt:lpstr>
      <vt:lpstr>Functional Testing Resources</vt:lpstr>
      <vt:lpstr>Functional Testing Resources</vt:lpstr>
      <vt:lpstr>Continue to Review the Logic Diagram Resources</vt:lpstr>
      <vt:lpstr>Why Study Logic and Control Systems?</vt:lpstr>
      <vt:lpstr>Why Study Logic Diagrams?</vt:lpstr>
      <vt:lpstr>Why Study Logic Diagrams?</vt:lpstr>
      <vt:lpstr>Why Now?</vt:lpstr>
      <vt:lpstr>Why Now?</vt:lpstr>
      <vt:lpstr>Monitoring Plans Document Logging Requirements</vt:lpstr>
      <vt:lpstr>Monitoring Plans Document Logging Requirements</vt:lpstr>
      <vt:lpstr>Coming to a Cx Resources Website Near You</vt:lpstr>
      <vt:lpstr>Monitoring Plan Targets</vt:lpstr>
      <vt:lpstr>A Few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Stroupe, Ryan</dc:creator>
  <cp:lastModifiedBy>David Sellers</cp:lastModifiedBy>
  <cp:revision>34</cp:revision>
  <dcterms:created xsi:type="dcterms:W3CDTF">2019-02-04T22:06:06Z</dcterms:created>
  <dcterms:modified xsi:type="dcterms:W3CDTF">2021-10-14T04:42:01Z</dcterms:modified>
</cp:coreProperties>
</file>