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  <p:sldId id="265" r:id="rId12"/>
    <p:sldId id="262" r:id="rId13"/>
    <p:sldId id="261" r:id="rId14"/>
    <p:sldId id="276" r:id="rId15"/>
    <p:sldId id="281" r:id="rId16"/>
    <p:sldId id="277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0"/>
  </p:normalViewPr>
  <p:slideViewPr>
    <p:cSldViewPr>
      <p:cViewPr varScale="1">
        <p:scale>
          <a:sx n="98" d="100"/>
          <a:sy n="98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7D39-4448-41BF-BFA6-C88171A31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8B5C8-1E1D-47E2-81D9-C83A5E9ED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0DD89-4BF3-4A04-8A0A-689F6750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9139-9EC6-4F6E-8793-33D9AC13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DD5A4-B9D8-4C2D-9E53-D0163606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9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DC79-EB05-4EF6-990A-D8665D60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010BE-6BBD-4806-BB19-0DC980887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607C-2106-49F6-9EC9-0C04CCA7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6011D-4DDF-4A96-B295-5A7F4C6A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8E52B-6B6C-4C21-8524-CCB69372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2FA96-ACB8-4A0C-A3B5-2425D5123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9EB1F-DB8B-4A95-BCC3-91F78C5F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AAB78-06A5-422F-8633-89ED0066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09580-C6DF-4202-A076-BF83B8C8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C0E3A-7C35-489E-A95B-0551A134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5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8AD1-4EB0-4FEC-84A5-D3C192D4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3416F-9B8A-416C-AB35-62CE9706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CDFB3-5A3E-483F-A119-18656443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E104E-BF5C-4658-9C1B-ED5B0282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12DA0-BE1A-4BED-BEF9-B9F7E47E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5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7787-DF91-4B34-88EE-E264ADD6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5C452-53A9-4945-BAB3-50422E628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86F17-9AE7-4DAE-BF3B-B7C88E411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4B43-4167-4F85-9EBB-490A3663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B72D5-8A61-4AB4-A8A3-D651E458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9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6169-BEF9-4425-800E-EA4C4604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CB8EE-A51A-417D-8C47-69AA801F5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0EC95-599F-468E-B4CF-24ED8DCD6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B4772-8186-4D58-AA77-8F8471CF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7FD64-1D89-4068-948F-A91B49926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01650-8001-4D55-B198-6F27F16C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CC0E-ACF4-40E6-A2CE-1F0A5D42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150CF-5F19-4CC3-B736-1713BCE9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99C13-C21C-4D3A-916C-75211E62E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C980E-FD6F-4466-8195-601521075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2FD15-1DF8-4EF9-B102-722013F65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974E4-B5A3-48B3-AAD8-80855B644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48E16-ED9C-4235-A87F-6576ABFD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5C929-71A3-44ED-BC2C-4183C689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7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3AEA-C726-4B84-8A3F-158CBB87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2D89D-55D8-4726-8462-A90B62BD8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226F7-75ED-4FE2-BE0A-21FB3A99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CFACB-BDD2-42E1-9C41-16E5C261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5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6A5E6-D1DB-4FC4-A076-AA64A707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04B6D-37F1-42B6-88DE-545E69E5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BF2B6-CA51-4D92-A007-4403BDC4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4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7CC6D-1FFC-47BE-A99C-E9E5691D9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9FA6-4D33-4286-8C58-962779D91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620FF-2BA0-4B12-8E39-7A63D64D6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ECBBC-4A01-4E2A-972D-6F16CB60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6264B-B3D4-4D9E-A697-1E7575BCC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98FB6-C98E-4CB0-A3B3-E6155932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B706-4A1E-4165-A070-A585F4ED2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C32C9-3DE1-4489-99EC-4D67BDAE6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E58A1-AC9C-4587-9F1E-2B06C5D57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77B-EAB2-4446-A239-BF4923352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AFBDF-4533-410B-A83B-91F2CEC3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1F8D3-FD07-4252-BEB9-497E0F2D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7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59B42-AC28-4E22-B378-9D56E92D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C1B11-7A7D-4EE2-BE59-C30E4C79E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9F013-00DA-4D37-89EC-134AA856F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C81B-E745-4F3B-AC70-D7BF4CF780AD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96643-48A0-4977-BBC8-4A5726BB5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0FE2B-7E57-46B9-9255-C246A0E81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AAF6-E704-4B87-9B78-B3E263FF0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3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8F682-405B-454C-BF18-4272411CABDF}"/>
              </a:ext>
            </a:extLst>
          </p:cNvPr>
          <p:cNvSpPr>
            <a:spLocks noChangeAspect="1"/>
          </p:cNvSpPr>
          <p:nvPr/>
        </p:nvSpPr>
        <p:spPr>
          <a:xfrm>
            <a:off x="1706928" y="1051586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1614671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2254744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1981245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2072684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798367" y="1692068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2072684" y="1691659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1889806" y="160022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1615489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2255562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1982063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2073502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1799185" y="205700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2073502" y="205659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1615489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225556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D74EC6-FFE9-4CDC-8E3E-0D0511D3E65B}"/>
              </a:ext>
            </a:extLst>
          </p:cNvPr>
          <p:cNvSpPr>
            <a:spLocks noChangeAspect="1"/>
          </p:cNvSpPr>
          <p:nvPr/>
        </p:nvSpPr>
        <p:spPr>
          <a:xfrm>
            <a:off x="1615489" y="123446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AC81FE-E704-44BD-848A-1CCE7EDE2AE2}"/>
              </a:ext>
            </a:extLst>
          </p:cNvPr>
          <p:cNvSpPr>
            <a:spLocks noChangeAspect="1"/>
          </p:cNvSpPr>
          <p:nvPr/>
        </p:nvSpPr>
        <p:spPr>
          <a:xfrm>
            <a:off x="2255562" y="123446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E23E64F-8D30-4E47-AA2A-0619D7588178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2347410" y="1418160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603E66-8EEB-4F32-8179-6F137E830581}"/>
              </a:ext>
            </a:extLst>
          </p:cNvPr>
          <p:cNvGrpSpPr/>
          <p:nvPr/>
        </p:nvGrpSpPr>
        <p:grpSpPr>
          <a:xfrm>
            <a:off x="1158294" y="1691658"/>
            <a:ext cx="274319" cy="274318"/>
            <a:chOff x="6370316" y="777268"/>
            <a:chExt cx="274319" cy="274318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12590C8-F967-440B-B318-9F9399E905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88BB3FE-13D3-4826-AC84-48FF119EE312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A8F2BE98-38EF-456A-A680-2AAD8D6352E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C51F2137-46E5-432D-8AD4-DBAC39C1843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E9530E9A-8414-4545-86C1-F4FCF0F5851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3D395AB-A17A-45CE-985A-FC0730D364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6124733-DCB7-4B1B-AA91-00411BB6AD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3" name="Arc 52">
              <a:extLst>
                <a:ext uri="{FF2B5EF4-FFF2-40B4-BE49-F238E27FC236}">
                  <a16:creationId xmlns:a16="http://schemas.microsoft.com/office/drawing/2014/main" id="{6F39E845-B05E-4369-8AAC-ECA2313B4D9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65771FBD-3464-4478-A3A4-EE7A8E4A42A5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A95839C9-94E0-4B54-96E6-8ED5B9DFFDB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DBE44AB-37EE-422F-8908-EBE5C335E93C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FFCFF95-BA3B-49B2-8726-A3A65EE1A23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1AC4136-8DD2-4252-8826-C387C0CA3983}"/>
              </a:ext>
            </a:extLst>
          </p:cNvPr>
          <p:cNvCxnSpPr>
            <a:cxnSpLocks/>
          </p:cNvCxnSpPr>
          <p:nvPr/>
        </p:nvCxnSpPr>
        <p:spPr>
          <a:xfrm flipV="1">
            <a:off x="1158294" y="1325494"/>
            <a:ext cx="0" cy="36279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CEA31DA-389B-4573-8E88-3D96CE966E9C}"/>
              </a:ext>
            </a:extLst>
          </p:cNvPr>
          <p:cNvCxnSpPr>
            <a:cxnSpLocks/>
          </p:cNvCxnSpPr>
          <p:nvPr/>
        </p:nvCxnSpPr>
        <p:spPr>
          <a:xfrm>
            <a:off x="1432611" y="1507964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4621906-D768-4ECC-BD07-D47A8E9EB076}"/>
              </a:ext>
            </a:extLst>
          </p:cNvPr>
          <p:cNvCxnSpPr>
            <a:cxnSpLocks/>
          </p:cNvCxnSpPr>
          <p:nvPr/>
        </p:nvCxnSpPr>
        <p:spPr>
          <a:xfrm flipV="1">
            <a:off x="1432613" y="1508781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1341174" y="2146400"/>
            <a:ext cx="182880" cy="182880"/>
          </a:xfrm>
          <a:prstGeom prst="ellips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</p:cNvCxnSpPr>
          <p:nvPr/>
        </p:nvCxnSpPr>
        <p:spPr>
          <a:xfrm flipV="1">
            <a:off x="1432611" y="1965976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1432202" y="2606458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4"/>
          </p:cNvCxnSpPr>
          <p:nvPr/>
        </p:nvCxnSpPr>
        <p:spPr>
          <a:xfrm flipV="1">
            <a:off x="1432204" y="2329280"/>
            <a:ext cx="410" cy="27380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1396207-C039-443E-B2C1-98A41FC26849}"/>
              </a:ext>
            </a:extLst>
          </p:cNvPr>
          <p:cNvCxnSpPr>
            <a:stCxn id="27" idx="0"/>
          </p:cNvCxnSpPr>
          <p:nvPr/>
        </p:nvCxnSpPr>
        <p:spPr>
          <a:xfrm flipH="1" flipV="1">
            <a:off x="1706928" y="960147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17593FD-F44B-4A01-9144-65A8AEC7FDF2}"/>
              </a:ext>
            </a:extLst>
          </p:cNvPr>
          <p:cNvCxnSpPr/>
          <p:nvPr/>
        </p:nvCxnSpPr>
        <p:spPr>
          <a:xfrm flipH="1" flipV="1">
            <a:off x="2347001" y="960147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BDD6C75D-3E12-4706-A449-4892F5617485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AC805CE-D05A-4356-A15C-92DC31FD5C28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F041277C-300F-4424-95D4-B7F53D4F47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5210952-2DD6-4B78-B6AA-24D1F10613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679C71B-9531-4BFE-813B-08B1B28915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AF3766E-6B91-4C8D-B05B-CF6034EEA3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3FFCD9F-C7C9-4D81-874B-2CB21DFE43F0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58061D70-CFA3-4F81-AE55-37F34C14836C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6CBD37C7-42E8-4B54-805F-9B5D6D5F8FBB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F811E2DE-5102-4389-902A-86B176607C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339F174C-F830-4936-899D-EC200D961C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5DF2824B-5716-45BF-BE5F-EA3B643BA16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3C7692C-A22B-4B50-81A9-C9806F144533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7098F12F-A124-4DCB-8918-B35A4D4B6BA4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EE1B5207-DA3A-469D-9D42-3D2BFE03D8BD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1AF189B1-BDE5-46EC-A762-F7570D5C15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E61DC0D6-E16B-4D2E-8072-90EF682A1B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2B052C3-4A74-4179-B2CF-409BB8AEA1BE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4BECC694-8FF9-4DAA-BD59-F7635BAB5656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AAD2CEEA-FE7D-494C-9C51-5A3E9BC3C0CA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9961E5C-81F7-4C57-BA82-D6AC8A06A5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3A17E6B5-3C66-43FB-A096-9AFD7A27A4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34472CE4-CBA3-441F-ABFA-A313638B36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B976E671-EAD7-417C-9E6A-3C2A3CDA34AE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659E7A41-42C5-47E5-8B4D-0C0F2A0A187E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CC6D9319-F133-4FD8-8D60-C338A8146BEB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9AEDCBFF-969E-4F24-A380-C4BE107606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9EE4B4BD-5A59-4F63-8713-6A1766499F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D29B4AB2-C83C-41E5-A651-A2EBB19083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7AC0DB4-847F-4D3C-9486-D40F62520D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FB5FA7CF-824E-4206-80CC-04ABBE2EFA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4AEC9BF5-27A3-4449-8E95-223CF9B111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6075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7010390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7650463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7376964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7468403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7194086" y="2514201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7468403" y="251379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5DE6B3-9E49-4DF7-ABFD-F6A956DB399B}"/>
              </a:ext>
            </a:extLst>
          </p:cNvPr>
          <p:cNvCxnSpPr>
            <a:cxnSpLocks/>
          </p:cNvCxnSpPr>
          <p:nvPr/>
        </p:nvCxnSpPr>
        <p:spPr>
          <a:xfrm flipV="1">
            <a:off x="7285525" y="2422353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7CD6F72-6F82-475C-B8B8-2B91446D0192}"/>
              </a:ext>
            </a:extLst>
          </p:cNvPr>
          <p:cNvGrpSpPr/>
          <p:nvPr/>
        </p:nvGrpSpPr>
        <p:grpSpPr>
          <a:xfrm rot="16200000">
            <a:off x="5455926" y="1600221"/>
            <a:ext cx="182880" cy="914390"/>
            <a:chOff x="4998734" y="2045631"/>
            <a:chExt cx="182880" cy="914390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ABCC0D0-882D-4332-89D8-061727955B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8734" y="2226055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9EAB95E-CDC8-411D-A1CB-0BA81165EE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0171" y="204563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5F70E47-5448-4F75-87C8-815F78B14720}"/>
                </a:ext>
              </a:extLst>
            </p:cNvPr>
            <p:cNvCxnSpPr>
              <a:cxnSpLocks/>
              <a:endCxn id="102" idx="4"/>
            </p:cNvCxnSpPr>
            <p:nvPr/>
          </p:nvCxnSpPr>
          <p:spPr>
            <a:xfrm rot="5400000" flipH="1">
              <a:off x="4814631" y="2684478"/>
              <a:ext cx="551086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144075"/>
            <a:ext cx="2467623" cy="489910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5071169"/>
            <a:ext cx="2467623" cy="7249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119CDC-726F-46A1-ACDA-7E9FC67E3659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7834159" y="2514201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59ECB872-3228-4D64-890C-EDF1D288A372}"/>
              </a:ext>
            </a:extLst>
          </p:cNvPr>
          <p:cNvGrpSpPr/>
          <p:nvPr/>
        </p:nvGrpSpPr>
        <p:grpSpPr>
          <a:xfrm>
            <a:off x="1066855" y="868708"/>
            <a:ext cx="1463024" cy="2377414"/>
            <a:chOff x="1066855" y="868708"/>
            <a:chExt cx="1463024" cy="2377414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C29B0B85-0ACB-4FF5-9844-70BFF612C47F}"/>
                </a:ext>
              </a:extLst>
            </p:cNvPr>
            <p:cNvSpPr/>
            <p:nvPr/>
          </p:nvSpPr>
          <p:spPr>
            <a:xfrm>
              <a:off x="1066855" y="868708"/>
              <a:ext cx="1463024" cy="237741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9BB572DC-5F97-4DA7-9E68-64E195ABA3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2914358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CIRCUIT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939FD4D5-58DE-4C64-9B70-520B49B345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1051586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LINE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D8BB95F6-5C5A-44D3-A5E3-BF192952B6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B748458A-31CB-4295-AD1D-59D59DDE76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BB5B0F89-4A4B-4819-B280-1AAA39774157}"/>
                </a:ext>
              </a:extLst>
            </p:cNvPr>
            <p:cNvCxnSpPr/>
            <p:nvPr/>
          </p:nvCxnSpPr>
          <p:spPr>
            <a:xfrm>
              <a:off x="1981245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709A1252-71E0-41AE-B350-0F798668FB4E}"/>
                </a:ext>
              </a:extLst>
            </p:cNvPr>
            <p:cNvCxnSpPr/>
            <p:nvPr/>
          </p:nvCxnSpPr>
          <p:spPr>
            <a:xfrm>
              <a:off x="2072684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FC8C9F3C-62FE-4ED3-ACF2-A1A183EDD2D8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>
              <a:off x="1798367" y="1692068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F9240107-9784-4F16-A59A-C102DD17ED70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1691659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71F0E5B9-04D6-443F-8A0D-960501BD9C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9806" y="1600220"/>
              <a:ext cx="274317" cy="18287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05BB6244-4488-433E-9C68-A3F7E99F75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1450FE3D-EF0C-470F-A5C4-5263116A91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528F5FFB-2738-4DE3-8207-A5670660D109}"/>
                </a:ext>
              </a:extLst>
            </p:cNvPr>
            <p:cNvCxnSpPr/>
            <p:nvPr/>
          </p:nvCxnSpPr>
          <p:spPr>
            <a:xfrm>
              <a:off x="1982063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C7303A41-D188-4DA6-AEA8-87CAECE88E2A}"/>
                </a:ext>
              </a:extLst>
            </p:cNvPr>
            <p:cNvCxnSpPr/>
            <p:nvPr/>
          </p:nvCxnSpPr>
          <p:spPr>
            <a:xfrm>
              <a:off x="2073502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A0D65776-6F3F-4141-97A7-EA3E8EE56191}"/>
                </a:ext>
              </a:extLst>
            </p:cNvPr>
            <p:cNvCxnSpPr>
              <a:cxnSpLocks/>
              <a:stCxn id="176" idx="3"/>
            </p:cNvCxnSpPr>
            <p:nvPr/>
          </p:nvCxnSpPr>
          <p:spPr>
            <a:xfrm>
              <a:off x="1799185" y="2057006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0F604B52-AAE2-4F5E-92CB-1D8D2140FA72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056597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77DE5478-73CB-413F-AFE4-496AA7F24D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00A10A1B-3DA3-4A56-8FC4-61F9A3B835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0C91D35F-1226-429F-B1FF-85A54B72B8B1}"/>
                </a:ext>
              </a:extLst>
            </p:cNvPr>
            <p:cNvCxnSpPr/>
            <p:nvPr/>
          </p:nvCxnSpPr>
          <p:spPr>
            <a:xfrm>
              <a:off x="1982063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05AFCA25-E813-4E1E-BD94-9789B43D30A7}"/>
                </a:ext>
              </a:extLst>
            </p:cNvPr>
            <p:cNvCxnSpPr/>
            <p:nvPr/>
          </p:nvCxnSpPr>
          <p:spPr>
            <a:xfrm>
              <a:off x="2073502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29A2000-AAB0-4BFC-8DEB-276AAB143F06}"/>
                </a:ext>
              </a:extLst>
            </p:cNvPr>
            <p:cNvCxnSpPr>
              <a:cxnSpLocks/>
              <a:stCxn id="182" idx="3"/>
            </p:cNvCxnSpPr>
            <p:nvPr/>
          </p:nvCxnSpPr>
          <p:spPr>
            <a:xfrm>
              <a:off x="1799185" y="2422762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FDB007D8-58F5-4B3C-B5A0-7744D4DBDE92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422353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664FF5DE-50AE-417A-B077-94EFCE28AE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7DFE271B-F85E-4AF1-9A77-5A165B06A2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2A8E062-4B0D-47D8-AA21-57D0A2F19F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AA87AC0D-2140-4C87-9243-5D875FD30B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384FD834-CC72-434D-8677-A0EECBCB25D4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1325495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E1E21C91-7FC2-4EE9-8727-A2384B019835}"/>
                </a:ext>
              </a:extLst>
            </p:cNvPr>
            <p:cNvCxnSpPr>
              <a:cxnSpLocks/>
              <a:stCxn id="191" idx="2"/>
            </p:cNvCxnSpPr>
            <p:nvPr/>
          </p:nvCxnSpPr>
          <p:spPr>
            <a:xfrm>
              <a:off x="2347410" y="1418160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06648569-B6B2-4C38-86EB-36E5D17020A2}"/>
                </a:ext>
              </a:extLst>
            </p:cNvPr>
            <p:cNvGrpSpPr/>
            <p:nvPr/>
          </p:nvGrpSpPr>
          <p:grpSpPr>
            <a:xfrm>
              <a:off x="1158294" y="1691658"/>
              <a:ext cx="274319" cy="274318"/>
              <a:chOff x="6370316" y="777268"/>
              <a:chExt cx="274319" cy="274318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C487DBB4-D905-4437-9E91-4229D8CE854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2E38BB29-B9E1-48C6-89F7-E3FB5740D1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69FE1832-4584-4C9F-BAAD-C92ECAC4DBD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2E30BC38-3C35-4478-A114-BFA8878B82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3B5E0AD0-6462-4425-9640-386F663AE2F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953685D4-BA23-41A8-9646-62BB02C045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81E9F22F-76BC-4020-BE4E-2BD095319EA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62186FF6-B4BE-4656-8159-2A00B6530C3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Arc 216">
                <a:extLst>
                  <a:ext uri="{FF2B5EF4-FFF2-40B4-BE49-F238E27FC236}">
                    <a16:creationId xmlns:a16="http://schemas.microsoft.com/office/drawing/2014/main" id="{6B409B86-3D6B-48D9-813D-46AF31F798D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926B603A-B3A5-4447-9D05-6117B1649A6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A56463B6-5FFC-4BEC-8A08-0456F7677454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0CFE5EB4-DB03-4E1A-BCD2-863C2C5BD3F5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67D4E08A-93F7-41B8-8392-24174813CE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325494"/>
              <a:ext cx="0" cy="36279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6CBA59C-3A64-43B5-91B8-636D1D633B6C}"/>
                </a:ext>
              </a:extLst>
            </p:cNvPr>
            <p:cNvCxnSpPr>
              <a:cxnSpLocks/>
            </p:cNvCxnSpPr>
            <p:nvPr/>
          </p:nvCxnSpPr>
          <p:spPr>
            <a:xfrm>
              <a:off x="1432611" y="1507964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71E3BCFD-E4BD-41A3-8040-5EDAEC2A92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3" y="150878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B8ED6C01-7DF0-4320-968E-BB7EAD8024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174" y="21464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955E7F95-78E0-41E1-8A17-4821E869DC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1" y="1965976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2AD412C3-E689-4B41-BE63-CDBE5B31E6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606458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2CBD38F-716D-4F55-AC17-0495E8CEE8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202" y="2606458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53823CB2-6AAD-4680-BF12-0ECA4B1DA316}"/>
                </a:ext>
              </a:extLst>
            </p:cNvPr>
            <p:cNvCxnSpPr>
              <a:cxnSpLocks/>
              <a:endCxn id="198" idx="4"/>
            </p:cNvCxnSpPr>
            <p:nvPr/>
          </p:nvCxnSpPr>
          <p:spPr>
            <a:xfrm flipV="1">
              <a:off x="1432204" y="2329280"/>
              <a:ext cx="410" cy="2738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F078EF85-BDB9-4E26-B008-A6B067A0F43D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2791894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09AC4379-FB8A-4ECB-9062-DE0A3FD6DD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968942"/>
              <a:ext cx="0" cy="819985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7232FC35-0FB1-41D2-886A-21220BD8125C}"/>
                </a:ext>
              </a:extLst>
            </p:cNvPr>
            <p:cNvCxnSpPr>
              <a:stCxn id="190" idx="0"/>
            </p:cNvCxnSpPr>
            <p:nvPr/>
          </p:nvCxnSpPr>
          <p:spPr>
            <a:xfrm flipH="1" flipV="1">
              <a:off x="1706928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6" name="Straight Arrow Connector 205">
              <a:extLst>
                <a:ext uri="{FF2B5EF4-FFF2-40B4-BE49-F238E27FC236}">
                  <a16:creationId xmlns:a16="http://schemas.microsoft.com/office/drawing/2014/main" id="{1F2AC710-AB0D-4997-AD0F-8855892DF88D}"/>
                </a:ext>
              </a:extLst>
            </p:cNvPr>
            <p:cNvCxnSpPr/>
            <p:nvPr/>
          </p:nvCxnSpPr>
          <p:spPr>
            <a:xfrm flipH="1" flipV="1">
              <a:off x="2347001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7" name="Straight Arrow Connector 206">
              <a:extLst>
                <a:ext uri="{FF2B5EF4-FFF2-40B4-BE49-F238E27FC236}">
                  <a16:creationId xmlns:a16="http://schemas.microsoft.com/office/drawing/2014/main" id="{15784924-29C4-41A4-BA84-0912E9FD95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6928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FF569B2A-D417-416D-B3A6-31EAD8564C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5C0A6C1-DFCE-4569-B1E5-E96E10A0C66B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Closed Valve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AB025357-3010-4AC2-A121-F750E9E2DF4C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EAA5133A-FF54-4A46-A02B-B102943191B2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C5E749C7-A399-4519-95DF-4CEB990733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8BA4E265-2171-415B-A79E-738B2C757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0891233E-A9EE-43F9-B201-463772183A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4956AD5A-E541-48FC-91F8-BFF6C13DF1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BEB50A31-92D4-4B48-85B7-EA67B5E17362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7DD05289-FFBC-49F9-8E88-B5AEC989D44E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2" name="Straight Connector 311">
                <a:extLst>
                  <a:ext uri="{FF2B5EF4-FFF2-40B4-BE49-F238E27FC236}">
                    <a16:creationId xmlns:a16="http://schemas.microsoft.com/office/drawing/2014/main" id="{E868EB65-5AA7-46D6-A21D-2099A3F81628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3" name="Straight Connector 312">
                <a:extLst>
                  <a:ext uri="{FF2B5EF4-FFF2-40B4-BE49-F238E27FC236}">
                    <a16:creationId xmlns:a16="http://schemas.microsoft.com/office/drawing/2014/main" id="{CAB8B883-67FA-40A5-BA3E-3A0999E6DB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EEE01FBF-26B1-4FF3-AB42-D95D38AD58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5" name="Straight Connector 314">
                <a:extLst>
                  <a:ext uri="{FF2B5EF4-FFF2-40B4-BE49-F238E27FC236}">
                    <a16:creationId xmlns:a16="http://schemas.microsoft.com/office/drawing/2014/main" id="{11BB7CF6-2E27-4C7E-967F-2EF2890F86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814D6672-907C-4F13-B19B-0141C1C9A03B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307" name="Straight Connector 306">
                <a:extLst>
                  <a:ext uri="{FF2B5EF4-FFF2-40B4-BE49-F238E27FC236}">
                    <a16:creationId xmlns:a16="http://schemas.microsoft.com/office/drawing/2014/main" id="{A17611A9-E2C4-4F64-B903-FCD3DA4393B6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8" name="Straight Connector 307">
                <a:extLst>
                  <a:ext uri="{FF2B5EF4-FFF2-40B4-BE49-F238E27FC236}">
                    <a16:creationId xmlns:a16="http://schemas.microsoft.com/office/drawing/2014/main" id="{040767CC-6C5E-446E-9B41-4B12E188D045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9" name="Straight Connector 308">
                <a:extLst>
                  <a:ext uri="{FF2B5EF4-FFF2-40B4-BE49-F238E27FC236}">
                    <a16:creationId xmlns:a16="http://schemas.microsoft.com/office/drawing/2014/main" id="{6B753749-AF94-464F-9F0B-D7ACC19719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F31B1684-CCC6-4B99-8CBF-17511D717D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2240CF0E-A6EE-4041-BF51-08EC79EF3D22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F9F10300-E7D2-407E-805D-3C24C9C76BE8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F8AB448F-832D-44BA-B994-35511F24F5D9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6F13CD99-5253-4141-8F92-E76421BFC8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3492C96B-702C-4400-8D75-25E2E6A547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EB93C076-76C6-42CD-8464-D0864FC78B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5B5E4AE9-621B-4C65-8843-16DD282487A0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98" name="Straight Connector 297">
                <a:extLst>
                  <a:ext uri="{FF2B5EF4-FFF2-40B4-BE49-F238E27FC236}">
                    <a16:creationId xmlns:a16="http://schemas.microsoft.com/office/drawing/2014/main" id="{7493CF6F-3A73-4FAC-9A56-584118F7A9D5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9" name="Straight Connector 298">
                <a:extLst>
                  <a:ext uri="{FF2B5EF4-FFF2-40B4-BE49-F238E27FC236}">
                    <a16:creationId xmlns:a16="http://schemas.microsoft.com/office/drawing/2014/main" id="{DA37BF15-D772-4A92-9731-DF0CEEEADB82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83EA502D-883E-4A5E-9C3B-D2B5CEFEDB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A22F13C9-41F2-4F52-9E54-6081FF5A5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69EB8CA1-27B0-4488-B647-B9E3B67970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DD9BD595-1E03-4C5E-B7AF-7896196A31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44CD440B-6416-432B-B8CE-92C69363DE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96609422-E501-48D6-8A75-8161E511AC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539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7010390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7650463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7194086" y="2514201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7468403" y="251379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5DE6B3-9E49-4DF7-ABFD-F6A956DB399B}"/>
              </a:ext>
            </a:extLst>
          </p:cNvPr>
          <p:cNvCxnSpPr>
            <a:cxnSpLocks/>
          </p:cNvCxnSpPr>
          <p:nvPr/>
        </p:nvCxnSpPr>
        <p:spPr>
          <a:xfrm flipV="1">
            <a:off x="7285525" y="2422353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DABCC0D0-882D-4332-89D8-061727955BB1}"/>
              </a:ext>
            </a:extLst>
          </p:cNvPr>
          <p:cNvSpPr>
            <a:spLocks noChangeAspect="1"/>
          </p:cNvSpPr>
          <p:nvPr/>
        </p:nvSpPr>
        <p:spPr>
          <a:xfrm rot="16200000">
            <a:off x="5270595" y="1965976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9EAB95E-CDC8-411D-A1CB-0BA81165EE5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79923" y="1967668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5F70E47-5448-4F75-87C8-815F78B14720}"/>
              </a:ext>
            </a:extLst>
          </p:cNvPr>
          <p:cNvCxnSpPr>
            <a:cxnSpLocks/>
            <a:endCxn id="102" idx="4"/>
          </p:cNvCxnSpPr>
          <p:nvPr/>
        </p:nvCxnSpPr>
        <p:spPr>
          <a:xfrm flipH="1">
            <a:off x="5453475" y="2057416"/>
            <a:ext cx="55108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069945"/>
            <a:ext cx="2467623" cy="564040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4704597"/>
            <a:ext cx="2467623" cy="365347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119CDC-726F-46A1-ACDA-7E9FC67E3659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7834159" y="2514201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B2B022C8-F1DB-4B3E-9FFA-F19EDF0827BF}"/>
              </a:ext>
            </a:extLst>
          </p:cNvPr>
          <p:cNvCxnSpPr>
            <a:cxnSpLocks/>
          </p:cNvCxnSpPr>
          <p:nvPr/>
        </p:nvCxnSpPr>
        <p:spPr>
          <a:xfrm flipV="1">
            <a:off x="5281572" y="269796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809192F1-6AE7-4F18-B1CD-8AB4B93571BC}"/>
              </a:ext>
            </a:extLst>
          </p:cNvPr>
          <p:cNvGrpSpPr/>
          <p:nvPr/>
        </p:nvGrpSpPr>
        <p:grpSpPr>
          <a:xfrm>
            <a:off x="1066855" y="868708"/>
            <a:ext cx="1463024" cy="2377414"/>
            <a:chOff x="1066855" y="868708"/>
            <a:chExt cx="1463024" cy="2377414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D597EF8-2B1C-4081-853B-31048D997BC7}"/>
                </a:ext>
              </a:extLst>
            </p:cNvPr>
            <p:cNvSpPr/>
            <p:nvPr/>
          </p:nvSpPr>
          <p:spPr>
            <a:xfrm>
              <a:off x="1066855" y="868708"/>
              <a:ext cx="1463024" cy="237741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C41FD380-C944-4ED7-AD09-93A9CD4590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2914358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CIRCUIT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CC70BA5F-CF0D-4155-B4F6-F0E5947B85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1051586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LINE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DE304004-8E25-4832-8826-D510CB45FF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AE6C581-5DA5-4E55-A1DE-3E11BCF990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363B55EE-6220-44EE-9C25-9057A1480663}"/>
                </a:ext>
              </a:extLst>
            </p:cNvPr>
            <p:cNvCxnSpPr/>
            <p:nvPr/>
          </p:nvCxnSpPr>
          <p:spPr>
            <a:xfrm>
              <a:off x="1981245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CA6239AF-2865-49F3-90E4-91E9A8A8F351}"/>
                </a:ext>
              </a:extLst>
            </p:cNvPr>
            <p:cNvCxnSpPr/>
            <p:nvPr/>
          </p:nvCxnSpPr>
          <p:spPr>
            <a:xfrm>
              <a:off x="2072684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9B19106A-D88B-4F3F-8105-4480B1478486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>
              <a:off x="1798367" y="1692068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C34E8DB7-8C61-4D28-870F-BE61EBF5E3CC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1691659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089B3E92-C74C-42AA-A551-206E21CA6F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9806" y="1600220"/>
              <a:ext cx="274317" cy="18287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911FD1B-3469-4864-85C4-6A3F4902DD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B5839192-4A06-417D-9EBB-54ED3C0CD6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613B4258-028A-41FC-ADAD-A9DCEDCC0D80}"/>
                </a:ext>
              </a:extLst>
            </p:cNvPr>
            <p:cNvCxnSpPr/>
            <p:nvPr/>
          </p:nvCxnSpPr>
          <p:spPr>
            <a:xfrm>
              <a:off x="1982063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2687D2FE-7CB7-487A-A445-89662F959655}"/>
                </a:ext>
              </a:extLst>
            </p:cNvPr>
            <p:cNvCxnSpPr/>
            <p:nvPr/>
          </p:nvCxnSpPr>
          <p:spPr>
            <a:xfrm>
              <a:off x="2073502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01D2E975-3757-4C3C-9AE5-CA59D8DF4B85}"/>
                </a:ext>
              </a:extLst>
            </p:cNvPr>
            <p:cNvCxnSpPr>
              <a:cxnSpLocks/>
              <a:stCxn id="176" idx="3"/>
            </p:cNvCxnSpPr>
            <p:nvPr/>
          </p:nvCxnSpPr>
          <p:spPr>
            <a:xfrm>
              <a:off x="1799185" y="2057006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4455BCC8-66B5-4970-B572-9F5D0A5F8664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056597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01A0F9B-2F3F-4732-A523-AE1A9E87F5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876B53A3-5DFF-4894-AA29-9CC041D0B5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5290EE74-91B6-4F3D-A3E5-0D08C88CD141}"/>
                </a:ext>
              </a:extLst>
            </p:cNvPr>
            <p:cNvCxnSpPr/>
            <p:nvPr/>
          </p:nvCxnSpPr>
          <p:spPr>
            <a:xfrm>
              <a:off x="1982063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6B28A381-2DBC-426D-9041-5A15CB3F09E2}"/>
                </a:ext>
              </a:extLst>
            </p:cNvPr>
            <p:cNvCxnSpPr/>
            <p:nvPr/>
          </p:nvCxnSpPr>
          <p:spPr>
            <a:xfrm>
              <a:off x="2073502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153CA8E0-18FC-41D3-8DB5-807DBA9587CF}"/>
                </a:ext>
              </a:extLst>
            </p:cNvPr>
            <p:cNvCxnSpPr>
              <a:cxnSpLocks/>
              <a:stCxn id="182" idx="3"/>
            </p:cNvCxnSpPr>
            <p:nvPr/>
          </p:nvCxnSpPr>
          <p:spPr>
            <a:xfrm>
              <a:off x="1799185" y="2422762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FDAFB81C-78F7-4D69-A432-EB47E2B15EF1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422353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BD3D345-1E44-4FE9-9D61-C03E65E613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1A71297A-89EC-4D17-908E-CDC0DBF6B2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4E37BD4E-610E-430F-9FB1-24BC98362A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942DCF85-B68F-410E-89EC-E5E88340FF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42097CD8-537F-4DD8-B471-314226348EDA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1325495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9CB86015-744C-4F3E-80E7-5A087C900ED2}"/>
                </a:ext>
              </a:extLst>
            </p:cNvPr>
            <p:cNvCxnSpPr>
              <a:cxnSpLocks/>
              <a:stCxn id="191" idx="2"/>
            </p:cNvCxnSpPr>
            <p:nvPr/>
          </p:nvCxnSpPr>
          <p:spPr>
            <a:xfrm>
              <a:off x="2347410" y="1418160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E7F8DE5F-1842-4487-A0B8-861DDDFF7D64}"/>
                </a:ext>
              </a:extLst>
            </p:cNvPr>
            <p:cNvGrpSpPr/>
            <p:nvPr/>
          </p:nvGrpSpPr>
          <p:grpSpPr>
            <a:xfrm>
              <a:off x="1158294" y="1691658"/>
              <a:ext cx="274319" cy="274318"/>
              <a:chOff x="6370316" y="777268"/>
              <a:chExt cx="274319" cy="274318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8BD7F71F-CD12-4A5B-B20C-E0356C55F5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3FAD0422-4C8C-409C-A9F7-4FB5327D7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0746F432-8528-439D-86E3-B9529784CB8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518D2F3B-2237-4F4D-92B3-ACB30A71E44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B147C5AE-878C-46B6-8840-AE3422D9F2A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437B0F0A-BD5D-488B-A274-84569A8CB8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21BCF01-B9AC-4B8A-A546-5A2C06F665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87ED1FCF-E7F6-4036-83ED-CC2C8A123A3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Arc 216">
                <a:extLst>
                  <a:ext uri="{FF2B5EF4-FFF2-40B4-BE49-F238E27FC236}">
                    <a16:creationId xmlns:a16="http://schemas.microsoft.com/office/drawing/2014/main" id="{2CB24AF2-0848-48A8-8EEE-A8FCC6F0E9C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A4F5A08B-1BDE-4894-9C4B-458A0236F19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2D02CD87-D560-4D29-9C32-3BA74886C1ED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7B821AF9-5FEF-4317-9E1F-F34660EA514E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4D30C0A7-DB46-4140-A115-2495DCAB72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325494"/>
              <a:ext cx="0" cy="36279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43D09AB7-6B6B-41DC-A37E-7E6F2821F23C}"/>
                </a:ext>
              </a:extLst>
            </p:cNvPr>
            <p:cNvCxnSpPr>
              <a:cxnSpLocks/>
            </p:cNvCxnSpPr>
            <p:nvPr/>
          </p:nvCxnSpPr>
          <p:spPr>
            <a:xfrm>
              <a:off x="1432611" y="1507964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ACB74695-BE34-4CB5-9135-124A474E5C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3" y="150878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1B49BAF-10F9-4CB4-B4BE-F5F5BBE030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174" y="21464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50BCDE06-D26E-4122-BE55-A0F0A9D28E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1" y="1965976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CB2B74C1-4B53-4891-8BE8-DFB97CA625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606458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21E2BAE5-7562-4081-88FD-7E36CCD402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202" y="2606458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C0B42B86-D0ED-4CBE-AA54-EC9249BD30DC}"/>
                </a:ext>
              </a:extLst>
            </p:cNvPr>
            <p:cNvCxnSpPr>
              <a:cxnSpLocks/>
              <a:endCxn id="198" idx="4"/>
            </p:cNvCxnSpPr>
            <p:nvPr/>
          </p:nvCxnSpPr>
          <p:spPr>
            <a:xfrm flipV="1">
              <a:off x="1432204" y="2329280"/>
              <a:ext cx="410" cy="2738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EDADA8B3-FDF3-4E84-8A32-3258BBC931BE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2791894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2F687A8-1B91-4BA1-9D31-165EF042AA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968942"/>
              <a:ext cx="0" cy="819985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3092AD34-6E29-4914-9249-1CBEB11282A9}"/>
                </a:ext>
              </a:extLst>
            </p:cNvPr>
            <p:cNvCxnSpPr>
              <a:stCxn id="190" idx="0"/>
            </p:cNvCxnSpPr>
            <p:nvPr/>
          </p:nvCxnSpPr>
          <p:spPr>
            <a:xfrm flipH="1" flipV="1">
              <a:off x="1706928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6" name="Straight Arrow Connector 205">
              <a:extLst>
                <a:ext uri="{FF2B5EF4-FFF2-40B4-BE49-F238E27FC236}">
                  <a16:creationId xmlns:a16="http://schemas.microsoft.com/office/drawing/2014/main" id="{02BC6439-129B-4603-8A9F-D7D21FFCCCF4}"/>
                </a:ext>
              </a:extLst>
            </p:cNvPr>
            <p:cNvCxnSpPr/>
            <p:nvPr/>
          </p:nvCxnSpPr>
          <p:spPr>
            <a:xfrm flipH="1" flipV="1">
              <a:off x="2347001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7" name="Straight Arrow Connector 206">
              <a:extLst>
                <a:ext uri="{FF2B5EF4-FFF2-40B4-BE49-F238E27FC236}">
                  <a16:creationId xmlns:a16="http://schemas.microsoft.com/office/drawing/2014/main" id="{11B33FDA-B126-4A6B-965C-787BD20AA6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6928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E44353ED-9BAE-4521-9C31-83386EC8F8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7376964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7468403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D165E39B-EF1C-43F1-AF72-684DC26C1F1D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Closed Valve</a:t>
            </a: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C1181BF-83FF-4892-99EB-61E1737E5A4A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903AB6B9-F457-4479-B591-B4E1571CE6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E9C719B8-8BD2-4BC4-B02D-E6F48F7741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59522390-C5CD-43A2-9D40-596E0EE57A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4CFC05F9-4D1A-44DC-96FE-46FA2FC289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25DD3702-1CA4-492C-818D-F4D0105F935B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16EF00CB-8A36-488B-9087-9AF0360E40D7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B2902456-C3D8-44EB-84EF-C14ABFC5FDD4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79D3169F-B5C0-4563-A58F-BF86C85F48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981071DD-ECDE-483A-8AB6-7444EA7E5D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930D25C1-F00A-4667-90C2-DFCEB0C9FB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2606E08E-4BD7-4C08-BE8A-404463075093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443F5792-F18F-451D-9979-D4ED55B26BF4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C312B887-E6CE-497E-859B-4391085C19D7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49DB5B1B-005B-412F-A7BD-4AA363973C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AA0C26B3-5C74-4A28-B6E2-C0342A77BC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B058A760-A299-4CA6-A72E-69D9C6213BE6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1CB3CCF0-E731-4ECE-9771-A18E452043AD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100F0793-B72B-4D6F-A5D7-94D2E8857C72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7824B38A-C389-4387-B3DA-0572E4A985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472CF0E7-B1C6-43D5-AEE7-BBC2181984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AD463854-90C2-41E0-9261-5BDCB05A716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4265C54B-11F8-419B-B426-B8F0A25A39FC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323B7C57-E027-41AF-AF8C-CF222F31130C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09769A38-5F13-461C-A9B1-62E6FB56212E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27BA9B11-CC3C-49D5-A70F-07103551E6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1A70476A-D907-43D5-916C-5F73D7FE0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C47C6436-D392-466A-8951-1BEE8B49CC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B8A41D52-0D59-43B4-9A16-EA70AEDC54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461F02BE-A418-4798-8ED1-61F8B234A5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5BD5C589-8234-47C1-977C-A52F459DAA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  <p:sp>
        <p:nvSpPr>
          <p:cNvPr id="284" name="Rectangle 283">
            <a:extLst>
              <a:ext uri="{FF2B5EF4-FFF2-40B4-BE49-F238E27FC236}">
                <a16:creationId xmlns:a16="http://schemas.microsoft.com/office/drawing/2014/main" id="{60FC6F46-793F-4594-8382-0319CE534F3D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</p:spTree>
    <p:extLst>
      <p:ext uri="{BB962C8B-B14F-4D97-AF65-F5344CB8AC3E}">
        <p14:creationId xmlns:p14="http://schemas.microsoft.com/office/powerpoint/2010/main" val="98429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25" grpId="0" animBg="1"/>
      <p:bldP spid="1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7010390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7650463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7194086" y="2514201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7468403" y="251379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DABCC0D0-882D-4332-89D8-061727955BB1}"/>
              </a:ext>
            </a:extLst>
          </p:cNvPr>
          <p:cNvSpPr>
            <a:spLocks noChangeAspect="1"/>
          </p:cNvSpPr>
          <p:nvPr/>
        </p:nvSpPr>
        <p:spPr>
          <a:xfrm rot="16200000">
            <a:off x="5270595" y="1965976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9EAB95E-CDC8-411D-A1CB-0BA81165EE5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79923" y="1967668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5F70E47-5448-4F75-87C8-815F78B14720}"/>
              </a:ext>
            </a:extLst>
          </p:cNvPr>
          <p:cNvCxnSpPr>
            <a:cxnSpLocks/>
            <a:endCxn id="102" idx="4"/>
          </p:cNvCxnSpPr>
          <p:nvPr/>
        </p:nvCxnSpPr>
        <p:spPr>
          <a:xfrm flipH="1">
            <a:off x="5453475" y="2057416"/>
            <a:ext cx="55108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071169"/>
            <a:ext cx="2467623" cy="56281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4705413"/>
            <a:ext cx="2467623" cy="36575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119CDC-726F-46A1-ACDA-7E9FC67E3659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7834159" y="2514201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7F854ABB-81EA-45C5-9ED7-D6466CFD0EBB}"/>
              </a:ext>
            </a:extLst>
          </p:cNvPr>
          <p:cNvCxnSpPr>
            <a:cxnSpLocks/>
          </p:cNvCxnSpPr>
          <p:nvPr/>
        </p:nvCxnSpPr>
        <p:spPr>
          <a:xfrm flipV="1">
            <a:off x="5281572" y="269796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09D0031-1B16-492A-BB42-E48C5D37D605}"/>
              </a:ext>
            </a:extLst>
          </p:cNvPr>
          <p:cNvGrpSpPr/>
          <p:nvPr/>
        </p:nvGrpSpPr>
        <p:grpSpPr>
          <a:xfrm>
            <a:off x="1066855" y="868708"/>
            <a:ext cx="1463024" cy="2377414"/>
            <a:chOff x="1066855" y="868708"/>
            <a:chExt cx="1463024" cy="2377414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80E36CB-9747-4D58-9477-E8CFB3343959}"/>
                </a:ext>
              </a:extLst>
            </p:cNvPr>
            <p:cNvSpPr/>
            <p:nvPr/>
          </p:nvSpPr>
          <p:spPr>
            <a:xfrm>
              <a:off x="1066855" y="868708"/>
              <a:ext cx="1463024" cy="237741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2948B67A-F569-4919-9B31-1160F37112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2914358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CIRCUIT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03C3E897-606D-42F6-AF5F-FFB8DAC862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1051586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LINE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73220ECD-DAA0-496D-9B04-4E435CA833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66F60613-7D4C-4ED9-AA44-FA580D8E9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7EBCCF3-EF82-4A05-89F8-AD039BE1C9C0}"/>
                </a:ext>
              </a:extLst>
            </p:cNvPr>
            <p:cNvCxnSpPr/>
            <p:nvPr/>
          </p:nvCxnSpPr>
          <p:spPr>
            <a:xfrm>
              <a:off x="1981245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0AC578E4-7B0D-4AE2-93D5-3C0D103527CA}"/>
                </a:ext>
              </a:extLst>
            </p:cNvPr>
            <p:cNvCxnSpPr/>
            <p:nvPr/>
          </p:nvCxnSpPr>
          <p:spPr>
            <a:xfrm>
              <a:off x="2072684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F3E3CCBC-B5DD-4478-BEFB-181102DC8650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>
              <a:off x="1798367" y="1692068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85E09889-E497-4D7E-8176-9FFC782255AB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1691659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F74B4310-3F7D-4C7F-BC97-41AB968590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9806" y="1600220"/>
              <a:ext cx="274317" cy="18287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E136970-0177-47A9-935A-97EE2DC14E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8E2029D6-BB6B-4D13-8A97-E2BC2E8137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0EAA25AC-ACE3-47CA-A065-ECD3B76C60FE}"/>
                </a:ext>
              </a:extLst>
            </p:cNvPr>
            <p:cNvCxnSpPr/>
            <p:nvPr/>
          </p:nvCxnSpPr>
          <p:spPr>
            <a:xfrm>
              <a:off x="1982063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5CFC10F2-79DF-4C26-996E-0C9A0AD64AF8}"/>
                </a:ext>
              </a:extLst>
            </p:cNvPr>
            <p:cNvCxnSpPr/>
            <p:nvPr/>
          </p:nvCxnSpPr>
          <p:spPr>
            <a:xfrm>
              <a:off x="2073502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D7F3D05E-2467-4BBA-A883-1D25C96CF891}"/>
                </a:ext>
              </a:extLst>
            </p:cNvPr>
            <p:cNvCxnSpPr>
              <a:cxnSpLocks/>
              <a:stCxn id="176" idx="3"/>
            </p:cNvCxnSpPr>
            <p:nvPr/>
          </p:nvCxnSpPr>
          <p:spPr>
            <a:xfrm>
              <a:off x="1799185" y="2057006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0C3068D1-AD3D-4B57-9A5E-088A1AF92CF8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056597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03048D0-5D6E-46D1-A072-536B9D045C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D3EA58E2-6CD0-4B1B-8A06-AFDFDBB1A8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21233388-DAEF-4502-8918-1A6364031FBE}"/>
                </a:ext>
              </a:extLst>
            </p:cNvPr>
            <p:cNvCxnSpPr/>
            <p:nvPr/>
          </p:nvCxnSpPr>
          <p:spPr>
            <a:xfrm>
              <a:off x="1982063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545090F4-DA3C-4147-98D9-57B19C311FCB}"/>
                </a:ext>
              </a:extLst>
            </p:cNvPr>
            <p:cNvCxnSpPr/>
            <p:nvPr/>
          </p:nvCxnSpPr>
          <p:spPr>
            <a:xfrm>
              <a:off x="2073502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6E26DD8D-7D8E-417B-BFEC-7968D3EB3A07}"/>
                </a:ext>
              </a:extLst>
            </p:cNvPr>
            <p:cNvCxnSpPr>
              <a:cxnSpLocks/>
              <a:stCxn id="182" idx="3"/>
            </p:cNvCxnSpPr>
            <p:nvPr/>
          </p:nvCxnSpPr>
          <p:spPr>
            <a:xfrm>
              <a:off x="1799185" y="2422762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597A085A-5D9F-414D-BB8A-D3C9D1D8C7A6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422353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9EB8025-56EB-40D7-9B41-A95E7BC60C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2AE82C4B-E5EF-4DEA-8BFF-683257FCA3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CC3C429D-248F-4171-84AD-539223C82E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538297FD-EA92-4EB7-AF8A-C88FF6AB24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F55452FE-A2D2-412C-BD44-A2CDDF38E843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1325495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2DE788AE-F01E-45BE-81A0-ADA7E50050F8}"/>
                </a:ext>
              </a:extLst>
            </p:cNvPr>
            <p:cNvCxnSpPr>
              <a:cxnSpLocks/>
              <a:stCxn id="191" idx="2"/>
            </p:cNvCxnSpPr>
            <p:nvPr/>
          </p:nvCxnSpPr>
          <p:spPr>
            <a:xfrm>
              <a:off x="2347410" y="1418160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F58FDB79-BE63-4FCF-B2D1-6DE7F85801F8}"/>
                </a:ext>
              </a:extLst>
            </p:cNvPr>
            <p:cNvGrpSpPr/>
            <p:nvPr/>
          </p:nvGrpSpPr>
          <p:grpSpPr>
            <a:xfrm>
              <a:off x="1158294" y="1691658"/>
              <a:ext cx="274319" cy="274318"/>
              <a:chOff x="6370316" y="777268"/>
              <a:chExt cx="274319" cy="274318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01E3E179-246E-43A1-922C-419C6CF64F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0A2F5C9E-63EE-4FB6-BCA6-9D3DEC3C7C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70609580-D498-446D-9E5A-20EFC09A759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3C26E84D-AA95-4768-9834-AF7F21E98D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E5CC7F80-21EB-4C58-8819-B5A6879B675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A52476DE-6140-43D8-8F5B-791DB1B988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8DB7AF37-EB93-4D59-B3C9-9247EA34C3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695BF556-AD2A-4E39-B6AE-8DA0C7E728E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Arc 216">
                <a:extLst>
                  <a:ext uri="{FF2B5EF4-FFF2-40B4-BE49-F238E27FC236}">
                    <a16:creationId xmlns:a16="http://schemas.microsoft.com/office/drawing/2014/main" id="{701A047A-C732-43A5-BD55-AC08B092732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2E95AFE7-3F72-494B-AB59-0FF527F2FAA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75753EEF-FF77-42F2-BEC9-435B5D369C3B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2BDC2F05-4D95-49E5-AA57-4CC8ED36769A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9867A104-085C-4DC7-A898-472E5A6E8D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325494"/>
              <a:ext cx="0" cy="36279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6F7EDFE1-80F0-49C3-A4FA-59C48C94C8FF}"/>
                </a:ext>
              </a:extLst>
            </p:cNvPr>
            <p:cNvCxnSpPr>
              <a:cxnSpLocks/>
            </p:cNvCxnSpPr>
            <p:nvPr/>
          </p:nvCxnSpPr>
          <p:spPr>
            <a:xfrm>
              <a:off x="1432611" y="1507964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DE29BF12-B587-44BC-8031-53443ED1C1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3" y="150878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8D238D88-A492-4A96-A897-E1609537AA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174" y="21464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B65B6E52-6BE1-4C30-BFB5-D798464EEF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1" y="1965976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7CE4E880-69ED-4EAD-A024-5AF21767C0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606458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2400F437-77D6-41B9-98DE-5F69A4978B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202" y="2606458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B37A6477-F830-4DCE-9482-95AA7DC92B65}"/>
                </a:ext>
              </a:extLst>
            </p:cNvPr>
            <p:cNvCxnSpPr>
              <a:cxnSpLocks/>
              <a:endCxn id="198" idx="4"/>
            </p:cNvCxnSpPr>
            <p:nvPr/>
          </p:nvCxnSpPr>
          <p:spPr>
            <a:xfrm flipV="1">
              <a:off x="1432204" y="2329280"/>
              <a:ext cx="410" cy="2738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7CB15BF0-42C7-4C87-8D7C-DC0E6C1A469C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2791894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3498A578-C777-440A-97EE-31E5F210C6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968942"/>
              <a:ext cx="0" cy="819985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5E79801E-FBBA-4B6F-909A-A79D49B271E5}"/>
                </a:ext>
              </a:extLst>
            </p:cNvPr>
            <p:cNvCxnSpPr>
              <a:stCxn id="190" idx="0"/>
            </p:cNvCxnSpPr>
            <p:nvPr/>
          </p:nvCxnSpPr>
          <p:spPr>
            <a:xfrm flipH="1" flipV="1">
              <a:off x="1706928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6" name="Straight Arrow Connector 205">
              <a:extLst>
                <a:ext uri="{FF2B5EF4-FFF2-40B4-BE49-F238E27FC236}">
                  <a16:creationId xmlns:a16="http://schemas.microsoft.com/office/drawing/2014/main" id="{4BA054FE-57AC-43DB-B767-E26763A2FA0A}"/>
                </a:ext>
              </a:extLst>
            </p:cNvPr>
            <p:cNvCxnSpPr/>
            <p:nvPr/>
          </p:nvCxnSpPr>
          <p:spPr>
            <a:xfrm flipH="1" flipV="1">
              <a:off x="2347001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7" name="Straight Arrow Connector 206">
              <a:extLst>
                <a:ext uri="{FF2B5EF4-FFF2-40B4-BE49-F238E27FC236}">
                  <a16:creationId xmlns:a16="http://schemas.microsoft.com/office/drawing/2014/main" id="{5DFD9330-1733-4979-AC59-B6F3009CFC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6928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46F44B4D-39D3-40FE-9853-C369465E2F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7376964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7468403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6FC55B8-4065-429C-B354-1FF92AF782BD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Closed Valve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F029B072-BF33-43FB-982A-DCF143BCD5D5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EF070406-5F38-44C4-AFD6-5293B73882D1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18ED2FE5-863C-4335-8728-A9C02EA775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C537CDF7-6FE2-429C-828E-0CC5E35C4D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93D30E41-0FDE-4097-BDB4-00D929347D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56D52599-A8E7-45D3-9294-8ACEFC6D0E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F8A87A37-FD59-476E-924C-3735C4CE4AF6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312" name="Straight Connector 311">
                <a:extLst>
                  <a:ext uri="{FF2B5EF4-FFF2-40B4-BE49-F238E27FC236}">
                    <a16:creationId xmlns:a16="http://schemas.microsoft.com/office/drawing/2014/main" id="{62C7A92A-807A-4763-9119-D483E397700B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3" name="Straight Connector 312">
                <a:extLst>
                  <a:ext uri="{FF2B5EF4-FFF2-40B4-BE49-F238E27FC236}">
                    <a16:creationId xmlns:a16="http://schemas.microsoft.com/office/drawing/2014/main" id="{2CE78AF6-579F-41DE-A855-A1EBE5DB7668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16520897-FD9A-4C79-AA50-0CC21D53D9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5" name="Straight Connector 314">
                <a:extLst>
                  <a:ext uri="{FF2B5EF4-FFF2-40B4-BE49-F238E27FC236}">
                    <a16:creationId xmlns:a16="http://schemas.microsoft.com/office/drawing/2014/main" id="{DFE032BA-F5C5-4B38-92FE-A9DEF20C3C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6" name="Straight Connector 315">
                <a:extLst>
                  <a:ext uri="{FF2B5EF4-FFF2-40B4-BE49-F238E27FC236}">
                    <a16:creationId xmlns:a16="http://schemas.microsoft.com/office/drawing/2014/main" id="{8DCD9A09-5FF4-432A-B9D0-5037E8B75D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15DAEFA9-16C7-47CF-934F-A6AAB7519ED5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308" name="Straight Connector 307">
                <a:extLst>
                  <a:ext uri="{FF2B5EF4-FFF2-40B4-BE49-F238E27FC236}">
                    <a16:creationId xmlns:a16="http://schemas.microsoft.com/office/drawing/2014/main" id="{3FF4E8B1-69E3-45AC-A787-0B14DB8E56AF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9" name="Straight Connector 308">
                <a:extLst>
                  <a:ext uri="{FF2B5EF4-FFF2-40B4-BE49-F238E27FC236}">
                    <a16:creationId xmlns:a16="http://schemas.microsoft.com/office/drawing/2014/main" id="{5922DEFF-96F0-492A-8C7D-E587DA8BA7EE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00C1BCB1-17F1-4D12-8BF8-A3938D3A3F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6F89BFF1-8D8C-40A6-8E87-591B20ACFC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BCA9E792-5459-4519-97EE-09F91C9BA660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AE3332D0-ECBD-401C-A9B7-9C45ED136118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51CDA5F2-9621-4BD3-A77F-DF833B4C7155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BB89C2AE-C596-412A-866D-ECD847B5EB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0580304B-D927-4AE6-8DAB-3E2D33C490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7" name="Straight Connector 306">
                <a:extLst>
                  <a:ext uri="{FF2B5EF4-FFF2-40B4-BE49-F238E27FC236}">
                    <a16:creationId xmlns:a16="http://schemas.microsoft.com/office/drawing/2014/main" id="{01B32029-599D-4E47-BF5B-A972E24D1A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id="{69E14738-F32B-45B9-9A07-CE5A6C9D8DDB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99" name="Straight Connector 298">
                <a:extLst>
                  <a:ext uri="{FF2B5EF4-FFF2-40B4-BE49-F238E27FC236}">
                    <a16:creationId xmlns:a16="http://schemas.microsoft.com/office/drawing/2014/main" id="{DB330CB4-4FD6-4BFC-9A20-FF44DDFCDCC2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10954BDB-2DF9-4582-B0A3-539FB359BD5F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BFD1D426-A8AC-4761-8452-9FC757428A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15166518-123C-4F89-B5DC-EC5AA48D72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1D7AA06E-0C75-4E79-9F66-3541D62BC3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1DAE2A93-2C00-4CC2-BB7D-6011357A4E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8B32382D-D80F-4418-87B5-44A4E36A29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27A5DE09-20DB-402B-97A8-0CBF209214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464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7010390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7650463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7194086" y="2514201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7468403" y="251379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5DE6B3-9E49-4DF7-ABFD-F6A956DB399B}"/>
              </a:ext>
            </a:extLst>
          </p:cNvPr>
          <p:cNvCxnSpPr>
            <a:cxnSpLocks/>
          </p:cNvCxnSpPr>
          <p:nvPr/>
        </p:nvCxnSpPr>
        <p:spPr>
          <a:xfrm flipV="1">
            <a:off x="7285525" y="2422353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DABCC0D0-882D-4332-89D8-061727955BB1}"/>
              </a:ext>
            </a:extLst>
          </p:cNvPr>
          <p:cNvSpPr>
            <a:spLocks noChangeAspect="1"/>
          </p:cNvSpPr>
          <p:nvPr/>
        </p:nvSpPr>
        <p:spPr>
          <a:xfrm rot="16200000">
            <a:off x="5270595" y="1965976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9EAB95E-CDC8-411D-A1CB-0BA81165EE5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79923" y="1967668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5F70E47-5448-4F75-87C8-815F78B14720}"/>
              </a:ext>
            </a:extLst>
          </p:cNvPr>
          <p:cNvCxnSpPr>
            <a:cxnSpLocks/>
            <a:endCxn id="102" idx="4"/>
          </p:cNvCxnSpPr>
          <p:nvPr/>
        </p:nvCxnSpPr>
        <p:spPr>
          <a:xfrm flipH="1">
            <a:off x="5453475" y="2057416"/>
            <a:ext cx="55108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144075"/>
            <a:ext cx="2467623" cy="489910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5071169"/>
            <a:ext cx="2467623" cy="7249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119CDC-726F-46A1-ACDA-7E9FC67E3659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7834159" y="2514201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1A7DB16-ACA4-46C8-A950-70C59C0279D6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Closed Valve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F2A8C7A3-E683-4FC8-87CC-DEF90A7A34C0}"/>
              </a:ext>
            </a:extLst>
          </p:cNvPr>
          <p:cNvCxnSpPr>
            <a:cxnSpLocks/>
          </p:cNvCxnSpPr>
          <p:nvPr/>
        </p:nvCxnSpPr>
        <p:spPr>
          <a:xfrm flipV="1">
            <a:off x="5281572" y="269796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CBEB6BAF-8192-483D-9D9A-9345C32D0D82}"/>
              </a:ext>
            </a:extLst>
          </p:cNvPr>
          <p:cNvGrpSpPr/>
          <p:nvPr/>
        </p:nvGrpSpPr>
        <p:grpSpPr>
          <a:xfrm>
            <a:off x="1066855" y="868708"/>
            <a:ext cx="1463024" cy="2377414"/>
            <a:chOff x="1066855" y="868708"/>
            <a:chExt cx="1463024" cy="2377414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5361D9E1-D3EB-4871-A828-F6984EF470E4}"/>
                </a:ext>
              </a:extLst>
            </p:cNvPr>
            <p:cNvSpPr/>
            <p:nvPr/>
          </p:nvSpPr>
          <p:spPr>
            <a:xfrm>
              <a:off x="1066855" y="868708"/>
              <a:ext cx="1463024" cy="237741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55E99B92-D36D-44B6-A85A-1BC09B02D2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2914358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CIRCUIT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882A2242-A624-4D41-AF34-71FA9D8482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1051586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LINE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D66D64B0-980A-43CD-949F-5B8ECC29AA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0B5DAC86-4595-4341-B499-973E927CAA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D938C3F4-3533-496C-97C7-1F1A5D704114}"/>
                </a:ext>
              </a:extLst>
            </p:cNvPr>
            <p:cNvCxnSpPr/>
            <p:nvPr/>
          </p:nvCxnSpPr>
          <p:spPr>
            <a:xfrm>
              <a:off x="1981245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A2689C6E-D425-40B0-8711-E9704F94D6E3}"/>
                </a:ext>
              </a:extLst>
            </p:cNvPr>
            <p:cNvCxnSpPr/>
            <p:nvPr/>
          </p:nvCxnSpPr>
          <p:spPr>
            <a:xfrm>
              <a:off x="2072684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515610E3-2441-40EA-95A3-FD879A071328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>
              <a:off x="1798367" y="1692068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3D722AA0-109C-4CEA-969F-66ED06F774B4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1691659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4E7FD97-138D-476F-A770-BC5163A05C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9806" y="1600220"/>
              <a:ext cx="274317" cy="18287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406027AC-EAAC-442D-A9E8-598C509CC6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2045EA21-F610-4EB3-AE90-10B3B37EDE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643867AF-2DD6-42B6-8BA7-9B1095EAA736}"/>
                </a:ext>
              </a:extLst>
            </p:cNvPr>
            <p:cNvCxnSpPr/>
            <p:nvPr/>
          </p:nvCxnSpPr>
          <p:spPr>
            <a:xfrm>
              <a:off x="1982063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B346C581-341D-4C08-B779-252D2E3B15AF}"/>
                </a:ext>
              </a:extLst>
            </p:cNvPr>
            <p:cNvCxnSpPr/>
            <p:nvPr/>
          </p:nvCxnSpPr>
          <p:spPr>
            <a:xfrm>
              <a:off x="2073502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A758D218-678C-4C6F-8F9A-7B520A49297E}"/>
                </a:ext>
              </a:extLst>
            </p:cNvPr>
            <p:cNvCxnSpPr>
              <a:cxnSpLocks/>
              <a:stCxn id="176" idx="3"/>
            </p:cNvCxnSpPr>
            <p:nvPr/>
          </p:nvCxnSpPr>
          <p:spPr>
            <a:xfrm>
              <a:off x="1799185" y="2057006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426C3FCE-B773-4B18-BCD4-CC0836E5BF87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056597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E0BB85E-C534-4E69-B2BC-5607A1B1B5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424740F4-E6D3-4F8E-A4A5-46A5949C4C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59BE862A-680B-428D-9C59-6BAC63670B08}"/>
                </a:ext>
              </a:extLst>
            </p:cNvPr>
            <p:cNvCxnSpPr/>
            <p:nvPr/>
          </p:nvCxnSpPr>
          <p:spPr>
            <a:xfrm>
              <a:off x="1982063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599437C3-8E63-4309-8F40-69655D2CB83B}"/>
                </a:ext>
              </a:extLst>
            </p:cNvPr>
            <p:cNvCxnSpPr/>
            <p:nvPr/>
          </p:nvCxnSpPr>
          <p:spPr>
            <a:xfrm>
              <a:off x="2073502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4DEB501-DA3A-49B5-ABE6-200D4BC2C1FF}"/>
                </a:ext>
              </a:extLst>
            </p:cNvPr>
            <p:cNvCxnSpPr>
              <a:cxnSpLocks/>
              <a:stCxn id="182" idx="3"/>
            </p:cNvCxnSpPr>
            <p:nvPr/>
          </p:nvCxnSpPr>
          <p:spPr>
            <a:xfrm>
              <a:off x="1799185" y="2422762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C14450E-B855-47CA-AEBA-FE11ED494D8E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422353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CAF5BC2E-6CA6-4B98-8B34-A7385AF059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E8E5F46A-BE56-48C5-88B6-E8422DE658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93E1892-E556-46F5-A4BC-D7248611F1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A0C02E8D-ADA4-4372-84E7-CC257EEC2D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BC555D8E-F5A2-4379-B879-4A7A3A267CA1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1325495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9C248EFC-B816-494B-B190-4F1774F3999D}"/>
                </a:ext>
              </a:extLst>
            </p:cNvPr>
            <p:cNvCxnSpPr>
              <a:cxnSpLocks/>
              <a:stCxn id="191" idx="2"/>
            </p:cNvCxnSpPr>
            <p:nvPr/>
          </p:nvCxnSpPr>
          <p:spPr>
            <a:xfrm>
              <a:off x="2347410" y="1418160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F38244BF-4826-4697-B2E5-82F7D3F85559}"/>
                </a:ext>
              </a:extLst>
            </p:cNvPr>
            <p:cNvGrpSpPr/>
            <p:nvPr/>
          </p:nvGrpSpPr>
          <p:grpSpPr>
            <a:xfrm>
              <a:off x="1158294" y="1691658"/>
              <a:ext cx="274319" cy="274318"/>
              <a:chOff x="6370316" y="777268"/>
              <a:chExt cx="274319" cy="274318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C35B8496-BF36-41A4-8748-D15B447B05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9BF7D5E1-22C1-402C-90E5-176CD1832A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802590C0-6AB3-47F2-8D15-D7DF46B6677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27B80945-91DC-491C-8DC8-D9FAB235863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39B34F27-8BDB-4151-8405-DCF2E6C3BA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D52DE906-ED85-4E26-A57E-6D68DFFA4B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8F80E5BE-367F-4D02-ACC2-431255F7E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DB3DB3EB-8AA2-445B-BAC1-806BCCD0969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Arc 216">
                <a:extLst>
                  <a:ext uri="{FF2B5EF4-FFF2-40B4-BE49-F238E27FC236}">
                    <a16:creationId xmlns:a16="http://schemas.microsoft.com/office/drawing/2014/main" id="{B4F237AA-2ADD-49A4-BBC9-A9DBB184200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CB51F11D-9900-4363-9FD1-0834C10FB20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67A47111-D747-48A8-A584-F88367E78004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60A81E18-45BB-4736-99C1-A5E5E4B4926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A4091E0E-CB4B-43FF-B347-67963C12A1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325494"/>
              <a:ext cx="0" cy="36279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92A4BD2-94DD-4E32-8DE7-E65A18D08B7F}"/>
                </a:ext>
              </a:extLst>
            </p:cNvPr>
            <p:cNvCxnSpPr>
              <a:cxnSpLocks/>
            </p:cNvCxnSpPr>
            <p:nvPr/>
          </p:nvCxnSpPr>
          <p:spPr>
            <a:xfrm>
              <a:off x="1432611" y="1507964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9C7B1D28-755F-45AB-B6C9-8F0E8DE03A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3" y="150878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A1D049AE-3526-4454-84AC-E0C86C3DD0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174" y="21464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EE0EC3E2-F346-4767-B942-6DF8B008AC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1" y="1965976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A881CF6B-5D4F-4D28-920E-266CE00F44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606458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39F24421-0A33-4D7E-9CDE-388CD35920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202" y="2606458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DADD1ED0-CF72-49FD-8911-00B47782A613}"/>
                </a:ext>
              </a:extLst>
            </p:cNvPr>
            <p:cNvCxnSpPr>
              <a:cxnSpLocks/>
              <a:endCxn id="198" idx="4"/>
            </p:cNvCxnSpPr>
            <p:nvPr/>
          </p:nvCxnSpPr>
          <p:spPr>
            <a:xfrm flipV="1">
              <a:off x="1432204" y="2329280"/>
              <a:ext cx="410" cy="2738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FC183A2C-9FE6-4E56-9FCA-BC4C13B689DD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2791894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AF5878B1-9726-44C1-8687-1C09DA59D4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968942"/>
              <a:ext cx="0" cy="819985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4A971F30-8E9C-4C49-B5D2-D68A6B2540BA}"/>
                </a:ext>
              </a:extLst>
            </p:cNvPr>
            <p:cNvCxnSpPr>
              <a:stCxn id="190" idx="0"/>
            </p:cNvCxnSpPr>
            <p:nvPr/>
          </p:nvCxnSpPr>
          <p:spPr>
            <a:xfrm flipH="1" flipV="1">
              <a:off x="1706928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6" name="Straight Arrow Connector 205">
              <a:extLst>
                <a:ext uri="{FF2B5EF4-FFF2-40B4-BE49-F238E27FC236}">
                  <a16:creationId xmlns:a16="http://schemas.microsoft.com/office/drawing/2014/main" id="{0B18E437-23B2-429F-BAA3-6F9C717B7027}"/>
                </a:ext>
              </a:extLst>
            </p:cNvPr>
            <p:cNvCxnSpPr/>
            <p:nvPr/>
          </p:nvCxnSpPr>
          <p:spPr>
            <a:xfrm flipH="1" flipV="1">
              <a:off x="2347001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7" name="Straight Arrow Connector 206">
              <a:extLst>
                <a:ext uri="{FF2B5EF4-FFF2-40B4-BE49-F238E27FC236}">
                  <a16:creationId xmlns:a16="http://schemas.microsoft.com/office/drawing/2014/main" id="{B70ADC1A-7476-40F1-B962-729E44E31B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6928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3D38B951-9525-4A94-AB52-2AE4F63D8D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7376964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7468403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2" name="Rectangle 281">
            <a:extLst>
              <a:ext uri="{FF2B5EF4-FFF2-40B4-BE49-F238E27FC236}">
                <a16:creationId xmlns:a16="http://schemas.microsoft.com/office/drawing/2014/main" id="{F5AEC2B2-7DFD-48DE-83EE-61B9C51F98B4}"/>
              </a:ext>
            </a:extLst>
          </p:cNvPr>
          <p:cNvSpPr/>
          <p:nvPr/>
        </p:nvSpPr>
        <p:spPr>
          <a:xfrm>
            <a:off x="6918951" y="-1278622"/>
            <a:ext cx="2190443" cy="10965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C8F33FFF-9FAB-4A28-AEAD-75DB9DC3F5F8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CF80639D-D028-4246-8DCA-1CD7FD4E2C65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CD8C0371-7090-4243-BDA8-74ED0733E7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0F8A42A3-D8AE-4765-945C-676A7ACEB9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35D893F0-2ED1-40E2-BEC3-A7D3C7340E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CBE23192-6C3C-4C93-AA70-3FC089B4F4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E5E12906-8E26-45AE-A02A-347DEE10A6FB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165BA3E5-021B-4B92-BF97-6324E44AB4FB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2" name="Straight Connector 311">
                <a:extLst>
                  <a:ext uri="{FF2B5EF4-FFF2-40B4-BE49-F238E27FC236}">
                    <a16:creationId xmlns:a16="http://schemas.microsoft.com/office/drawing/2014/main" id="{EDBC82A7-4E55-46C4-9406-7F952BD72DBE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3" name="Straight Connector 312">
                <a:extLst>
                  <a:ext uri="{FF2B5EF4-FFF2-40B4-BE49-F238E27FC236}">
                    <a16:creationId xmlns:a16="http://schemas.microsoft.com/office/drawing/2014/main" id="{BF0ECD00-98D1-447F-A679-9D54CF52D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9D84F8DA-BEDF-49B7-8DE2-4112FF6B26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5" name="Straight Connector 314">
                <a:extLst>
                  <a:ext uri="{FF2B5EF4-FFF2-40B4-BE49-F238E27FC236}">
                    <a16:creationId xmlns:a16="http://schemas.microsoft.com/office/drawing/2014/main" id="{776A86F0-4826-4BC1-929C-E63046B92A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4F77A57D-A392-4F7B-A2C0-B7A945C360D5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307" name="Straight Connector 306">
                <a:extLst>
                  <a:ext uri="{FF2B5EF4-FFF2-40B4-BE49-F238E27FC236}">
                    <a16:creationId xmlns:a16="http://schemas.microsoft.com/office/drawing/2014/main" id="{ED3F8F79-A7E0-4344-882F-D9082F4952BA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8" name="Straight Connector 307">
                <a:extLst>
                  <a:ext uri="{FF2B5EF4-FFF2-40B4-BE49-F238E27FC236}">
                    <a16:creationId xmlns:a16="http://schemas.microsoft.com/office/drawing/2014/main" id="{D1C96B17-38FA-4D41-8E35-9EEC751EC829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9" name="Straight Connector 308">
                <a:extLst>
                  <a:ext uri="{FF2B5EF4-FFF2-40B4-BE49-F238E27FC236}">
                    <a16:creationId xmlns:a16="http://schemas.microsoft.com/office/drawing/2014/main" id="{53C2F336-C889-4FF1-BBDA-AA93C7F780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532900F3-3B69-4DDD-BC85-B9691A75ED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D0C3521E-50BA-4B37-8FBB-99E742A08736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C7CB1A0D-A3C6-4C3E-934A-16F92AAEC75C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D4EE2437-E51B-4CAB-8EF5-AC158A9B7275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63304309-5A4E-46CE-A68C-6218AE7B06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FA0B1923-152B-47F9-9CAB-65B787E097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EB583F46-77BA-4F64-81C2-41B238DC57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D796A46E-BBFB-4199-ADCB-55599D000D5F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98" name="Straight Connector 297">
                <a:extLst>
                  <a:ext uri="{FF2B5EF4-FFF2-40B4-BE49-F238E27FC236}">
                    <a16:creationId xmlns:a16="http://schemas.microsoft.com/office/drawing/2014/main" id="{13FEAAA3-D47F-410B-89F7-D068C5434CAD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9" name="Straight Connector 298">
                <a:extLst>
                  <a:ext uri="{FF2B5EF4-FFF2-40B4-BE49-F238E27FC236}">
                    <a16:creationId xmlns:a16="http://schemas.microsoft.com/office/drawing/2014/main" id="{48CD66BE-0C8C-4231-B224-B6CD5B757C6D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5E504196-365F-4F3E-8F4A-0D77BCAD43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CAAB43C7-DAE8-4750-9C11-DD39A7C9B2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1C5D1C96-07C9-423F-9D07-8939BCFBD0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6345CD86-7550-464A-A2F3-5815F6FBEC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4E2E7019-0182-413E-B5BC-B41251EAF8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6BDA2DBA-1056-4B65-A0FB-DA4C75FF7D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878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25" grpId="0" animBg="1"/>
      <p:bldP spid="1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7010390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7650463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7376964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7468403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7194086" y="2514201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7468403" y="251379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5DE6B3-9E49-4DF7-ABFD-F6A956DB399B}"/>
              </a:ext>
            </a:extLst>
          </p:cNvPr>
          <p:cNvCxnSpPr>
            <a:cxnSpLocks/>
          </p:cNvCxnSpPr>
          <p:nvPr/>
        </p:nvCxnSpPr>
        <p:spPr>
          <a:xfrm flipV="1">
            <a:off x="7285525" y="2422353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7CD6F72-6F82-475C-B8B8-2B91446D0192}"/>
              </a:ext>
            </a:extLst>
          </p:cNvPr>
          <p:cNvGrpSpPr/>
          <p:nvPr/>
        </p:nvGrpSpPr>
        <p:grpSpPr>
          <a:xfrm rot="16200000">
            <a:off x="5455926" y="1600221"/>
            <a:ext cx="182880" cy="914390"/>
            <a:chOff x="4998734" y="2045631"/>
            <a:chExt cx="182880" cy="914390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ABCC0D0-882D-4332-89D8-061727955B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8734" y="2226055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9EAB95E-CDC8-411D-A1CB-0BA81165EE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0171" y="204563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5F70E47-5448-4F75-87C8-815F78B14720}"/>
                </a:ext>
              </a:extLst>
            </p:cNvPr>
            <p:cNvCxnSpPr>
              <a:cxnSpLocks/>
              <a:endCxn id="102" idx="4"/>
            </p:cNvCxnSpPr>
            <p:nvPr/>
          </p:nvCxnSpPr>
          <p:spPr>
            <a:xfrm rot="5400000" flipH="1">
              <a:off x="4814631" y="2684478"/>
              <a:ext cx="551086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144075"/>
            <a:ext cx="2467623" cy="489910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5071169"/>
            <a:ext cx="2467623" cy="7249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119CDC-726F-46A1-ACDA-7E9FC67E3659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7834159" y="2514201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29B0B85-0ACB-4FF5-9844-70BFF612C47F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BB572DC-5F97-4DA7-9E68-64E195ABA3F5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39FD4D5-58DE-4C64-9B70-520B49B345AE}"/>
              </a:ext>
            </a:extLst>
          </p:cNvPr>
          <p:cNvSpPr>
            <a:spLocks noChangeAspect="1"/>
          </p:cNvSpPr>
          <p:nvPr/>
        </p:nvSpPr>
        <p:spPr>
          <a:xfrm>
            <a:off x="1706928" y="1051586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8BB95F6-5C5A-44D3-A5E3-BF192952B635}"/>
              </a:ext>
            </a:extLst>
          </p:cNvPr>
          <p:cNvSpPr>
            <a:spLocks noChangeAspect="1"/>
          </p:cNvSpPr>
          <p:nvPr/>
        </p:nvSpPr>
        <p:spPr>
          <a:xfrm>
            <a:off x="1614671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748458A-31CB-4295-AD1D-59D59DDE7696}"/>
              </a:ext>
            </a:extLst>
          </p:cNvPr>
          <p:cNvSpPr>
            <a:spLocks noChangeAspect="1"/>
          </p:cNvSpPr>
          <p:nvPr/>
        </p:nvSpPr>
        <p:spPr>
          <a:xfrm>
            <a:off x="2254744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BB5B0F89-4A4B-4819-B280-1AAA39774157}"/>
              </a:ext>
            </a:extLst>
          </p:cNvPr>
          <p:cNvCxnSpPr/>
          <p:nvPr/>
        </p:nvCxnSpPr>
        <p:spPr>
          <a:xfrm>
            <a:off x="1981245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709A1252-71E0-41AE-B350-0F798668FB4E}"/>
              </a:ext>
            </a:extLst>
          </p:cNvPr>
          <p:cNvCxnSpPr/>
          <p:nvPr/>
        </p:nvCxnSpPr>
        <p:spPr>
          <a:xfrm>
            <a:off x="2072684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FC8C9F3C-62FE-4ED3-ACF2-A1A183EDD2D8}"/>
              </a:ext>
            </a:extLst>
          </p:cNvPr>
          <p:cNvCxnSpPr>
            <a:cxnSpLocks/>
            <a:stCxn id="169" idx="3"/>
          </p:cNvCxnSpPr>
          <p:nvPr/>
        </p:nvCxnSpPr>
        <p:spPr>
          <a:xfrm>
            <a:off x="1798367" y="1692068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F9240107-9784-4F16-A59A-C102DD17ED70}"/>
              </a:ext>
            </a:extLst>
          </p:cNvPr>
          <p:cNvCxnSpPr>
            <a:cxnSpLocks/>
          </p:cNvCxnSpPr>
          <p:nvPr/>
        </p:nvCxnSpPr>
        <p:spPr>
          <a:xfrm>
            <a:off x="2072684" y="1691659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71F0E5B9-04D6-443F-8A0D-960501BD9C6C}"/>
              </a:ext>
            </a:extLst>
          </p:cNvPr>
          <p:cNvCxnSpPr>
            <a:cxnSpLocks/>
          </p:cNvCxnSpPr>
          <p:nvPr/>
        </p:nvCxnSpPr>
        <p:spPr>
          <a:xfrm flipV="1">
            <a:off x="1889806" y="160022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05BB6244-4488-433E-9C68-A3F7E99F75F0}"/>
              </a:ext>
            </a:extLst>
          </p:cNvPr>
          <p:cNvSpPr>
            <a:spLocks noChangeAspect="1"/>
          </p:cNvSpPr>
          <p:nvPr/>
        </p:nvSpPr>
        <p:spPr>
          <a:xfrm>
            <a:off x="1615489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450FE3D-EF0C-470F-A5C4-5263116A9172}"/>
              </a:ext>
            </a:extLst>
          </p:cNvPr>
          <p:cNvSpPr>
            <a:spLocks noChangeAspect="1"/>
          </p:cNvSpPr>
          <p:nvPr/>
        </p:nvSpPr>
        <p:spPr>
          <a:xfrm>
            <a:off x="2255562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528F5FFB-2738-4DE3-8207-A5670660D109}"/>
              </a:ext>
            </a:extLst>
          </p:cNvPr>
          <p:cNvCxnSpPr/>
          <p:nvPr/>
        </p:nvCxnSpPr>
        <p:spPr>
          <a:xfrm>
            <a:off x="1982063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7303A41-D188-4DA6-AEA8-87CAECE88E2A}"/>
              </a:ext>
            </a:extLst>
          </p:cNvPr>
          <p:cNvCxnSpPr/>
          <p:nvPr/>
        </p:nvCxnSpPr>
        <p:spPr>
          <a:xfrm>
            <a:off x="2073502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A0D65776-6F3F-4141-97A7-EA3E8EE56191}"/>
              </a:ext>
            </a:extLst>
          </p:cNvPr>
          <p:cNvCxnSpPr>
            <a:cxnSpLocks/>
            <a:stCxn id="176" idx="3"/>
          </p:cNvCxnSpPr>
          <p:nvPr/>
        </p:nvCxnSpPr>
        <p:spPr>
          <a:xfrm>
            <a:off x="1799185" y="205700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0F604B52-AAE2-4F5E-92CB-1D8D2140FA72}"/>
              </a:ext>
            </a:extLst>
          </p:cNvPr>
          <p:cNvCxnSpPr>
            <a:cxnSpLocks/>
          </p:cNvCxnSpPr>
          <p:nvPr/>
        </p:nvCxnSpPr>
        <p:spPr>
          <a:xfrm>
            <a:off x="2073502" y="205659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7DE5478-73CB-413F-AFE4-496AA7F24DFF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00A10A1B-3DA3-4A56-8FC4-61F9A3B83586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0C91D35F-1226-429F-B1FF-85A54B72B8B1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05AFCA25-E813-4E1E-BD94-9789B43D30A7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F29A2000-AAB0-4BFC-8DEB-276AAB143F06}"/>
              </a:ext>
            </a:extLst>
          </p:cNvPr>
          <p:cNvCxnSpPr>
            <a:cxnSpLocks/>
            <a:stCxn id="182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FDB007D8-58F5-4B3C-B5A0-7744D4DBDE92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664FF5DE-50AE-417A-B077-94EFCE28AE73}"/>
              </a:ext>
            </a:extLst>
          </p:cNvPr>
          <p:cNvSpPr>
            <a:spLocks noChangeAspect="1"/>
          </p:cNvSpPr>
          <p:nvPr/>
        </p:nvSpPr>
        <p:spPr>
          <a:xfrm>
            <a:off x="1615489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7DFE271B-F85E-4AF1-9A77-5A165B06A23E}"/>
              </a:ext>
            </a:extLst>
          </p:cNvPr>
          <p:cNvSpPr>
            <a:spLocks noChangeAspect="1"/>
          </p:cNvSpPr>
          <p:nvPr/>
        </p:nvSpPr>
        <p:spPr>
          <a:xfrm>
            <a:off x="225556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22A8E062-4B0D-47D8-AA21-57D0A2F19F33}"/>
              </a:ext>
            </a:extLst>
          </p:cNvPr>
          <p:cNvSpPr>
            <a:spLocks noChangeAspect="1"/>
          </p:cNvSpPr>
          <p:nvPr/>
        </p:nvSpPr>
        <p:spPr>
          <a:xfrm>
            <a:off x="1615489" y="123446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AA87AC0D-2140-4C87-9243-5D875FD30B77}"/>
              </a:ext>
            </a:extLst>
          </p:cNvPr>
          <p:cNvSpPr>
            <a:spLocks noChangeAspect="1"/>
          </p:cNvSpPr>
          <p:nvPr/>
        </p:nvSpPr>
        <p:spPr>
          <a:xfrm>
            <a:off x="2255562" y="123446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384FD834-CC72-434D-8677-A0EECBCB25D4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E1E21C91-7FC2-4EE9-8727-A2384B019835}"/>
              </a:ext>
            </a:extLst>
          </p:cNvPr>
          <p:cNvCxnSpPr>
            <a:cxnSpLocks/>
            <a:stCxn id="191" idx="2"/>
          </p:cNvCxnSpPr>
          <p:nvPr/>
        </p:nvCxnSpPr>
        <p:spPr>
          <a:xfrm>
            <a:off x="2347410" y="1418160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06648569-B6B2-4C38-86EB-36E5D17020A2}"/>
              </a:ext>
            </a:extLst>
          </p:cNvPr>
          <p:cNvGrpSpPr/>
          <p:nvPr/>
        </p:nvGrpSpPr>
        <p:grpSpPr>
          <a:xfrm>
            <a:off x="1158294" y="1691658"/>
            <a:ext cx="274319" cy="274318"/>
            <a:chOff x="6370316" y="777268"/>
            <a:chExt cx="274319" cy="274318"/>
          </a:xfrm>
        </p:grpSpPr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C487DBB4-D905-4437-9E91-4229D8CE85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2E38BB29-B9E1-48C6-89F7-E3FB5740D1D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1" name="Arc 210">
              <a:extLst>
                <a:ext uri="{FF2B5EF4-FFF2-40B4-BE49-F238E27FC236}">
                  <a16:creationId xmlns:a16="http://schemas.microsoft.com/office/drawing/2014/main" id="{69FE1832-4584-4C9F-BAAD-C92ECAC4DBD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Arc 211">
              <a:extLst>
                <a:ext uri="{FF2B5EF4-FFF2-40B4-BE49-F238E27FC236}">
                  <a16:creationId xmlns:a16="http://schemas.microsoft.com/office/drawing/2014/main" id="{2E30BC38-3C35-4478-A114-BFA8878B82E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Arc 212">
              <a:extLst>
                <a:ext uri="{FF2B5EF4-FFF2-40B4-BE49-F238E27FC236}">
                  <a16:creationId xmlns:a16="http://schemas.microsoft.com/office/drawing/2014/main" id="{3B5E0AD0-6462-4425-9640-386F663AE2F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953685D4-BA23-41A8-9646-62BB02C045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81E9F22F-76BC-4020-BE4E-2BD095319E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6" name="Arc 215">
              <a:extLst>
                <a:ext uri="{FF2B5EF4-FFF2-40B4-BE49-F238E27FC236}">
                  <a16:creationId xmlns:a16="http://schemas.microsoft.com/office/drawing/2014/main" id="{62186FF6-B4BE-4656-8159-2A00B6530C32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Arc 216">
              <a:extLst>
                <a:ext uri="{FF2B5EF4-FFF2-40B4-BE49-F238E27FC236}">
                  <a16:creationId xmlns:a16="http://schemas.microsoft.com/office/drawing/2014/main" id="{6B409B86-3D6B-48D9-813D-46AF31F798DE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Arc 217">
              <a:extLst>
                <a:ext uri="{FF2B5EF4-FFF2-40B4-BE49-F238E27FC236}">
                  <a16:creationId xmlns:a16="http://schemas.microsoft.com/office/drawing/2014/main" id="{926B603A-B3A5-4447-9D05-6117B1649A6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A56463B6-5FFC-4BEC-8A08-0456F7677454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0CFE5EB4-DB03-4E1A-BCD2-863C2C5BD3F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67D4E08A-93F7-41B8-8392-24174813CE26}"/>
              </a:ext>
            </a:extLst>
          </p:cNvPr>
          <p:cNvCxnSpPr>
            <a:cxnSpLocks/>
          </p:cNvCxnSpPr>
          <p:nvPr/>
        </p:nvCxnSpPr>
        <p:spPr>
          <a:xfrm flipV="1">
            <a:off x="1158294" y="1325494"/>
            <a:ext cx="0" cy="36279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A6CBA59C-3A64-43B5-91B8-636D1D633B6C}"/>
              </a:ext>
            </a:extLst>
          </p:cNvPr>
          <p:cNvCxnSpPr>
            <a:cxnSpLocks/>
          </p:cNvCxnSpPr>
          <p:nvPr/>
        </p:nvCxnSpPr>
        <p:spPr>
          <a:xfrm>
            <a:off x="1432611" y="1507964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71E3BCFD-E4BD-41A3-8040-5EDAEC2A9206}"/>
              </a:ext>
            </a:extLst>
          </p:cNvPr>
          <p:cNvCxnSpPr>
            <a:cxnSpLocks/>
          </p:cNvCxnSpPr>
          <p:nvPr/>
        </p:nvCxnSpPr>
        <p:spPr>
          <a:xfrm flipV="1">
            <a:off x="1432613" y="1508781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8" name="Oval 197">
            <a:extLst>
              <a:ext uri="{FF2B5EF4-FFF2-40B4-BE49-F238E27FC236}">
                <a16:creationId xmlns:a16="http://schemas.microsoft.com/office/drawing/2014/main" id="{B8ED6C01-7DF0-4320-968E-BB7EAD8024C9}"/>
              </a:ext>
            </a:extLst>
          </p:cNvPr>
          <p:cNvSpPr>
            <a:spLocks noChangeAspect="1"/>
          </p:cNvSpPr>
          <p:nvPr/>
        </p:nvSpPr>
        <p:spPr>
          <a:xfrm>
            <a:off x="1341174" y="2146400"/>
            <a:ext cx="182880" cy="182880"/>
          </a:xfrm>
          <a:prstGeom prst="ellips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955E7F95-78E0-41E1-8A17-4821E869DCC6}"/>
              </a:ext>
            </a:extLst>
          </p:cNvPr>
          <p:cNvCxnSpPr>
            <a:cxnSpLocks/>
          </p:cNvCxnSpPr>
          <p:nvPr/>
        </p:nvCxnSpPr>
        <p:spPr>
          <a:xfrm flipV="1">
            <a:off x="1432611" y="1965976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2AD412C3-E689-4B41-BE63-CDBE5B31E6B8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92CBD38F-716D-4F55-AC17-0495E8CEE88A}"/>
              </a:ext>
            </a:extLst>
          </p:cNvPr>
          <p:cNvCxnSpPr>
            <a:cxnSpLocks/>
          </p:cNvCxnSpPr>
          <p:nvPr/>
        </p:nvCxnSpPr>
        <p:spPr>
          <a:xfrm flipH="1">
            <a:off x="1432202" y="2606458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53823CB2-6AAD-4680-BF12-0ECA4B1DA316}"/>
              </a:ext>
            </a:extLst>
          </p:cNvPr>
          <p:cNvCxnSpPr>
            <a:cxnSpLocks/>
            <a:endCxn id="198" idx="4"/>
          </p:cNvCxnSpPr>
          <p:nvPr/>
        </p:nvCxnSpPr>
        <p:spPr>
          <a:xfrm flipV="1">
            <a:off x="1432204" y="2329280"/>
            <a:ext cx="410" cy="27380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F078EF85-BDB9-4E26-B008-A6B067A0F43D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09AC4379-FB8A-4ECB-9062-DE0A3FD6DD4C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7232FC35-0FB1-41D2-886A-21220BD8125C}"/>
              </a:ext>
            </a:extLst>
          </p:cNvPr>
          <p:cNvCxnSpPr>
            <a:stCxn id="190" idx="0"/>
          </p:cNvCxnSpPr>
          <p:nvPr/>
        </p:nvCxnSpPr>
        <p:spPr>
          <a:xfrm flipH="1" flipV="1">
            <a:off x="1706928" y="960147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1F2AC710-AB0D-4997-AD0F-8855892DF88D}"/>
              </a:ext>
            </a:extLst>
          </p:cNvPr>
          <p:cNvCxnSpPr/>
          <p:nvPr/>
        </p:nvCxnSpPr>
        <p:spPr>
          <a:xfrm flipH="1" flipV="1">
            <a:off x="2347001" y="960147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15784924-29C4-41A4-BA84-0912E9FD95F6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FF569B2A-D417-416D-B3A6-31EAD8564C9E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5C0A6C1-DFCE-4569-B1E5-E96E10A0C66B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Closed Valve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DC48D08-F4D6-4DBE-99D0-ABE9DB52BD58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51B81599-05EE-49F1-B44F-13C9405C00BB}"/>
              </a:ext>
            </a:extLst>
          </p:cNvPr>
          <p:cNvSpPr/>
          <p:nvPr/>
        </p:nvSpPr>
        <p:spPr>
          <a:xfrm>
            <a:off x="6918951" y="2145479"/>
            <a:ext cx="2190443" cy="10965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7877B517-1D9D-402F-84CE-85C6ECD7A8CF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0ABA5FDC-E144-4964-8419-087402BE5A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02CE36D9-734A-4406-9CE7-271662D3A1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F89DA127-00BE-4EAD-95C6-5DEC66C330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02D170DA-1247-4FF4-B4DB-96A83F91242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78E836FF-603D-4445-8B50-6A6AD39648DB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4A3605AB-3692-4FEC-B4FE-DB4806C6F6B1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A72F19F8-7BEB-4FA8-BEC0-749D1E7D3314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819FD38C-9BF6-4194-BF07-C8D5440A8C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83544765-FBC4-4895-8877-E056DDEE2A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83CFE8E5-9720-4B26-B7ED-B77711E0B3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E7507B9C-1D03-4BE8-A147-6D27E0ED7446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FB9822AD-82EA-48A8-8D8F-DB756ACAB0C1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BFF2DAF2-53A8-42D2-A092-EA20D7DBF1E0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AA17A465-3C1C-4E07-A013-9FF3FBCB2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92C5E625-CBBE-4541-89D3-990B1ABC45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35402D1B-5385-4DE2-809E-C73EC9D633D9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94782432-9DC9-4642-BF19-E6477FE07EF2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360C643C-1B3D-45E6-9614-6188FE442812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DF1CA0A4-885D-4C10-B18C-011A699118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5A1B8A90-18D6-41D0-BE42-5EC2DE5659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6F5DCE18-3EDD-4D3C-9AB6-B1BD0C888C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B60C4BAC-1031-4834-BBA3-C0B3D97639AC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216F76A2-30D4-4731-A342-50F77FB4667F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A07DD5E2-24C1-4B47-8605-6D7CCCC1C5FD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3630B9D3-5091-4D11-93C4-3B163F4344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2E1AEF5B-715D-4E2A-AA21-CD28C6877C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CD8887C0-6D1F-4ABC-AA52-7F77B98956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3F71FDC9-8A9D-4258-B61B-776CE4EB20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B271FD17-BF9E-427A-BDF2-DE465952A8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37A9AACB-F317-409B-9D17-6A34ABBEDC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510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1B07E7B4-20F4-4476-AF42-350486DEA8D1}"/>
              </a:ext>
            </a:extLst>
          </p:cNvPr>
          <p:cNvCxnSpPr>
            <a:cxnSpLocks/>
          </p:cNvCxnSpPr>
          <p:nvPr/>
        </p:nvCxnSpPr>
        <p:spPr>
          <a:xfrm flipH="1">
            <a:off x="7833748" y="2514610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1614263" y="159520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2253313" y="160217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1980837" y="1595209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2072276" y="1595209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1797959" y="168705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2072276" y="1686648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5DE6B3-9E49-4DF7-ABFD-F6A956DB399B}"/>
              </a:ext>
            </a:extLst>
          </p:cNvPr>
          <p:cNvCxnSpPr>
            <a:cxnSpLocks/>
          </p:cNvCxnSpPr>
          <p:nvPr/>
        </p:nvCxnSpPr>
        <p:spPr>
          <a:xfrm flipV="1">
            <a:off x="1889398" y="1595209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7CD6F72-6F82-475C-B8B8-2B91446D0192}"/>
              </a:ext>
            </a:extLst>
          </p:cNvPr>
          <p:cNvGrpSpPr/>
          <p:nvPr/>
        </p:nvGrpSpPr>
        <p:grpSpPr>
          <a:xfrm rot="16200000">
            <a:off x="5455926" y="1600221"/>
            <a:ext cx="182880" cy="914390"/>
            <a:chOff x="4998734" y="2045631"/>
            <a:chExt cx="182880" cy="914390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ABCC0D0-882D-4332-89D8-061727955B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8734" y="2226055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9EAB95E-CDC8-411D-A1CB-0BA81165EE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0171" y="204563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5F70E47-5448-4F75-87C8-815F78B14720}"/>
                </a:ext>
              </a:extLst>
            </p:cNvPr>
            <p:cNvCxnSpPr>
              <a:cxnSpLocks/>
              <a:endCxn id="102" idx="4"/>
            </p:cNvCxnSpPr>
            <p:nvPr/>
          </p:nvCxnSpPr>
          <p:spPr>
            <a:xfrm rot="5400000" flipH="1">
              <a:off x="4814631" y="2684478"/>
              <a:ext cx="551086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144075"/>
            <a:ext cx="2467623" cy="489910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5071169"/>
            <a:ext cx="2467623" cy="7249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29B0B85-0ACB-4FF5-9844-70BFF612C47F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BB572DC-5F97-4DA7-9E68-64E195ABA3F5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39FD4D5-58DE-4C64-9B70-520B49B345AE}"/>
              </a:ext>
            </a:extLst>
          </p:cNvPr>
          <p:cNvSpPr>
            <a:spLocks noChangeAspect="1"/>
          </p:cNvSpPr>
          <p:nvPr/>
        </p:nvSpPr>
        <p:spPr>
          <a:xfrm>
            <a:off x="1706928" y="1051586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8BB95F6-5C5A-44D3-A5E3-BF192952B635}"/>
              </a:ext>
            </a:extLst>
          </p:cNvPr>
          <p:cNvSpPr>
            <a:spLocks noChangeAspect="1"/>
          </p:cNvSpPr>
          <p:nvPr/>
        </p:nvSpPr>
        <p:spPr>
          <a:xfrm>
            <a:off x="1614671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748458A-31CB-4295-AD1D-59D59DDE7696}"/>
              </a:ext>
            </a:extLst>
          </p:cNvPr>
          <p:cNvSpPr>
            <a:spLocks noChangeAspect="1"/>
          </p:cNvSpPr>
          <p:nvPr/>
        </p:nvSpPr>
        <p:spPr>
          <a:xfrm>
            <a:off x="2254744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BB5B0F89-4A4B-4819-B280-1AAA39774157}"/>
              </a:ext>
            </a:extLst>
          </p:cNvPr>
          <p:cNvCxnSpPr/>
          <p:nvPr/>
        </p:nvCxnSpPr>
        <p:spPr>
          <a:xfrm>
            <a:off x="1981245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709A1252-71E0-41AE-B350-0F798668FB4E}"/>
              </a:ext>
            </a:extLst>
          </p:cNvPr>
          <p:cNvCxnSpPr/>
          <p:nvPr/>
        </p:nvCxnSpPr>
        <p:spPr>
          <a:xfrm>
            <a:off x="2072684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FC8C9F3C-62FE-4ED3-ACF2-A1A183EDD2D8}"/>
              </a:ext>
            </a:extLst>
          </p:cNvPr>
          <p:cNvCxnSpPr>
            <a:cxnSpLocks/>
            <a:stCxn id="169" idx="3"/>
          </p:cNvCxnSpPr>
          <p:nvPr/>
        </p:nvCxnSpPr>
        <p:spPr>
          <a:xfrm>
            <a:off x="1798367" y="1692068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F9240107-9784-4F16-A59A-C102DD17ED70}"/>
              </a:ext>
            </a:extLst>
          </p:cNvPr>
          <p:cNvCxnSpPr>
            <a:cxnSpLocks/>
          </p:cNvCxnSpPr>
          <p:nvPr/>
        </p:nvCxnSpPr>
        <p:spPr>
          <a:xfrm>
            <a:off x="2072684" y="1691659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71F0E5B9-04D6-443F-8A0D-960501BD9C6C}"/>
              </a:ext>
            </a:extLst>
          </p:cNvPr>
          <p:cNvCxnSpPr>
            <a:cxnSpLocks/>
          </p:cNvCxnSpPr>
          <p:nvPr/>
        </p:nvCxnSpPr>
        <p:spPr>
          <a:xfrm flipV="1">
            <a:off x="1889806" y="160022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05BB6244-4488-433E-9C68-A3F7E99F75F0}"/>
              </a:ext>
            </a:extLst>
          </p:cNvPr>
          <p:cNvSpPr>
            <a:spLocks noChangeAspect="1"/>
          </p:cNvSpPr>
          <p:nvPr/>
        </p:nvSpPr>
        <p:spPr>
          <a:xfrm>
            <a:off x="1615489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450FE3D-EF0C-470F-A5C4-5263116A9172}"/>
              </a:ext>
            </a:extLst>
          </p:cNvPr>
          <p:cNvSpPr>
            <a:spLocks noChangeAspect="1"/>
          </p:cNvSpPr>
          <p:nvPr/>
        </p:nvSpPr>
        <p:spPr>
          <a:xfrm>
            <a:off x="2255562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528F5FFB-2738-4DE3-8207-A5670660D109}"/>
              </a:ext>
            </a:extLst>
          </p:cNvPr>
          <p:cNvCxnSpPr/>
          <p:nvPr/>
        </p:nvCxnSpPr>
        <p:spPr>
          <a:xfrm>
            <a:off x="1982063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7303A41-D188-4DA6-AEA8-87CAECE88E2A}"/>
              </a:ext>
            </a:extLst>
          </p:cNvPr>
          <p:cNvCxnSpPr/>
          <p:nvPr/>
        </p:nvCxnSpPr>
        <p:spPr>
          <a:xfrm>
            <a:off x="2073502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A0D65776-6F3F-4141-97A7-EA3E8EE56191}"/>
              </a:ext>
            </a:extLst>
          </p:cNvPr>
          <p:cNvCxnSpPr>
            <a:cxnSpLocks/>
            <a:stCxn id="176" idx="3"/>
          </p:cNvCxnSpPr>
          <p:nvPr/>
        </p:nvCxnSpPr>
        <p:spPr>
          <a:xfrm>
            <a:off x="1799185" y="205700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0F604B52-AAE2-4F5E-92CB-1D8D2140FA72}"/>
              </a:ext>
            </a:extLst>
          </p:cNvPr>
          <p:cNvCxnSpPr>
            <a:cxnSpLocks/>
          </p:cNvCxnSpPr>
          <p:nvPr/>
        </p:nvCxnSpPr>
        <p:spPr>
          <a:xfrm>
            <a:off x="2073502" y="205659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664FF5DE-50AE-417A-B077-94EFCE28AE73}"/>
              </a:ext>
            </a:extLst>
          </p:cNvPr>
          <p:cNvSpPr>
            <a:spLocks noChangeAspect="1"/>
          </p:cNvSpPr>
          <p:nvPr/>
        </p:nvSpPr>
        <p:spPr>
          <a:xfrm>
            <a:off x="1615489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7DFE271B-F85E-4AF1-9A77-5A165B06A23E}"/>
              </a:ext>
            </a:extLst>
          </p:cNvPr>
          <p:cNvSpPr>
            <a:spLocks noChangeAspect="1"/>
          </p:cNvSpPr>
          <p:nvPr/>
        </p:nvSpPr>
        <p:spPr>
          <a:xfrm>
            <a:off x="225556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22A8E062-4B0D-47D8-AA21-57D0A2F19F33}"/>
              </a:ext>
            </a:extLst>
          </p:cNvPr>
          <p:cNvSpPr>
            <a:spLocks noChangeAspect="1"/>
          </p:cNvSpPr>
          <p:nvPr/>
        </p:nvSpPr>
        <p:spPr>
          <a:xfrm>
            <a:off x="1615489" y="123446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AA87AC0D-2140-4C87-9243-5D875FD30B77}"/>
              </a:ext>
            </a:extLst>
          </p:cNvPr>
          <p:cNvSpPr>
            <a:spLocks noChangeAspect="1"/>
          </p:cNvSpPr>
          <p:nvPr/>
        </p:nvSpPr>
        <p:spPr>
          <a:xfrm>
            <a:off x="2255562" y="123446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384FD834-CC72-434D-8677-A0EECBCB25D4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E1E21C91-7FC2-4EE9-8727-A2384B019835}"/>
              </a:ext>
            </a:extLst>
          </p:cNvPr>
          <p:cNvCxnSpPr>
            <a:cxnSpLocks/>
            <a:stCxn id="191" idx="2"/>
          </p:cNvCxnSpPr>
          <p:nvPr/>
        </p:nvCxnSpPr>
        <p:spPr>
          <a:xfrm>
            <a:off x="2347410" y="1418160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06648569-B6B2-4C38-86EB-36E5D17020A2}"/>
              </a:ext>
            </a:extLst>
          </p:cNvPr>
          <p:cNvGrpSpPr/>
          <p:nvPr/>
        </p:nvGrpSpPr>
        <p:grpSpPr>
          <a:xfrm>
            <a:off x="1158294" y="1691658"/>
            <a:ext cx="274319" cy="274318"/>
            <a:chOff x="6370316" y="777268"/>
            <a:chExt cx="274319" cy="274318"/>
          </a:xfrm>
        </p:grpSpPr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C487DBB4-D905-4437-9E91-4229D8CE85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2E38BB29-B9E1-48C6-89F7-E3FB5740D1D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1" name="Arc 210">
              <a:extLst>
                <a:ext uri="{FF2B5EF4-FFF2-40B4-BE49-F238E27FC236}">
                  <a16:creationId xmlns:a16="http://schemas.microsoft.com/office/drawing/2014/main" id="{69FE1832-4584-4C9F-BAAD-C92ECAC4DBD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Arc 211">
              <a:extLst>
                <a:ext uri="{FF2B5EF4-FFF2-40B4-BE49-F238E27FC236}">
                  <a16:creationId xmlns:a16="http://schemas.microsoft.com/office/drawing/2014/main" id="{2E30BC38-3C35-4478-A114-BFA8878B82E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Arc 212">
              <a:extLst>
                <a:ext uri="{FF2B5EF4-FFF2-40B4-BE49-F238E27FC236}">
                  <a16:creationId xmlns:a16="http://schemas.microsoft.com/office/drawing/2014/main" id="{3B5E0AD0-6462-4425-9640-386F663AE2F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953685D4-BA23-41A8-9646-62BB02C045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81E9F22F-76BC-4020-BE4E-2BD095319E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16" name="Arc 215">
              <a:extLst>
                <a:ext uri="{FF2B5EF4-FFF2-40B4-BE49-F238E27FC236}">
                  <a16:creationId xmlns:a16="http://schemas.microsoft.com/office/drawing/2014/main" id="{62186FF6-B4BE-4656-8159-2A00B6530C32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Arc 216">
              <a:extLst>
                <a:ext uri="{FF2B5EF4-FFF2-40B4-BE49-F238E27FC236}">
                  <a16:creationId xmlns:a16="http://schemas.microsoft.com/office/drawing/2014/main" id="{6B409B86-3D6B-48D9-813D-46AF31F798DE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Arc 217">
              <a:extLst>
                <a:ext uri="{FF2B5EF4-FFF2-40B4-BE49-F238E27FC236}">
                  <a16:creationId xmlns:a16="http://schemas.microsoft.com/office/drawing/2014/main" id="{926B603A-B3A5-4447-9D05-6117B1649A6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A56463B6-5FFC-4BEC-8A08-0456F7677454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0CFE5EB4-DB03-4E1A-BCD2-863C2C5BD3F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67D4E08A-93F7-41B8-8392-24174813CE26}"/>
              </a:ext>
            </a:extLst>
          </p:cNvPr>
          <p:cNvCxnSpPr>
            <a:cxnSpLocks/>
          </p:cNvCxnSpPr>
          <p:nvPr/>
        </p:nvCxnSpPr>
        <p:spPr>
          <a:xfrm flipV="1">
            <a:off x="1158294" y="1325494"/>
            <a:ext cx="0" cy="36279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A6CBA59C-3A64-43B5-91B8-636D1D633B6C}"/>
              </a:ext>
            </a:extLst>
          </p:cNvPr>
          <p:cNvCxnSpPr>
            <a:cxnSpLocks/>
          </p:cNvCxnSpPr>
          <p:nvPr/>
        </p:nvCxnSpPr>
        <p:spPr>
          <a:xfrm>
            <a:off x="1432611" y="1507964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71E3BCFD-E4BD-41A3-8040-5EDAEC2A9206}"/>
              </a:ext>
            </a:extLst>
          </p:cNvPr>
          <p:cNvCxnSpPr>
            <a:cxnSpLocks/>
          </p:cNvCxnSpPr>
          <p:nvPr/>
        </p:nvCxnSpPr>
        <p:spPr>
          <a:xfrm flipV="1">
            <a:off x="1432613" y="1508781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8" name="Oval 197">
            <a:extLst>
              <a:ext uri="{FF2B5EF4-FFF2-40B4-BE49-F238E27FC236}">
                <a16:creationId xmlns:a16="http://schemas.microsoft.com/office/drawing/2014/main" id="{B8ED6C01-7DF0-4320-968E-BB7EAD8024C9}"/>
              </a:ext>
            </a:extLst>
          </p:cNvPr>
          <p:cNvSpPr>
            <a:spLocks noChangeAspect="1"/>
          </p:cNvSpPr>
          <p:nvPr/>
        </p:nvSpPr>
        <p:spPr>
          <a:xfrm>
            <a:off x="1341174" y="2146400"/>
            <a:ext cx="182880" cy="182880"/>
          </a:xfrm>
          <a:prstGeom prst="ellips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955E7F95-78E0-41E1-8A17-4821E869DCC6}"/>
              </a:ext>
            </a:extLst>
          </p:cNvPr>
          <p:cNvCxnSpPr>
            <a:cxnSpLocks/>
          </p:cNvCxnSpPr>
          <p:nvPr/>
        </p:nvCxnSpPr>
        <p:spPr>
          <a:xfrm flipV="1">
            <a:off x="1432611" y="1965976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2AD412C3-E689-4B41-BE63-CDBE5B31E6B8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92CBD38F-716D-4F55-AC17-0495E8CEE88A}"/>
              </a:ext>
            </a:extLst>
          </p:cNvPr>
          <p:cNvCxnSpPr>
            <a:cxnSpLocks/>
          </p:cNvCxnSpPr>
          <p:nvPr/>
        </p:nvCxnSpPr>
        <p:spPr>
          <a:xfrm flipH="1">
            <a:off x="1432202" y="2606458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53823CB2-6AAD-4680-BF12-0ECA4B1DA316}"/>
              </a:ext>
            </a:extLst>
          </p:cNvPr>
          <p:cNvCxnSpPr>
            <a:cxnSpLocks/>
            <a:endCxn id="198" idx="4"/>
          </p:cNvCxnSpPr>
          <p:nvPr/>
        </p:nvCxnSpPr>
        <p:spPr>
          <a:xfrm flipV="1">
            <a:off x="1432204" y="2329280"/>
            <a:ext cx="410" cy="27380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F078EF85-BDB9-4E26-B008-A6B067A0F43D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09AC4379-FB8A-4ECB-9062-DE0A3FD6DD4C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7232FC35-0FB1-41D2-886A-21220BD8125C}"/>
              </a:ext>
            </a:extLst>
          </p:cNvPr>
          <p:cNvCxnSpPr>
            <a:stCxn id="190" idx="0"/>
          </p:cNvCxnSpPr>
          <p:nvPr/>
        </p:nvCxnSpPr>
        <p:spPr>
          <a:xfrm flipH="1" flipV="1">
            <a:off x="1706928" y="960147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1F2AC710-AB0D-4997-AD0F-8855892DF88D}"/>
              </a:ext>
            </a:extLst>
          </p:cNvPr>
          <p:cNvCxnSpPr/>
          <p:nvPr/>
        </p:nvCxnSpPr>
        <p:spPr>
          <a:xfrm flipH="1" flipV="1">
            <a:off x="2347001" y="960147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15784924-29C4-41A4-BA84-0912E9FD95F6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FF569B2A-D417-416D-B3A6-31EAD8564C9E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5C0A6C1-DFCE-4569-B1E5-E96E10A0C66B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Open Valve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DC48D08-F4D6-4DBE-99D0-ABE9DB52BD58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51B81599-05EE-49F1-B44F-13C9405C00BB}"/>
              </a:ext>
            </a:extLst>
          </p:cNvPr>
          <p:cNvSpPr/>
          <p:nvPr/>
        </p:nvSpPr>
        <p:spPr>
          <a:xfrm>
            <a:off x="6918951" y="-1278622"/>
            <a:ext cx="2190443" cy="10965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540D879B-0815-47D7-9686-5B2FAFB1665C}"/>
              </a:ext>
            </a:extLst>
          </p:cNvPr>
          <p:cNvSpPr>
            <a:spLocks noChangeAspect="1"/>
          </p:cNvSpPr>
          <p:nvPr/>
        </p:nvSpPr>
        <p:spPr>
          <a:xfrm>
            <a:off x="7003819" y="2432507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2EDCD66B-B04A-45BE-8736-26541EB6C89E}"/>
              </a:ext>
            </a:extLst>
          </p:cNvPr>
          <p:cNvSpPr>
            <a:spLocks noChangeAspect="1"/>
          </p:cNvSpPr>
          <p:nvPr/>
        </p:nvSpPr>
        <p:spPr>
          <a:xfrm>
            <a:off x="7643892" y="2432507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C6DB207C-C35B-400D-A48F-8449BB845323}"/>
              </a:ext>
            </a:extLst>
          </p:cNvPr>
          <p:cNvCxnSpPr/>
          <p:nvPr/>
        </p:nvCxnSpPr>
        <p:spPr>
          <a:xfrm>
            <a:off x="7370393" y="2432507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6B64AC57-F828-46C6-AEE4-1132DFB15966}"/>
              </a:ext>
            </a:extLst>
          </p:cNvPr>
          <p:cNvCxnSpPr/>
          <p:nvPr/>
        </p:nvCxnSpPr>
        <p:spPr>
          <a:xfrm>
            <a:off x="7461832" y="2432507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99AC85C2-7225-46E5-921B-9AD6C70877DA}"/>
              </a:ext>
            </a:extLst>
          </p:cNvPr>
          <p:cNvCxnSpPr>
            <a:cxnSpLocks/>
            <a:stCxn id="254" idx="3"/>
          </p:cNvCxnSpPr>
          <p:nvPr/>
        </p:nvCxnSpPr>
        <p:spPr>
          <a:xfrm>
            <a:off x="7187515" y="2524355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6AF9A9DB-8F6F-470F-9D01-9C6DE9A822C8}"/>
              </a:ext>
            </a:extLst>
          </p:cNvPr>
          <p:cNvCxnSpPr>
            <a:cxnSpLocks/>
          </p:cNvCxnSpPr>
          <p:nvPr/>
        </p:nvCxnSpPr>
        <p:spPr>
          <a:xfrm>
            <a:off x="7461832" y="252394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44A0A2D-3638-4482-892B-A8AAE67D9420}"/>
              </a:ext>
            </a:extLst>
          </p:cNvPr>
          <p:cNvGrpSpPr/>
          <p:nvPr/>
        </p:nvGrpSpPr>
        <p:grpSpPr>
          <a:xfrm>
            <a:off x="1614671" y="2330914"/>
            <a:ext cx="823769" cy="183696"/>
            <a:chOff x="1614671" y="2330914"/>
            <a:chExt cx="823769" cy="183696"/>
          </a:xfrm>
        </p:grpSpPr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008AE3E2-3388-4317-AE55-C14E127467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B24BF7B5-576E-4B62-A3E2-C1C89F779E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E00E0F34-444B-4001-A847-08D1AE2053E7}"/>
                </a:ext>
              </a:extLst>
            </p:cNvPr>
            <p:cNvCxnSpPr/>
            <p:nvPr/>
          </p:nvCxnSpPr>
          <p:spPr>
            <a:xfrm>
              <a:off x="1981245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486657EF-9DF7-4083-8C55-5F9F7D07E53A}"/>
                </a:ext>
              </a:extLst>
            </p:cNvPr>
            <p:cNvCxnSpPr/>
            <p:nvPr/>
          </p:nvCxnSpPr>
          <p:spPr>
            <a:xfrm>
              <a:off x="2072684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E1AE9BF1-61FE-42E9-8D65-8AE9DE8340AF}"/>
                </a:ext>
              </a:extLst>
            </p:cNvPr>
            <p:cNvCxnSpPr>
              <a:cxnSpLocks/>
              <a:stCxn id="260" idx="3"/>
            </p:cNvCxnSpPr>
            <p:nvPr/>
          </p:nvCxnSpPr>
          <p:spPr>
            <a:xfrm>
              <a:off x="1798367" y="2422762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EFC59163-9201-4B88-8314-6974FE0DBA92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2422353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1B6DE4FB-E099-4977-9BE9-870460B785E1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FB639F1C-14F8-49DF-890A-0D892BFB20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48933D62-5FDC-4D96-9C70-2EC8D8EC7D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2BC605FD-F293-4CFE-B4C8-47315E420B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2D9EDFC3-F2C2-4F5D-8C6E-193E4CF9BC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516B5BC1-D70A-4030-805C-F80EDC69DB9C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F3807BDA-7FD8-461C-A7EA-301E68CB679F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58ADE48C-CDA8-49C6-9499-3CCFC561BDE6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4" name="Straight Connector 293">
                <a:extLst>
                  <a:ext uri="{FF2B5EF4-FFF2-40B4-BE49-F238E27FC236}">
                    <a16:creationId xmlns:a16="http://schemas.microsoft.com/office/drawing/2014/main" id="{C720249B-8121-40ED-9346-C7F79493D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5" name="Straight Connector 294">
                <a:extLst>
                  <a:ext uri="{FF2B5EF4-FFF2-40B4-BE49-F238E27FC236}">
                    <a16:creationId xmlns:a16="http://schemas.microsoft.com/office/drawing/2014/main" id="{B023B13C-BA7E-4809-BF29-84381A809B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6E44EACD-D885-406E-81AE-9EF4C65259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72" name="Group 271">
              <a:extLst>
                <a:ext uri="{FF2B5EF4-FFF2-40B4-BE49-F238E27FC236}">
                  <a16:creationId xmlns:a16="http://schemas.microsoft.com/office/drawing/2014/main" id="{875A15A8-CEC6-4A59-8270-3D5A5BD34F79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C68020D9-42B6-443D-98F8-DC436C0C9180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CE3A8256-E194-4957-A378-28EB3CD9B648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61791AFA-F0B0-4F92-A880-15CB833E2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A05CCAA4-4475-433A-A97B-52B070F4A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F6A032AD-BC8E-4CE4-9ED9-FCE9C9147CB4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339BCEDA-6B55-4CC9-8BB9-7CC75CA55E7D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E91BB8F1-6A2A-40BF-916F-031F0A8445B3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BEC2609F-6046-4372-87D4-34469F1F14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E968514C-47BC-473D-A39D-C508098FF9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7" name="Straight Connector 286">
                <a:extLst>
                  <a:ext uri="{FF2B5EF4-FFF2-40B4-BE49-F238E27FC236}">
                    <a16:creationId xmlns:a16="http://schemas.microsoft.com/office/drawing/2014/main" id="{D368A6F8-CCF0-4DBE-94FD-879133E7DF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61233A50-38B3-41C3-A387-F38889E92F5A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4D1CEFD2-0707-471D-B984-28268DC640CB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A98E2059-D23F-4F0F-A82B-C0D029AA5780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5B3EB0A2-5857-4D4C-9B01-A915077722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2C60B9DC-E491-46E4-AC39-A57B0A20A3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07B5AFD9-3AD3-4D18-A85F-B27FBCDA4C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01CC6B41-0A16-4788-9288-C1837F82D6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53D7A275-C23D-4B6A-B9C1-DC7764F5BF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C0425544-1554-4868-92A6-C460EAC35D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7709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7010390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7650463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7194086" y="2514201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7468403" y="251379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5DE6B3-9E49-4DF7-ABFD-F6A956DB399B}"/>
              </a:ext>
            </a:extLst>
          </p:cNvPr>
          <p:cNvCxnSpPr>
            <a:cxnSpLocks/>
          </p:cNvCxnSpPr>
          <p:nvPr/>
        </p:nvCxnSpPr>
        <p:spPr>
          <a:xfrm flipV="1">
            <a:off x="7285525" y="2422353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DABCC0D0-882D-4332-89D8-061727955BB1}"/>
              </a:ext>
            </a:extLst>
          </p:cNvPr>
          <p:cNvSpPr>
            <a:spLocks noChangeAspect="1"/>
          </p:cNvSpPr>
          <p:nvPr/>
        </p:nvSpPr>
        <p:spPr>
          <a:xfrm rot="16200000">
            <a:off x="5270595" y="1965976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9EAB95E-CDC8-411D-A1CB-0BA81165EE5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79923" y="1967668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5F70E47-5448-4F75-87C8-815F78B14720}"/>
              </a:ext>
            </a:extLst>
          </p:cNvPr>
          <p:cNvCxnSpPr>
            <a:cxnSpLocks/>
            <a:endCxn id="102" idx="4"/>
          </p:cNvCxnSpPr>
          <p:nvPr/>
        </p:nvCxnSpPr>
        <p:spPr>
          <a:xfrm flipH="1">
            <a:off x="5453475" y="2057416"/>
            <a:ext cx="55108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069945"/>
            <a:ext cx="2467623" cy="564040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4704597"/>
            <a:ext cx="2467623" cy="365347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119CDC-726F-46A1-ACDA-7E9FC67E3659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7834159" y="2514201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B2B022C8-F1DB-4B3E-9FFA-F19EDF0827BF}"/>
              </a:ext>
            </a:extLst>
          </p:cNvPr>
          <p:cNvCxnSpPr>
            <a:cxnSpLocks/>
          </p:cNvCxnSpPr>
          <p:nvPr/>
        </p:nvCxnSpPr>
        <p:spPr>
          <a:xfrm flipV="1">
            <a:off x="5281572" y="269796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809192F1-6AE7-4F18-B1CD-8AB4B93571BC}"/>
              </a:ext>
            </a:extLst>
          </p:cNvPr>
          <p:cNvGrpSpPr/>
          <p:nvPr/>
        </p:nvGrpSpPr>
        <p:grpSpPr>
          <a:xfrm>
            <a:off x="1066855" y="868708"/>
            <a:ext cx="1463024" cy="2377414"/>
            <a:chOff x="1066855" y="868708"/>
            <a:chExt cx="1463024" cy="2377414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D597EF8-2B1C-4081-853B-31048D997BC7}"/>
                </a:ext>
              </a:extLst>
            </p:cNvPr>
            <p:cNvSpPr/>
            <p:nvPr/>
          </p:nvSpPr>
          <p:spPr>
            <a:xfrm>
              <a:off x="1066855" y="868708"/>
              <a:ext cx="1463024" cy="237741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C41FD380-C944-4ED7-AD09-93A9CD4590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2914358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CIRCUIT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CC70BA5F-CF0D-4155-B4F6-F0E5947B85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1051586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LINE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DE304004-8E25-4832-8826-D510CB45FF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AE6C581-5DA5-4E55-A1DE-3E11BCF990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363B55EE-6220-44EE-9C25-9057A1480663}"/>
                </a:ext>
              </a:extLst>
            </p:cNvPr>
            <p:cNvCxnSpPr/>
            <p:nvPr/>
          </p:nvCxnSpPr>
          <p:spPr>
            <a:xfrm>
              <a:off x="1981245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CA6239AF-2865-49F3-90E4-91E9A8A8F351}"/>
                </a:ext>
              </a:extLst>
            </p:cNvPr>
            <p:cNvCxnSpPr/>
            <p:nvPr/>
          </p:nvCxnSpPr>
          <p:spPr>
            <a:xfrm>
              <a:off x="2072684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9B19106A-D88B-4F3F-8105-4480B1478486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>
              <a:off x="1798367" y="1692068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C34E8DB7-8C61-4D28-870F-BE61EBF5E3CC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1691659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089B3E92-C74C-42AA-A551-206E21CA6F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9806" y="1600220"/>
              <a:ext cx="274317" cy="18287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911FD1B-3469-4864-85C4-6A3F4902DD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B5839192-4A06-417D-9EBB-54ED3C0CD6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613B4258-028A-41FC-ADAD-A9DCEDCC0D80}"/>
                </a:ext>
              </a:extLst>
            </p:cNvPr>
            <p:cNvCxnSpPr/>
            <p:nvPr/>
          </p:nvCxnSpPr>
          <p:spPr>
            <a:xfrm>
              <a:off x="1982063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2687D2FE-7CB7-487A-A445-89662F959655}"/>
                </a:ext>
              </a:extLst>
            </p:cNvPr>
            <p:cNvCxnSpPr/>
            <p:nvPr/>
          </p:nvCxnSpPr>
          <p:spPr>
            <a:xfrm>
              <a:off x="2073502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01D2E975-3757-4C3C-9AE5-CA59D8DF4B85}"/>
                </a:ext>
              </a:extLst>
            </p:cNvPr>
            <p:cNvCxnSpPr>
              <a:cxnSpLocks/>
              <a:stCxn id="176" idx="3"/>
            </p:cNvCxnSpPr>
            <p:nvPr/>
          </p:nvCxnSpPr>
          <p:spPr>
            <a:xfrm>
              <a:off x="1799185" y="2057006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4455BCC8-66B5-4970-B572-9F5D0A5F8664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056597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01A0F9B-2F3F-4732-A523-AE1A9E87F5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876B53A3-5DFF-4894-AA29-9CC041D0B5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5290EE74-91B6-4F3D-A3E5-0D08C88CD141}"/>
                </a:ext>
              </a:extLst>
            </p:cNvPr>
            <p:cNvCxnSpPr/>
            <p:nvPr/>
          </p:nvCxnSpPr>
          <p:spPr>
            <a:xfrm>
              <a:off x="1982063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6B28A381-2DBC-426D-9041-5A15CB3F09E2}"/>
                </a:ext>
              </a:extLst>
            </p:cNvPr>
            <p:cNvCxnSpPr/>
            <p:nvPr/>
          </p:nvCxnSpPr>
          <p:spPr>
            <a:xfrm>
              <a:off x="2073502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153CA8E0-18FC-41D3-8DB5-807DBA9587CF}"/>
                </a:ext>
              </a:extLst>
            </p:cNvPr>
            <p:cNvCxnSpPr>
              <a:cxnSpLocks/>
              <a:stCxn id="182" idx="3"/>
            </p:cNvCxnSpPr>
            <p:nvPr/>
          </p:nvCxnSpPr>
          <p:spPr>
            <a:xfrm>
              <a:off x="1799185" y="2422762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FDAFB81C-78F7-4D69-A432-EB47E2B15EF1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422353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EBD3D345-1E44-4FE9-9D61-C03E65E613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1A71297A-89EC-4D17-908E-CDC0DBF6B2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4E37BD4E-610E-430F-9FB1-24BC98362A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942DCF85-B68F-410E-89EC-E5E88340FF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42097CD8-537F-4DD8-B471-314226348EDA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1325495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9CB86015-744C-4F3E-80E7-5A087C900ED2}"/>
                </a:ext>
              </a:extLst>
            </p:cNvPr>
            <p:cNvCxnSpPr>
              <a:cxnSpLocks/>
              <a:stCxn id="191" idx="2"/>
            </p:cNvCxnSpPr>
            <p:nvPr/>
          </p:nvCxnSpPr>
          <p:spPr>
            <a:xfrm>
              <a:off x="2347410" y="1418160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E7F8DE5F-1842-4487-A0B8-861DDDFF7D64}"/>
                </a:ext>
              </a:extLst>
            </p:cNvPr>
            <p:cNvGrpSpPr/>
            <p:nvPr/>
          </p:nvGrpSpPr>
          <p:grpSpPr>
            <a:xfrm>
              <a:off x="1158294" y="1691658"/>
              <a:ext cx="274319" cy="274318"/>
              <a:chOff x="6370316" y="777268"/>
              <a:chExt cx="274319" cy="274318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8BD7F71F-CD12-4A5B-B20C-E0356C55F5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3FAD0422-4C8C-409C-A9F7-4FB5327D7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0746F432-8528-439D-86E3-B9529784CB8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518D2F3B-2237-4F4D-92B3-ACB30A71E44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B147C5AE-878C-46B6-8840-AE3422D9F2A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437B0F0A-BD5D-488B-A274-84569A8CB8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21BCF01-B9AC-4B8A-A546-5A2C06F665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87ED1FCF-E7F6-4036-83ED-CC2C8A123A3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Arc 216">
                <a:extLst>
                  <a:ext uri="{FF2B5EF4-FFF2-40B4-BE49-F238E27FC236}">
                    <a16:creationId xmlns:a16="http://schemas.microsoft.com/office/drawing/2014/main" id="{2CB24AF2-0848-48A8-8EEE-A8FCC6F0E9C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A4F5A08B-1BDE-4894-9C4B-458A0236F19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2D02CD87-D560-4D29-9C32-3BA74886C1ED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7B821AF9-5FEF-4317-9E1F-F34660EA514E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4D30C0A7-DB46-4140-A115-2495DCAB72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325494"/>
              <a:ext cx="0" cy="36279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43D09AB7-6B6B-41DC-A37E-7E6F2821F23C}"/>
                </a:ext>
              </a:extLst>
            </p:cNvPr>
            <p:cNvCxnSpPr>
              <a:cxnSpLocks/>
            </p:cNvCxnSpPr>
            <p:nvPr/>
          </p:nvCxnSpPr>
          <p:spPr>
            <a:xfrm>
              <a:off x="1432611" y="1507964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ACB74695-BE34-4CB5-9135-124A474E5C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3" y="150878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1B49BAF-10F9-4CB4-B4BE-F5F5BBE030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174" y="21464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50BCDE06-D26E-4122-BE55-A0F0A9D28E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1" y="1965976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CB2B74C1-4B53-4891-8BE8-DFB97CA625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606458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21E2BAE5-7562-4081-88FD-7E36CCD402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202" y="2606458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C0B42B86-D0ED-4CBE-AA54-EC9249BD30DC}"/>
                </a:ext>
              </a:extLst>
            </p:cNvPr>
            <p:cNvCxnSpPr>
              <a:cxnSpLocks/>
              <a:endCxn id="198" idx="4"/>
            </p:cNvCxnSpPr>
            <p:nvPr/>
          </p:nvCxnSpPr>
          <p:spPr>
            <a:xfrm flipV="1">
              <a:off x="1432204" y="2329280"/>
              <a:ext cx="410" cy="2738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EDADA8B3-FDF3-4E84-8A32-3258BBC931BE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2791894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B2F687A8-1B91-4BA1-9D31-165EF042AA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968942"/>
              <a:ext cx="0" cy="819985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3092AD34-6E29-4914-9249-1CBEB11282A9}"/>
                </a:ext>
              </a:extLst>
            </p:cNvPr>
            <p:cNvCxnSpPr>
              <a:stCxn id="190" idx="0"/>
            </p:cNvCxnSpPr>
            <p:nvPr/>
          </p:nvCxnSpPr>
          <p:spPr>
            <a:xfrm flipH="1" flipV="1">
              <a:off x="1706928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6" name="Straight Arrow Connector 205">
              <a:extLst>
                <a:ext uri="{FF2B5EF4-FFF2-40B4-BE49-F238E27FC236}">
                  <a16:creationId xmlns:a16="http://schemas.microsoft.com/office/drawing/2014/main" id="{02BC6439-129B-4603-8A9F-D7D21FFCCCF4}"/>
                </a:ext>
              </a:extLst>
            </p:cNvPr>
            <p:cNvCxnSpPr/>
            <p:nvPr/>
          </p:nvCxnSpPr>
          <p:spPr>
            <a:xfrm flipH="1" flipV="1">
              <a:off x="2347001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7" name="Straight Arrow Connector 206">
              <a:extLst>
                <a:ext uri="{FF2B5EF4-FFF2-40B4-BE49-F238E27FC236}">
                  <a16:creationId xmlns:a16="http://schemas.microsoft.com/office/drawing/2014/main" id="{11B33FDA-B126-4A6B-965C-787BD20AA6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6928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E44353ED-9BAE-4521-9C31-83386EC8F8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7376964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7468403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D165E39B-EF1C-43F1-AF72-684DC26C1F1D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Open Valve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E70F4586-3E22-41C2-89E6-FA9C14DE4340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64336A90-771F-4815-AC46-1B764B288AE7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083A9245-899A-4B2E-A203-69995574A3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BDA4DD1B-029F-4534-931A-0AF7A1E293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E317158C-2CA0-45D5-A019-1695FF17E7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BF78FD54-5A50-494B-8245-03FF30E4CD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44E20B67-2100-4BCC-8D32-1EDE5196B6FE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EFA6BB1C-3447-44A2-96F4-447AABFE3FC1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808D325E-9579-4010-9BAE-42B4A38A084F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879F1ACD-A608-4067-89EA-4223DD7AF4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C57EFE39-B589-4384-8DB1-7A16907823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F923D41E-B780-46BE-A193-3EDEA48BF6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7FF43455-B059-4832-87FC-44C01F29BBDE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6EB2EBAA-FEB7-40FB-B33C-B08EE3D8AED1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E2AFC731-FFFB-4034-834D-FB7E92F2E6C8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8EC7F821-CBAC-40A9-9BF0-F80F3D285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CCFA3786-88E2-450E-A79A-EDCCF83468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1F66E9A7-C4CB-468E-8902-B1DC95FFC9D2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3D05444D-88CF-4350-9A09-3DC7CC26E610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EBA58160-0BEB-4858-9E8B-0AD659CECD7E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BD5BF865-E92D-431E-A9DB-FCC74D5DF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4B1B5391-CDDB-4ACD-A716-458D0B47A0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ED38058D-2A84-4192-8E09-6CA1D62B0A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806E267F-0479-4FAB-9B53-5D29687E2AA6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258D28EF-749F-4999-AECF-4FA0DA4FAD7A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AA41BBC6-A89C-4782-8B32-673AE03475C5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17476C63-893B-40A0-B3B1-05C3EE947D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DFECF3EB-7F93-44C6-9549-741EEB4EB9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3224D708-5030-4318-85A2-379EC9DAFC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6A334CD9-31F8-40A0-8DF8-69D8A7D157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32585EE8-C512-426F-8E43-55050E222B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5B829BBE-AD19-4FD6-88F1-0E4DFBAFD5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2553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25" grpId="0" animBg="1"/>
      <p:bldP spid="1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7010390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7650463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7194086" y="2514201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7468403" y="251379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DABCC0D0-882D-4332-89D8-061727955BB1}"/>
              </a:ext>
            </a:extLst>
          </p:cNvPr>
          <p:cNvSpPr>
            <a:spLocks noChangeAspect="1"/>
          </p:cNvSpPr>
          <p:nvPr/>
        </p:nvSpPr>
        <p:spPr>
          <a:xfrm rot="16200000">
            <a:off x="5270595" y="1965976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9EAB95E-CDC8-411D-A1CB-0BA81165EE5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79923" y="1967668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5F70E47-5448-4F75-87C8-815F78B14720}"/>
              </a:ext>
            </a:extLst>
          </p:cNvPr>
          <p:cNvCxnSpPr>
            <a:cxnSpLocks/>
            <a:endCxn id="102" idx="4"/>
          </p:cNvCxnSpPr>
          <p:nvPr/>
        </p:nvCxnSpPr>
        <p:spPr>
          <a:xfrm flipH="1">
            <a:off x="5453475" y="2057416"/>
            <a:ext cx="55108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071169"/>
            <a:ext cx="2467623" cy="56281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4705413"/>
            <a:ext cx="2467623" cy="36575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119CDC-726F-46A1-ACDA-7E9FC67E3659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7834159" y="2514201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7F854ABB-81EA-45C5-9ED7-D6466CFD0EBB}"/>
              </a:ext>
            </a:extLst>
          </p:cNvPr>
          <p:cNvCxnSpPr>
            <a:cxnSpLocks/>
          </p:cNvCxnSpPr>
          <p:nvPr/>
        </p:nvCxnSpPr>
        <p:spPr>
          <a:xfrm flipV="1">
            <a:off x="5281572" y="269796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09D0031-1B16-492A-BB42-E48C5D37D605}"/>
              </a:ext>
            </a:extLst>
          </p:cNvPr>
          <p:cNvGrpSpPr/>
          <p:nvPr/>
        </p:nvGrpSpPr>
        <p:grpSpPr>
          <a:xfrm>
            <a:off x="1066855" y="868708"/>
            <a:ext cx="1463024" cy="2377414"/>
            <a:chOff x="1066855" y="868708"/>
            <a:chExt cx="1463024" cy="2377414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980E36CB-9747-4D58-9477-E8CFB3343959}"/>
                </a:ext>
              </a:extLst>
            </p:cNvPr>
            <p:cNvSpPr/>
            <p:nvPr/>
          </p:nvSpPr>
          <p:spPr>
            <a:xfrm>
              <a:off x="1066855" y="868708"/>
              <a:ext cx="1463024" cy="237741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2948B67A-F569-4919-9B31-1160F37112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2914358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CIRCUIT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03C3E897-606D-42F6-AF5F-FFB8DAC862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1051586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LINE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73220ECD-DAA0-496D-9B04-4E435CA833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66F60613-7D4C-4ED9-AA44-FA580D8E9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97EBCCF3-EF82-4A05-89F8-AD039BE1C9C0}"/>
                </a:ext>
              </a:extLst>
            </p:cNvPr>
            <p:cNvCxnSpPr/>
            <p:nvPr/>
          </p:nvCxnSpPr>
          <p:spPr>
            <a:xfrm>
              <a:off x="1981245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0AC578E4-7B0D-4AE2-93D5-3C0D103527CA}"/>
                </a:ext>
              </a:extLst>
            </p:cNvPr>
            <p:cNvCxnSpPr/>
            <p:nvPr/>
          </p:nvCxnSpPr>
          <p:spPr>
            <a:xfrm>
              <a:off x="2072684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F3E3CCBC-B5DD-4478-BEFB-181102DC8650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>
              <a:off x="1798367" y="1692068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85E09889-E497-4D7E-8176-9FFC782255AB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1691659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F74B4310-3F7D-4C7F-BC97-41AB968590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9806" y="1600220"/>
              <a:ext cx="274317" cy="18287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E136970-0177-47A9-935A-97EE2DC14E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8E2029D6-BB6B-4D13-8A97-E2BC2E8137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0EAA25AC-ACE3-47CA-A065-ECD3B76C60FE}"/>
                </a:ext>
              </a:extLst>
            </p:cNvPr>
            <p:cNvCxnSpPr/>
            <p:nvPr/>
          </p:nvCxnSpPr>
          <p:spPr>
            <a:xfrm>
              <a:off x="1982063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5CFC10F2-79DF-4C26-996E-0C9A0AD64AF8}"/>
                </a:ext>
              </a:extLst>
            </p:cNvPr>
            <p:cNvCxnSpPr/>
            <p:nvPr/>
          </p:nvCxnSpPr>
          <p:spPr>
            <a:xfrm>
              <a:off x="2073502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D7F3D05E-2467-4BBA-A883-1D25C96CF891}"/>
                </a:ext>
              </a:extLst>
            </p:cNvPr>
            <p:cNvCxnSpPr>
              <a:cxnSpLocks/>
              <a:stCxn id="176" idx="3"/>
            </p:cNvCxnSpPr>
            <p:nvPr/>
          </p:nvCxnSpPr>
          <p:spPr>
            <a:xfrm>
              <a:off x="1799185" y="2057006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0C3068D1-AD3D-4B57-9A5E-088A1AF92CF8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056597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03048D0-5D6E-46D1-A072-536B9D045C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D3EA58E2-6CD0-4B1B-8A06-AFDFDBB1A8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21233388-DAEF-4502-8918-1A6364031FBE}"/>
                </a:ext>
              </a:extLst>
            </p:cNvPr>
            <p:cNvCxnSpPr/>
            <p:nvPr/>
          </p:nvCxnSpPr>
          <p:spPr>
            <a:xfrm>
              <a:off x="1982063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545090F4-DA3C-4147-98D9-57B19C311FCB}"/>
                </a:ext>
              </a:extLst>
            </p:cNvPr>
            <p:cNvCxnSpPr/>
            <p:nvPr/>
          </p:nvCxnSpPr>
          <p:spPr>
            <a:xfrm>
              <a:off x="2073502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6E26DD8D-7D8E-417B-BFEC-7968D3EB3A07}"/>
                </a:ext>
              </a:extLst>
            </p:cNvPr>
            <p:cNvCxnSpPr>
              <a:cxnSpLocks/>
              <a:stCxn id="182" idx="3"/>
            </p:cNvCxnSpPr>
            <p:nvPr/>
          </p:nvCxnSpPr>
          <p:spPr>
            <a:xfrm>
              <a:off x="1799185" y="2422762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597A085A-5D9F-414D-BB8A-D3C9D1D8C7A6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422353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A9EB8025-56EB-40D7-9B41-A95E7BC60C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2AE82C4B-E5EF-4DEA-8BFF-683257FCA3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CC3C429D-248F-4171-84AD-539223C82E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538297FD-EA92-4EB7-AF8A-C88FF6AB24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F55452FE-A2D2-412C-BD44-A2CDDF38E843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1325495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2DE788AE-F01E-45BE-81A0-ADA7E50050F8}"/>
                </a:ext>
              </a:extLst>
            </p:cNvPr>
            <p:cNvCxnSpPr>
              <a:cxnSpLocks/>
              <a:stCxn id="191" idx="2"/>
            </p:cNvCxnSpPr>
            <p:nvPr/>
          </p:nvCxnSpPr>
          <p:spPr>
            <a:xfrm>
              <a:off x="2347410" y="1418160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F58FDB79-BE63-4FCF-B2D1-6DE7F85801F8}"/>
                </a:ext>
              </a:extLst>
            </p:cNvPr>
            <p:cNvGrpSpPr/>
            <p:nvPr/>
          </p:nvGrpSpPr>
          <p:grpSpPr>
            <a:xfrm>
              <a:off x="1158294" y="1691658"/>
              <a:ext cx="274319" cy="274318"/>
              <a:chOff x="6370316" y="777268"/>
              <a:chExt cx="274319" cy="274318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01E3E179-246E-43A1-922C-419C6CF64F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0A2F5C9E-63EE-4FB6-BCA6-9D3DEC3C7C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70609580-D498-446D-9E5A-20EFC09A759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3C26E84D-AA95-4768-9834-AF7F21E98D0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E5CC7F80-21EB-4C58-8819-B5A6879B675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A52476DE-6140-43D8-8F5B-791DB1B988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8DB7AF37-EB93-4D59-B3C9-9247EA34C3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695BF556-AD2A-4E39-B6AE-8DA0C7E728E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Arc 216">
                <a:extLst>
                  <a:ext uri="{FF2B5EF4-FFF2-40B4-BE49-F238E27FC236}">
                    <a16:creationId xmlns:a16="http://schemas.microsoft.com/office/drawing/2014/main" id="{701A047A-C732-43A5-BD55-AC08B092732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2E95AFE7-3F72-494B-AB59-0FF527F2FAA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75753EEF-FF77-42F2-BEC9-435B5D369C3B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2BDC2F05-4D95-49E5-AA57-4CC8ED36769A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9867A104-085C-4DC7-A898-472E5A6E8D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325494"/>
              <a:ext cx="0" cy="36279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6F7EDFE1-80F0-49C3-A4FA-59C48C94C8FF}"/>
                </a:ext>
              </a:extLst>
            </p:cNvPr>
            <p:cNvCxnSpPr>
              <a:cxnSpLocks/>
            </p:cNvCxnSpPr>
            <p:nvPr/>
          </p:nvCxnSpPr>
          <p:spPr>
            <a:xfrm>
              <a:off x="1432611" y="1507964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DE29BF12-B587-44BC-8031-53443ED1C1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3" y="150878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8D238D88-A492-4A96-A897-E1609537AA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174" y="21464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B65B6E52-6BE1-4C30-BFB5-D798464EEF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1" y="1965976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7CE4E880-69ED-4EAD-A024-5AF21767C0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606458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2400F437-77D6-41B9-98DE-5F69A4978B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202" y="2606458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B37A6477-F830-4DCE-9482-95AA7DC92B65}"/>
                </a:ext>
              </a:extLst>
            </p:cNvPr>
            <p:cNvCxnSpPr>
              <a:cxnSpLocks/>
              <a:endCxn id="198" idx="4"/>
            </p:cNvCxnSpPr>
            <p:nvPr/>
          </p:nvCxnSpPr>
          <p:spPr>
            <a:xfrm flipV="1">
              <a:off x="1432204" y="2329280"/>
              <a:ext cx="410" cy="2738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7CB15BF0-42C7-4C87-8D7C-DC0E6C1A469C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2791894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3498A578-C777-440A-97EE-31E5F210C6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968942"/>
              <a:ext cx="0" cy="819985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5E79801E-FBBA-4B6F-909A-A79D49B271E5}"/>
                </a:ext>
              </a:extLst>
            </p:cNvPr>
            <p:cNvCxnSpPr>
              <a:stCxn id="190" idx="0"/>
            </p:cNvCxnSpPr>
            <p:nvPr/>
          </p:nvCxnSpPr>
          <p:spPr>
            <a:xfrm flipH="1" flipV="1">
              <a:off x="1706928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6" name="Straight Arrow Connector 205">
              <a:extLst>
                <a:ext uri="{FF2B5EF4-FFF2-40B4-BE49-F238E27FC236}">
                  <a16:creationId xmlns:a16="http://schemas.microsoft.com/office/drawing/2014/main" id="{4BA054FE-57AC-43DB-B767-E26763A2FA0A}"/>
                </a:ext>
              </a:extLst>
            </p:cNvPr>
            <p:cNvCxnSpPr/>
            <p:nvPr/>
          </p:nvCxnSpPr>
          <p:spPr>
            <a:xfrm flipH="1" flipV="1">
              <a:off x="2347001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7" name="Straight Arrow Connector 206">
              <a:extLst>
                <a:ext uri="{FF2B5EF4-FFF2-40B4-BE49-F238E27FC236}">
                  <a16:creationId xmlns:a16="http://schemas.microsoft.com/office/drawing/2014/main" id="{5DFD9330-1733-4979-AC59-B6F3009CFC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6928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46F44B4D-39D3-40FE-9853-C369465E2F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7376964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7468403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6FC55B8-4065-429C-B354-1FF92AF782BD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Open Valve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BF87C9C3-C7C3-4E78-A053-C075521D9764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58D76487-0E32-4F3A-8E85-18FB8B03FD6E}"/>
              </a:ext>
            </a:extLst>
          </p:cNvPr>
          <p:cNvCxnSpPr>
            <a:cxnSpLocks/>
          </p:cNvCxnSpPr>
          <p:nvPr/>
        </p:nvCxnSpPr>
        <p:spPr>
          <a:xfrm flipV="1">
            <a:off x="7284707" y="2423171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AA1ECFC1-702B-4A3C-9536-40DCBAE9C78E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AD755F42-3EF9-4D57-B228-44E0921D4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36344DB8-DE59-4F6A-9426-5299CE8507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E1ED5D70-D38D-41DF-A759-73284107C1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1EFD991D-8C6B-488D-AEDB-CD9D47B9B3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37521564-94E0-456C-9BC2-0A28A6EEB2E0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D6CDFF2F-2D20-4367-88B2-4C98AE0956C9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962C71C5-B97D-47BF-9622-C8A700C2C7B4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38C61266-D217-4D9B-98D5-3BE3C54462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364A7203-DAE5-4DDD-8B13-468823F417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C0A21F95-FEBE-436B-91CB-85BD2CE9CA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A836E9F0-477B-4DA4-993D-B47C67F1BE54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11645784-05DD-4770-B763-8F9B74E55299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91B5F2C0-ADB3-4663-BBD9-69BA4775D972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F264C2B7-55CF-4EF1-AB77-948866BC55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7DF97C6F-D44F-49F6-852F-D0D07F7AF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B085D7EC-B5C9-4A37-8B22-478EB90FFC60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425974B5-689A-45D3-8BD8-D9E640D34351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263E12DE-2AE1-4028-90B6-D8A7765AC4EC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FF9C5705-3AD4-4E21-B584-423BC70FB0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D75A76E2-339F-44B4-B71D-D4855F7306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3E9F54A6-B207-4E3B-B900-18CAF65F77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EF4E15AE-1A71-4E82-9879-1396EEEC4B68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EB6F9306-E66A-4B83-A908-FE092D945E80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8B1A8CBE-812B-464A-A858-38F784B4588D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4B2AE546-51F7-4D77-ACA5-82D8FFA013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C1FF3A5F-CFE4-4DA8-BA9C-8AD4741B3A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EEA9BA2E-2DA6-49D0-BA01-D1DB735548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53494A55-3D85-40E0-8D08-F1A0CF7927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20C42E4E-0A87-43FA-834D-A4BA5A5C06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202E01EE-0C12-43B4-BA08-7E67056FE0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29948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1D4C07F-542E-4E5D-AA68-D416685BC297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D12AE96-0346-4D58-ABFC-6B9FADF33D76}"/>
              </a:ext>
            </a:extLst>
          </p:cNvPr>
          <p:cNvSpPr>
            <a:spLocks noChangeAspect="1"/>
          </p:cNvSpPr>
          <p:nvPr/>
        </p:nvSpPr>
        <p:spPr>
          <a:xfrm>
            <a:off x="4632976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3C7C40A-6A92-4816-AF72-2E023D8B3E71}"/>
              </a:ext>
            </a:extLst>
          </p:cNvPr>
          <p:cNvSpPr>
            <a:spLocks noChangeAspect="1"/>
          </p:cNvSpPr>
          <p:nvPr/>
        </p:nvSpPr>
        <p:spPr>
          <a:xfrm>
            <a:off x="7010390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9D915DD-19FA-4DCF-9FF2-C141E48401BA}"/>
              </a:ext>
            </a:extLst>
          </p:cNvPr>
          <p:cNvSpPr>
            <a:spLocks noChangeAspect="1"/>
          </p:cNvSpPr>
          <p:nvPr/>
        </p:nvSpPr>
        <p:spPr>
          <a:xfrm>
            <a:off x="7650463" y="2422353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5CC40C-C360-4C86-A6CB-099DF75F61FA}"/>
              </a:ext>
            </a:extLst>
          </p:cNvPr>
          <p:cNvCxnSpPr>
            <a:cxnSpLocks/>
            <a:stCxn id="73" idx="3"/>
          </p:cNvCxnSpPr>
          <p:nvPr/>
        </p:nvCxnSpPr>
        <p:spPr>
          <a:xfrm>
            <a:off x="7194086" y="2514201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4E07FF0-820A-4F42-B1D6-2780E0BADDCB}"/>
              </a:ext>
            </a:extLst>
          </p:cNvPr>
          <p:cNvCxnSpPr>
            <a:cxnSpLocks/>
          </p:cNvCxnSpPr>
          <p:nvPr/>
        </p:nvCxnSpPr>
        <p:spPr>
          <a:xfrm>
            <a:off x="7468403" y="251379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5DE6B3-9E49-4DF7-ABFD-F6A956DB399B}"/>
              </a:ext>
            </a:extLst>
          </p:cNvPr>
          <p:cNvCxnSpPr>
            <a:cxnSpLocks/>
          </p:cNvCxnSpPr>
          <p:nvPr/>
        </p:nvCxnSpPr>
        <p:spPr>
          <a:xfrm flipV="1">
            <a:off x="7285525" y="2422353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60D740D6-88B5-4D0C-8551-4FF235805985}"/>
              </a:ext>
            </a:extLst>
          </p:cNvPr>
          <p:cNvSpPr>
            <a:spLocks noChangeAspect="1"/>
          </p:cNvSpPr>
          <p:nvPr/>
        </p:nvSpPr>
        <p:spPr>
          <a:xfrm>
            <a:off x="472441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569233D-3616-48B3-99A5-E5A4BE5CE059}"/>
              </a:ext>
            </a:extLst>
          </p:cNvPr>
          <p:cNvSpPr>
            <a:spLocks noChangeAspect="1"/>
          </p:cNvSpPr>
          <p:nvPr/>
        </p:nvSpPr>
        <p:spPr>
          <a:xfrm>
            <a:off x="591312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C1510CD-C173-42CB-A9F0-13AB56F4DFCC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05101E5-1571-4CF7-8D61-ABD6B1418978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78FFAD9-3A37-4BED-864C-4FF05EB83484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57ACF58-6959-4675-8239-80B8CC469F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B4E17F0-0612-43AB-AF78-DC63850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FF2BB003-90C5-40E5-85A5-F0808C61F5E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4D05FBAB-48BB-4A79-973B-5F607F903EE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D1F294F5-73CB-4EDD-9C39-2923F6FBF5D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DAFFF0A-8B9F-474C-82BC-452125FF4C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75FD227B-4CAA-4986-A5DE-79771748F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59748FA-9FC5-41D0-8D11-5451F8D2CA1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11E5037E-6149-465B-BB04-8B263C405F3A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48947E25-5D31-42A2-987C-5975C63FA04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2B0A6-FC3A-4E01-A238-B3697CD2E422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A8FA9A9-233D-4601-9736-119CB4A20D6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23EEC7-6EDD-4C5B-82DA-6D431C96DF0F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4815854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9D60405-3371-4626-94A4-D4D548E2894E}"/>
              </a:ext>
            </a:extLst>
          </p:cNvPr>
          <p:cNvCxnSpPr>
            <a:cxnSpLocks/>
            <a:endCxn id="95" idx="2"/>
          </p:cNvCxnSpPr>
          <p:nvPr/>
        </p:nvCxnSpPr>
        <p:spPr>
          <a:xfrm flipH="1" flipV="1">
            <a:off x="5089762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749ABFB-45AD-4C0B-8E49-3931421D68C3}"/>
              </a:ext>
            </a:extLst>
          </p:cNvPr>
          <p:cNvCxnSpPr>
            <a:cxnSpLocks/>
            <a:endCxn id="93" idx="0"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DABCC0D0-882D-4332-89D8-061727955BB1}"/>
              </a:ext>
            </a:extLst>
          </p:cNvPr>
          <p:cNvSpPr>
            <a:spLocks noChangeAspect="1"/>
          </p:cNvSpPr>
          <p:nvPr/>
        </p:nvSpPr>
        <p:spPr>
          <a:xfrm rot="16200000">
            <a:off x="5270595" y="1965976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9EAB95E-CDC8-411D-A1CB-0BA81165EE52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79923" y="1967668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5F70E47-5448-4F75-87C8-815F78B14720}"/>
              </a:ext>
            </a:extLst>
          </p:cNvPr>
          <p:cNvCxnSpPr>
            <a:cxnSpLocks/>
            <a:endCxn id="102" idx="4"/>
          </p:cNvCxnSpPr>
          <p:nvPr/>
        </p:nvCxnSpPr>
        <p:spPr>
          <a:xfrm flipH="1">
            <a:off x="5453475" y="2057416"/>
            <a:ext cx="55108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9B424D4-838C-47D7-955B-573FA56467E7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4815855" y="1969762"/>
            <a:ext cx="408" cy="7277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8BCA417-F7C2-4DA4-BBBB-69F2FF52CC5E}"/>
              </a:ext>
            </a:extLst>
          </p:cNvPr>
          <p:cNvCxnSpPr>
            <a:stCxn id="94" idx="0"/>
          </p:cNvCxnSpPr>
          <p:nvPr/>
        </p:nvCxnSpPr>
        <p:spPr>
          <a:xfrm flipH="1" flipV="1">
            <a:off x="4815854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DA309C6-9B50-4649-861A-EE5F14CC40E5}"/>
              </a:ext>
            </a:extLst>
          </p:cNvPr>
          <p:cNvCxnSpPr/>
          <p:nvPr/>
        </p:nvCxnSpPr>
        <p:spPr>
          <a:xfrm flipH="1" flipV="1">
            <a:off x="5090171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A1071A-8843-4B12-B888-2B41600C0851}"/>
              </a:ext>
            </a:extLst>
          </p:cNvPr>
          <p:cNvCxnSpPr>
            <a:cxnSpLocks/>
          </p:cNvCxnSpPr>
          <p:nvPr/>
        </p:nvCxnSpPr>
        <p:spPr>
          <a:xfrm flipH="1">
            <a:off x="4815854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A4D4DB9-AA56-4CDF-935A-42CC8571ABB4}"/>
              </a:ext>
            </a:extLst>
          </p:cNvPr>
          <p:cNvCxnSpPr>
            <a:cxnSpLocks/>
          </p:cNvCxnSpPr>
          <p:nvPr/>
        </p:nvCxnSpPr>
        <p:spPr>
          <a:xfrm flipH="1">
            <a:off x="6004561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EB498B6B-59B2-4BE0-9108-1DEDCC3B11A5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2C1952F-8C60-4B27-8836-531E1D6CD92D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1EC6DC2-C471-4DA2-AE0A-6B34A97D7565}"/>
              </a:ext>
            </a:extLst>
          </p:cNvPr>
          <p:cNvSpPr/>
          <p:nvPr/>
        </p:nvSpPr>
        <p:spPr>
          <a:xfrm>
            <a:off x="4084341" y="5144075"/>
            <a:ext cx="2467623" cy="489910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BA925EC-8316-42E2-8798-6B071DCFA219}"/>
              </a:ext>
            </a:extLst>
          </p:cNvPr>
          <p:cNvSpPr/>
          <p:nvPr/>
        </p:nvSpPr>
        <p:spPr>
          <a:xfrm>
            <a:off x="4084341" y="5071169"/>
            <a:ext cx="2467623" cy="72496"/>
          </a:xfrm>
          <a:prstGeom prst="rect">
            <a:avLst/>
          </a:prstGeom>
          <a:solidFill>
            <a:schemeClr val="accent5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2D287FE-FF26-47B4-A37F-E932A1825646}"/>
              </a:ext>
            </a:extLst>
          </p:cNvPr>
          <p:cNvSpPr>
            <a:spLocks noChangeAspect="1"/>
          </p:cNvSpPr>
          <p:nvPr/>
        </p:nvSpPr>
        <p:spPr>
          <a:xfrm>
            <a:off x="6918951" y="868708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722B70D-9598-4CE5-9728-21D3F8FBAD6D}"/>
              </a:ext>
            </a:extLst>
          </p:cNvPr>
          <p:cNvSpPr>
            <a:spLocks noChangeAspect="1"/>
          </p:cNvSpPr>
          <p:nvPr/>
        </p:nvSpPr>
        <p:spPr>
          <a:xfrm>
            <a:off x="7010390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416E721-5F62-4A9E-BCCA-1F77AA9C3DA7}"/>
              </a:ext>
            </a:extLst>
          </p:cNvPr>
          <p:cNvSpPr>
            <a:spLocks noChangeAspect="1"/>
          </p:cNvSpPr>
          <p:nvPr/>
        </p:nvSpPr>
        <p:spPr>
          <a:xfrm>
            <a:off x="7283889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297189E-5F25-4173-8B45-4146153F56AD}"/>
              </a:ext>
            </a:extLst>
          </p:cNvPr>
          <p:cNvGrpSpPr/>
          <p:nvPr/>
        </p:nvGrpSpPr>
        <p:grpSpPr>
          <a:xfrm>
            <a:off x="7101829" y="1783098"/>
            <a:ext cx="274319" cy="640073"/>
            <a:chOff x="6370316" y="777268"/>
            <a:chExt cx="274319" cy="640073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85B8296-D217-44C7-825F-B95A710877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1282B90B-A74D-4075-978A-2313D9A48EF1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BBA870DF-3D68-427A-B81E-E3FE2FD346AC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79B666A1-1577-477A-90CD-64E09199257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0AEA486F-1998-4472-BC98-44985D5E7EE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76AE8A41-E97E-4844-AC07-6914A10B366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70317" y="994897"/>
              <a:ext cx="408" cy="42244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7CA2588-782E-49D8-8774-63B4D34C1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41CB6162-73B9-49BF-999C-F699C9FFA6DB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1CA90F79-CBE4-426E-A2E5-A1CE4AFE3C2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35895A47-3B85-4EB6-A775-8CB9F34CC57D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ED415DC-CFB8-41C7-A3A8-9BE7B7788AF5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AEB30712-6D0B-4E80-A0EF-DECE58136A2F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90A59BA6-A92D-4491-89AC-20D5FA40E92A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101829" y="1497815"/>
            <a:ext cx="409" cy="27012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DC44257-2EE4-468C-B0A5-8F942CC572C6}"/>
              </a:ext>
            </a:extLst>
          </p:cNvPr>
          <p:cNvCxnSpPr>
            <a:cxnSpLocks/>
            <a:endCxn id="129" idx="2"/>
          </p:cNvCxnSpPr>
          <p:nvPr/>
        </p:nvCxnSpPr>
        <p:spPr>
          <a:xfrm flipH="1" flipV="1">
            <a:off x="7375737" y="1497815"/>
            <a:ext cx="412" cy="27012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9B13330-160C-4A86-B2A4-E824C2038DB8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4119CDC-726F-46A1-ACDA-7E9FC67E3659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7834159" y="2514201"/>
            <a:ext cx="1096450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B7D5D44B-7DE9-408B-8ADD-C1316D6AA3EC}"/>
              </a:ext>
            </a:extLst>
          </p:cNvPr>
          <p:cNvCxnSpPr>
            <a:stCxn id="127" idx="0"/>
          </p:cNvCxnSpPr>
          <p:nvPr/>
        </p:nvCxnSpPr>
        <p:spPr>
          <a:xfrm flipH="1" flipV="1">
            <a:off x="7101829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B7367CE3-259F-4A3D-BFF7-663D479D97EB}"/>
              </a:ext>
            </a:extLst>
          </p:cNvPr>
          <p:cNvCxnSpPr/>
          <p:nvPr/>
        </p:nvCxnSpPr>
        <p:spPr>
          <a:xfrm flipH="1" flipV="1">
            <a:off x="7376146" y="1039802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9" name="Oval 148">
            <a:extLst>
              <a:ext uri="{FF2B5EF4-FFF2-40B4-BE49-F238E27FC236}">
                <a16:creationId xmlns:a16="http://schemas.microsoft.com/office/drawing/2014/main" id="{EF2BDC96-06E4-41A5-A0B9-4945F0FB08DA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DBE70C0-8291-4D67-8A51-007342D5A37C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1A7DB16-ACA4-46C8-A950-70C59C0279D6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Open Valve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47F3C5A-BBB6-4B1C-8AA4-85B39D690904}"/>
              </a:ext>
            </a:extLst>
          </p:cNvPr>
          <p:cNvCxnSpPr>
            <a:cxnSpLocks/>
            <a:stCxn id="156" idx="3"/>
          </p:cNvCxnSpPr>
          <p:nvPr/>
        </p:nvCxnSpPr>
        <p:spPr>
          <a:xfrm>
            <a:off x="5182428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23CB54C-8D31-49E9-9AB4-94D43723AB5D}"/>
              </a:ext>
            </a:extLst>
          </p:cNvPr>
          <p:cNvCxnSpPr>
            <a:cxnSpLocks/>
            <a:endCxn id="93" idx="1"/>
          </p:cNvCxnSpPr>
          <p:nvPr/>
        </p:nvCxnSpPr>
        <p:spPr>
          <a:xfrm>
            <a:off x="5456745" y="2788927"/>
            <a:ext cx="456377" cy="409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C135261-DD07-4B52-8FB5-0C49D5A1FCCA}"/>
              </a:ext>
            </a:extLst>
          </p:cNvPr>
          <p:cNvSpPr>
            <a:spLocks noChangeAspect="1"/>
          </p:cNvSpPr>
          <p:nvPr/>
        </p:nvSpPr>
        <p:spPr>
          <a:xfrm>
            <a:off x="4998732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7D66682-5B3C-48FF-8573-34097633427D}"/>
              </a:ext>
            </a:extLst>
          </p:cNvPr>
          <p:cNvSpPr>
            <a:spLocks noChangeAspect="1"/>
          </p:cNvSpPr>
          <p:nvPr/>
        </p:nvSpPr>
        <p:spPr>
          <a:xfrm>
            <a:off x="5638805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4708D27A-2C99-4F90-A4D1-8EBFE2025E5E}"/>
              </a:ext>
            </a:extLst>
          </p:cNvPr>
          <p:cNvCxnSpPr>
            <a:cxnSpLocks/>
          </p:cNvCxnSpPr>
          <p:nvPr/>
        </p:nvCxnSpPr>
        <p:spPr>
          <a:xfrm flipH="1">
            <a:off x="5089762" y="2880366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69C8B65F-4FA1-4C70-AB44-9D4FEA4D8C89}"/>
              </a:ext>
            </a:extLst>
          </p:cNvPr>
          <p:cNvCxnSpPr>
            <a:cxnSpLocks/>
          </p:cNvCxnSpPr>
          <p:nvPr/>
        </p:nvCxnSpPr>
        <p:spPr>
          <a:xfrm>
            <a:off x="5090845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F2A8C7A3-E683-4FC8-87CC-DEF90A7A34C0}"/>
              </a:ext>
            </a:extLst>
          </p:cNvPr>
          <p:cNvCxnSpPr>
            <a:cxnSpLocks/>
          </p:cNvCxnSpPr>
          <p:nvPr/>
        </p:nvCxnSpPr>
        <p:spPr>
          <a:xfrm flipV="1">
            <a:off x="5281572" y="269796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CBEB6BAF-8192-483D-9D9A-9345C32D0D82}"/>
              </a:ext>
            </a:extLst>
          </p:cNvPr>
          <p:cNvGrpSpPr/>
          <p:nvPr/>
        </p:nvGrpSpPr>
        <p:grpSpPr>
          <a:xfrm>
            <a:off x="1066855" y="868708"/>
            <a:ext cx="1463024" cy="2377414"/>
            <a:chOff x="1066855" y="868708"/>
            <a:chExt cx="1463024" cy="2377414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5361D9E1-D3EB-4871-A828-F6984EF470E4}"/>
                </a:ext>
              </a:extLst>
            </p:cNvPr>
            <p:cNvSpPr/>
            <p:nvPr/>
          </p:nvSpPr>
          <p:spPr>
            <a:xfrm>
              <a:off x="1066855" y="868708"/>
              <a:ext cx="1463024" cy="237741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55E99B92-D36D-44B6-A85A-1BC09B02D2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2914358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ELECTRODE</a:t>
              </a:r>
            </a:p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CIRCUIT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882A2242-A624-4D41-AF34-71FA9D8482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06928" y="1051586"/>
              <a:ext cx="640073" cy="183696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LINE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D66D64B0-980A-43CD-949F-5B8ECC29AA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4671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0B5DAC86-4595-4341-B499-973E927CAA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4744" y="160022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D938C3F4-3533-496C-97C7-1F1A5D704114}"/>
                </a:ext>
              </a:extLst>
            </p:cNvPr>
            <p:cNvCxnSpPr/>
            <p:nvPr/>
          </p:nvCxnSpPr>
          <p:spPr>
            <a:xfrm>
              <a:off x="1981245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A2689C6E-D425-40B0-8711-E9704F94D6E3}"/>
                </a:ext>
              </a:extLst>
            </p:cNvPr>
            <p:cNvCxnSpPr/>
            <p:nvPr/>
          </p:nvCxnSpPr>
          <p:spPr>
            <a:xfrm>
              <a:off x="2072684" y="1600220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515610E3-2441-40EA-95A3-FD879A071328}"/>
                </a:ext>
              </a:extLst>
            </p:cNvPr>
            <p:cNvCxnSpPr>
              <a:cxnSpLocks/>
              <a:stCxn id="169" idx="3"/>
            </p:cNvCxnSpPr>
            <p:nvPr/>
          </p:nvCxnSpPr>
          <p:spPr>
            <a:xfrm>
              <a:off x="1798367" y="1692068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3D722AA0-109C-4CEA-969F-66ED06F774B4}"/>
                </a:ext>
              </a:extLst>
            </p:cNvPr>
            <p:cNvCxnSpPr>
              <a:cxnSpLocks/>
            </p:cNvCxnSpPr>
            <p:nvPr/>
          </p:nvCxnSpPr>
          <p:spPr>
            <a:xfrm>
              <a:off x="2072684" y="1691659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14E7FD97-138D-476F-A770-BC5163A05C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89806" y="1600220"/>
              <a:ext cx="274317" cy="18287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406027AC-EAAC-442D-A9E8-598C509CC6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2045EA21-F610-4EB3-AE90-10B3B37EDE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965158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643867AF-2DD6-42B6-8BA7-9B1095EAA736}"/>
                </a:ext>
              </a:extLst>
            </p:cNvPr>
            <p:cNvCxnSpPr/>
            <p:nvPr/>
          </p:nvCxnSpPr>
          <p:spPr>
            <a:xfrm>
              <a:off x="1982063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B346C581-341D-4C08-B779-252D2E3B15AF}"/>
                </a:ext>
              </a:extLst>
            </p:cNvPr>
            <p:cNvCxnSpPr/>
            <p:nvPr/>
          </p:nvCxnSpPr>
          <p:spPr>
            <a:xfrm>
              <a:off x="2073502" y="1965158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A758D218-678C-4C6F-8F9A-7B520A49297E}"/>
                </a:ext>
              </a:extLst>
            </p:cNvPr>
            <p:cNvCxnSpPr>
              <a:cxnSpLocks/>
              <a:stCxn id="176" idx="3"/>
            </p:cNvCxnSpPr>
            <p:nvPr/>
          </p:nvCxnSpPr>
          <p:spPr>
            <a:xfrm>
              <a:off x="1799185" y="2057006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426C3FCE-B773-4B18-BCD4-CC0836E5BF87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056597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E0BB85E-C534-4E69-B2BC-5607A1B1B5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424740F4-E6D3-4F8E-A4A5-46A5949C4C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33091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59BE862A-680B-428D-9C59-6BAC63670B08}"/>
                </a:ext>
              </a:extLst>
            </p:cNvPr>
            <p:cNvCxnSpPr/>
            <p:nvPr/>
          </p:nvCxnSpPr>
          <p:spPr>
            <a:xfrm>
              <a:off x="1982063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599437C3-8E63-4309-8F40-69655D2CB83B}"/>
                </a:ext>
              </a:extLst>
            </p:cNvPr>
            <p:cNvCxnSpPr/>
            <p:nvPr/>
          </p:nvCxnSpPr>
          <p:spPr>
            <a:xfrm>
              <a:off x="2073502" y="2330914"/>
              <a:ext cx="0" cy="183696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4DEB501-DA3A-49B5-ABE6-200D4BC2C1FF}"/>
                </a:ext>
              </a:extLst>
            </p:cNvPr>
            <p:cNvCxnSpPr>
              <a:cxnSpLocks/>
              <a:stCxn id="182" idx="3"/>
            </p:cNvCxnSpPr>
            <p:nvPr/>
          </p:nvCxnSpPr>
          <p:spPr>
            <a:xfrm>
              <a:off x="1799185" y="2422762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C14450E-B855-47CA-AEBA-FE11ED494D8E}"/>
                </a:ext>
              </a:extLst>
            </p:cNvPr>
            <p:cNvCxnSpPr>
              <a:cxnSpLocks/>
            </p:cNvCxnSpPr>
            <p:nvPr/>
          </p:nvCxnSpPr>
          <p:spPr>
            <a:xfrm>
              <a:off x="2073502" y="2422353"/>
              <a:ext cx="182059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CAF5BC2E-6CA6-4B98-8B34-A7385AF059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E8E5F46A-BE56-48C5-88B6-E8422DE658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2696670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93E1892-E556-46F5-A4BC-D7248611F1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15489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A0C02E8D-ADA4-4372-84E7-CC257EEC2D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55562" y="1234464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BC555D8E-F5A2-4379-B879-4A7A3A267CA1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1325495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9C248EFC-B816-494B-B190-4F1774F3999D}"/>
                </a:ext>
              </a:extLst>
            </p:cNvPr>
            <p:cNvCxnSpPr>
              <a:cxnSpLocks/>
              <a:stCxn id="191" idx="2"/>
            </p:cNvCxnSpPr>
            <p:nvPr/>
          </p:nvCxnSpPr>
          <p:spPr>
            <a:xfrm>
              <a:off x="2347410" y="1418160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F38244BF-4826-4697-B2E5-82F7D3F85559}"/>
                </a:ext>
              </a:extLst>
            </p:cNvPr>
            <p:cNvGrpSpPr/>
            <p:nvPr/>
          </p:nvGrpSpPr>
          <p:grpSpPr>
            <a:xfrm>
              <a:off x="1158294" y="1691658"/>
              <a:ext cx="274319" cy="274318"/>
              <a:chOff x="6370316" y="777268"/>
              <a:chExt cx="274319" cy="274318"/>
            </a:xfrm>
          </p:grpSpPr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C35B8496-BF36-41A4-8748-D15B447B05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9BF7D5E1-22C1-402C-90E5-176CD1832A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802590C0-6AB3-47F2-8D15-D7DF46B6677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Arc 211">
                <a:extLst>
                  <a:ext uri="{FF2B5EF4-FFF2-40B4-BE49-F238E27FC236}">
                    <a16:creationId xmlns:a16="http://schemas.microsoft.com/office/drawing/2014/main" id="{27B80945-91DC-491C-8DC8-D9FAB235863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Arc 212">
                <a:extLst>
                  <a:ext uri="{FF2B5EF4-FFF2-40B4-BE49-F238E27FC236}">
                    <a16:creationId xmlns:a16="http://schemas.microsoft.com/office/drawing/2014/main" id="{39B34F27-8BDB-4151-8405-DCF2E6C3BA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D52DE906-ED85-4E26-A57E-6D68DFFA4B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8F80E5BE-367F-4D02-ACC2-431255F7EC3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6" name="Arc 215">
                <a:extLst>
                  <a:ext uri="{FF2B5EF4-FFF2-40B4-BE49-F238E27FC236}">
                    <a16:creationId xmlns:a16="http://schemas.microsoft.com/office/drawing/2014/main" id="{DB3DB3EB-8AA2-445B-BAC1-806BCCD0969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Arc 216">
                <a:extLst>
                  <a:ext uri="{FF2B5EF4-FFF2-40B4-BE49-F238E27FC236}">
                    <a16:creationId xmlns:a16="http://schemas.microsoft.com/office/drawing/2014/main" id="{B4F237AA-2ADD-49A4-BBC9-A9DBB184200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Arc 217">
                <a:extLst>
                  <a:ext uri="{FF2B5EF4-FFF2-40B4-BE49-F238E27FC236}">
                    <a16:creationId xmlns:a16="http://schemas.microsoft.com/office/drawing/2014/main" id="{CB51F11D-9900-4363-9FD1-0834C10FB20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67A47111-D747-48A8-A584-F88367E78004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60A81E18-45BB-4736-99C1-A5E5E4B4926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A4091E0E-CB4B-43FF-B347-67963C12A1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325494"/>
              <a:ext cx="0" cy="36279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92A4BD2-94DD-4E32-8DE7-E65A18D08B7F}"/>
                </a:ext>
              </a:extLst>
            </p:cNvPr>
            <p:cNvCxnSpPr>
              <a:cxnSpLocks/>
            </p:cNvCxnSpPr>
            <p:nvPr/>
          </p:nvCxnSpPr>
          <p:spPr>
            <a:xfrm>
              <a:off x="1432611" y="1507964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9C7B1D28-755F-45AB-B6C9-8F0E8DE03A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3" y="1508781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A1D049AE-3526-4454-84AC-E0C86C3DD0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174" y="21464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EE0EC3E2-F346-4767-B942-6DF8B008AC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2611" y="1965976"/>
              <a:ext cx="0" cy="179503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A881CF6B-5D4F-4D28-920E-266CE00F44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606458"/>
              <a:ext cx="0" cy="9103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39F24421-0A33-4D7E-9CDE-388CD35920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202" y="2606458"/>
              <a:ext cx="914391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DADD1ED0-CF72-49FD-8911-00B47782A613}"/>
                </a:ext>
              </a:extLst>
            </p:cNvPr>
            <p:cNvCxnSpPr>
              <a:cxnSpLocks/>
              <a:endCxn id="198" idx="4"/>
            </p:cNvCxnSpPr>
            <p:nvPr/>
          </p:nvCxnSpPr>
          <p:spPr>
            <a:xfrm flipV="1">
              <a:off x="1432204" y="2329280"/>
              <a:ext cx="410" cy="2738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FC183A2C-9FE6-4E56-9FCA-BC4C13B689DD}"/>
                </a:ext>
              </a:extLst>
            </p:cNvPr>
            <p:cNvCxnSpPr>
              <a:cxnSpLocks/>
            </p:cNvCxnSpPr>
            <p:nvPr/>
          </p:nvCxnSpPr>
          <p:spPr>
            <a:xfrm>
              <a:off x="1158294" y="2791894"/>
              <a:ext cx="457195" cy="0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AF5878B1-9726-44C1-8687-1C09DA59D4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58294" y="1968942"/>
              <a:ext cx="0" cy="819985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4A971F30-8E9C-4C49-B5D2-D68A6B2540BA}"/>
                </a:ext>
              </a:extLst>
            </p:cNvPr>
            <p:cNvCxnSpPr>
              <a:stCxn id="190" idx="0"/>
            </p:cNvCxnSpPr>
            <p:nvPr/>
          </p:nvCxnSpPr>
          <p:spPr>
            <a:xfrm flipH="1" flipV="1">
              <a:off x="1706928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6" name="Straight Arrow Connector 205">
              <a:extLst>
                <a:ext uri="{FF2B5EF4-FFF2-40B4-BE49-F238E27FC236}">
                  <a16:creationId xmlns:a16="http://schemas.microsoft.com/office/drawing/2014/main" id="{0B18E437-23B2-429F-BAA3-6F9C717B7027}"/>
                </a:ext>
              </a:extLst>
            </p:cNvPr>
            <p:cNvCxnSpPr/>
            <p:nvPr/>
          </p:nvCxnSpPr>
          <p:spPr>
            <a:xfrm flipH="1" flipV="1">
              <a:off x="2347001" y="960147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7" name="Straight Arrow Connector 206">
              <a:extLst>
                <a:ext uri="{FF2B5EF4-FFF2-40B4-BE49-F238E27FC236}">
                  <a16:creationId xmlns:a16="http://schemas.microsoft.com/office/drawing/2014/main" id="{B70ADC1A-7476-40F1-B962-729E44E31B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06928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3D38B951-9525-4A94-AB52-2AE4F63D8D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47001" y="2879548"/>
              <a:ext cx="409" cy="274317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5533995-ADF2-4DBC-B4DF-E23F4387B8A7}"/>
              </a:ext>
            </a:extLst>
          </p:cNvPr>
          <p:cNvCxnSpPr>
            <a:cxnSpLocks/>
          </p:cNvCxnSpPr>
          <p:nvPr/>
        </p:nvCxnSpPr>
        <p:spPr>
          <a:xfrm>
            <a:off x="7376964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2DB4367-1626-4282-988F-B4FCD06BCF7D}"/>
              </a:ext>
            </a:extLst>
          </p:cNvPr>
          <p:cNvCxnSpPr>
            <a:cxnSpLocks/>
          </p:cNvCxnSpPr>
          <p:nvPr/>
        </p:nvCxnSpPr>
        <p:spPr>
          <a:xfrm>
            <a:off x="7468403" y="2422353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7600E16-38F0-4AAB-9BE9-CD4CB93ED9BF}"/>
              </a:ext>
            </a:extLst>
          </p:cNvPr>
          <p:cNvCxnSpPr/>
          <p:nvPr/>
        </p:nvCxnSpPr>
        <p:spPr>
          <a:xfrm>
            <a:off x="5365306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029B5F6-50E0-4C30-B492-5F83CEC0DAA6}"/>
              </a:ext>
            </a:extLst>
          </p:cNvPr>
          <p:cNvCxnSpPr/>
          <p:nvPr/>
        </p:nvCxnSpPr>
        <p:spPr>
          <a:xfrm>
            <a:off x="5456745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1" name="Rectangle 250">
            <a:extLst>
              <a:ext uri="{FF2B5EF4-FFF2-40B4-BE49-F238E27FC236}">
                <a16:creationId xmlns:a16="http://schemas.microsoft.com/office/drawing/2014/main" id="{CA013419-6D54-4E1B-BE00-255FA4632554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BBC1E4A4-CD40-4D74-9646-34A4BDE86FF4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4C777027-F2B9-440A-9C3C-BE1B5E81BA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A625A854-7143-4640-B79A-4C2B5C4003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87C91600-34D1-4F80-A6FB-89A935C41E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C05B0E74-79F6-4F0C-80A3-7F497A1417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0E4103BB-FE6B-4431-99B9-EE799A8C0C20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284CFA8D-FBC9-4190-9F0F-0CCDFEEE14CE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3F079963-193C-42EB-B9AA-C15AA3BABA77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EA656A80-663E-4AB6-AB0C-9CC0A74813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47756E41-78B0-4889-A3B9-6825FB0819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B8660252-621D-4DB8-85BA-6078B2FD425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D6D10BF1-CD34-4416-8BBF-6BEC43B90C9A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E3415C76-AD41-4255-BF30-3186565A0CA1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54318944-CF9C-4A70-8F5A-D04E005EF13C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2311F336-8F76-41FC-B601-00865DF85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21F71C1F-B990-4B80-928D-08F0AC7A7C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211299D8-0824-443F-ACB0-7EDB8741769A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4AEEFF1C-B0BC-407A-B06E-E4B367502602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DE861C01-F6EA-4068-A94E-CD071D199AF8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D8C2A3D4-E244-447A-AB2C-DF8DE88500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270B78BD-2944-4DD7-B759-794BDEBC8F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6C05E2A3-E648-4462-BCE9-F070EE9AF6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3488984C-B426-4768-B687-232EF30E5942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CC98E456-8ACF-4DAC-B3A3-E9D78C93DEF0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F07A4723-C307-47A5-AD36-187052D72C16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52CCA77B-28DC-4412-B7E3-73ECE8058C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BFCDAB85-4451-4E9D-9BB3-1A8B622A49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5D8544DB-AB58-4751-BF03-930DF5B400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A5E530A5-ECBB-4BF0-BA54-31248B0C52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27FEAA48-6DF2-4B59-A3A5-CE7C7B05E9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288DBC89-1C5B-4ABD-9568-D32AA0D97C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31375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25" grpId="0" animBg="1"/>
      <p:bldP spid="1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98F682-405B-454C-BF18-4272411CABDF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1614671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2254744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1981245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2072684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798367" y="1692068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2072684" y="1691659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1889806" y="160022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1615489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2255562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1982063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2073502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1799185" y="205700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2073502" y="205659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1615489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225556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D74EC6-FFE9-4CDC-8E3E-0D0511D3E65B}"/>
              </a:ext>
            </a:extLst>
          </p:cNvPr>
          <p:cNvSpPr>
            <a:spLocks noChangeAspect="1"/>
          </p:cNvSpPr>
          <p:nvPr/>
        </p:nvSpPr>
        <p:spPr>
          <a:xfrm>
            <a:off x="4724415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AC81FE-E704-44BD-848A-1CCE7EDE2AE2}"/>
              </a:ext>
            </a:extLst>
          </p:cNvPr>
          <p:cNvSpPr>
            <a:spLocks noChangeAspect="1"/>
          </p:cNvSpPr>
          <p:nvPr/>
        </p:nvSpPr>
        <p:spPr>
          <a:xfrm>
            <a:off x="4997914" y="1314119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603E66-8EEB-4F32-8179-6F137E830581}"/>
              </a:ext>
            </a:extLst>
          </p:cNvPr>
          <p:cNvGrpSpPr/>
          <p:nvPr/>
        </p:nvGrpSpPr>
        <p:grpSpPr>
          <a:xfrm>
            <a:off x="4815854" y="1771313"/>
            <a:ext cx="274319" cy="274318"/>
            <a:chOff x="6370316" y="777268"/>
            <a:chExt cx="274319" cy="274318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12590C8-F967-440B-B318-9F9399E905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70316" y="777269"/>
              <a:ext cx="1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88BB3FE-13D3-4826-AC84-48FF119EE312}"/>
                </a:ext>
              </a:extLst>
            </p:cNvPr>
            <p:cNvCxnSpPr>
              <a:cxnSpLocks/>
            </p:cNvCxnSpPr>
            <p:nvPr/>
          </p:nvCxnSpPr>
          <p:spPr>
            <a:xfrm>
              <a:off x="6644634" y="777269"/>
              <a:ext cx="0" cy="44904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A8F2BE98-38EF-456A-A680-2AAD8D6352E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370316" y="77726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C51F2137-46E5-432D-8AD4-DBAC39C18435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461756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E9530E9A-8414-4545-86C1-F4FCF0F5851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553194" y="77726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3D395AB-A17A-45CE-985A-FC0730D364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70316" y="1005864"/>
              <a:ext cx="1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6124733-DCB7-4B1B-AA91-00411BB6AD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44634" y="1005864"/>
              <a:ext cx="0" cy="45722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3" name="Arc 52">
              <a:extLst>
                <a:ext uri="{FF2B5EF4-FFF2-40B4-BE49-F238E27FC236}">
                  <a16:creationId xmlns:a16="http://schemas.microsoft.com/office/drawing/2014/main" id="{6F39E845-B05E-4369-8AAC-ECA2313B4D9F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370317" y="959329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65771FBD-3464-4478-A3A4-EE7A8E4A42A5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461757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A95839C9-94E0-4B54-96E6-8ED5B9DFFDB9}"/>
                </a:ext>
              </a:extLst>
            </p:cNvPr>
            <p:cNvSpPr>
              <a:spLocks noChangeAspect="1"/>
            </p:cNvSpPr>
            <p:nvPr/>
          </p:nvSpPr>
          <p:spPr>
            <a:xfrm rot="16200000" flipV="1">
              <a:off x="6553195" y="959328"/>
              <a:ext cx="91440" cy="91440"/>
            </a:xfrm>
            <a:prstGeom prst="arc">
              <a:avLst>
                <a:gd name="adj1" fmla="val 16200000"/>
                <a:gd name="adj2" fmla="val 5512234"/>
              </a:avLst>
            </a:prstGeom>
            <a:noFill/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DBE44AB-37EE-422F-8908-EBE5C335E93C}"/>
                </a:ext>
              </a:extLst>
            </p:cNvPr>
            <p:cNvCxnSpPr/>
            <p:nvPr/>
          </p:nvCxnSpPr>
          <p:spPr>
            <a:xfrm>
              <a:off x="6370316" y="897025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FFCFF95-BA3B-49B2-8726-A3A65EE1A235}"/>
                </a:ext>
              </a:extLst>
            </p:cNvPr>
            <p:cNvCxnSpPr/>
            <p:nvPr/>
          </p:nvCxnSpPr>
          <p:spPr>
            <a:xfrm>
              <a:off x="6370317" y="930192"/>
              <a:ext cx="274318" cy="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1AC4136-8DD2-4252-8826-C387C0CA3983}"/>
              </a:ext>
            </a:extLst>
          </p:cNvPr>
          <p:cNvCxnSpPr>
            <a:cxnSpLocks/>
          </p:cNvCxnSpPr>
          <p:nvPr/>
        </p:nvCxnSpPr>
        <p:spPr>
          <a:xfrm flipV="1">
            <a:off x="4815854" y="1497815"/>
            <a:ext cx="0" cy="27349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4621906-D768-4ECC-BD07-D47A8E9EB076}"/>
              </a:ext>
            </a:extLst>
          </p:cNvPr>
          <p:cNvCxnSpPr>
            <a:cxnSpLocks/>
          </p:cNvCxnSpPr>
          <p:nvPr/>
        </p:nvCxnSpPr>
        <p:spPr>
          <a:xfrm flipV="1">
            <a:off x="5089762" y="1508782"/>
            <a:ext cx="0" cy="26253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1341174" y="2146400"/>
            <a:ext cx="182880" cy="182880"/>
          </a:xfrm>
          <a:prstGeom prst="ellips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</p:cNvCxnSpPr>
          <p:nvPr/>
        </p:nvCxnSpPr>
        <p:spPr>
          <a:xfrm flipV="1">
            <a:off x="1432611" y="1965976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1432202" y="2606458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4"/>
          </p:cNvCxnSpPr>
          <p:nvPr/>
        </p:nvCxnSpPr>
        <p:spPr>
          <a:xfrm flipV="1">
            <a:off x="1432204" y="2329280"/>
            <a:ext cx="410" cy="27380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1396207-C039-443E-B2C1-98A41FC26849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4815854" y="960147"/>
            <a:ext cx="409" cy="353972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17593FD-F44B-4A01-9144-65A8AEC7FDF2}"/>
              </a:ext>
            </a:extLst>
          </p:cNvPr>
          <p:cNvCxnSpPr>
            <a:cxnSpLocks/>
          </p:cNvCxnSpPr>
          <p:nvPr/>
        </p:nvCxnSpPr>
        <p:spPr>
          <a:xfrm flipV="1">
            <a:off x="5089762" y="960149"/>
            <a:ext cx="410" cy="353970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8E1E723-6E6B-415A-A238-B445A29E1A27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6726D79-FD83-4690-BAEF-D009A3C96F1A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73C3E5E-B51F-45D4-909F-58FECB919D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4474B8B5-FE4C-49EA-98D1-C64D04BED2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2A3E7AF9-464C-43F6-94FD-E61E2FD935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3A3E8085-CD7A-4E31-B205-82A096DADE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B6339ED8-2E87-40C7-AD53-20DC74419FB6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B633DF98-F0FB-48AB-BCB9-14C90704B87F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3BC8498C-F491-409A-8D1F-F1E646BDC5C5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732FFFE6-5293-4700-8719-B03C62D5D1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EBCDB53C-DFA5-456A-B6A8-46E64D028D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EF6009DC-86C8-4B2A-B88B-E8BF4F775B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F841997-1E0F-48F3-812D-ECAF3A86E767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52129EE5-D90F-49C8-95B2-EDB1BE6CD21F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B11A50A3-701F-4A8B-A52E-946CF913B37B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936E16E9-4DA7-4ED0-B4D7-B4B5632B7D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B704BE6F-0D00-4350-A5A8-F29B90E512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4051A6B-9509-4AF2-91E9-899CE6997F24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D5867FEF-159E-42CB-A298-09C3B3529D1D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7D890E7C-8559-426C-84A7-FD6FB2AC0F52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937A0B89-9ED3-42EE-8150-A7337972C5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8E37F4B6-D295-40AB-8F85-33922BC92E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C1EE4EC6-5135-4DD6-A7D9-FD04FAEBE7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6A6E08D-8548-490D-8C16-E7F4B3BB4DB6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E4AF0857-5D8D-4B75-892A-C782D7292BD3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105C56DA-BAE1-4F6F-ADF5-2414D0A50003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FFDBE195-5C33-4780-84FF-AE1DDF0CF7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1335D441-DEBC-4A9F-9944-2052764BA8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4D9723DA-24F8-4F32-82FB-76A6009DDF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1365FF39-63A5-4219-9D08-2496A2CBAC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9C4DC20-B730-4C89-9F8C-A5D9598FD8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78E29A80-2465-404A-99D4-4A67C44C2D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7124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700">
        <p159:morph option="byObject"/>
      </p:transition>
    </mc:Choice>
    <mc:Fallback xmlns="">
      <p:transition spd="slow" advTm="7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1614671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2254744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1981245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2072684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798367" y="1692068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2072684" y="1691659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1889806" y="160022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1615489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2255562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1982063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2073502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1799185" y="205700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2073502" y="205659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1615489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225556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1341174" y="2146400"/>
            <a:ext cx="182880" cy="182880"/>
          </a:xfrm>
          <a:prstGeom prst="ellips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</p:cNvCxnSpPr>
          <p:nvPr/>
        </p:nvCxnSpPr>
        <p:spPr>
          <a:xfrm flipV="1">
            <a:off x="1432611" y="1965976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1432202" y="2606458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4"/>
          </p:cNvCxnSpPr>
          <p:nvPr/>
        </p:nvCxnSpPr>
        <p:spPr>
          <a:xfrm flipV="1">
            <a:off x="1432204" y="2329280"/>
            <a:ext cx="410" cy="27380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21F66-A835-4DE7-9B6C-341B363AD11C}"/>
              </a:ext>
            </a:extLst>
          </p:cNvPr>
          <p:cNvGrpSpPr/>
          <p:nvPr/>
        </p:nvGrpSpPr>
        <p:grpSpPr>
          <a:xfrm>
            <a:off x="4724415" y="960147"/>
            <a:ext cx="457195" cy="1085484"/>
            <a:chOff x="4724415" y="960147"/>
            <a:chExt cx="457195" cy="108548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3D74EC6-FFE9-4CDC-8E3E-0D0511D3E6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415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AC81FE-E704-44BD-848A-1CCE7EDE2A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7914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603E66-8EEB-4F32-8179-6F137E830581}"/>
                </a:ext>
              </a:extLst>
            </p:cNvPr>
            <p:cNvGrpSpPr/>
            <p:nvPr/>
          </p:nvGrpSpPr>
          <p:grpSpPr>
            <a:xfrm>
              <a:off x="4815854" y="1771313"/>
              <a:ext cx="274319" cy="274318"/>
              <a:chOff x="6370316" y="777268"/>
              <a:chExt cx="274319" cy="27431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12590C8-F967-440B-B318-9F9399E90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8BB3FE-13D3-4826-AC84-48FF119EE3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A8F2BE98-38EF-456A-A680-2AAD8D6352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C51F2137-46E5-432D-8AD4-DBAC39C184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E9530E9A-8414-4545-86C1-F4FCF0F5851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3D395AB-A17A-45CE-985A-FC0730D364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124733-DCB7-4B1B-AA91-00411BB6AD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F39E845-B05E-4369-8AAC-ECA2313B4D9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65771FBD-3464-4478-A3A4-EE7A8E4A42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A95839C9-94E0-4B54-96E6-8ED5B9DFFD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DBE44AB-37EE-422F-8908-EBE5C335E93C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FFCFF95-BA3B-49B2-8726-A3A65EE1A235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AC4136-8DD2-4252-8826-C387C0CA3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5854" y="14978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621906-D768-4ECC-BD07-D47A8E9EB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15087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1396207-C039-443E-B2C1-98A41FC26849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H="1" flipV="1">
              <a:off x="4815854" y="9601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17593FD-F44B-4A01-9144-65A8AEC7FD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9601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19115E-B8B5-4341-B47B-13FE6708BC38}"/>
              </a:ext>
            </a:extLst>
          </p:cNvPr>
          <p:cNvGrpSpPr/>
          <p:nvPr/>
        </p:nvGrpSpPr>
        <p:grpSpPr>
          <a:xfrm>
            <a:off x="4724415" y="960147"/>
            <a:ext cx="457195" cy="1085484"/>
            <a:chOff x="4876815" y="1112547"/>
            <a:chExt cx="457195" cy="10854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25EC01C-6BDF-465C-A3EF-90386FB35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15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75EF812-9377-47F3-9A8C-7C65DDBF3D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0314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C03B51C-AEAC-4501-B38E-AD8B6FE364D7}"/>
                </a:ext>
              </a:extLst>
            </p:cNvPr>
            <p:cNvGrpSpPr/>
            <p:nvPr/>
          </p:nvGrpSpPr>
          <p:grpSpPr>
            <a:xfrm>
              <a:off x="4968254" y="1923713"/>
              <a:ext cx="274319" cy="274318"/>
              <a:chOff x="6370316" y="777268"/>
              <a:chExt cx="274319" cy="274318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D8DD8AA-217B-4FAB-AA78-EF95A89B4F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8AF5FE9-043E-40E6-A35B-69846EABA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E5CADB9-67D4-43E1-824C-692EE2FCC32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E0C814AD-24F5-4C9A-9413-DFACF1F4F6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0B135F51-BFBD-40FE-A2D3-645A2A282E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F7DA8AC-D5E8-4875-B332-98971A4349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D0C81D4-4EB3-4346-80D8-98A57D7E2E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7FCF22C5-9AA4-4FA0-BC0F-82DA50E219C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CB3CB660-5E6C-4891-8115-B9CDB747A7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79455F18-B829-4C29-9A90-FF2A2EBD051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F1CFBBA-27CE-4475-B78C-E983C8DBD68E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F7FE830-C89D-48DD-8378-B4C6ABC22CE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6F431C5-5C27-4002-987F-7DE20E30E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254" y="16502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5F351C7-4B6C-4CC2-819D-F23D880DCA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6611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460A610-0EB8-48B2-973A-F7CF9E1F7250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4968254" y="11125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52171EC-D01E-4419-A19E-1AD66D71C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1125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EF0808EB-FF79-420B-B4A0-BA14F7A3400E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5E577C3-C7B7-4063-8A23-0CFAA088BA84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A1AE9B7-8FF4-4C4C-9253-232E780D13CC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CF70999-21ED-4BA4-A5F5-B1ADD34000E1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0C1282DF-B9C1-444E-B208-B03A1C6BBA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2417C7F2-F0CE-4846-8E41-235B7A2B9B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20A85F2-DB83-4663-8920-774D4C3E20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DAAD84B0-252D-40A7-B272-3815AEBF42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430B90F0-7D31-4833-92CF-CB9ABDD69245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EE87132E-6260-4D6A-8CD4-F262E480F347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AF2C2CD8-2382-41CE-B963-881657B24DC5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41403408-820B-4581-B823-FAB84DE0E4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3E2D05C7-A190-478A-9828-63AEAA5F42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019C7B66-CBC8-4644-AB3A-4343D00B322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BCB6C34A-6DD2-4209-BF4F-40C2CB9DBAEC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95255EE7-F9E4-4CF7-8BDE-677F4E3814F0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6B9EB8E2-457D-425D-A16E-EF552BEBDC2A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24EFBDFE-6EDA-47F6-B33A-1F12491B10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5C4FA8B0-D67D-4050-A89D-8750940C37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322600D3-ECF3-4D37-A2FB-C0861EA01D60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F7B171F7-10DD-484E-8F61-C581F407C2E9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2E962B43-B5CD-46E2-A40D-5D5DEF97CEB1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F13A58A2-76C1-4FB5-A966-80C6638D1D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7D487483-AB2A-44CB-AE8A-5DB41545C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4DDAD0E8-DD89-4A08-969F-BA8926980B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A94B6F19-B458-4647-BB0B-9C057B5EE579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1504A835-E993-4752-9147-1141FA44C680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A0789D0-B5BB-4245-B2E5-806228E86441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5BFC72F4-21CF-4745-A84D-F02FBE3AB7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736FD5E6-C6F9-40C4-BF67-C77990B234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4AA88F43-062C-4A43-B566-68EF165962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1F890E10-B6A0-4FBB-BF06-1F9AEFBEA7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79BE7D2C-E9B3-4492-A366-F81AA012E6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1EA87B13-4CDD-40E2-8A32-B0C6B55571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958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">
        <p:fade/>
      </p:transition>
    </mc:Choice>
    <mc:Fallback xmlns="">
      <p:transition spd="med" advTm="7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1614671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2254744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1981245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2072684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798367" y="1692068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2072684" y="1691659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1889806" y="160022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1615489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2255562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1982063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2073502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1799185" y="205700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2073502" y="205659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1615489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225556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1341174" y="2146400"/>
            <a:ext cx="182880" cy="182880"/>
          </a:xfrm>
          <a:prstGeom prst="ellips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</p:cNvCxnSpPr>
          <p:nvPr/>
        </p:nvCxnSpPr>
        <p:spPr>
          <a:xfrm flipV="1">
            <a:off x="1432611" y="1965976"/>
            <a:ext cx="0" cy="17950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1432202" y="2606458"/>
            <a:ext cx="914391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4"/>
          </p:cNvCxnSpPr>
          <p:nvPr/>
        </p:nvCxnSpPr>
        <p:spPr>
          <a:xfrm flipV="1">
            <a:off x="1432204" y="2329280"/>
            <a:ext cx="410" cy="27380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21F66-A835-4DE7-9B6C-341B363AD11C}"/>
              </a:ext>
            </a:extLst>
          </p:cNvPr>
          <p:cNvGrpSpPr/>
          <p:nvPr/>
        </p:nvGrpSpPr>
        <p:grpSpPr>
          <a:xfrm>
            <a:off x="4724415" y="960147"/>
            <a:ext cx="457195" cy="1085484"/>
            <a:chOff x="4724415" y="960147"/>
            <a:chExt cx="457195" cy="108548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3D74EC6-FFE9-4CDC-8E3E-0D0511D3E6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415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AC81FE-E704-44BD-848A-1CCE7EDE2A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7914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603E66-8EEB-4F32-8179-6F137E830581}"/>
                </a:ext>
              </a:extLst>
            </p:cNvPr>
            <p:cNvGrpSpPr/>
            <p:nvPr/>
          </p:nvGrpSpPr>
          <p:grpSpPr>
            <a:xfrm>
              <a:off x="4815854" y="1771313"/>
              <a:ext cx="274319" cy="274318"/>
              <a:chOff x="6370316" y="777268"/>
              <a:chExt cx="274319" cy="27431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12590C8-F967-440B-B318-9F9399E90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8BB3FE-13D3-4826-AC84-48FF119EE3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A8F2BE98-38EF-456A-A680-2AAD8D6352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C51F2137-46E5-432D-8AD4-DBAC39C184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E9530E9A-8414-4545-86C1-F4FCF0F5851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3D395AB-A17A-45CE-985A-FC0730D364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124733-DCB7-4B1B-AA91-00411BB6AD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F39E845-B05E-4369-8AAC-ECA2313B4D9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65771FBD-3464-4478-A3A4-EE7A8E4A42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A95839C9-94E0-4B54-96E6-8ED5B9DFFD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DBE44AB-37EE-422F-8908-EBE5C335E93C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FFCFF95-BA3B-49B2-8726-A3A65EE1A235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AC4136-8DD2-4252-8826-C387C0CA3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5854" y="14978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621906-D768-4ECC-BD07-D47A8E9EB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15087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1396207-C039-443E-B2C1-98A41FC26849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H="1" flipV="1">
              <a:off x="4815854" y="9601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17593FD-F44B-4A01-9144-65A8AEC7FD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9601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19115E-B8B5-4341-B47B-13FE6708BC38}"/>
              </a:ext>
            </a:extLst>
          </p:cNvPr>
          <p:cNvGrpSpPr/>
          <p:nvPr/>
        </p:nvGrpSpPr>
        <p:grpSpPr>
          <a:xfrm>
            <a:off x="7010390" y="960147"/>
            <a:ext cx="457195" cy="1085484"/>
            <a:chOff x="4876815" y="1112547"/>
            <a:chExt cx="457195" cy="10854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25EC01C-6BDF-465C-A3EF-90386FB35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15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75EF812-9377-47F3-9A8C-7C65DDBF3D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0314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C03B51C-AEAC-4501-B38E-AD8B6FE364D7}"/>
                </a:ext>
              </a:extLst>
            </p:cNvPr>
            <p:cNvGrpSpPr/>
            <p:nvPr/>
          </p:nvGrpSpPr>
          <p:grpSpPr>
            <a:xfrm>
              <a:off x="4968254" y="1923713"/>
              <a:ext cx="274319" cy="274318"/>
              <a:chOff x="6370316" y="777268"/>
              <a:chExt cx="274319" cy="274318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D8DD8AA-217B-4FAB-AA78-EF95A89B4F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8AF5FE9-043E-40E6-A35B-69846EABA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E5CADB9-67D4-43E1-824C-692EE2FCC32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E0C814AD-24F5-4C9A-9413-DFACF1F4F6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0B135F51-BFBD-40FE-A2D3-645A2A282E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F7DA8AC-D5E8-4875-B332-98971A4349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D0C81D4-4EB3-4346-80D8-98A57D7E2E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7FCF22C5-9AA4-4FA0-BC0F-82DA50E219C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CB3CB660-5E6C-4891-8115-B9CDB747A7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79455F18-B829-4C29-9A90-FF2A2EBD051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F1CFBBA-27CE-4475-B78C-E983C8DBD68E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F7FE830-C89D-48DD-8378-B4C6ABC22CE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6F431C5-5C27-4002-987F-7DE20E30E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254" y="16502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5F351C7-4B6C-4CC2-819D-F23D880DCA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6611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460A610-0EB8-48B2-973A-F7CF9E1F7250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4968254" y="11125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52171EC-D01E-4419-A19E-1AD66D71C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1125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D7C089A8-1D02-4116-9C2D-F2E6AE433808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76181DB-1585-4A0B-BEEC-8C1E75F8642E}"/>
              </a:ext>
            </a:extLst>
          </p:cNvPr>
          <p:cNvSpPr>
            <a:spLocks noChangeAspect="1"/>
          </p:cNvSpPr>
          <p:nvPr/>
        </p:nvSpPr>
        <p:spPr>
          <a:xfrm>
            <a:off x="6918951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4460B91-F64E-4617-9826-FB08CF988C72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25EFC5C-9E89-4B52-AEA8-85B0C3047DC9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9DE39B5-87A4-48B9-A696-13C2283073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994DE3BE-AC00-4D1B-9906-A7EAB7D1EB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B929E9BA-6912-4F2B-B6A6-78BACB5A1B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1975FDC-A2DA-498C-B0ED-41582CC8DA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B5EEDB86-31DA-465D-9801-933682FAF093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DE2E6F4F-C8EE-43C9-A374-5983E0008834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1F011B7B-F981-4B72-AA4A-44F43CE3286F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E870A24F-2000-4658-AB60-6DA07282A0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398EC0A7-CCF0-41DD-B554-052056F030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CABB0C05-601A-4C32-94CF-24F33EF718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6A8BDD66-CED7-4B3B-9F07-6B7AAD57F666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0C17728B-9EB4-4C38-A7C3-BC2BAEDBDE89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8B45DA47-1303-4BB9-9A6E-6F880A07FD7F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76D5AB75-B183-4896-A4A0-E06CF324A3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D380A00A-DF42-4473-82D3-7C2A10EE25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86774D00-ED85-428F-A2A5-0D8D02DAB6B7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01566494-7E9C-4D04-8F38-978EC87FC8DC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5EDD20D5-99EE-44AF-BDB2-9136B2D2F70D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F7695D7E-D0D2-4D55-A512-E58C0963A8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FEFE5827-A839-484C-B31D-F21093804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B47FBB73-7A00-449C-9094-96C0AADD08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BCA2075-46EB-42BB-9A8E-F83C94E17D68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5BB9EECB-C80E-488B-8C45-768C6A2039A1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D97A1186-F7A7-427C-967D-9FD85C2EE66D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4D21F9BC-6315-4D79-8A02-D27D75C124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D18A23C9-92FD-454B-9445-78C09BC6C4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FD94B56-EE96-4E4F-948A-069B1B90CE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8F93A6CD-35D0-46B1-A57B-53D289014B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58C48B1F-B1B1-40F2-BD8B-08A974769B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C861F5CF-2FE9-44AC-954E-11343A68A6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9658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1614671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2254744" y="160022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1981245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2072684" y="1600220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798367" y="1692068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2072684" y="1691659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1889806" y="1600220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1615489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2255562" y="196515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1982063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2073502" y="196515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1799185" y="205700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2073502" y="205659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1615489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225556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5270595" y="1965976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  <a:endCxn id="55" idx="0"/>
          </p:cNvCxnSpPr>
          <p:nvPr/>
        </p:nvCxnSpPr>
        <p:spPr>
          <a:xfrm flipV="1">
            <a:off x="5089762" y="1999093"/>
            <a:ext cx="411" cy="5832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5089762" y="2052695"/>
            <a:ext cx="183288" cy="390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6"/>
          </p:cNvCxnSpPr>
          <p:nvPr/>
        </p:nvCxnSpPr>
        <p:spPr>
          <a:xfrm flipH="1">
            <a:off x="5453475" y="2057415"/>
            <a:ext cx="551086" cy="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21F66-A835-4DE7-9B6C-341B363AD11C}"/>
              </a:ext>
            </a:extLst>
          </p:cNvPr>
          <p:cNvGrpSpPr/>
          <p:nvPr/>
        </p:nvGrpSpPr>
        <p:grpSpPr>
          <a:xfrm>
            <a:off x="4724415" y="960147"/>
            <a:ext cx="457195" cy="1085484"/>
            <a:chOff x="4724415" y="960147"/>
            <a:chExt cx="457195" cy="108548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3D74EC6-FFE9-4CDC-8E3E-0D0511D3E6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415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AC81FE-E704-44BD-848A-1CCE7EDE2A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7914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603E66-8EEB-4F32-8179-6F137E830581}"/>
                </a:ext>
              </a:extLst>
            </p:cNvPr>
            <p:cNvGrpSpPr/>
            <p:nvPr/>
          </p:nvGrpSpPr>
          <p:grpSpPr>
            <a:xfrm>
              <a:off x="4815854" y="1771313"/>
              <a:ext cx="274319" cy="274318"/>
              <a:chOff x="6370316" y="777268"/>
              <a:chExt cx="274319" cy="27431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12590C8-F967-440B-B318-9F9399E90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8BB3FE-13D3-4826-AC84-48FF119EE3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A8F2BE98-38EF-456A-A680-2AAD8D6352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C51F2137-46E5-432D-8AD4-DBAC39C184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E9530E9A-8414-4545-86C1-F4FCF0F5851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3D395AB-A17A-45CE-985A-FC0730D364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124733-DCB7-4B1B-AA91-00411BB6AD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F39E845-B05E-4369-8AAC-ECA2313B4D9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65771FBD-3464-4478-A3A4-EE7A8E4A42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A95839C9-94E0-4B54-96E6-8ED5B9DFFD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DBE44AB-37EE-422F-8908-EBE5C335E93C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FFCFF95-BA3B-49B2-8726-A3A65EE1A235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AC4136-8DD2-4252-8826-C387C0CA3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5854" y="14978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621906-D768-4ECC-BD07-D47A8E9EB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15087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1396207-C039-443E-B2C1-98A41FC26849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H="1" flipV="1">
              <a:off x="4815854" y="9601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17593FD-F44B-4A01-9144-65A8AEC7FD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9601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19115E-B8B5-4341-B47B-13FE6708BC38}"/>
              </a:ext>
            </a:extLst>
          </p:cNvPr>
          <p:cNvGrpSpPr/>
          <p:nvPr/>
        </p:nvGrpSpPr>
        <p:grpSpPr>
          <a:xfrm>
            <a:off x="7010390" y="960147"/>
            <a:ext cx="457195" cy="1085484"/>
            <a:chOff x="4876815" y="1112547"/>
            <a:chExt cx="457195" cy="10854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25EC01C-6BDF-465C-A3EF-90386FB35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15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75EF812-9377-47F3-9A8C-7C65DDBF3D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0314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C03B51C-AEAC-4501-B38E-AD8B6FE364D7}"/>
                </a:ext>
              </a:extLst>
            </p:cNvPr>
            <p:cNvGrpSpPr/>
            <p:nvPr/>
          </p:nvGrpSpPr>
          <p:grpSpPr>
            <a:xfrm>
              <a:off x="4968254" y="1923713"/>
              <a:ext cx="274319" cy="274318"/>
              <a:chOff x="6370316" y="777268"/>
              <a:chExt cx="274319" cy="274318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D8DD8AA-217B-4FAB-AA78-EF95A89B4F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8AF5FE9-043E-40E6-A35B-69846EABA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E5CADB9-67D4-43E1-824C-692EE2FCC32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E0C814AD-24F5-4C9A-9413-DFACF1F4F6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0B135F51-BFBD-40FE-A2D3-645A2A282E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F7DA8AC-D5E8-4875-B332-98971A4349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D0C81D4-4EB3-4346-80D8-98A57D7E2E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7FCF22C5-9AA4-4FA0-BC0F-82DA50E219C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CB3CB660-5E6C-4891-8115-B9CDB747A7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79455F18-B829-4C29-9A90-FF2A2EBD051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F1CFBBA-27CE-4475-B78C-E983C8DBD68E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F7FE830-C89D-48DD-8378-B4C6ABC22CE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6F431C5-5C27-4002-987F-7DE20E30E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254" y="16502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5F351C7-4B6C-4CC2-819D-F23D880DCA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6611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460A610-0EB8-48B2-973A-F7CF9E1F7250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4968254" y="11125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52171EC-D01E-4419-A19E-1AD66D71C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1125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3CD4560-047E-44EC-9A37-6ACFC953F651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36ACAC-291B-43AF-94FA-B2B3CF0CA6C3}"/>
              </a:ext>
            </a:extLst>
          </p:cNvPr>
          <p:cNvSpPr>
            <a:spLocks noChangeAspect="1"/>
          </p:cNvSpPr>
          <p:nvPr/>
        </p:nvSpPr>
        <p:spPr>
          <a:xfrm>
            <a:off x="6918951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08BD9FE-A018-4ABE-83D2-500D35099C84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662B6075-347D-4431-A7D8-459261C88112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32E6FF65-67E5-4D1E-9285-035B5BCDD7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29971E2E-8FE6-4DD4-A830-856F64AF05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D4AA18D-3BF8-44B7-9EB9-5DF307CC17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7FC3F3C7-6930-4D2B-98AA-80FC20758B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FBAEDE0A-05F5-45B6-B1A1-B9A0D7E311E8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57150C4D-081A-43DF-8EB1-2CCFEA75AA1A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BD90FFA4-679B-4D07-9EA2-A28F09EBA829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A19E6EB5-1614-4FA1-AE0D-4F864866F6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277014CC-1F1A-4677-8310-80A3801766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29BFACB2-20E5-47C4-8FA5-7E5ADA72E09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9319D03B-81D5-4079-B4B0-30CB32CC7C1A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F02EAB40-C6F3-4404-8254-6AC831259E2F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FFD8A091-07F7-4509-8A19-213347F210D1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AD02703B-F9C9-48B8-BBCB-0D5B7A7B01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6051FC34-BAC0-42D6-A59E-E816B06995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9C6C7273-4EC1-4E00-A268-9C0B223D411B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FF8449FF-683A-4ACC-A0AF-0481980D785B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080BE89B-6B8C-4DC7-A766-268325F193B9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24BA89E4-765E-4726-8605-5B37AF2496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CC0EF8A4-9AD7-4146-89B7-6DA29BE51E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E302C092-7D99-4B3F-A342-DB20EA93F7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1CE88598-49A8-4257-96E8-2576D6F458C4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66E17D56-9B5D-40FC-8090-629E8824C16B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9623670A-8085-4F6F-9E66-CB59006B5859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0010D7FF-D268-4627-B286-C8B8CF2F77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8DA95620-98EA-4907-9CF0-3F1EDD6481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E5D8BF03-6138-4EF9-BBF9-181E2BD224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3E5CA137-A81B-46EF-B575-F7ABCB5D81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62584B0-ED41-495D-9D70-90121891DA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8D2D1001-7FE9-449E-B067-2A81585EC5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5049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700">
        <p159:morph option="byObject"/>
      </p:transition>
    </mc:Choice>
    <mc:Fallback xmlns="">
      <p:transition spd="slow" advTm="7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7010390" y="2421945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7650463" y="2421945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7376964" y="2421945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7468403" y="2421945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7194086" y="251379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7468403" y="2513384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7285525" y="2421945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4997914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5364488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5455927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181610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5455927" y="278892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4721961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5270595" y="1965976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  <a:endCxn id="55" idx="0"/>
          </p:cNvCxnSpPr>
          <p:nvPr/>
        </p:nvCxnSpPr>
        <p:spPr>
          <a:xfrm flipV="1">
            <a:off x="5089762" y="1999093"/>
            <a:ext cx="411" cy="5832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5089762" y="2052695"/>
            <a:ext cx="183288" cy="390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6"/>
          </p:cNvCxnSpPr>
          <p:nvPr/>
        </p:nvCxnSpPr>
        <p:spPr>
          <a:xfrm flipH="1">
            <a:off x="5453475" y="2057415"/>
            <a:ext cx="551086" cy="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21F66-A835-4DE7-9B6C-341B363AD11C}"/>
              </a:ext>
            </a:extLst>
          </p:cNvPr>
          <p:cNvGrpSpPr/>
          <p:nvPr/>
        </p:nvGrpSpPr>
        <p:grpSpPr>
          <a:xfrm>
            <a:off x="4724415" y="960147"/>
            <a:ext cx="457195" cy="1085484"/>
            <a:chOff x="4724415" y="960147"/>
            <a:chExt cx="457195" cy="108548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3D74EC6-FFE9-4CDC-8E3E-0D0511D3E6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415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AC81FE-E704-44BD-848A-1CCE7EDE2A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7914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603E66-8EEB-4F32-8179-6F137E830581}"/>
                </a:ext>
              </a:extLst>
            </p:cNvPr>
            <p:cNvGrpSpPr/>
            <p:nvPr/>
          </p:nvGrpSpPr>
          <p:grpSpPr>
            <a:xfrm>
              <a:off x="4815854" y="1771313"/>
              <a:ext cx="274319" cy="274318"/>
              <a:chOff x="6370316" y="777268"/>
              <a:chExt cx="274319" cy="27431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12590C8-F967-440B-B318-9F9399E90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8BB3FE-13D3-4826-AC84-48FF119EE3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A8F2BE98-38EF-456A-A680-2AAD8D6352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C51F2137-46E5-432D-8AD4-DBAC39C184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E9530E9A-8414-4545-86C1-F4FCF0F5851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3D395AB-A17A-45CE-985A-FC0730D364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124733-DCB7-4B1B-AA91-00411BB6AD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F39E845-B05E-4369-8AAC-ECA2313B4D9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65771FBD-3464-4478-A3A4-EE7A8E4A42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A95839C9-94E0-4B54-96E6-8ED5B9DFFD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DBE44AB-37EE-422F-8908-EBE5C335E93C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FFCFF95-BA3B-49B2-8726-A3A65EE1A235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AC4136-8DD2-4252-8826-C387C0CA3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5854" y="14978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621906-D768-4ECC-BD07-D47A8E9EB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15087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1396207-C039-443E-B2C1-98A41FC26849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H="1" flipV="1">
              <a:off x="4815854" y="9601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17593FD-F44B-4A01-9144-65A8AEC7FD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9601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19115E-B8B5-4341-B47B-13FE6708BC38}"/>
              </a:ext>
            </a:extLst>
          </p:cNvPr>
          <p:cNvGrpSpPr/>
          <p:nvPr/>
        </p:nvGrpSpPr>
        <p:grpSpPr>
          <a:xfrm>
            <a:off x="7010390" y="960147"/>
            <a:ext cx="457195" cy="1085484"/>
            <a:chOff x="4876815" y="1112547"/>
            <a:chExt cx="457195" cy="10854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25EC01C-6BDF-465C-A3EF-90386FB35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15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75EF812-9377-47F3-9A8C-7C65DDBF3D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0314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C03B51C-AEAC-4501-B38E-AD8B6FE364D7}"/>
                </a:ext>
              </a:extLst>
            </p:cNvPr>
            <p:cNvGrpSpPr/>
            <p:nvPr/>
          </p:nvGrpSpPr>
          <p:grpSpPr>
            <a:xfrm>
              <a:off x="4968254" y="1923713"/>
              <a:ext cx="274319" cy="274318"/>
              <a:chOff x="6370316" y="777268"/>
              <a:chExt cx="274319" cy="274318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D8DD8AA-217B-4FAB-AA78-EF95A89B4F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8AF5FE9-043E-40E6-A35B-69846EABA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E5CADB9-67D4-43E1-824C-692EE2FCC32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E0C814AD-24F5-4C9A-9413-DFACF1F4F6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0B135F51-BFBD-40FE-A2D3-645A2A282E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F7DA8AC-D5E8-4875-B332-98971A4349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D0C81D4-4EB3-4346-80D8-98A57D7E2E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7FCF22C5-9AA4-4FA0-BC0F-82DA50E219C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CB3CB660-5E6C-4891-8115-B9CDB747A7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79455F18-B829-4C29-9A90-FF2A2EBD051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F1CFBBA-27CE-4475-B78C-E983C8DBD68E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F7FE830-C89D-48DD-8378-B4C6ABC22CE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6F431C5-5C27-4002-987F-7DE20E30E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254" y="16502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5F351C7-4B6C-4CC2-819D-F23D880DCA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6611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460A610-0EB8-48B2-973A-F7CF9E1F7250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4968254" y="11125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52171EC-D01E-4419-A19E-1AD66D71C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1125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ED26D4A-F713-41F6-AF83-D9B6A344BD2A}"/>
              </a:ext>
            </a:extLst>
          </p:cNvPr>
          <p:cNvCxnSpPr>
            <a:cxnSpLocks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A07B21B-5F2C-4640-B9FD-4DFFC2803A67}"/>
              </a:ext>
            </a:extLst>
          </p:cNvPr>
          <p:cNvCxnSpPr>
            <a:cxnSpLocks/>
          </p:cNvCxnSpPr>
          <p:nvPr/>
        </p:nvCxnSpPr>
        <p:spPr>
          <a:xfrm flipV="1">
            <a:off x="4816263" y="2044813"/>
            <a:ext cx="0" cy="65267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3BF710D-7096-4508-BCBE-82F3FFBC4C24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7D50A72-564E-4C0C-A932-78C046FCAACC}"/>
              </a:ext>
            </a:extLst>
          </p:cNvPr>
          <p:cNvSpPr>
            <a:spLocks noChangeAspect="1"/>
          </p:cNvSpPr>
          <p:nvPr/>
        </p:nvSpPr>
        <p:spPr>
          <a:xfrm>
            <a:off x="6918951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5637987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591312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754D139-B0DB-43CE-B0EC-F0A580F8F990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B72032FA-8AC8-414C-B66A-DA7829ED1D13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CF5DFB1B-3322-4BAE-B9AC-38C454E749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24632E34-ED86-4FE9-9757-12EE6F0993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BC2485AB-1BC9-4850-AAB8-9923A966A5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7543028-F1CB-4A40-9FF0-006D3C2A64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48978E83-F63D-438C-A65E-0AF3DA2CAD5F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23416B49-BD33-4A4D-84C3-1EE4A9CC7FE2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8607938B-0A66-4874-92F9-A805F713EDB4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CDA2DE21-A2E3-43B7-8F05-C471884156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6071AB29-A4FF-404D-B2EA-9405CF3723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8BDC91D2-674F-4332-8FC4-15EA4E8C3E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2DEECC43-781D-4929-A3F9-AA90A56434F0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56496D84-ACC9-4645-A921-210DE4A61DB8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795C012E-A35D-4519-8451-C08DDDDA10E5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D39FF890-3E1D-4AD8-8437-7E9D4DCBA4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9DDCC34F-F6CE-4D3F-BC5A-51BC8E1A62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44EEC10C-B609-4074-912A-999FB231B9F6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6780F1A8-4861-49A5-AB2F-4DA95C7D3918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7007C8B5-3D96-4B1B-8C0F-EF91335DA90E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3D16EE38-7D86-401E-8276-F3C3CB8B26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20C26639-6578-4BA1-AFD9-E05B3671CF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A34F8DC7-EC4A-4B26-933C-4D979D21C5B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86DBC2AE-2F1A-4056-806A-8B5B72E24DF3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06A701D1-07F2-422D-9234-D087CC87D53F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7A8F4B7C-EF10-4405-9A09-4827CE08468E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81306B1F-59F0-4C68-A35F-93424CA36C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4EE801B0-EB64-4E15-A239-44806819E8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ABA99306-0B8A-4D1C-B6DD-A0F32C6C4D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D0C9D6CC-E287-4885-B2C6-BE854BFF4F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979F8AB6-E621-4D56-8F6A-6DB480A2A5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8CCCC1D-D304-4C4E-9B80-1C42A8EA5C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900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700">
        <p159:morph option="byObject"/>
      </p:transition>
    </mc:Choice>
    <mc:Fallback xmlns="">
      <p:transition spd="slow" advTm="7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5867E94-0F5B-42FA-9F5E-DAE5CEFD48E4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BFC14C5-5106-4332-AC94-672E8B39D8B1}"/>
              </a:ext>
            </a:extLst>
          </p:cNvPr>
          <p:cNvCxnSpPr>
            <a:cxnSpLocks/>
            <a:endCxn id="84" idx="4"/>
          </p:cNvCxnSpPr>
          <p:nvPr/>
        </p:nvCxnSpPr>
        <p:spPr>
          <a:xfrm flipH="1">
            <a:off x="8564853" y="2514200"/>
            <a:ext cx="36575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3AD65E9-7747-4841-BF4C-2BAD0055B1C2}"/>
              </a:ext>
            </a:extLst>
          </p:cNvPr>
          <p:cNvCxnSpPr>
            <a:cxnSpLocks/>
          </p:cNvCxnSpPr>
          <p:nvPr/>
        </p:nvCxnSpPr>
        <p:spPr>
          <a:xfrm flipH="1">
            <a:off x="7834159" y="2514200"/>
            <a:ext cx="547814" cy="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1534E2F-D650-4183-A1E8-D3A86DAADD2E}"/>
              </a:ext>
            </a:extLst>
          </p:cNvPr>
          <p:cNvCxnSpPr>
            <a:cxnSpLocks/>
          </p:cNvCxnSpPr>
          <p:nvPr/>
        </p:nvCxnSpPr>
        <p:spPr>
          <a:xfrm flipH="1" flipV="1">
            <a:off x="7101830" y="2000727"/>
            <a:ext cx="408" cy="42244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1706928" y="2914358"/>
            <a:ext cx="640073" cy="183696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7010390" y="2421945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7650463" y="2421945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7376964" y="2421945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7468403" y="2421945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7194086" y="251379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7468403" y="2513384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7285525" y="2421945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4997914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5364488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5455927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181610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5455927" y="278892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4721961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5270595" y="1965976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  <a:endCxn id="55" idx="0"/>
          </p:cNvCxnSpPr>
          <p:nvPr/>
        </p:nvCxnSpPr>
        <p:spPr>
          <a:xfrm flipV="1">
            <a:off x="5089762" y="1999093"/>
            <a:ext cx="411" cy="5832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5089762" y="2052695"/>
            <a:ext cx="183288" cy="390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6"/>
          </p:cNvCxnSpPr>
          <p:nvPr/>
        </p:nvCxnSpPr>
        <p:spPr>
          <a:xfrm flipH="1">
            <a:off x="5453475" y="2057415"/>
            <a:ext cx="551086" cy="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21F66-A835-4DE7-9B6C-341B363AD11C}"/>
              </a:ext>
            </a:extLst>
          </p:cNvPr>
          <p:cNvGrpSpPr/>
          <p:nvPr/>
        </p:nvGrpSpPr>
        <p:grpSpPr>
          <a:xfrm>
            <a:off x="4724415" y="960147"/>
            <a:ext cx="457195" cy="1085484"/>
            <a:chOff x="4724415" y="960147"/>
            <a:chExt cx="457195" cy="108548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3D74EC6-FFE9-4CDC-8E3E-0D0511D3E6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415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AC81FE-E704-44BD-848A-1CCE7EDE2A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7914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603E66-8EEB-4F32-8179-6F137E830581}"/>
                </a:ext>
              </a:extLst>
            </p:cNvPr>
            <p:cNvGrpSpPr/>
            <p:nvPr/>
          </p:nvGrpSpPr>
          <p:grpSpPr>
            <a:xfrm>
              <a:off x="4815854" y="1771313"/>
              <a:ext cx="274319" cy="274318"/>
              <a:chOff x="6370316" y="777268"/>
              <a:chExt cx="274319" cy="27431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12590C8-F967-440B-B318-9F9399E90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8BB3FE-13D3-4826-AC84-48FF119EE3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A8F2BE98-38EF-456A-A680-2AAD8D6352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C51F2137-46E5-432D-8AD4-DBAC39C184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E9530E9A-8414-4545-86C1-F4FCF0F5851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3D395AB-A17A-45CE-985A-FC0730D364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124733-DCB7-4B1B-AA91-00411BB6AD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F39E845-B05E-4369-8AAC-ECA2313B4D9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65771FBD-3464-4478-A3A4-EE7A8E4A42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A95839C9-94E0-4B54-96E6-8ED5B9DFFD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DBE44AB-37EE-422F-8908-EBE5C335E93C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FFCFF95-BA3B-49B2-8726-A3A65EE1A235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AC4136-8DD2-4252-8826-C387C0CA3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5854" y="14978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621906-D768-4ECC-BD07-D47A8E9EB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15087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1396207-C039-443E-B2C1-98A41FC26849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H="1" flipV="1">
              <a:off x="4815854" y="9601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17593FD-F44B-4A01-9144-65A8AEC7FD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9601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1706928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234700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19115E-B8B5-4341-B47B-13FE6708BC38}"/>
              </a:ext>
            </a:extLst>
          </p:cNvPr>
          <p:cNvGrpSpPr/>
          <p:nvPr/>
        </p:nvGrpSpPr>
        <p:grpSpPr>
          <a:xfrm>
            <a:off x="7010390" y="960147"/>
            <a:ext cx="457195" cy="1085484"/>
            <a:chOff x="4876815" y="1112547"/>
            <a:chExt cx="457195" cy="10854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25EC01C-6BDF-465C-A3EF-90386FB35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15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75EF812-9377-47F3-9A8C-7C65DDBF3D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0314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C03B51C-AEAC-4501-B38E-AD8B6FE364D7}"/>
                </a:ext>
              </a:extLst>
            </p:cNvPr>
            <p:cNvGrpSpPr/>
            <p:nvPr/>
          </p:nvGrpSpPr>
          <p:grpSpPr>
            <a:xfrm>
              <a:off x="4968254" y="1923713"/>
              <a:ext cx="274319" cy="274318"/>
              <a:chOff x="6370316" y="777268"/>
              <a:chExt cx="274319" cy="274318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D8DD8AA-217B-4FAB-AA78-EF95A89B4F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8AF5FE9-043E-40E6-A35B-69846EABA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E5CADB9-67D4-43E1-824C-692EE2FCC32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E0C814AD-24F5-4C9A-9413-DFACF1F4F6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0B135F51-BFBD-40FE-A2D3-645A2A282E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F7DA8AC-D5E8-4875-B332-98971A4349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D0C81D4-4EB3-4346-80D8-98A57D7E2E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7FCF22C5-9AA4-4FA0-BC0F-82DA50E219C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CB3CB660-5E6C-4891-8115-B9CDB747A7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79455F18-B829-4C29-9A90-FF2A2EBD051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F1CFBBA-27CE-4475-B78C-E983C8DBD68E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F7FE830-C89D-48DD-8378-B4C6ABC22CE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6F431C5-5C27-4002-987F-7DE20E30E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254" y="16502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5F351C7-4B6C-4CC2-819D-F23D880DCA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6611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460A610-0EB8-48B2-973A-F7CF9E1F7250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4968254" y="11125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52171EC-D01E-4419-A19E-1AD66D71C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1125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ED26D4A-F713-41F6-AF83-D9B6A344BD2A}"/>
              </a:ext>
            </a:extLst>
          </p:cNvPr>
          <p:cNvCxnSpPr>
            <a:cxnSpLocks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A07B21B-5F2C-4640-B9FD-4DFFC2803A67}"/>
              </a:ext>
            </a:extLst>
          </p:cNvPr>
          <p:cNvCxnSpPr>
            <a:cxnSpLocks/>
          </p:cNvCxnSpPr>
          <p:nvPr/>
        </p:nvCxnSpPr>
        <p:spPr>
          <a:xfrm flipV="1">
            <a:off x="4816263" y="2052695"/>
            <a:ext cx="0" cy="64479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3BF710D-7096-4508-BCBE-82F3FFBC4C24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7D50A72-564E-4C0C-A932-78C046FCAACC}"/>
              </a:ext>
            </a:extLst>
          </p:cNvPr>
          <p:cNvSpPr>
            <a:spLocks noChangeAspect="1"/>
          </p:cNvSpPr>
          <p:nvPr/>
        </p:nvSpPr>
        <p:spPr>
          <a:xfrm>
            <a:off x="6918951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88AFB0E-1F73-4EA1-AA07-E5A0BBC29158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821683" y="2788928"/>
            <a:ext cx="91439" cy="40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5637987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591312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414FCF21-8257-4D87-B117-C118C169A5A5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F8B4323-35FF-4A05-A8ED-5DE388B6EB84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6CD438BD-B388-4AF4-9116-01C8DB28AD45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Closed Valve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BA9D349F-0711-4FB8-A50C-4E74A84A679E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6087163-77D0-474A-BEB5-651F24E5A8CD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6EC079A3-2675-4585-9215-A785C25179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F3F52BF4-5DB6-4E27-8F0D-8B8CBC8D7D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A9955A9A-D3F2-4FB0-A0D6-8ADEFB09AC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405103C9-82C5-448E-A9A5-92B50B1198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9E8E5BD8-6EDC-426B-85C7-B1BBF598C94E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05B0B5F2-965F-45E6-BE99-8A302B5985C9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948D527A-EB75-431C-A2F3-723E6B41918E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76D2D71B-7987-41A5-AD15-96F3259189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67CC2E32-E7CE-414F-9223-9E2443141F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4AF048B8-7F8E-4EF9-9F15-C2CDC7191E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F8E3386A-570A-441E-A3C3-BC3E3DF75C9C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E95518E5-4D45-4CEC-BFAC-97C6CB060058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762B8A43-18B5-4521-9C72-C3FF8EF86345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7739596A-E69F-449A-A5A0-5B557BA4B0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3AA63670-3A01-4318-8739-94DFE3190D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852F0D71-4CEA-483B-9E2B-CCE4DC598D38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A18253A1-9928-48D3-B487-BFB5990839C0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A1380DBB-BC85-4538-8144-3E5AADAFE207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6670E763-ECCE-4BA4-9439-066A51BF58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600F784C-4768-4185-83E5-F8874A3C2D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F54A35E9-8736-41F9-A21F-1B6F02B7C7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68C0AE1-CEA5-4811-9644-E7514D748230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9AEBE268-002C-4A06-A6D5-8FFD033B54C5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B4425488-CBBF-477D-AD87-691158993AB0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7D58866A-CBF7-426D-A4B1-8EB4785D60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0381FE5F-1464-4B3A-94C8-B963AC0BD2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8D11078F-48EB-4C41-8028-0FDCB1091C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1B4903FA-5C96-4072-865A-93C783BA47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59A5B881-C7CF-4EDF-860D-F72404F6BA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2B0EF5D-0BDC-47CA-B419-027AE5BBAC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1908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5867E94-0F5B-42FA-9F5E-DAE5CEFD48E4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BFC14C5-5106-4332-AC94-672E8B39D8B1}"/>
              </a:ext>
            </a:extLst>
          </p:cNvPr>
          <p:cNvCxnSpPr>
            <a:cxnSpLocks/>
            <a:endCxn id="84" idx="4"/>
          </p:cNvCxnSpPr>
          <p:nvPr/>
        </p:nvCxnSpPr>
        <p:spPr>
          <a:xfrm flipH="1">
            <a:off x="8564853" y="2514200"/>
            <a:ext cx="36575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3AD65E9-7747-4841-BF4C-2BAD0055B1C2}"/>
              </a:ext>
            </a:extLst>
          </p:cNvPr>
          <p:cNvCxnSpPr>
            <a:cxnSpLocks/>
          </p:cNvCxnSpPr>
          <p:nvPr/>
        </p:nvCxnSpPr>
        <p:spPr>
          <a:xfrm flipH="1">
            <a:off x="7834159" y="2514200"/>
            <a:ext cx="547814" cy="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1534E2F-D650-4183-A1E8-D3A86DAADD2E}"/>
              </a:ext>
            </a:extLst>
          </p:cNvPr>
          <p:cNvCxnSpPr>
            <a:cxnSpLocks/>
          </p:cNvCxnSpPr>
          <p:nvPr/>
        </p:nvCxnSpPr>
        <p:spPr>
          <a:xfrm flipH="1" flipV="1">
            <a:off x="7101830" y="2000727"/>
            <a:ext cx="408" cy="42244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7010390" y="2421945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7650463" y="2421945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7376964" y="2421945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7468403" y="2421945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7194086" y="251379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7468403" y="2513384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7285525" y="2421945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4997914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5364488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5455927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181610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5455927" y="278892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4721961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5270595" y="1965976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  <a:endCxn id="55" idx="0"/>
          </p:cNvCxnSpPr>
          <p:nvPr/>
        </p:nvCxnSpPr>
        <p:spPr>
          <a:xfrm flipV="1">
            <a:off x="5089762" y="1999093"/>
            <a:ext cx="411" cy="5832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5089762" y="2052695"/>
            <a:ext cx="183288" cy="390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6"/>
          </p:cNvCxnSpPr>
          <p:nvPr/>
        </p:nvCxnSpPr>
        <p:spPr>
          <a:xfrm flipH="1">
            <a:off x="5453475" y="2057415"/>
            <a:ext cx="551086" cy="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21F66-A835-4DE7-9B6C-341B363AD11C}"/>
              </a:ext>
            </a:extLst>
          </p:cNvPr>
          <p:cNvGrpSpPr/>
          <p:nvPr/>
        </p:nvGrpSpPr>
        <p:grpSpPr>
          <a:xfrm>
            <a:off x="4724415" y="960147"/>
            <a:ext cx="457195" cy="1085484"/>
            <a:chOff x="4724415" y="960147"/>
            <a:chExt cx="457195" cy="108548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3D74EC6-FFE9-4CDC-8E3E-0D0511D3E6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415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AC81FE-E704-44BD-848A-1CCE7EDE2A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7914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603E66-8EEB-4F32-8179-6F137E830581}"/>
                </a:ext>
              </a:extLst>
            </p:cNvPr>
            <p:cNvGrpSpPr/>
            <p:nvPr/>
          </p:nvGrpSpPr>
          <p:grpSpPr>
            <a:xfrm>
              <a:off x="4815854" y="1771313"/>
              <a:ext cx="274319" cy="274318"/>
              <a:chOff x="6370316" y="777268"/>
              <a:chExt cx="274319" cy="27431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12590C8-F967-440B-B318-9F9399E90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8BB3FE-13D3-4826-AC84-48FF119EE3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A8F2BE98-38EF-456A-A680-2AAD8D6352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C51F2137-46E5-432D-8AD4-DBAC39C184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E9530E9A-8414-4545-86C1-F4FCF0F5851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3D395AB-A17A-45CE-985A-FC0730D364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124733-DCB7-4B1B-AA91-00411BB6AD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F39E845-B05E-4369-8AAC-ECA2313B4D9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65771FBD-3464-4478-A3A4-EE7A8E4A42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A95839C9-94E0-4B54-96E6-8ED5B9DFFD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DBE44AB-37EE-422F-8908-EBE5C335E93C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FFCFF95-BA3B-49B2-8726-A3A65EE1A235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AC4136-8DD2-4252-8826-C387C0CA3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5854" y="14978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621906-D768-4ECC-BD07-D47A8E9EB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15087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1396207-C039-443E-B2C1-98A41FC26849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H="1" flipV="1">
              <a:off x="4815854" y="9601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17593FD-F44B-4A01-9144-65A8AEC7FD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9601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4808669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600456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19115E-B8B5-4341-B47B-13FE6708BC38}"/>
              </a:ext>
            </a:extLst>
          </p:cNvPr>
          <p:cNvGrpSpPr/>
          <p:nvPr/>
        </p:nvGrpSpPr>
        <p:grpSpPr>
          <a:xfrm>
            <a:off x="7010390" y="960147"/>
            <a:ext cx="457195" cy="1085484"/>
            <a:chOff x="4876815" y="1112547"/>
            <a:chExt cx="457195" cy="10854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25EC01C-6BDF-465C-A3EF-90386FB35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15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75EF812-9377-47F3-9A8C-7C65DDBF3D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0314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C03B51C-AEAC-4501-B38E-AD8B6FE364D7}"/>
                </a:ext>
              </a:extLst>
            </p:cNvPr>
            <p:cNvGrpSpPr/>
            <p:nvPr/>
          </p:nvGrpSpPr>
          <p:grpSpPr>
            <a:xfrm>
              <a:off x="4968254" y="1923713"/>
              <a:ext cx="274319" cy="274318"/>
              <a:chOff x="6370316" y="777268"/>
              <a:chExt cx="274319" cy="274318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D8DD8AA-217B-4FAB-AA78-EF95A89B4F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8AF5FE9-043E-40E6-A35B-69846EABA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E5CADB9-67D4-43E1-824C-692EE2FCC32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E0C814AD-24F5-4C9A-9413-DFACF1F4F6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0B135F51-BFBD-40FE-A2D3-645A2A282E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F7DA8AC-D5E8-4875-B332-98971A4349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D0C81D4-4EB3-4346-80D8-98A57D7E2E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7FCF22C5-9AA4-4FA0-BC0F-82DA50E219C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CB3CB660-5E6C-4891-8115-B9CDB747A7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79455F18-B829-4C29-9A90-FF2A2EBD051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F1CFBBA-27CE-4475-B78C-E983C8DBD68E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F7FE830-C89D-48DD-8378-B4C6ABC22CE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6F431C5-5C27-4002-987F-7DE20E30E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254" y="16502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5F351C7-4B6C-4CC2-819D-F23D880DCA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6611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460A610-0EB8-48B2-973A-F7CF9E1F7250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4968254" y="11125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52171EC-D01E-4419-A19E-1AD66D71C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1125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ED26D4A-F713-41F6-AF83-D9B6A344BD2A}"/>
              </a:ext>
            </a:extLst>
          </p:cNvPr>
          <p:cNvCxnSpPr>
            <a:cxnSpLocks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A07B21B-5F2C-4640-B9FD-4DFFC2803A67}"/>
              </a:ext>
            </a:extLst>
          </p:cNvPr>
          <p:cNvCxnSpPr>
            <a:cxnSpLocks/>
          </p:cNvCxnSpPr>
          <p:nvPr/>
        </p:nvCxnSpPr>
        <p:spPr>
          <a:xfrm flipV="1">
            <a:off x="4816263" y="2052695"/>
            <a:ext cx="0" cy="64479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3BF710D-7096-4508-BCBE-82F3FFBC4C24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7D50A72-564E-4C0C-A932-78C046FCAACC}"/>
              </a:ext>
            </a:extLst>
          </p:cNvPr>
          <p:cNvSpPr>
            <a:spLocks noChangeAspect="1"/>
          </p:cNvSpPr>
          <p:nvPr/>
        </p:nvSpPr>
        <p:spPr>
          <a:xfrm>
            <a:off x="6918951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88AFB0E-1F73-4EA1-AA07-E5A0BBC29158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821683" y="2788928"/>
            <a:ext cx="91439" cy="40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5637987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591312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414FCF21-8257-4D87-B117-C118C169A5A5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F8B4323-35FF-4A05-A8ED-5DE388B6EB84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E369FE3-DC9B-4315-AF9C-932243CFA64E}"/>
              </a:ext>
            </a:extLst>
          </p:cNvPr>
          <p:cNvCxnSpPr>
            <a:cxnSpLocks/>
          </p:cNvCxnSpPr>
          <p:nvPr/>
        </p:nvCxnSpPr>
        <p:spPr>
          <a:xfrm flipH="1">
            <a:off x="4808669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79E11EF3-5B60-45A0-A744-C70A62923887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Closed Valve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3D897A4-CD86-473E-81A2-F115BFA5BD11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8E72033B-7014-4873-AD1D-4CAA7215D32C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2DBAE981-F2CF-4B6E-B5FC-48EF993605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0EAE0DB4-0CBE-4761-A30F-DDCF209877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D46CE017-6FEA-4805-8687-02D209C3EC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80BEF3C-C32D-4F2E-B1ED-5A300DE2E6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98EC3D5A-5E88-45B2-864F-6ED8C40C17C1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C2655356-788A-40E3-A23D-C502FE4EA80D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8C936D0A-0B26-4480-B3FA-BCFD283C59DD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30C3073D-DC18-46BE-9698-A4B7B547EF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2ED00837-67AA-48F6-BB02-BDF46BCA67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90265B83-3AAE-460F-8096-9C255934E42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08EC670-AE22-45D1-ABEC-87FF20A7B24D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998F0C58-4105-4C56-AB31-AED023E160E7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17C342A3-D900-45EB-88C1-233BBE50D019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53FF6897-08B1-432F-B166-DF072EA85A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50E9C802-111D-4BEB-A4F7-81DB2F2B1B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9060964D-20A6-4A6F-BF8A-198C5B379A5C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0BCF7547-929E-4C71-B52D-1B707FC312BE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D27B7C8B-B8CA-41CD-A207-567CB1E191C6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CB9A5222-3B33-4612-B10F-454C32B688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A988978A-EEA4-489B-8B51-38F510BA97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774E5E1D-7651-429F-9FC7-864473FF16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8DE9DCE0-1376-480C-9CFB-6BEA2922643A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B2209032-4048-4C89-8551-7ED78EE51629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E065986A-2987-49F0-9BC0-1CF82583CBD1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5143201A-E50E-44F3-BEBC-F9DAAC98FD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00AC528F-7B93-46EC-9833-3CF358850B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536BA0DD-E447-494C-99F0-5874B23F91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734D16E3-A457-4471-9D7D-94E4C6D37A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AC2D7256-B996-4B1C-8184-17B3BBF6D3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EE05456-6D3B-44A1-A0D4-656BBB09C4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47543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700">
        <p159:morph option="byObject"/>
      </p:transition>
    </mc:Choice>
    <mc:Fallback xmlns="">
      <p:transition spd="slow" advTm="7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5867E94-0F5B-42FA-9F5E-DAE5CEFD48E4}"/>
              </a:ext>
            </a:extLst>
          </p:cNvPr>
          <p:cNvCxnSpPr>
            <a:cxnSpLocks/>
          </p:cNvCxnSpPr>
          <p:nvPr/>
        </p:nvCxnSpPr>
        <p:spPr>
          <a:xfrm flipH="1">
            <a:off x="7376147" y="2057420"/>
            <a:ext cx="1554462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BFC14C5-5106-4332-AC94-672E8B39D8B1}"/>
              </a:ext>
            </a:extLst>
          </p:cNvPr>
          <p:cNvCxnSpPr>
            <a:cxnSpLocks/>
            <a:endCxn id="84" idx="4"/>
          </p:cNvCxnSpPr>
          <p:nvPr/>
        </p:nvCxnSpPr>
        <p:spPr>
          <a:xfrm flipH="1">
            <a:off x="8564853" y="2514200"/>
            <a:ext cx="365756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3AD65E9-7747-4841-BF4C-2BAD0055B1C2}"/>
              </a:ext>
            </a:extLst>
          </p:cNvPr>
          <p:cNvCxnSpPr>
            <a:cxnSpLocks/>
          </p:cNvCxnSpPr>
          <p:nvPr/>
        </p:nvCxnSpPr>
        <p:spPr>
          <a:xfrm flipH="1">
            <a:off x="7834159" y="2514200"/>
            <a:ext cx="547814" cy="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1534E2F-D650-4183-A1E8-D3A86DAADD2E}"/>
              </a:ext>
            </a:extLst>
          </p:cNvPr>
          <p:cNvCxnSpPr>
            <a:cxnSpLocks/>
          </p:cNvCxnSpPr>
          <p:nvPr/>
        </p:nvCxnSpPr>
        <p:spPr>
          <a:xfrm flipH="1" flipV="1">
            <a:off x="7101830" y="2000727"/>
            <a:ext cx="408" cy="42244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C3A8AC8-3FC8-4E3A-B247-5812C991A634}"/>
              </a:ext>
            </a:extLst>
          </p:cNvPr>
          <p:cNvSpPr/>
          <p:nvPr/>
        </p:nvSpPr>
        <p:spPr>
          <a:xfrm>
            <a:off x="1066855" y="868708"/>
            <a:ext cx="1463024" cy="23774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372E2-B80E-4964-9274-827B4C3F70DB}"/>
              </a:ext>
            </a:extLst>
          </p:cNvPr>
          <p:cNvSpPr>
            <a:spLocks noChangeAspect="1"/>
          </p:cNvSpPr>
          <p:nvPr/>
        </p:nvSpPr>
        <p:spPr>
          <a:xfrm>
            <a:off x="5088945" y="3428182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ELECTRODE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13F36-4CD7-435E-86C1-C7A35F71B2DA}"/>
              </a:ext>
            </a:extLst>
          </p:cNvPr>
          <p:cNvSpPr>
            <a:spLocks noChangeAspect="1"/>
          </p:cNvSpPr>
          <p:nvPr/>
        </p:nvSpPr>
        <p:spPr>
          <a:xfrm>
            <a:off x="7010390" y="2421945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EA65D-8512-40A7-9EC7-D4F659BB6C39}"/>
              </a:ext>
            </a:extLst>
          </p:cNvPr>
          <p:cNvSpPr>
            <a:spLocks noChangeAspect="1"/>
          </p:cNvSpPr>
          <p:nvPr/>
        </p:nvSpPr>
        <p:spPr>
          <a:xfrm>
            <a:off x="7650463" y="2421945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A031A0-15CA-4084-8A9B-D41E0F97ADF0}"/>
              </a:ext>
            </a:extLst>
          </p:cNvPr>
          <p:cNvCxnSpPr/>
          <p:nvPr/>
        </p:nvCxnSpPr>
        <p:spPr>
          <a:xfrm>
            <a:off x="7376964" y="2421945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C28E5E-69BD-4E71-9CA8-CB9B2B7F2138}"/>
              </a:ext>
            </a:extLst>
          </p:cNvPr>
          <p:cNvCxnSpPr/>
          <p:nvPr/>
        </p:nvCxnSpPr>
        <p:spPr>
          <a:xfrm>
            <a:off x="7468403" y="2421945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EFDB6C-1338-40A0-8A75-FC432CA001C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7194086" y="251379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CB4693-9E2E-4EB6-8D5C-BD3379FC2480}"/>
              </a:ext>
            </a:extLst>
          </p:cNvPr>
          <p:cNvCxnSpPr>
            <a:cxnSpLocks/>
          </p:cNvCxnSpPr>
          <p:nvPr/>
        </p:nvCxnSpPr>
        <p:spPr>
          <a:xfrm>
            <a:off x="7468403" y="2513384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52E3C5-452B-4708-AAEA-BF0A94A5C81B}"/>
              </a:ext>
            </a:extLst>
          </p:cNvPr>
          <p:cNvCxnSpPr>
            <a:cxnSpLocks/>
          </p:cNvCxnSpPr>
          <p:nvPr/>
        </p:nvCxnSpPr>
        <p:spPr>
          <a:xfrm flipV="1">
            <a:off x="7285525" y="2421945"/>
            <a:ext cx="274317" cy="18287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F951858-B480-46D9-908D-6198041F25DB}"/>
              </a:ext>
            </a:extLst>
          </p:cNvPr>
          <p:cNvSpPr>
            <a:spLocks noChangeAspect="1"/>
          </p:cNvSpPr>
          <p:nvPr/>
        </p:nvSpPr>
        <p:spPr>
          <a:xfrm>
            <a:off x="4997914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853288-3232-42EF-8EE8-E5E910C8230D}"/>
              </a:ext>
            </a:extLst>
          </p:cNvPr>
          <p:cNvCxnSpPr/>
          <p:nvPr/>
        </p:nvCxnSpPr>
        <p:spPr>
          <a:xfrm>
            <a:off x="5364488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9A60211-4CFB-4A69-AE91-E775B9F9A49C}"/>
              </a:ext>
            </a:extLst>
          </p:cNvPr>
          <p:cNvCxnSpPr/>
          <p:nvPr/>
        </p:nvCxnSpPr>
        <p:spPr>
          <a:xfrm>
            <a:off x="5455927" y="2697488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ED5E10-96D4-4017-B582-E4A9BD6ACCB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181610" y="2789336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CAF1C7B-069C-49A0-BBE0-8AA17604C303}"/>
              </a:ext>
            </a:extLst>
          </p:cNvPr>
          <p:cNvCxnSpPr>
            <a:cxnSpLocks/>
          </p:cNvCxnSpPr>
          <p:nvPr/>
        </p:nvCxnSpPr>
        <p:spPr>
          <a:xfrm>
            <a:off x="5455927" y="2788927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4898C51-29EF-4A22-83FB-8B0728935983}"/>
              </a:ext>
            </a:extLst>
          </p:cNvPr>
          <p:cNvSpPr>
            <a:spLocks noChangeAspect="1"/>
          </p:cNvSpPr>
          <p:nvPr/>
        </p:nvSpPr>
        <p:spPr>
          <a:xfrm>
            <a:off x="1615489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32C698-9043-4682-946C-88E409232EEF}"/>
              </a:ext>
            </a:extLst>
          </p:cNvPr>
          <p:cNvSpPr>
            <a:spLocks noChangeAspect="1"/>
          </p:cNvSpPr>
          <p:nvPr/>
        </p:nvSpPr>
        <p:spPr>
          <a:xfrm>
            <a:off x="2255562" y="2330914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0ACA93-F73E-4A55-BB92-37448B4B66BF}"/>
              </a:ext>
            </a:extLst>
          </p:cNvPr>
          <p:cNvCxnSpPr/>
          <p:nvPr/>
        </p:nvCxnSpPr>
        <p:spPr>
          <a:xfrm>
            <a:off x="1982063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AC0BD9-F41C-4B2D-AFA2-BEDFE81743AD}"/>
              </a:ext>
            </a:extLst>
          </p:cNvPr>
          <p:cNvCxnSpPr/>
          <p:nvPr/>
        </p:nvCxnSpPr>
        <p:spPr>
          <a:xfrm>
            <a:off x="2073502" y="2330914"/>
            <a:ext cx="0" cy="183696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8B0A28-25B9-438A-80D2-76B1285EE38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1799185" y="2422762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F57B554-6BD2-4E64-ABBF-6FE9BBAB6F7D}"/>
              </a:ext>
            </a:extLst>
          </p:cNvPr>
          <p:cNvCxnSpPr>
            <a:cxnSpLocks/>
          </p:cNvCxnSpPr>
          <p:nvPr/>
        </p:nvCxnSpPr>
        <p:spPr>
          <a:xfrm>
            <a:off x="2073502" y="2422353"/>
            <a:ext cx="182059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B8A7A2F-031A-4C94-B1D4-E44D3C7DD5E6}"/>
              </a:ext>
            </a:extLst>
          </p:cNvPr>
          <p:cNvSpPr>
            <a:spLocks noChangeAspect="1"/>
          </p:cNvSpPr>
          <p:nvPr/>
        </p:nvSpPr>
        <p:spPr>
          <a:xfrm>
            <a:off x="4721961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B61A5C6-11DF-45D2-B378-42C0347B5192}"/>
              </a:ext>
            </a:extLst>
          </p:cNvPr>
          <p:cNvCxnSpPr>
            <a:cxnSpLocks/>
          </p:cNvCxnSpPr>
          <p:nvPr/>
        </p:nvCxnSpPr>
        <p:spPr>
          <a:xfrm>
            <a:off x="1158294" y="1325495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0810EF7C-ADC6-49DA-ABF5-C5495562E6E5}"/>
              </a:ext>
            </a:extLst>
          </p:cNvPr>
          <p:cNvSpPr>
            <a:spLocks noChangeAspect="1"/>
          </p:cNvSpPr>
          <p:nvPr/>
        </p:nvSpPr>
        <p:spPr>
          <a:xfrm>
            <a:off x="5270595" y="1965976"/>
            <a:ext cx="182880" cy="18288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C4E6659-2DC6-4B0C-BDE0-E3DB7BF100E1}"/>
              </a:ext>
            </a:extLst>
          </p:cNvPr>
          <p:cNvCxnSpPr>
            <a:cxnSpLocks/>
            <a:endCxn id="55" idx="0"/>
          </p:cNvCxnSpPr>
          <p:nvPr/>
        </p:nvCxnSpPr>
        <p:spPr>
          <a:xfrm flipV="1">
            <a:off x="5089762" y="1999093"/>
            <a:ext cx="411" cy="5832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D2C9EA-F247-4F51-9468-77A6E78C338F}"/>
              </a:ext>
            </a:extLst>
          </p:cNvPr>
          <p:cNvCxnSpPr>
            <a:cxnSpLocks/>
          </p:cNvCxnSpPr>
          <p:nvPr/>
        </p:nvCxnSpPr>
        <p:spPr>
          <a:xfrm flipH="1">
            <a:off x="2347001" y="2606458"/>
            <a:ext cx="0" cy="9103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7C8B6E-C405-4134-B255-DAA12FC2C276}"/>
              </a:ext>
            </a:extLst>
          </p:cNvPr>
          <p:cNvCxnSpPr>
            <a:cxnSpLocks/>
          </p:cNvCxnSpPr>
          <p:nvPr/>
        </p:nvCxnSpPr>
        <p:spPr>
          <a:xfrm flipH="1">
            <a:off x="5089762" y="2052695"/>
            <a:ext cx="183288" cy="3902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25C944-DFBF-4864-B73D-4CEF3159FAA5}"/>
              </a:ext>
            </a:extLst>
          </p:cNvPr>
          <p:cNvCxnSpPr>
            <a:cxnSpLocks/>
            <a:endCxn id="35" idx="6"/>
          </p:cNvCxnSpPr>
          <p:nvPr/>
        </p:nvCxnSpPr>
        <p:spPr>
          <a:xfrm flipH="1">
            <a:off x="5453475" y="2057415"/>
            <a:ext cx="551086" cy="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B50E28A-5C1E-404B-9B12-9D1E29220958}"/>
              </a:ext>
            </a:extLst>
          </p:cNvPr>
          <p:cNvCxnSpPr>
            <a:cxnSpLocks/>
          </p:cNvCxnSpPr>
          <p:nvPr/>
        </p:nvCxnSpPr>
        <p:spPr>
          <a:xfrm>
            <a:off x="1158294" y="2791894"/>
            <a:ext cx="457195" cy="0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8C5C0C4-1CA3-4966-8DE3-955C3A691B13}"/>
              </a:ext>
            </a:extLst>
          </p:cNvPr>
          <p:cNvCxnSpPr>
            <a:cxnSpLocks/>
          </p:cNvCxnSpPr>
          <p:nvPr/>
        </p:nvCxnSpPr>
        <p:spPr>
          <a:xfrm flipV="1">
            <a:off x="1158294" y="1968942"/>
            <a:ext cx="0" cy="819985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21F66-A835-4DE7-9B6C-341B363AD11C}"/>
              </a:ext>
            </a:extLst>
          </p:cNvPr>
          <p:cNvGrpSpPr/>
          <p:nvPr/>
        </p:nvGrpSpPr>
        <p:grpSpPr>
          <a:xfrm>
            <a:off x="4724415" y="960147"/>
            <a:ext cx="457195" cy="1085484"/>
            <a:chOff x="4724415" y="960147"/>
            <a:chExt cx="457195" cy="108548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3D74EC6-FFE9-4CDC-8E3E-0D0511D3E6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4415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AC81FE-E704-44BD-848A-1CCE7EDE2A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97914" y="13141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4603E66-8EEB-4F32-8179-6F137E830581}"/>
                </a:ext>
              </a:extLst>
            </p:cNvPr>
            <p:cNvGrpSpPr/>
            <p:nvPr/>
          </p:nvGrpSpPr>
          <p:grpSpPr>
            <a:xfrm>
              <a:off x="4815854" y="1771313"/>
              <a:ext cx="274319" cy="274318"/>
              <a:chOff x="6370316" y="777268"/>
              <a:chExt cx="274319" cy="27431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12590C8-F967-440B-B318-9F9399E90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8BB3FE-13D3-4826-AC84-48FF119EE3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A8F2BE98-38EF-456A-A680-2AAD8D6352E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C51F2137-46E5-432D-8AD4-DBAC39C1843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E9530E9A-8414-4545-86C1-F4FCF0F5851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3D395AB-A17A-45CE-985A-FC0730D364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D6124733-DCB7-4B1B-AA91-00411BB6ADD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6F39E845-B05E-4369-8AAC-ECA2313B4D9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65771FBD-3464-4478-A3A4-EE7A8E4A42A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A95839C9-94E0-4B54-96E6-8ED5B9DFFD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DBE44AB-37EE-422F-8908-EBE5C335E93C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3FFCFF95-BA3B-49B2-8726-A3A65EE1A235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1AC4136-8DD2-4252-8826-C387C0CA3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15854" y="14978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4621906-D768-4ECC-BD07-D47A8E9EB0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15087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1396207-C039-443E-B2C1-98A41FC26849}"/>
                </a:ext>
              </a:extLst>
            </p:cNvPr>
            <p:cNvCxnSpPr>
              <a:cxnSpLocks/>
              <a:stCxn id="27" idx="0"/>
            </p:cNvCxnSpPr>
            <p:nvPr/>
          </p:nvCxnSpPr>
          <p:spPr>
            <a:xfrm flipH="1" flipV="1">
              <a:off x="4815854" y="9601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17593FD-F44B-4A01-9144-65A8AEC7FD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762" y="9601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2866AFF-3AD8-4CB5-A814-4DC2F6A7FE90}"/>
              </a:ext>
            </a:extLst>
          </p:cNvPr>
          <p:cNvCxnSpPr>
            <a:cxnSpLocks/>
          </p:cNvCxnSpPr>
          <p:nvPr/>
        </p:nvCxnSpPr>
        <p:spPr>
          <a:xfrm flipH="1">
            <a:off x="4808669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00C9428-21ED-48EF-BBF4-699DDB8FF6FD}"/>
              </a:ext>
            </a:extLst>
          </p:cNvPr>
          <p:cNvCxnSpPr>
            <a:cxnSpLocks/>
          </p:cNvCxnSpPr>
          <p:nvPr/>
        </p:nvCxnSpPr>
        <p:spPr>
          <a:xfrm flipH="1">
            <a:off x="600456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19115E-B8B5-4341-B47B-13FE6708BC38}"/>
              </a:ext>
            </a:extLst>
          </p:cNvPr>
          <p:cNvGrpSpPr/>
          <p:nvPr/>
        </p:nvGrpSpPr>
        <p:grpSpPr>
          <a:xfrm>
            <a:off x="7010390" y="960147"/>
            <a:ext cx="457195" cy="1085484"/>
            <a:chOff x="4876815" y="1112547"/>
            <a:chExt cx="457195" cy="10854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25EC01C-6BDF-465C-A3EF-90386FB35D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76815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75EF812-9377-47F3-9A8C-7C65DDBF3D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50314" y="1466519"/>
              <a:ext cx="183696" cy="18369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C03B51C-AEAC-4501-B38E-AD8B6FE364D7}"/>
                </a:ext>
              </a:extLst>
            </p:cNvPr>
            <p:cNvGrpSpPr/>
            <p:nvPr/>
          </p:nvGrpSpPr>
          <p:grpSpPr>
            <a:xfrm>
              <a:off x="4968254" y="1923713"/>
              <a:ext cx="274319" cy="274318"/>
              <a:chOff x="6370316" y="777268"/>
              <a:chExt cx="274319" cy="274318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D8DD8AA-217B-4FAB-AA78-EF95A89B4F3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70316" y="777269"/>
                <a:ext cx="1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8AF5FE9-043E-40E6-A35B-69846EABA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634" y="777269"/>
                <a:ext cx="0" cy="44904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DE5CADB9-67D4-43E1-824C-692EE2FCC32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370316" y="77726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Arc 63">
                <a:extLst>
                  <a:ext uri="{FF2B5EF4-FFF2-40B4-BE49-F238E27FC236}">
                    <a16:creationId xmlns:a16="http://schemas.microsoft.com/office/drawing/2014/main" id="{E0C814AD-24F5-4C9A-9413-DFACF1F4F6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461756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Arc 64">
                <a:extLst>
                  <a:ext uri="{FF2B5EF4-FFF2-40B4-BE49-F238E27FC236}">
                    <a16:creationId xmlns:a16="http://schemas.microsoft.com/office/drawing/2014/main" id="{0B135F51-BFBD-40FE-A2D3-645A2A282EC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6553194" y="77726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F7DA8AC-D5E8-4875-B332-98971A4349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0316" y="1005864"/>
                <a:ext cx="1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D0C81D4-4EB3-4346-80D8-98A57D7E2E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44634" y="1005864"/>
                <a:ext cx="0" cy="45722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7FCF22C5-9AA4-4FA0-BC0F-82DA50E219C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370317" y="959329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CB3CB660-5E6C-4891-8115-B9CDB747A7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461757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79455F18-B829-4C29-9A90-FF2A2EBD051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V="1">
                <a:off x="6553195" y="959328"/>
                <a:ext cx="91440" cy="91440"/>
              </a:xfrm>
              <a:prstGeom prst="arc">
                <a:avLst>
                  <a:gd name="adj1" fmla="val 16200000"/>
                  <a:gd name="adj2" fmla="val 5512234"/>
                </a:avLst>
              </a:prstGeom>
              <a:noFill/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F1CFBBA-27CE-4475-B78C-E983C8DBD68E}"/>
                  </a:ext>
                </a:extLst>
              </p:cNvPr>
              <p:cNvCxnSpPr/>
              <p:nvPr/>
            </p:nvCxnSpPr>
            <p:spPr>
              <a:xfrm>
                <a:off x="6370316" y="897025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F7FE830-C89D-48DD-8378-B4C6ABC22CE9}"/>
                  </a:ext>
                </a:extLst>
              </p:cNvPr>
              <p:cNvCxnSpPr/>
              <p:nvPr/>
            </p:nvCxnSpPr>
            <p:spPr>
              <a:xfrm>
                <a:off x="6370317" y="930192"/>
                <a:ext cx="274318" cy="8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6F431C5-5C27-4002-987F-7DE20E30E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8254" y="1650215"/>
              <a:ext cx="0" cy="273498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5F351C7-4B6C-4CC2-819D-F23D880DCA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661182"/>
              <a:ext cx="0" cy="262531"/>
            </a:xfrm>
            <a:prstGeom prst="line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B460A610-0EB8-48B2-973A-F7CF9E1F7250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4968254" y="1112547"/>
              <a:ext cx="409" cy="353972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F52171EC-D01E-4419-A19E-1AD66D71C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2162" y="1112549"/>
              <a:ext cx="410" cy="353970"/>
            </a:xfrm>
            <a:prstGeom prst="straightConnector1">
              <a:avLst/>
            </a:prstGeom>
            <a:solidFill>
              <a:srgbClr val="FFFF00"/>
            </a:solidFill>
            <a:ln w="28575" cap="rnd">
              <a:solidFill>
                <a:schemeClr val="tx1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ED26D4A-F713-41F6-AF83-D9B6A344BD2A}"/>
              </a:ext>
            </a:extLst>
          </p:cNvPr>
          <p:cNvCxnSpPr>
            <a:cxnSpLocks/>
          </p:cNvCxnSpPr>
          <p:nvPr/>
        </p:nvCxnSpPr>
        <p:spPr>
          <a:xfrm>
            <a:off x="6004561" y="2056597"/>
            <a:ext cx="409" cy="640891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A07B21B-5F2C-4640-B9FD-4DFFC2803A67}"/>
              </a:ext>
            </a:extLst>
          </p:cNvPr>
          <p:cNvCxnSpPr>
            <a:cxnSpLocks/>
          </p:cNvCxnSpPr>
          <p:nvPr/>
        </p:nvCxnSpPr>
        <p:spPr>
          <a:xfrm flipV="1">
            <a:off x="4816263" y="2052695"/>
            <a:ext cx="0" cy="644793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3BF710D-7096-4508-BCBE-82F3FFBC4C24}"/>
              </a:ext>
            </a:extLst>
          </p:cNvPr>
          <p:cNvSpPr>
            <a:spLocks noChangeAspect="1"/>
          </p:cNvSpPr>
          <p:nvPr/>
        </p:nvSpPr>
        <p:spPr>
          <a:xfrm>
            <a:off x="4632976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A7D50A72-564E-4C0C-A932-78C046FCAACC}"/>
              </a:ext>
            </a:extLst>
          </p:cNvPr>
          <p:cNvSpPr>
            <a:spLocks noChangeAspect="1"/>
          </p:cNvSpPr>
          <p:nvPr/>
        </p:nvSpPr>
        <p:spPr>
          <a:xfrm>
            <a:off x="6918951" y="731550"/>
            <a:ext cx="640073" cy="1836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LINE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88AFB0E-1F73-4EA1-AA07-E5A0BBC29158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821683" y="2788928"/>
            <a:ext cx="91439" cy="408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6AE89-05A4-4C68-BFF7-2681BABB0ECF}"/>
              </a:ext>
            </a:extLst>
          </p:cNvPr>
          <p:cNvSpPr>
            <a:spLocks noChangeAspect="1"/>
          </p:cNvSpPr>
          <p:nvPr/>
        </p:nvSpPr>
        <p:spPr>
          <a:xfrm>
            <a:off x="5637987" y="2697488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C49963-589B-4E47-83CD-4F52459A25E6}"/>
              </a:ext>
            </a:extLst>
          </p:cNvPr>
          <p:cNvSpPr>
            <a:spLocks noChangeAspect="1"/>
          </p:cNvSpPr>
          <p:nvPr/>
        </p:nvSpPr>
        <p:spPr>
          <a:xfrm>
            <a:off x="5913122" y="2696670"/>
            <a:ext cx="183696" cy="1836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414FCF21-8257-4D87-B117-C118C169A5A5}"/>
              </a:ext>
            </a:extLst>
          </p:cNvPr>
          <p:cNvSpPr>
            <a:spLocks noChangeAspect="1"/>
          </p:cNvSpPr>
          <p:nvPr/>
        </p:nvSpPr>
        <p:spPr>
          <a:xfrm rot="16200000">
            <a:off x="8381973" y="2422760"/>
            <a:ext cx="182880" cy="182880"/>
          </a:xfrm>
          <a:prstGeom prst="ellipse">
            <a:avLst/>
          </a:prstGeom>
          <a:solidFill>
            <a:schemeClr val="accent4"/>
          </a:solidFill>
          <a:ln w="2857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F8B4323-35FF-4A05-A8ED-5DE388B6EB84}"/>
              </a:ext>
            </a:extLst>
          </p:cNvPr>
          <p:cNvCxnSpPr>
            <a:cxnSpLocks/>
          </p:cNvCxnSpPr>
          <p:nvPr/>
        </p:nvCxnSpPr>
        <p:spPr>
          <a:xfrm flipV="1">
            <a:off x="8930609" y="2069208"/>
            <a:ext cx="0" cy="444584"/>
          </a:xfrm>
          <a:prstGeom prst="line">
            <a:avLst/>
          </a:prstGeom>
          <a:solidFill>
            <a:srgbClr val="FFFF00"/>
          </a:solidFill>
          <a:ln w="28575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E369FE3-DC9B-4315-AF9C-932243CFA64E}"/>
              </a:ext>
            </a:extLst>
          </p:cNvPr>
          <p:cNvCxnSpPr>
            <a:cxnSpLocks/>
          </p:cNvCxnSpPr>
          <p:nvPr/>
        </p:nvCxnSpPr>
        <p:spPr>
          <a:xfrm flipH="1">
            <a:off x="5090171" y="2879548"/>
            <a:ext cx="409" cy="274317"/>
          </a:xfrm>
          <a:prstGeom prst="straightConnector1">
            <a:avLst/>
          </a:prstGeom>
          <a:solidFill>
            <a:srgbClr val="FFFF00"/>
          </a:solidFill>
          <a:ln w="28575" cap="rnd">
            <a:solidFill>
              <a:schemeClr val="tx1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B91EF78-A5AD-4402-8DC7-C2AFE7E1F8A3}"/>
              </a:ext>
            </a:extLst>
          </p:cNvPr>
          <p:cNvCxnSpPr>
            <a:cxnSpLocks/>
          </p:cNvCxnSpPr>
          <p:nvPr/>
        </p:nvCxnSpPr>
        <p:spPr>
          <a:xfrm>
            <a:off x="4815445" y="3094321"/>
            <a:ext cx="0" cy="23463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377FB9C-AA9E-4825-B66B-1755D25AF636}"/>
              </a:ext>
            </a:extLst>
          </p:cNvPr>
          <p:cNvCxnSpPr>
            <a:cxnSpLocks/>
          </p:cNvCxnSpPr>
          <p:nvPr/>
        </p:nvCxnSpPr>
        <p:spPr>
          <a:xfrm>
            <a:off x="6004561" y="3094321"/>
            <a:ext cx="0" cy="1611092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EABD96E-AEAF-4F31-8D64-DAA13A8D27F2}"/>
              </a:ext>
            </a:extLst>
          </p:cNvPr>
          <p:cNvCxnSpPr>
            <a:cxnSpLocks/>
          </p:cNvCxnSpPr>
          <p:nvPr/>
        </p:nvCxnSpPr>
        <p:spPr>
          <a:xfrm>
            <a:off x="5090171" y="3094321"/>
            <a:ext cx="16373" cy="19768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B95435D5-0333-46A7-A683-3B579B4BB729}"/>
              </a:ext>
            </a:extLst>
          </p:cNvPr>
          <p:cNvSpPr>
            <a:spLocks noChangeAspect="1"/>
          </p:cNvSpPr>
          <p:nvPr/>
        </p:nvSpPr>
        <p:spPr>
          <a:xfrm>
            <a:off x="8245430" y="2695851"/>
            <a:ext cx="455965" cy="45800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Normally Closed Valve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8F444D8D-D423-4C66-992A-BDB7E7CFB680}"/>
              </a:ext>
            </a:extLst>
          </p:cNvPr>
          <p:cNvSpPr>
            <a:spLocks noChangeAspect="1"/>
          </p:cNvSpPr>
          <p:nvPr/>
        </p:nvSpPr>
        <p:spPr>
          <a:xfrm>
            <a:off x="10392815" y="193427"/>
            <a:ext cx="640073" cy="183696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C9E9F082-F660-4029-B35F-8CED2367FD27}"/>
              </a:ext>
            </a:extLst>
          </p:cNvPr>
          <p:cNvGrpSpPr/>
          <p:nvPr/>
        </p:nvGrpSpPr>
        <p:grpSpPr>
          <a:xfrm>
            <a:off x="9753559" y="434169"/>
            <a:ext cx="2438441" cy="2148406"/>
            <a:chOff x="9753559" y="434169"/>
            <a:chExt cx="2438441" cy="2148406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7316E957-B2A6-4890-97E4-41A7484ABE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502952"/>
              <a:ext cx="182880" cy="182880"/>
            </a:xfrm>
            <a:prstGeom prst="ellipse">
              <a:avLst/>
            </a:prstGeom>
            <a:solidFill>
              <a:schemeClr val="accent1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75DDBBE1-4254-41A5-A5D7-F05B1448D3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434169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De-energized Coil</a:t>
              </a: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0B5062D0-AC06-4E47-AAE1-96E90C1A85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1127" y="868707"/>
              <a:ext cx="182880" cy="182880"/>
            </a:xfrm>
            <a:prstGeom prst="ellipse">
              <a:avLst/>
            </a:prstGeom>
            <a:solidFill>
              <a:schemeClr val="accent4"/>
            </a:solidFill>
            <a:ln w="2857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8180815F-6EE2-43F8-A14D-EDDE106513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799924"/>
              <a:ext cx="1097268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Energized Coil</a:t>
              </a:r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BF4CDB00-A60A-459A-87AC-B49426114D52}"/>
                </a:ext>
              </a:extLst>
            </p:cNvPr>
            <p:cNvGrpSpPr/>
            <p:nvPr/>
          </p:nvGrpSpPr>
          <p:grpSpPr>
            <a:xfrm>
              <a:off x="9753560" y="1588072"/>
              <a:ext cx="456376" cy="183696"/>
              <a:chOff x="7194086" y="2421945"/>
              <a:chExt cx="456376" cy="183696"/>
            </a:xfrm>
          </p:grpSpPr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65D9F844-C2C9-4255-9A2A-60B4816E9085}"/>
                  </a:ext>
                </a:extLst>
              </p:cNvPr>
              <p:cNvCxnSpPr/>
              <p:nvPr/>
            </p:nvCxnSpPr>
            <p:spPr>
              <a:xfrm>
                <a:off x="7376964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7E7027B2-C3F5-4491-BEE6-13734D94B2DD}"/>
                  </a:ext>
                </a:extLst>
              </p:cNvPr>
              <p:cNvCxnSpPr/>
              <p:nvPr/>
            </p:nvCxnSpPr>
            <p:spPr>
              <a:xfrm>
                <a:off x="7468403" y="24219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CB0AF393-5D31-4F7D-B8A7-4EEAE4A2FD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086" y="25137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97C40295-0ABF-46BE-8F45-2767DA2995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8403" y="25133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8A745E84-0837-48D6-904E-1B48E0ABD3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85525" y="24219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60A2CF72-38EA-44EE-A2A8-B5AEDFC386B1}"/>
                </a:ext>
              </a:extLst>
            </p:cNvPr>
            <p:cNvGrpSpPr/>
            <p:nvPr/>
          </p:nvGrpSpPr>
          <p:grpSpPr>
            <a:xfrm>
              <a:off x="9757523" y="1234464"/>
              <a:ext cx="456376" cy="183696"/>
              <a:chOff x="9876296" y="1264125"/>
              <a:chExt cx="456376" cy="183696"/>
            </a:xfrm>
          </p:grpSpPr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E9F799C9-7E70-42CC-8B0E-7F7A33D6F02E}"/>
                  </a:ext>
                </a:extLst>
              </p:cNvPr>
              <p:cNvCxnSpPr/>
              <p:nvPr/>
            </p:nvCxnSpPr>
            <p:spPr>
              <a:xfrm>
                <a:off x="10059174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CEDA2367-AEF5-4685-9420-81387671CA09}"/>
                  </a:ext>
                </a:extLst>
              </p:cNvPr>
              <p:cNvCxnSpPr/>
              <p:nvPr/>
            </p:nvCxnSpPr>
            <p:spPr>
              <a:xfrm>
                <a:off x="10150613" y="126412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F5DE3273-F32C-4082-831A-CB557807A9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35597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A4ED2EB1-DBB3-41A3-8875-AAC5DDA6A8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35556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C5F66DDA-26E7-4BAD-852D-8F0E233DE7E1}"/>
                </a:ext>
              </a:extLst>
            </p:cNvPr>
            <p:cNvGrpSpPr/>
            <p:nvPr/>
          </p:nvGrpSpPr>
          <p:grpSpPr>
            <a:xfrm>
              <a:off x="9753559" y="1965158"/>
              <a:ext cx="456376" cy="183696"/>
              <a:chOff x="7346486" y="2574345"/>
              <a:chExt cx="456376" cy="183696"/>
            </a:xfrm>
          </p:grpSpPr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5E0608C0-AD55-49B3-9829-0CC35F9384CA}"/>
                  </a:ext>
                </a:extLst>
              </p:cNvPr>
              <p:cNvCxnSpPr/>
              <p:nvPr/>
            </p:nvCxnSpPr>
            <p:spPr>
              <a:xfrm>
                <a:off x="7529364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7EC59B8C-FAA7-40EF-B776-0137BAED5AF0}"/>
                  </a:ext>
                </a:extLst>
              </p:cNvPr>
              <p:cNvCxnSpPr/>
              <p:nvPr/>
            </p:nvCxnSpPr>
            <p:spPr>
              <a:xfrm>
                <a:off x="7620803" y="25743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96B88D31-06A2-4BB8-927A-C7771138F1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6486" y="26661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A0545E8B-6C88-49C4-A8E0-C24DF045A2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20803" y="26657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2318EC46-5163-4C75-9EE8-930C1B4BE7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7925" y="2574345"/>
                <a:ext cx="274317" cy="182878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6130D780-2629-4477-B52A-3023BF23EC6E}"/>
                </a:ext>
              </a:extLst>
            </p:cNvPr>
            <p:cNvGrpSpPr/>
            <p:nvPr/>
          </p:nvGrpSpPr>
          <p:grpSpPr>
            <a:xfrm>
              <a:off x="9753968" y="2348108"/>
              <a:ext cx="456376" cy="183696"/>
              <a:chOff x="9876296" y="1596845"/>
              <a:chExt cx="456376" cy="183696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BB7EE7B9-98CF-4CD9-A1CE-5488CADA40A0}"/>
                  </a:ext>
                </a:extLst>
              </p:cNvPr>
              <p:cNvCxnSpPr/>
              <p:nvPr/>
            </p:nvCxnSpPr>
            <p:spPr>
              <a:xfrm>
                <a:off x="10059174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D3CFEDA4-8F61-460A-A918-FEB305C1D691}"/>
                  </a:ext>
                </a:extLst>
              </p:cNvPr>
              <p:cNvCxnSpPr/>
              <p:nvPr/>
            </p:nvCxnSpPr>
            <p:spPr>
              <a:xfrm>
                <a:off x="10150613" y="1596845"/>
                <a:ext cx="0" cy="183696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AC8072C5-2C6B-448F-8025-EDCEB7B94F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76296" y="1688693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7C0744C8-4005-44E0-BC59-DBE7850382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613" y="1688284"/>
                <a:ext cx="182059" cy="0"/>
              </a:xfrm>
              <a:prstGeom prst="line">
                <a:avLst/>
              </a:prstGeom>
              <a:solidFill>
                <a:srgbClr val="FFFF00"/>
              </a:solidFill>
              <a:ln w="28575" cap="rnd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2124327C-AD15-46DC-B832-88296CEF41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165679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Normal, De-energized, Open State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C5ABFCD-03D4-4CF5-8E68-D6A01062CB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519698"/>
              <a:ext cx="1645902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Open Contact in Energized, Closed State</a:t>
              </a: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EA69F906-2014-4018-8B33-5C0770C914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15" y="1897189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Normal, De-energized, Closed State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6C46F569-DF16-430F-83E8-7218D47557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823" y="2262130"/>
              <a:ext cx="1799177" cy="320445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Closed Contact in Energized, Open State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257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1202</Words>
  <Application>Microsoft Office PowerPoint</Application>
  <PresentationFormat>Widescreen</PresentationFormat>
  <Paragraphs>523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Sellers</dc:creator>
  <cp:lastModifiedBy>David Sellers</cp:lastModifiedBy>
  <cp:revision>62</cp:revision>
  <dcterms:created xsi:type="dcterms:W3CDTF">2018-01-30T16:44:06Z</dcterms:created>
  <dcterms:modified xsi:type="dcterms:W3CDTF">2020-11-26T00:23:08Z</dcterms:modified>
</cp:coreProperties>
</file>