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3" r:id="rId4"/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>
      <p:cViewPr varScale="1">
        <p:scale>
          <a:sx n="83" d="100"/>
          <a:sy n="83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7D39-4448-41BF-BFA6-C88171A31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8B5C8-1E1D-47E2-81D9-C83A5E9ED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DD89-4BF3-4A04-8A0A-689F6750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9139-9EC6-4F6E-8793-33D9AC13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DD5A4-B9D8-4C2D-9E53-D0163606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9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DC79-EB05-4EF6-990A-D8665D60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010BE-6BBD-4806-BB19-0DC980887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607C-2106-49F6-9EC9-0C04CCA7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6011D-4DDF-4A96-B295-5A7F4C6A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E52B-6B6C-4C21-8524-CCB69372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2FA96-ACB8-4A0C-A3B5-2425D5123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9EB1F-DB8B-4A95-BCC3-91F78C5F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AAB78-06A5-422F-8633-89ED0066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09580-C6DF-4202-A076-BF83B8C8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C0E3A-7C35-489E-A95B-0551A134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8AD1-4EB0-4FEC-84A5-D3C192D4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416F-9B8A-416C-AB35-62CE9706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CDFB3-5A3E-483F-A119-18656443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104E-BF5C-4658-9C1B-ED5B0282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12DA0-BE1A-4BED-BEF9-B9F7E47E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7787-DF91-4B34-88EE-E264ADD6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5C452-53A9-4945-BAB3-50422E628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86F17-9AE7-4DAE-BF3B-B7C88E41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4B43-4167-4F85-9EBB-490A3663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B72D5-8A61-4AB4-A8A3-D651E458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6169-BEF9-4425-800E-EA4C4604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CB8EE-A51A-417D-8C47-69AA801F5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0EC95-599F-468E-B4CF-24ED8DCD6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B4772-8186-4D58-AA77-8F8471CF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7FD64-1D89-4068-948F-A91B4992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01650-8001-4D55-B198-6F27F16C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CC0E-ACF4-40E6-A2CE-1F0A5D42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150CF-5F19-4CC3-B736-1713BCE9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99C13-C21C-4D3A-916C-75211E62E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C980E-FD6F-4466-8195-601521075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2FD15-1DF8-4EF9-B102-722013F65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974E4-B5A3-48B3-AAD8-80855B64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48E16-ED9C-4235-A87F-6576ABFD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5C929-71A3-44ED-BC2C-4183C689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7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3AEA-C726-4B84-8A3F-158CBB87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2D89D-55D8-4726-8462-A90B62BD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226F7-75ED-4FE2-BE0A-21FB3A99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CFACB-BDD2-42E1-9C41-16E5C261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5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6A5E6-D1DB-4FC4-A076-AA64A707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04B6D-37F1-42B6-88DE-545E69E5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BF2B6-CA51-4D92-A007-4403BDC4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CC6D-1FFC-47BE-A99C-E9E5691D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9FA6-4D33-4286-8C58-962779D91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620FF-2BA0-4B12-8E39-7A63D64D6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ECBBC-4A01-4E2A-972D-6F16CB60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6264B-B3D4-4D9E-A697-1E7575BC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98FB6-C98E-4CB0-A3B3-E6155932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706-4A1E-4165-A070-A585F4ED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C32C9-3DE1-4489-99EC-4D67BDAE6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E58A1-AC9C-4587-9F1E-2B06C5D57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77B-EAB2-4446-A239-BF492335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AFBDF-4533-410B-A83B-91F2CEC3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1F8D3-FD07-4252-BEB9-497E0F2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59B42-AC28-4E22-B378-9D56E92D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C1B11-7A7D-4EE2-BE59-C30E4C79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9F013-00DA-4D37-89EC-134AA856F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C81B-E745-4F3B-AC70-D7BF4CF780A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96643-48A0-4977-BBC8-4A5726BB5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0FE2B-7E57-46B9-9255-C246A0E81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CDEDFE3-708D-4564-81B9-3EE1C0289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8724"/>
            <a:ext cx="12192000" cy="534000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9B222F-D9BD-46FC-AE0B-83FF80969321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370317" y="4570329"/>
            <a:ext cx="914390" cy="605740"/>
          </a:xfrm>
          <a:prstGeom prst="straightConnector1">
            <a:avLst/>
          </a:prstGeom>
          <a:solidFill>
            <a:schemeClr val="bg1"/>
          </a:solidFill>
          <a:ln w="38100" cap="rnd">
            <a:solidFill>
              <a:schemeClr val="accent2"/>
            </a:solidFill>
            <a:headEnd w="lg" len="med"/>
            <a:tailEnd type="arrow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D7DFA26-4A09-43A8-B49D-6943881692EE}"/>
              </a:ext>
            </a:extLst>
          </p:cNvPr>
          <p:cNvSpPr txBox="1"/>
          <p:nvPr/>
        </p:nvSpPr>
        <p:spPr>
          <a:xfrm>
            <a:off x="7284707" y="4385663"/>
            <a:ext cx="219651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Yellow Electrode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2DB92D-68CB-4D86-B50D-EB4281A2FB1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256829" y="2799330"/>
            <a:ext cx="914390" cy="605740"/>
          </a:xfrm>
          <a:prstGeom prst="straightConnector1">
            <a:avLst/>
          </a:prstGeom>
          <a:solidFill>
            <a:schemeClr val="bg1"/>
          </a:solidFill>
          <a:ln w="38100" cap="rnd">
            <a:solidFill>
              <a:srgbClr val="FF6600"/>
            </a:solidFill>
            <a:headEnd w="lg" len="med"/>
            <a:tailEnd type="arrow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AACEC55-2E4F-41EF-A808-3968CC5773B5}"/>
              </a:ext>
            </a:extLst>
          </p:cNvPr>
          <p:cNvSpPr txBox="1"/>
          <p:nvPr/>
        </p:nvSpPr>
        <p:spPr>
          <a:xfrm>
            <a:off x="7171219" y="2614664"/>
            <a:ext cx="219651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Orange Electrode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EFC598-37B6-4CBB-85CA-597DFA434723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227645" y="2307127"/>
            <a:ext cx="914390" cy="605740"/>
          </a:xfrm>
          <a:prstGeom prst="straightConnector1">
            <a:avLst/>
          </a:prstGeom>
          <a:solidFill>
            <a:schemeClr val="bg1"/>
          </a:solidFill>
          <a:ln w="38100" cap="rnd">
            <a:solidFill>
              <a:schemeClr val="accent6"/>
            </a:solidFill>
            <a:headEnd w="lg" len="med"/>
            <a:tailEnd type="arrow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E4C308E-F014-4A18-9744-2750D8C52CE0}"/>
              </a:ext>
            </a:extLst>
          </p:cNvPr>
          <p:cNvSpPr txBox="1"/>
          <p:nvPr/>
        </p:nvSpPr>
        <p:spPr>
          <a:xfrm>
            <a:off x="7142035" y="2122461"/>
            <a:ext cx="219651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Purple Electrode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BB3110-1B4E-4B66-AAC2-B8390688D57F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5607169" y="2491313"/>
            <a:ext cx="435011" cy="605740"/>
          </a:xfrm>
          <a:prstGeom prst="straightConnector1">
            <a:avLst/>
          </a:prstGeom>
          <a:solidFill>
            <a:schemeClr val="bg1"/>
          </a:solidFill>
          <a:ln w="38100" cap="rnd">
            <a:solidFill>
              <a:schemeClr val="accent1"/>
            </a:solidFill>
            <a:headEnd w="lg" len="med"/>
            <a:tailEnd type="arrow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20329E-C99B-4CB6-9629-5F937877870D}"/>
              </a:ext>
            </a:extLst>
          </p:cNvPr>
          <p:cNvSpPr txBox="1"/>
          <p:nvPr/>
        </p:nvSpPr>
        <p:spPr>
          <a:xfrm flipH="1">
            <a:off x="3410652" y="2306647"/>
            <a:ext cx="219651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Red Electrode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A44FC8B-E8B1-46A1-A5FC-70558B2EAEB4}"/>
              </a:ext>
            </a:extLst>
          </p:cNvPr>
          <p:cNvCxnSpPr>
            <a:cxnSpLocks/>
            <a:stCxn id="22" idx="1"/>
          </p:cNvCxnSpPr>
          <p:nvPr/>
        </p:nvCxnSpPr>
        <p:spPr>
          <a:xfrm>
            <a:off x="5733633" y="3498421"/>
            <a:ext cx="435011" cy="605740"/>
          </a:xfrm>
          <a:prstGeom prst="straightConnector1">
            <a:avLst/>
          </a:prstGeom>
          <a:solidFill>
            <a:schemeClr val="bg1"/>
          </a:solidFill>
          <a:ln w="38100" cap="rnd">
            <a:solidFill>
              <a:schemeClr val="accent5"/>
            </a:solidFill>
            <a:headEnd w="lg" len="med"/>
            <a:tailEnd type="arrow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9B3C4B-9B8D-4071-93F0-8ECA2606BEE8}"/>
              </a:ext>
            </a:extLst>
          </p:cNvPr>
          <p:cNvSpPr txBox="1"/>
          <p:nvPr/>
        </p:nvSpPr>
        <p:spPr>
          <a:xfrm flipH="1">
            <a:off x="3537116" y="3313755"/>
            <a:ext cx="219651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Blue Electrode</a:t>
            </a:r>
          </a:p>
        </p:txBody>
      </p:sp>
    </p:spTree>
    <p:extLst>
      <p:ext uri="{BB962C8B-B14F-4D97-AF65-F5344CB8AC3E}">
        <p14:creationId xmlns:p14="http://schemas.microsoft.com/office/powerpoint/2010/main" val="202397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190FDA1-F96E-445D-AAE8-70371037F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995"/>
            <a:ext cx="12192000" cy="534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4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73D4D5-59F0-4040-9F70-C9BCC2F98508}"/>
              </a:ext>
            </a:extLst>
          </p:cNvPr>
          <p:cNvGrpSpPr/>
          <p:nvPr/>
        </p:nvGrpSpPr>
        <p:grpSpPr>
          <a:xfrm>
            <a:off x="1706928" y="228635"/>
            <a:ext cx="1463024" cy="2377414"/>
            <a:chOff x="1066855" y="868708"/>
            <a:chExt cx="1463024" cy="23774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1D985D8-8B71-491C-8897-DB40F37613A6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6A47FB-CC2B-4B16-8CDE-F06E8458CE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0A8E54-0565-48AD-B72D-473C21A960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20EAC6-7AEA-4D8B-94B6-AC0F367FF0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747453-48A7-48EF-A6D7-D974FB3183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F1865C9-03D8-4925-803C-FD0DC8FDE18C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42EDE-568C-48B0-92E2-1F092BDD3EE3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53CFEA-0426-4874-A617-1DF61FEB5E6F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BC28B5F-3DB8-4174-939F-28FB5C696C93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6096695-3576-433D-B40A-B7DB42898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9075A1A-A98C-4E4A-80A7-F95C72852A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49012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E286A4A-C492-4212-AD2F-58C5C824B5A6}"/>
                </a:ext>
              </a:extLst>
            </p:cNvPr>
            <p:cNvCxnSpPr/>
            <p:nvPr/>
          </p:nvCxnSpPr>
          <p:spPr>
            <a:xfrm>
              <a:off x="1982063" y="1949012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04FBA0-DA49-4EB5-9BB3-75BB360E40C6}"/>
                </a:ext>
              </a:extLst>
            </p:cNvPr>
            <p:cNvCxnSpPr/>
            <p:nvPr/>
          </p:nvCxnSpPr>
          <p:spPr>
            <a:xfrm>
              <a:off x="2073502" y="1949012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0EFD4D4-CA63-4B3C-BC30-40F5529A555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1799185" y="2040860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BC3FF6-CCF0-49CA-913E-75ED1364D15F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40451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9873A52-EDC6-4B65-826B-61C4CB4925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14768"/>
              <a:ext cx="183696" cy="18287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3DD9A70-95CA-4290-9F60-60F5058419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14768"/>
              <a:ext cx="183696" cy="18287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18B9598-73B1-46A7-B96B-9E71D03311BF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6588B2-9D72-4D5C-B98F-318833DBD1BD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4C8C4F8-DB00-435B-BA1D-1C9D10A005F5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1799185" y="2406206"/>
              <a:ext cx="182059" cy="41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1B8BDBE-D0BF-409B-B731-1EC26AF2218F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0620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672862-0108-4CE8-A59D-3BF9F0B171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EDB2385-9D6E-4FF7-8425-DCED88EDF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3679A08-2419-4CBE-83DB-B6B83593CA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42DB36F-9673-497B-A9E6-E6910AE416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2E4FFCC-9788-4DE7-8EF0-898132CCB64B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48467D3-801E-4285-AADE-9CF0112AA617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66ED5CD-EC05-4FD0-930B-145EFF676B93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3B2547F-27DF-4C74-B1CF-2415AC8A34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6EEBE71-E4C6-4718-9EAC-232B441C20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89784A58-1978-428C-88EA-82873694D86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2494738F-4868-4222-821E-8025F0E7D62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98A0B82C-ED04-4871-B365-2654A2694B5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79E5BF7-D8D5-4327-A064-3F90B4BE6A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8D458DB-9A2F-4B60-BCD5-0020177E9B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AEF91960-C2CF-433E-B3DD-734CC966307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D4B0A7BA-88C5-4CD6-B6AF-1971BF5A8DA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419A323D-9AC4-42DB-B152-84A609E0B2F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8E1E6A-D969-4F34-A57D-F848ECCA369A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2E39081-ADB6-4026-9E62-9BCD54B38A93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F54A739-6EA9-45E6-AEA2-60820E808E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4214CA6-4F5E-4D60-9636-9AA65CE19438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A03BC63-30BA-4BDD-9383-07914D7246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81D9054-EF9D-4030-8CA7-9F5F9603A3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1E295F8-1BDA-4E9E-9871-D3CD9065DE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B9793B4-800F-40ED-A732-E1FD8EF772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A9F9C4B-88B8-4637-A45D-C6DE8D1D91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4FAFB15-3B7D-4782-9DD0-2E8E0ED63D65}"/>
                </a:ext>
              </a:extLst>
            </p:cNvPr>
            <p:cNvCxnSpPr>
              <a:cxnSpLocks/>
              <a:endCxn id="35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527B163-3991-4C33-B8B8-97C3E79ACCCE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6F50428-B1DF-41A8-A8BB-BF37259558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7CA7243-9422-4DE1-98BB-63CFFAF2B0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49012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4731107-7128-4A74-9093-27856417BC80}"/>
              </a:ext>
            </a:extLst>
          </p:cNvPr>
          <p:cNvGrpSpPr/>
          <p:nvPr/>
        </p:nvGrpSpPr>
        <p:grpSpPr>
          <a:xfrm>
            <a:off x="335341" y="228635"/>
            <a:ext cx="1005831" cy="182882"/>
            <a:chOff x="3352828" y="2514608"/>
            <a:chExt cx="1005831" cy="18288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F22BE53-1B8C-473F-8DE8-8C4AE400C95B}"/>
                </a:ext>
              </a:extLst>
            </p:cNvPr>
            <p:cNvSpPr/>
            <p:nvPr/>
          </p:nvSpPr>
          <p:spPr>
            <a:xfrm>
              <a:off x="3627148" y="2514610"/>
              <a:ext cx="4572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2A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044EDAB-5063-427A-A911-E01E948D46D7}"/>
                </a:ext>
              </a:extLst>
            </p:cNvPr>
            <p:cNvCxnSpPr/>
            <p:nvPr/>
          </p:nvCxnSpPr>
          <p:spPr>
            <a:xfrm flipV="1">
              <a:off x="3718586" y="2514610"/>
              <a:ext cx="0" cy="182878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527EB5F-EDD3-48B1-8C8F-01F21AF11896}"/>
                </a:ext>
              </a:extLst>
            </p:cNvPr>
            <p:cNvCxnSpPr/>
            <p:nvPr/>
          </p:nvCxnSpPr>
          <p:spPr>
            <a:xfrm flipV="1">
              <a:off x="3992903" y="2514610"/>
              <a:ext cx="0" cy="182878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AFE9FAE-B7F1-49AB-8B21-F812813051A1}"/>
                </a:ext>
              </a:extLst>
            </p:cNvPr>
            <p:cNvCxnSpPr>
              <a:stCxn id="65" idx="3"/>
              <a:endCxn id="58" idx="1"/>
            </p:cNvCxnSpPr>
            <p:nvPr/>
          </p:nvCxnSpPr>
          <p:spPr>
            <a:xfrm>
              <a:off x="3535708" y="2606048"/>
              <a:ext cx="91440" cy="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A0869B8-641B-4FF7-A37E-09A4482FD1E6}"/>
                </a:ext>
              </a:extLst>
            </p:cNvPr>
            <p:cNvCxnSpPr>
              <a:cxnSpLocks/>
              <a:stCxn id="58" idx="3"/>
              <a:endCxn id="63" idx="1"/>
            </p:cNvCxnSpPr>
            <p:nvPr/>
          </p:nvCxnSpPr>
          <p:spPr>
            <a:xfrm>
              <a:off x="4084348" y="2606050"/>
              <a:ext cx="91431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236B9A7-5614-41F9-9CC3-B32E82D629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75779" y="2514610"/>
              <a:ext cx="18288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9EBB0C6-9B9D-40ED-99F5-A55A231E7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2828" y="2514608"/>
              <a:ext cx="18288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??</a:t>
              </a:r>
            </a:p>
          </p:txBody>
        </p:sp>
      </p:grp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9105B60-2D2A-4CBB-B230-7226A493278E}"/>
              </a:ext>
            </a:extLst>
          </p:cNvPr>
          <p:cNvSpPr>
            <a:spLocks noChangeAspect="1"/>
          </p:cNvSpPr>
          <p:nvPr/>
        </p:nvSpPr>
        <p:spPr>
          <a:xfrm>
            <a:off x="667543" y="2025048"/>
            <a:ext cx="182880" cy="18288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B47EE6D8-5D82-43D8-9AAE-AE1F5C1714A7}"/>
              </a:ext>
            </a:extLst>
          </p:cNvPr>
          <p:cNvCxnSpPr>
            <a:cxnSpLocks/>
            <a:stCxn id="166" idx="2"/>
          </p:cNvCxnSpPr>
          <p:nvPr/>
        </p:nvCxnSpPr>
        <p:spPr>
          <a:xfrm>
            <a:off x="758983" y="2207928"/>
            <a:ext cx="0" cy="1005827"/>
          </a:xfrm>
          <a:prstGeom prst="line">
            <a:avLst/>
          </a:prstGeom>
          <a:solidFill>
            <a:schemeClr val="bg1">
              <a:lumMod val="85000"/>
            </a:schemeClr>
          </a:solidFill>
          <a:ln w="25400" cap="rnd">
            <a:solidFill>
              <a:schemeClr val="bg1">
                <a:lumMod val="50000"/>
              </a:schemeClr>
            </a:solidFill>
            <a:round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id="{F88F7CD1-1B9C-4F1C-BAF4-5D8D5E900532}"/>
              </a:ext>
            </a:extLst>
          </p:cNvPr>
          <p:cNvSpPr txBox="1"/>
          <p:nvPr/>
        </p:nvSpPr>
        <p:spPr>
          <a:xfrm>
            <a:off x="0" y="2035028"/>
            <a:ext cx="667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omic Sans MS" panose="030F0702030302020204" pitchFamily="66" charset="0"/>
              </a:rPr>
              <a:t>Electrode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FDB17F0E-D0C0-4697-95B1-B6CFA143BA21}"/>
              </a:ext>
            </a:extLst>
          </p:cNvPr>
          <p:cNvGrpSpPr/>
          <p:nvPr/>
        </p:nvGrpSpPr>
        <p:grpSpPr>
          <a:xfrm>
            <a:off x="316864" y="645672"/>
            <a:ext cx="1005831" cy="182882"/>
            <a:chOff x="2895635" y="4069069"/>
            <a:chExt cx="1005831" cy="182882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C237BDE-DC64-45F9-89C6-075BE8DAA191}"/>
                </a:ext>
              </a:extLst>
            </p:cNvPr>
            <p:cNvGrpSpPr/>
            <p:nvPr/>
          </p:nvGrpSpPr>
          <p:grpSpPr>
            <a:xfrm>
              <a:off x="2895635" y="4069069"/>
              <a:ext cx="1005831" cy="182882"/>
              <a:chOff x="3238758" y="3565339"/>
              <a:chExt cx="1005831" cy="182882"/>
            </a:xfrm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B1C270-41DE-4B97-AD06-DAC02650F30E}"/>
                  </a:ext>
                </a:extLst>
              </p:cNvPr>
              <p:cNvCxnSpPr>
                <a:cxnSpLocks/>
                <a:stCxn id="170" idx="3"/>
                <a:endCxn id="165" idx="6"/>
              </p:cNvCxnSpPr>
              <p:nvPr/>
            </p:nvCxnSpPr>
            <p:spPr>
              <a:xfrm>
                <a:off x="3421638" y="3656779"/>
                <a:ext cx="502913" cy="0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2067C67F-0366-4359-90FD-379580FEF0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61709" y="3565341"/>
                <a:ext cx="18288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??</a:t>
                </a: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55B234F5-2871-450E-A083-B4E87C68FE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8758" y="3565339"/>
                <a:ext cx="18288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F77AF15-3FFF-46BF-846E-D3182E42ECF9}"/>
                </a:ext>
              </a:extLst>
            </p:cNvPr>
            <p:cNvCxnSpPr>
              <a:cxnSpLocks/>
              <a:endCxn id="169" idx="1"/>
            </p:cNvCxnSpPr>
            <p:nvPr/>
          </p:nvCxnSpPr>
          <p:spPr>
            <a:xfrm>
              <a:off x="3509313" y="4160511"/>
              <a:ext cx="209273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57F8054B-0914-4667-908E-9FECE5C9F4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61800" y="4160512"/>
              <a:ext cx="273908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rgbClr val="FF6600"/>
              </a:solidFill>
              <a:round/>
              <a:headEnd type="none"/>
              <a:tailEnd type="arrow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FAA2407E-09C0-48D0-A8D2-4D08BFBA57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5708" y="4137649"/>
              <a:ext cx="45720" cy="457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Oval 184">
            <a:extLst>
              <a:ext uri="{FF2B5EF4-FFF2-40B4-BE49-F238E27FC236}">
                <a16:creationId xmlns:a16="http://schemas.microsoft.com/office/drawing/2014/main" id="{364B456C-4E7D-4B14-9D5D-E36B74466A44}"/>
              </a:ext>
            </a:extLst>
          </p:cNvPr>
          <p:cNvSpPr>
            <a:spLocks noChangeAspect="1"/>
          </p:cNvSpPr>
          <p:nvPr/>
        </p:nvSpPr>
        <p:spPr>
          <a:xfrm>
            <a:off x="713674" y="1295952"/>
            <a:ext cx="182880" cy="18288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0761FCC-3C73-4EEC-A6A0-E14BD0CAAEEA}"/>
              </a:ext>
            </a:extLst>
          </p:cNvPr>
          <p:cNvSpPr txBox="1"/>
          <p:nvPr/>
        </p:nvSpPr>
        <p:spPr>
          <a:xfrm>
            <a:off x="451517" y="1570268"/>
            <a:ext cx="707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omic Sans MS" panose="030F0702030302020204" pitchFamily="66" charset="0"/>
              </a:rPr>
              <a:t>Coil or Load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FEAA773-C425-4FD4-B4D9-B6BDDC95E6C6}"/>
              </a:ext>
            </a:extLst>
          </p:cNvPr>
          <p:cNvSpPr/>
          <p:nvPr/>
        </p:nvSpPr>
        <p:spPr>
          <a:xfrm>
            <a:off x="609252" y="3989777"/>
            <a:ext cx="1463023" cy="997790"/>
          </a:xfrm>
          <a:custGeom>
            <a:avLst/>
            <a:gdLst>
              <a:gd name="connsiteX0" fmla="*/ 0 w 7327271"/>
              <a:gd name="connsiteY0" fmla="*/ 0 h 1463025"/>
              <a:gd name="connsiteX1" fmla="*/ 7327271 w 7327271"/>
              <a:gd name="connsiteY1" fmla="*/ 0 h 1463025"/>
              <a:gd name="connsiteX2" fmla="*/ 7327271 w 7327271"/>
              <a:gd name="connsiteY2" fmla="*/ 1463025 h 1463025"/>
              <a:gd name="connsiteX3" fmla="*/ 0 w 7327271"/>
              <a:gd name="connsiteY3" fmla="*/ 1463025 h 1463025"/>
              <a:gd name="connsiteX4" fmla="*/ 0 w 7327271"/>
              <a:gd name="connsiteY4" fmla="*/ 0 h 1463025"/>
              <a:gd name="connsiteX0" fmla="*/ 7327271 w 7327271"/>
              <a:gd name="connsiteY0" fmla="*/ 0 h 1463025"/>
              <a:gd name="connsiteX1" fmla="*/ 7327271 w 7327271"/>
              <a:gd name="connsiteY1" fmla="*/ 1463025 h 1463025"/>
              <a:gd name="connsiteX2" fmla="*/ 0 w 7327271"/>
              <a:gd name="connsiteY2" fmla="*/ 1463025 h 1463025"/>
              <a:gd name="connsiteX3" fmla="*/ 91440 w 7327271"/>
              <a:gd name="connsiteY3" fmla="*/ 91440 h 1463025"/>
              <a:gd name="connsiteX0" fmla="*/ 7327271 w 7327271"/>
              <a:gd name="connsiteY0" fmla="*/ 73930 h 1536955"/>
              <a:gd name="connsiteX1" fmla="*/ 7327271 w 7327271"/>
              <a:gd name="connsiteY1" fmla="*/ 1536955 h 1536955"/>
              <a:gd name="connsiteX2" fmla="*/ 0 w 7327271"/>
              <a:gd name="connsiteY2" fmla="*/ 1536955 h 1536955"/>
              <a:gd name="connsiteX3" fmla="*/ 3892 w 7327271"/>
              <a:gd name="connsiteY3" fmla="*/ 0 h 1536955"/>
              <a:gd name="connsiteX0" fmla="*/ 7327271 w 7327271"/>
              <a:gd name="connsiteY0" fmla="*/ 0 h 1579757"/>
              <a:gd name="connsiteX1" fmla="*/ 7327271 w 7327271"/>
              <a:gd name="connsiteY1" fmla="*/ 1579757 h 1579757"/>
              <a:gd name="connsiteX2" fmla="*/ 0 w 7327271"/>
              <a:gd name="connsiteY2" fmla="*/ 1579757 h 1579757"/>
              <a:gd name="connsiteX3" fmla="*/ 3892 w 7327271"/>
              <a:gd name="connsiteY3" fmla="*/ 42802 h 1579757"/>
              <a:gd name="connsiteX0" fmla="*/ 7327271 w 7327271"/>
              <a:gd name="connsiteY0" fmla="*/ 64202 h 1643959"/>
              <a:gd name="connsiteX1" fmla="*/ 7327271 w 7327271"/>
              <a:gd name="connsiteY1" fmla="*/ 1643959 h 1643959"/>
              <a:gd name="connsiteX2" fmla="*/ 0 w 7327271"/>
              <a:gd name="connsiteY2" fmla="*/ 1643959 h 1643959"/>
              <a:gd name="connsiteX3" fmla="*/ 42803 w 7327271"/>
              <a:gd name="connsiteY3" fmla="*/ 0 h 1643959"/>
              <a:gd name="connsiteX0" fmla="*/ 7327271 w 7327271"/>
              <a:gd name="connsiteY0" fmla="*/ 0 h 1579757"/>
              <a:gd name="connsiteX1" fmla="*/ 7327271 w 7327271"/>
              <a:gd name="connsiteY1" fmla="*/ 1579757 h 1579757"/>
              <a:gd name="connsiteX2" fmla="*/ 0 w 7327271"/>
              <a:gd name="connsiteY2" fmla="*/ 1579757 h 1579757"/>
              <a:gd name="connsiteX3" fmla="*/ 6435 w 7327271"/>
              <a:gd name="connsiteY3" fmla="*/ 34512 h 1579757"/>
              <a:gd name="connsiteX0" fmla="*/ 7327271 w 7327271"/>
              <a:gd name="connsiteY0" fmla="*/ 12247 h 1545245"/>
              <a:gd name="connsiteX1" fmla="*/ 7327271 w 7327271"/>
              <a:gd name="connsiteY1" fmla="*/ 1545245 h 1545245"/>
              <a:gd name="connsiteX2" fmla="*/ 0 w 7327271"/>
              <a:gd name="connsiteY2" fmla="*/ 1545245 h 1545245"/>
              <a:gd name="connsiteX3" fmla="*/ 6435 w 7327271"/>
              <a:gd name="connsiteY3" fmla="*/ 0 h 1545245"/>
              <a:gd name="connsiteX0" fmla="*/ 7322075 w 7327271"/>
              <a:gd name="connsiteY0" fmla="*/ 0 h 1548584"/>
              <a:gd name="connsiteX1" fmla="*/ 7327271 w 7327271"/>
              <a:gd name="connsiteY1" fmla="*/ 1548584 h 1548584"/>
              <a:gd name="connsiteX2" fmla="*/ 0 w 7327271"/>
              <a:gd name="connsiteY2" fmla="*/ 1548584 h 1548584"/>
              <a:gd name="connsiteX3" fmla="*/ 6435 w 7327271"/>
              <a:gd name="connsiteY3" fmla="*/ 3339 h 1548584"/>
              <a:gd name="connsiteX0" fmla="*/ 7322075 w 7327271"/>
              <a:gd name="connsiteY0" fmla="*/ 0 h 1558975"/>
              <a:gd name="connsiteX1" fmla="*/ 7327271 w 7327271"/>
              <a:gd name="connsiteY1" fmla="*/ 1558975 h 1558975"/>
              <a:gd name="connsiteX2" fmla="*/ 0 w 7327271"/>
              <a:gd name="connsiteY2" fmla="*/ 1558975 h 1558975"/>
              <a:gd name="connsiteX3" fmla="*/ 6435 w 7327271"/>
              <a:gd name="connsiteY3" fmla="*/ 13730 h 15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7271" h="1558975">
                <a:moveTo>
                  <a:pt x="7322075" y="0"/>
                </a:moveTo>
                <a:lnTo>
                  <a:pt x="7327271" y="1558975"/>
                </a:lnTo>
                <a:lnTo>
                  <a:pt x="0" y="1558975"/>
                </a:lnTo>
                <a:cubicBezTo>
                  <a:pt x="0" y="1071300"/>
                  <a:pt x="6435" y="13730"/>
                  <a:pt x="6435" y="13730"/>
                </a:cubicBezTo>
              </a:path>
            </a:pathLst>
          </a:custGeom>
          <a:solidFill>
            <a:schemeClr val="accent5">
              <a:lumMod val="20000"/>
              <a:lumOff val="80000"/>
              <a:alpha val="2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136">
            <a:extLst>
              <a:ext uri="{FF2B5EF4-FFF2-40B4-BE49-F238E27FC236}">
                <a16:creationId xmlns:a16="http://schemas.microsoft.com/office/drawing/2014/main" id="{CDA2CCDA-786E-48CA-9DE6-CA619E9314A9}"/>
              </a:ext>
            </a:extLst>
          </p:cNvPr>
          <p:cNvSpPr/>
          <p:nvPr/>
        </p:nvSpPr>
        <p:spPr>
          <a:xfrm>
            <a:off x="609252" y="3428591"/>
            <a:ext cx="1463023" cy="1558975"/>
          </a:xfrm>
          <a:custGeom>
            <a:avLst/>
            <a:gdLst>
              <a:gd name="connsiteX0" fmla="*/ 0 w 7327271"/>
              <a:gd name="connsiteY0" fmla="*/ 0 h 1463025"/>
              <a:gd name="connsiteX1" fmla="*/ 7327271 w 7327271"/>
              <a:gd name="connsiteY1" fmla="*/ 0 h 1463025"/>
              <a:gd name="connsiteX2" fmla="*/ 7327271 w 7327271"/>
              <a:gd name="connsiteY2" fmla="*/ 1463025 h 1463025"/>
              <a:gd name="connsiteX3" fmla="*/ 0 w 7327271"/>
              <a:gd name="connsiteY3" fmla="*/ 1463025 h 1463025"/>
              <a:gd name="connsiteX4" fmla="*/ 0 w 7327271"/>
              <a:gd name="connsiteY4" fmla="*/ 0 h 1463025"/>
              <a:gd name="connsiteX0" fmla="*/ 7327271 w 7327271"/>
              <a:gd name="connsiteY0" fmla="*/ 0 h 1463025"/>
              <a:gd name="connsiteX1" fmla="*/ 7327271 w 7327271"/>
              <a:gd name="connsiteY1" fmla="*/ 1463025 h 1463025"/>
              <a:gd name="connsiteX2" fmla="*/ 0 w 7327271"/>
              <a:gd name="connsiteY2" fmla="*/ 1463025 h 1463025"/>
              <a:gd name="connsiteX3" fmla="*/ 91440 w 7327271"/>
              <a:gd name="connsiteY3" fmla="*/ 91440 h 1463025"/>
              <a:gd name="connsiteX0" fmla="*/ 7327271 w 7327271"/>
              <a:gd name="connsiteY0" fmla="*/ 73930 h 1536955"/>
              <a:gd name="connsiteX1" fmla="*/ 7327271 w 7327271"/>
              <a:gd name="connsiteY1" fmla="*/ 1536955 h 1536955"/>
              <a:gd name="connsiteX2" fmla="*/ 0 w 7327271"/>
              <a:gd name="connsiteY2" fmla="*/ 1536955 h 1536955"/>
              <a:gd name="connsiteX3" fmla="*/ 3892 w 7327271"/>
              <a:gd name="connsiteY3" fmla="*/ 0 h 1536955"/>
              <a:gd name="connsiteX0" fmla="*/ 7327271 w 7327271"/>
              <a:gd name="connsiteY0" fmla="*/ 0 h 1579757"/>
              <a:gd name="connsiteX1" fmla="*/ 7327271 w 7327271"/>
              <a:gd name="connsiteY1" fmla="*/ 1579757 h 1579757"/>
              <a:gd name="connsiteX2" fmla="*/ 0 w 7327271"/>
              <a:gd name="connsiteY2" fmla="*/ 1579757 h 1579757"/>
              <a:gd name="connsiteX3" fmla="*/ 3892 w 7327271"/>
              <a:gd name="connsiteY3" fmla="*/ 42802 h 1579757"/>
              <a:gd name="connsiteX0" fmla="*/ 7327271 w 7327271"/>
              <a:gd name="connsiteY0" fmla="*/ 64202 h 1643959"/>
              <a:gd name="connsiteX1" fmla="*/ 7327271 w 7327271"/>
              <a:gd name="connsiteY1" fmla="*/ 1643959 h 1643959"/>
              <a:gd name="connsiteX2" fmla="*/ 0 w 7327271"/>
              <a:gd name="connsiteY2" fmla="*/ 1643959 h 1643959"/>
              <a:gd name="connsiteX3" fmla="*/ 42803 w 7327271"/>
              <a:gd name="connsiteY3" fmla="*/ 0 h 1643959"/>
              <a:gd name="connsiteX0" fmla="*/ 7327271 w 7327271"/>
              <a:gd name="connsiteY0" fmla="*/ 0 h 1579757"/>
              <a:gd name="connsiteX1" fmla="*/ 7327271 w 7327271"/>
              <a:gd name="connsiteY1" fmla="*/ 1579757 h 1579757"/>
              <a:gd name="connsiteX2" fmla="*/ 0 w 7327271"/>
              <a:gd name="connsiteY2" fmla="*/ 1579757 h 1579757"/>
              <a:gd name="connsiteX3" fmla="*/ 6435 w 7327271"/>
              <a:gd name="connsiteY3" fmla="*/ 34512 h 1579757"/>
              <a:gd name="connsiteX0" fmla="*/ 7327271 w 7327271"/>
              <a:gd name="connsiteY0" fmla="*/ 12247 h 1545245"/>
              <a:gd name="connsiteX1" fmla="*/ 7327271 w 7327271"/>
              <a:gd name="connsiteY1" fmla="*/ 1545245 h 1545245"/>
              <a:gd name="connsiteX2" fmla="*/ 0 w 7327271"/>
              <a:gd name="connsiteY2" fmla="*/ 1545245 h 1545245"/>
              <a:gd name="connsiteX3" fmla="*/ 6435 w 7327271"/>
              <a:gd name="connsiteY3" fmla="*/ 0 h 1545245"/>
              <a:gd name="connsiteX0" fmla="*/ 7322075 w 7327271"/>
              <a:gd name="connsiteY0" fmla="*/ 0 h 1548584"/>
              <a:gd name="connsiteX1" fmla="*/ 7327271 w 7327271"/>
              <a:gd name="connsiteY1" fmla="*/ 1548584 h 1548584"/>
              <a:gd name="connsiteX2" fmla="*/ 0 w 7327271"/>
              <a:gd name="connsiteY2" fmla="*/ 1548584 h 1548584"/>
              <a:gd name="connsiteX3" fmla="*/ 6435 w 7327271"/>
              <a:gd name="connsiteY3" fmla="*/ 3339 h 1548584"/>
              <a:gd name="connsiteX0" fmla="*/ 7322075 w 7327271"/>
              <a:gd name="connsiteY0" fmla="*/ 0 h 1558975"/>
              <a:gd name="connsiteX1" fmla="*/ 7327271 w 7327271"/>
              <a:gd name="connsiteY1" fmla="*/ 1558975 h 1558975"/>
              <a:gd name="connsiteX2" fmla="*/ 0 w 7327271"/>
              <a:gd name="connsiteY2" fmla="*/ 1558975 h 1558975"/>
              <a:gd name="connsiteX3" fmla="*/ 6435 w 7327271"/>
              <a:gd name="connsiteY3" fmla="*/ 13730 h 15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7271" h="1558975">
                <a:moveTo>
                  <a:pt x="7322075" y="0"/>
                </a:moveTo>
                <a:lnTo>
                  <a:pt x="7327271" y="1558975"/>
                </a:lnTo>
                <a:lnTo>
                  <a:pt x="0" y="1558975"/>
                </a:lnTo>
                <a:cubicBezTo>
                  <a:pt x="0" y="1071300"/>
                  <a:pt x="6435" y="13730"/>
                  <a:pt x="6435" y="13730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8974D-6507-4F01-ADF6-B2F7C072E53D}"/>
              </a:ext>
            </a:extLst>
          </p:cNvPr>
          <p:cNvGrpSpPr/>
          <p:nvPr/>
        </p:nvGrpSpPr>
        <p:grpSpPr>
          <a:xfrm>
            <a:off x="3444269" y="320075"/>
            <a:ext cx="548638" cy="291282"/>
            <a:chOff x="6095996" y="2788927"/>
            <a:chExt cx="548638" cy="291282"/>
          </a:xfrm>
        </p:grpSpPr>
        <p:cxnSp>
          <p:nvCxnSpPr>
            <p:cNvPr id="249" name="Connector: Elbow 248">
              <a:extLst>
                <a:ext uri="{FF2B5EF4-FFF2-40B4-BE49-F238E27FC236}">
                  <a16:creationId xmlns:a16="http://schemas.microsoft.com/office/drawing/2014/main" id="{BBBBA418-E612-4A35-9E39-08E070AAEB1A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bg1">
                  <a:lumMod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B32281E9-0C78-4FDF-9F15-FD18CB653933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bg1">
                  <a:lumMod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16E4593D-3D21-42ED-82EF-762DF1C47FDA}"/>
              </a:ext>
            </a:extLst>
          </p:cNvPr>
          <p:cNvSpPr txBox="1"/>
          <p:nvPr/>
        </p:nvSpPr>
        <p:spPr>
          <a:xfrm>
            <a:off x="2099541" y="2647464"/>
            <a:ext cx="707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omic Sans MS" panose="030F0702030302020204" pitchFamily="66" charset="0"/>
              </a:rPr>
              <a:t>Warrick Relay</a:t>
            </a: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AAE09AA4-F69B-49BF-B888-04F48E473CF7}"/>
              </a:ext>
            </a:extLst>
          </p:cNvPr>
          <p:cNvGrpSpPr/>
          <p:nvPr/>
        </p:nvGrpSpPr>
        <p:grpSpPr>
          <a:xfrm>
            <a:off x="4114821" y="320075"/>
            <a:ext cx="548638" cy="291282"/>
            <a:chOff x="6095996" y="2788927"/>
            <a:chExt cx="548638" cy="291282"/>
          </a:xfrm>
        </p:grpSpPr>
        <p:cxnSp>
          <p:nvCxnSpPr>
            <p:cNvPr id="256" name="Connector: Elbow 255">
              <a:extLst>
                <a:ext uri="{FF2B5EF4-FFF2-40B4-BE49-F238E27FC236}">
                  <a16:creationId xmlns:a16="http://schemas.microsoft.com/office/drawing/2014/main" id="{9001F3ED-503C-4241-A0DD-EB14361FFF19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5C9A4894-0218-4553-B825-442E3B00A44B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51703D44-B01C-4D99-A8B2-190CC137A3E2}"/>
              </a:ext>
            </a:extLst>
          </p:cNvPr>
          <p:cNvGrpSpPr/>
          <p:nvPr/>
        </p:nvGrpSpPr>
        <p:grpSpPr>
          <a:xfrm>
            <a:off x="4785373" y="320075"/>
            <a:ext cx="548638" cy="291282"/>
            <a:chOff x="6095996" y="2788927"/>
            <a:chExt cx="548638" cy="291282"/>
          </a:xfrm>
        </p:grpSpPr>
        <p:cxnSp>
          <p:nvCxnSpPr>
            <p:cNvPr id="259" name="Connector: Elbow 258">
              <a:extLst>
                <a:ext uri="{FF2B5EF4-FFF2-40B4-BE49-F238E27FC236}">
                  <a16:creationId xmlns:a16="http://schemas.microsoft.com/office/drawing/2014/main" id="{09536DB7-8CCE-4B95-9029-3BD4C1628DAF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8FD6AEF-FF04-4E45-9FF0-967F5D2F2B52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C0F902D0-60A6-4442-8D81-8250F18E6ACE}"/>
              </a:ext>
            </a:extLst>
          </p:cNvPr>
          <p:cNvGrpSpPr/>
          <p:nvPr/>
        </p:nvGrpSpPr>
        <p:grpSpPr>
          <a:xfrm>
            <a:off x="5455925" y="320075"/>
            <a:ext cx="548638" cy="291282"/>
            <a:chOff x="6095996" y="2788927"/>
            <a:chExt cx="548638" cy="291282"/>
          </a:xfrm>
        </p:grpSpPr>
        <p:cxnSp>
          <p:nvCxnSpPr>
            <p:cNvPr id="262" name="Connector: Elbow 261">
              <a:extLst>
                <a:ext uri="{FF2B5EF4-FFF2-40B4-BE49-F238E27FC236}">
                  <a16:creationId xmlns:a16="http://schemas.microsoft.com/office/drawing/2014/main" id="{90CD9C74-3862-41BA-BDF5-F936AEF85C68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7BE3F893-0C5C-4926-9690-96DAA6868552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139FE712-4639-4E05-B4F8-8A0DCC0E5DFA}"/>
              </a:ext>
            </a:extLst>
          </p:cNvPr>
          <p:cNvGrpSpPr/>
          <p:nvPr/>
        </p:nvGrpSpPr>
        <p:grpSpPr>
          <a:xfrm>
            <a:off x="6126477" y="320075"/>
            <a:ext cx="548638" cy="291282"/>
            <a:chOff x="6095996" y="2788927"/>
            <a:chExt cx="548638" cy="291282"/>
          </a:xfrm>
        </p:grpSpPr>
        <p:cxnSp>
          <p:nvCxnSpPr>
            <p:cNvPr id="265" name="Connector: Elbow 264">
              <a:extLst>
                <a:ext uri="{FF2B5EF4-FFF2-40B4-BE49-F238E27FC236}">
                  <a16:creationId xmlns:a16="http://schemas.microsoft.com/office/drawing/2014/main" id="{88F6A11E-D27F-4DC3-AE46-59695AC14E27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2">
                  <a:lumMod val="7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B854C456-7A25-4FC9-9BA3-F11CDC4CDCC7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2">
                  <a:lumMod val="7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687685E-120A-4965-8124-F3A139F1ED97}"/>
              </a:ext>
            </a:extLst>
          </p:cNvPr>
          <p:cNvGrpSpPr/>
          <p:nvPr/>
        </p:nvGrpSpPr>
        <p:grpSpPr>
          <a:xfrm>
            <a:off x="6797029" y="320075"/>
            <a:ext cx="548638" cy="291282"/>
            <a:chOff x="6095996" y="2788927"/>
            <a:chExt cx="548638" cy="291282"/>
          </a:xfrm>
        </p:grpSpPr>
        <p:cxnSp>
          <p:nvCxnSpPr>
            <p:cNvPr id="268" name="Connector: Elbow 267">
              <a:extLst>
                <a:ext uri="{FF2B5EF4-FFF2-40B4-BE49-F238E27FC236}">
                  <a16:creationId xmlns:a16="http://schemas.microsoft.com/office/drawing/2014/main" id="{59AD5438-8A76-497A-A858-1BCB0B1DA07F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rgbClr val="FF66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640A4CE7-4088-412D-96BB-834D0DC4FAC0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rgbClr val="FF66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226C1F59-BA39-43DA-BED5-6DE2DDB2BE74}"/>
              </a:ext>
            </a:extLst>
          </p:cNvPr>
          <p:cNvGrpSpPr/>
          <p:nvPr/>
        </p:nvGrpSpPr>
        <p:grpSpPr>
          <a:xfrm>
            <a:off x="7467581" y="320075"/>
            <a:ext cx="548638" cy="291282"/>
            <a:chOff x="6095996" y="2788927"/>
            <a:chExt cx="548638" cy="291282"/>
          </a:xfrm>
        </p:grpSpPr>
        <p:cxnSp>
          <p:nvCxnSpPr>
            <p:cNvPr id="271" name="Connector: Elbow 270">
              <a:extLst>
                <a:ext uri="{FF2B5EF4-FFF2-40B4-BE49-F238E27FC236}">
                  <a16:creationId xmlns:a16="http://schemas.microsoft.com/office/drawing/2014/main" id="{3AE39EFF-C97D-4312-8AA5-6AA97DF65390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87A1F5EF-0875-4B9B-97E2-DC361FF148C0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EAC8FB1-B72B-4B9A-B62E-98B6D4226365}"/>
              </a:ext>
            </a:extLst>
          </p:cNvPr>
          <p:cNvGrpSpPr/>
          <p:nvPr/>
        </p:nvGrpSpPr>
        <p:grpSpPr>
          <a:xfrm>
            <a:off x="8138133" y="320075"/>
            <a:ext cx="548638" cy="291282"/>
            <a:chOff x="6095996" y="2788927"/>
            <a:chExt cx="548638" cy="291282"/>
          </a:xfrm>
        </p:grpSpPr>
        <p:cxnSp>
          <p:nvCxnSpPr>
            <p:cNvPr id="274" name="Connector: Elbow 273">
              <a:extLst>
                <a:ext uri="{FF2B5EF4-FFF2-40B4-BE49-F238E27FC236}">
                  <a16:creationId xmlns:a16="http://schemas.microsoft.com/office/drawing/2014/main" id="{E8CDD1CB-74DB-40BD-AB6A-C8E44FC253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6" y="2788930"/>
              <a:ext cx="365350" cy="291279"/>
            </a:xfrm>
            <a:prstGeom prst="bentConnector3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B4FF6723-1340-421A-94EA-9C7650DCDC70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2788927"/>
              <a:ext cx="0" cy="29128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2540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20763C91-15E5-499E-A12D-8014D95D56B8}"/>
              </a:ext>
            </a:extLst>
          </p:cNvPr>
          <p:cNvSpPr txBox="1"/>
          <p:nvPr/>
        </p:nvSpPr>
        <p:spPr>
          <a:xfrm>
            <a:off x="1002657" y="5202402"/>
            <a:ext cx="70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omic Sans MS" panose="030F0702030302020204" pitchFamily="66" charset="0"/>
              </a:rPr>
              <a:t>Cooling Tower Basin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065BB2E-0060-490B-8535-89D68063BFA8}"/>
              </a:ext>
            </a:extLst>
          </p:cNvPr>
          <p:cNvSpPr txBox="1"/>
          <p:nvPr/>
        </p:nvSpPr>
        <p:spPr>
          <a:xfrm>
            <a:off x="3407642" y="823602"/>
            <a:ext cx="7071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omic Sans MS" panose="030F0702030302020204" pitchFamily="66" charset="0"/>
              </a:rPr>
              <a:t>Wires</a:t>
            </a:r>
          </a:p>
        </p:txBody>
      </p:sp>
    </p:spTree>
    <p:extLst>
      <p:ext uri="{BB962C8B-B14F-4D97-AF65-F5344CB8AC3E}">
        <p14:creationId xmlns:p14="http://schemas.microsoft.com/office/powerpoint/2010/main" val="176740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171">
            <a:extLst>
              <a:ext uri="{FF2B5EF4-FFF2-40B4-BE49-F238E27FC236}">
                <a16:creationId xmlns:a16="http://schemas.microsoft.com/office/drawing/2014/main" id="{71DC3DFA-2AF9-4D46-BC53-0D6D0CC9EDD4}"/>
              </a:ext>
            </a:extLst>
          </p:cNvPr>
          <p:cNvSpPr txBox="1"/>
          <p:nvPr/>
        </p:nvSpPr>
        <p:spPr>
          <a:xfrm>
            <a:off x="9818698" y="6550223"/>
            <a:ext cx="219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Comic Sans MS" panose="030F0702030302020204" pitchFamily="66" charset="0"/>
              </a:rPr>
              <a:t>Sheet 1</a:t>
            </a:r>
          </a:p>
        </p:txBody>
      </p:sp>
    </p:spTree>
    <p:extLst>
      <p:ext uri="{BB962C8B-B14F-4D97-AF65-F5344CB8AC3E}">
        <p14:creationId xmlns:p14="http://schemas.microsoft.com/office/powerpoint/2010/main" val="218617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solidFill>
          <a:schemeClr val="bg1">
            <a:lumMod val="85000"/>
          </a:schemeClr>
        </a:solidFill>
        <a:ln w="254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40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75</cp:revision>
  <dcterms:created xsi:type="dcterms:W3CDTF">2018-01-30T16:44:06Z</dcterms:created>
  <dcterms:modified xsi:type="dcterms:W3CDTF">2022-02-10T03:10:06Z</dcterms:modified>
</cp:coreProperties>
</file>