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6" r:id="rId3"/>
  </p:sldMasterIdLst>
  <p:sldIdLst>
    <p:sldId id="258" r:id="rId4"/>
    <p:sldId id="261" r:id="rId5"/>
    <p:sldId id="268" r:id="rId6"/>
    <p:sldId id="262" r:id="rId7"/>
    <p:sldId id="263" r:id="rId8"/>
    <p:sldId id="264" r:id="rId9"/>
    <p:sldId id="265" r:id="rId10"/>
    <p:sldId id="266" r:id="rId11"/>
    <p:sldId id="267" r:id="rId12"/>
    <p:sldId id="259" r:id="rId13"/>
    <p:sldId id="270" r:id="rId14"/>
    <p:sldId id="271" r:id="rId15"/>
    <p:sldId id="272" r:id="rId16"/>
    <p:sldId id="273" r:id="rId17"/>
    <p:sldId id="277" r:id="rId18"/>
    <p:sldId id="274" r:id="rId19"/>
    <p:sldId id="275" r:id="rId20"/>
    <p:sldId id="276" r:id="rId21"/>
    <p:sldId id="269" r:id="rId22"/>
    <p:sldId id="278" r:id="rId23"/>
    <p:sldId id="279" r:id="rId24"/>
    <p:sldId id="280" r:id="rId25"/>
    <p:sldId id="281" r:id="rId26"/>
    <p:sldId id="282" r:id="rId27"/>
    <p:sldId id="26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84" d="100"/>
          <a:sy n="84" d="100"/>
        </p:scale>
        <p:origin x="5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50FB-540D-4CA3-B772-EB84F384D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CA5024-EA9D-47E4-BEEB-4B9E5E019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3E461-9AD9-4A4F-8ABD-67EEE49D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2AE4B-28CA-4526-AB60-A31456B4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19EEA-5EE4-49E3-90F6-72B9B9D0F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97184E-B7D0-488A-9211-CAC27BEC7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0CC40-051A-464F-A398-C676BB156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39B41-D1A4-4CD6-BFC0-9D7A99A6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1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0AAAD7-CF8F-47A1-A59A-A565362F8B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50AA42-0746-4DFB-BD1F-66B3F6F98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532C8-7EC6-4C58-AF61-3E14B62B1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BF05F-6643-4382-B44E-6ADEA5184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2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itle 16"/>
          <p:cNvSpPr>
            <a:spLocks noGrp="1"/>
          </p:cNvSpPr>
          <p:nvPr>
            <p:ph type="title" hasCustomPrompt="1"/>
          </p:nvPr>
        </p:nvSpPr>
        <p:spPr>
          <a:xfrm>
            <a:off x="812800" y="3025048"/>
            <a:ext cx="10515600" cy="906416"/>
          </a:xfrm>
        </p:spPr>
        <p:txBody>
          <a:bodyPr anchor="t">
            <a:noAutofit/>
          </a:bodyPr>
          <a:lstStyle>
            <a:lvl1pPr>
              <a:defRPr sz="5867" b="0" i="0" spc="-133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WELCOME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53" y="5257596"/>
            <a:ext cx="918464" cy="950976"/>
          </a:xfrm>
          <a:prstGeom prst="rect">
            <a:avLst/>
          </a:prstGeom>
        </p:spPr>
      </p:pic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00747" y="4085303"/>
            <a:ext cx="10527653" cy="42908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733" b="0" i="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subtitle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9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04" userDrawn="1">
          <p15:clr>
            <a:srgbClr val="FBAE40"/>
          </p15:clr>
        </p15:guide>
        <p15:guide id="2" pos="512" userDrawn="1">
          <p15:clr>
            <a:srgbClr val="FBAE40"/>
          </p15:clr>
        </p15:guide>
        <p15:guide id="3" pos="713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7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C9B9D-EFB7-48CA-B254-D88FB0353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49C84-95AE-4DAC-95BA-317D73BE6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D8BAA-52EA-42EC-91F4-60C3291E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AB97D-90F3-4FDF-98B9-F5A5C896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221C1-0796-4FF5-B943-C53D4717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00B1-8DB9-4AC9-8898-AF606DFE8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91716-F3D2-4AB3-8E10-3B7B71509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3FB0C-173D-4F60-9ED6-7629BA1A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42630-46C5-48EB-B4B5-EE7C6D75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3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4EEF-B154-4A2F-A1CE-442BA708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DE8F5-CA2D-438C-AFA5-D9BAF6B9A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DACE0-285B-4682-B0A3-E3FC4933F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7BF88-0237-4133-84DE-1E788FD72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0F777-42F0-47BB-9E54-2E23FE1C9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E3C-5CDC-4CFF-9825-9ADE7B384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F7F80-468E-44B8-81BE-E5B4F1D9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43A2-FD11-47F4-ADD5-BEBACBB1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41A91-9ADF-43EE-BD35-A6B948CC4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6F596-36CA-4694-9208-FAE5970C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2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493904-4071-41AA-9690-13B84A35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3297A-27F9-4F72-A5F7-F7EC7E96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65380-EAC7-468D-A461-F475B118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8BE4A-D2D7-4603-97D7-CFCA19D4A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64321-0DF0-41C8-9DD3-8449FD1F3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8CDE5-4447-4952-BAB3-2F0EFCEC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8D8E6-2D0F-40B7-995A-445FAE65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0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2E003-7DAA-4BAB-A300-98B8E3CBE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696F07-B71E-4650-A342-6B253395E9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74675-7D1E-4E24-AE0E-D7D99A6F3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99AB8-58A5-4534-B5C4-C58A37D30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6673E-8A3D-4A92-8B8C-2B15FB92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8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7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Chillers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8481C-A053-2648-8F3F-AB5E5B5CD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2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2000" y="6629400"/>
            <a:ext cx="8128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small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6629400"/>
            <a:ext cx="203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cap="small" baseline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350838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2pPr>
      <a:lvl3pPr marL="688975" indent="-342900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3pPr>
      <a:lvl4pPr marL="1033463" indent="-34766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4pPr>
      <a:lvl5pPr marL="1312863" indent="-287338" algn="l" defTabSz="914400" rtl="0" eaLnBrk="1" latinLnBrk="0" hangingPunct="1">
        <a:spcBef>
          <a:spcPct val="20000"/>
        </a:spcBef>
        <a:buFont typeface="Calibri" pitchFamily="34" charset="0"/>
        <a:buChar char="‒"/>
        <a:defRPr sz="20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v8rdas.wordpress.com/2020/10/17/what-is-the-energy-content-of-a-pound-of-condensed-steam-part-1/" TargetMode="External"/><Relationship Id="rId2" Type="http://schemas.openxmlformats.org/officeDocument/2006/relationships/hyperlink" Target="https://av8rdas.wordpress.com/2017/07/10/a-steam-heating-resource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v8rdas.com/magazine-articles.html#SteamValves" TargetMode="External"/><Relationship Id="rId4" Type="http://schemas.openxmlformats.org/officeDocument/2006/relationships/hyperlink" Target="https://www.av8rdas.com/thermodynamic-diagrams-spreadsheet.html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av8rdas.wordpress.com/2009/12/23/assessing-steam-consumption-with-an-alarm-clock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081349"/>
            <a:ext cx="10515600" cy="1347652"/>
          </a:xfr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67" dirty="0">
                <a:solidFill>
                  <a:schemeClr val="bg1"/>
                </a:solidFill>
              </a:rPr>
              <a:t>Existing Building Commissioning Workshop:</a:t>
            </a:r>
            <a:br>
              <a:rPr lang="en-US" sz="4267" dirty="0">
                <a:solidFill>
                  <a:schemeClr val="bg1"/>
                </a:solidFill>
              </a:rPr>
            </a:br>
            <a:r>
              <a:rPr lang="en-US" sz="4267" dirty="0">
                <a:solidFill>
                  <a:schemeClr val="bg1"/>
                </a:solidFill>
              </a:rPr>
              <a:t>Series 16, Session 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00747" y="3718561"/>
            <a:ext cx="10527653" cy="795825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33" dirty="0">
                <a:solidFill>
                  <a:schemeClr val="bg1"/>
                </a:solidFill>
                <a:latin typeface="DIN-Regular" charset="0"/>
                <a:ea typeface="DIN-Regular" charset="0"/>
                <a:cs typeface="DIN-Regular" charset="0"/>
              </a:rPr>
              <a:t>A Field Introduction to Steam and Condensate Pumps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E771E-B144-4F1F-8425-F2F38DD81F44}"/>
              </a:ext>
            </a:extLst>
          </p:cNvPr>
          <p:cNvSpPr txBox="1">
            <a:spLocks/>
          </p:cNvSpPr>
          <p:nvPr/>
        </p:nvSpPr>
        <p:spPr>
          <a:xfrm>
            <a:off x="5364482" y="5711191"/>
            <a:ext cx="6759617" cy="36576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dirty="0">
                <a:solidFill>
                  <a:schemeClr val="bg1"/>
                </a:solidFill>
              </a:rPr>
              <a:t>David Sellers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5B8F32-AB11-43F0-9C04-3038869DAAE2}"/>
              </a:ext>
            </a:extLst>
          </p:cNvPr>
          <p:cNvSpPr txBox="1">
            <a:spLocks/>
          </p:cNvSpPr>
          <p:nvPr/>
        </p:nvSpPr>
        <p:spPr>
          <a:xfrm>
            <a:off x="5364482" y="6111240"/>
            <a:ext cx="6759617" cy="36576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>
                <a:solidFill>
                  <a:schemeClr val="bg1"/>
                </a:solidFill>
              </a:rPr>
              <a:t>Senior Engineer, Facility Dynamics Engineering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8BDA432-CF83-4DDE-9D39-CFB6DC090FB6}"/>
              </a:ext>
            </a:extLst>
          </p:cNvPr>
          <p:cNvSpPr txBox="1">
            <a:spLocks/>
          </p:cNvSpPr>
          <p:nvPr/>
        </p:nvSpPr>
        <p:spPr>
          <a:xfrm>
            <a:off x="5364481" y="5345431"/>
            <a:ext cx="6759617" cy="36576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dirty="0">
                <a:solidFill>
                  <a:schemeClr val="bg1"/>
                </a:solidFill>
              </a:rPr>
              <a:t>Presented By:</a:t>
            </a:r>
          </a:p>
          <a:p>
            <a:endParaRPr lang="en-US" sz="2133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AB56837-7EED-4D01-90BB-82727B480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729" y="5277810"/>
            <a:ext cx="1968707" cy="91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F822EE-093D-4E2A-BE14-E6E4F1D15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Steam and Condensate Resources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BFCFF9-CDF1-41EC-9C40-631E230BA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dirty="0">
                <a:hlinkClick r:id="rId2"/>
              </a:rPr>
              <a:t>https://av8rdas.wordpress.com/2017/07/10/a-steam-heating-resources/</a:t>
            </a:r>
            <a:endParaRPr lang="en-US" dirty="0"/>
          </a:p>
          <a:p>
            <a:pPr marL="457200" indent="-457200"/>
            <a:r>
              <a:rPr lang="en-US" dirty="0">
                <a:hlinkClick r:id="rId3"/>
              </a:rPr>
              <a:t>https://av8rdas.wordpress.com/2020/10/17/what-is-the-energy-content-of-a-pound-of-condensed-steam-part-1/</a:t>
            </a:r>
            <a:r>
              <a:rPr lang="en-US" dirty="0"/>
              <a:t> </a:t>
            </a:r>
          </a:p>
          <a:p>
            <a:pPr marL="457200" indent="-457200"/>
            <a:r>
              <a:rPr lang="en-US" dirty="0">
                <a:hlinkClick r:id="rId4"/>
              </a:rPr>
              <a:t>https://www.av8rdas.com/thermodynamic-diagrams-spreadsheet.html</a:t>
            </a:r>
            <a:r>
              <a:rPr lang="en-US" dirty="0"/>
              <a:t> </a:t>
            </a:r>
          </a:p>
          <a:p>
            <a:pPr marL="457200" indent="-457200"/>
            <a:r>
              <a:rPr lang="en-US" dirty="0">
                <a:hlinkClick r:id="rId5"/>
              </a:rPr>
              <a:t>https://www.av8rdas.com/magazine-articles.html#SteamValves</a:t>
            </a:r>
            <a:r>
              <a:rPr lang="en-US" dirty="0"/>
              <a:t> </a:t>
            </a:r>
          </a:p>
          <a:p>
            <a:pPr marL="457200" indent="-4572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5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9800F-DA8A-4A35-9B75-A41D3348C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Gordon’s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B62FE-050C-4512-BEBC-3C7825627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i="1" dirty="0"/>
              <a:t>How do you convert pounds of steam to Btus? </a:t>
            </a:r>
          </a:p>
          <a:p>
            <a:pPr marL="0" indent="0">
              <a:buNone/>
            </a:pPr>
            <a:endParaRPr lang="en-US" sz="3200" i="1" dirty="0"/>
          </a:p>
          <a:p>
            <a:pPr marL="0" indent="0">
              <a:spcBef>
                <a:spcPct val="0"/>
              </a:spcBef>
              <a:buNone/>
            </a:pPr>
            <a:r>
              <a:rPr lang="en-US" sz="4400" dirty="0">
                <a:ea typeface="+mj-ea"/>
              </a:rPr>
              <a:t>My Answer</a:t>
            </a:r>
          </a:p>
          <a:p>
            <a:pPr marL="0" indent="0">
              <a:buNone/>
            </a:pPr>
            <a:r>
              <a:rPr lang="en-US" sz="3200" i="1" dirty="0"/>
              <a:t>It depends ….</a:t>
            </a:r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6451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AA2E8-D27D-4DDB-A2BE-105A7B10E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Depends on the Units of Measure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9BA3F-A213-4405-85A5-AFFBBB855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Invoice – 301.3 </a:t>
            </a:r>
            <a:r>
              <a:rPr lang="en-US" dirty="0" err="1"/>
              <a:t>Mlbs</a:t>
            </a:r>
            <a:r>
              <a:rPr lang="en-US" dirty="0"/>
              <a:t> of steam</a:t>
            </a:r>
          </a:p>
          <a:p>
            <a:pPr marL="457200" indent="-457200"/>
            <a:r>
              <a:rPr lang="en-US" sz="2400" dirty="0"/>
              <a:t>So, M probably means mega, like megabyte, so the invoice is for 301,300,000 pounds of stream</a:t>
            </a:r>
          </a:p>
          <a:p>
            <a:pPr marL="0" indent="0">
              <a:buNone/>
            </a:pPr>
            <a:r>
              <a:rPr lang="en-US" i="1" dirty="0"/>
              <a:t>But:</a:t>
            </a:r>
          </a:p>
          <a:p>
            <a:pPr marL="457200" indent="-457200"/>
            <a:r>
              <a:rPr lang="en-US" sz="2400" dirty="0"/>
              <a:t>In the Roman Numeral System, M = 1,000, so the invoice could be for 301,300 pounds of steam</a:t>
            </a:r>
          </a:p>
          <a:p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23361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9800F-DA8A-4A35-9B75-A41D3348C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Gordon’s Next Question (to the Utility)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B62FE-050C-4512-BEBC-3C7825627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i="1" dirty="0"/>
              <a:t>Can you clarify what the “M” stands for in the invoice ? </a:t>
            </a:r>
          </a:p>
          <a:p>
            <a:pPr marL="0" indent="0">
              <a:buNone/>
            </a:pPr>
            <a:endParaRPr lang="en-US" sz="3200" i="1" dirty="0"/>
          </a:p>
          <a:p>
            <a:pPr marL="0" indent="0">
              <a:spcBef>
                <a:spcPct val="0"/>
              </a:spcBef>
              <a:buNone/>
            </a:pPr>
            <a:r>
              <a:rPr lang="en-US" sz="4400" dirty="0">
                <a:ea typeface="+mj-ea"/>
              </a:rPr>
              <a:t>The Answer</a:t>
            </a:r>
          </a:p>
          <a:p>
            <a:pPr marL="0" indent="0">
              <a:buNone/>
            </a:pPr>
            <a:r>
              <a:rPr lang="en-US" sz="3200" i="1" dirty="0"/>
              <a:t>It stands for “K”, the SI prefix for 1,000</a:t>
            </a:r>
          </a:p>
          <a:p>
            <a:pPr marL="0" indent="0">
              <a:buNone/>
            </a:pPr>
            <a:endParaRPr lang="en-US" sz="3200" i="1" dirty="0"/>
          </a:p>
          <a:p>
            <a:pPr marL="0" indent="0">
              <a:buNone/>
            </a:pPr>
            <a:r>
              <a:rPr lang="en-US" sz="3200" i="1" dirty="0"/>
              <a:t>(which is “M” in the Roman Numeral System)</a:t>
            </a:r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8556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5393A-7EDF-4015-B557-42F1E9C7F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Incidentally: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D9194-155F-4B2D-859D-712B99612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565"/>
            <a:ext cx="10515600" cy="507889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For a boiler burning gas to make steam, the bill could be: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MCF, for 1,000 (Roman M) cubic (volume, not the roman numeral for 100) feet, where a cubic foot is </a:t>
            </a:r>
            <a:r>
              <a:rPr lang="en-US" sz="2400" i="1" u="sng" dirty="0"/>
              <a:t>nominally</a:t>
            </a:r>
            <a:r>
              <a:rPr lang="en-US" sz="2400" dirty="0"/>
              <a:t> 1,000 Btus, so </a:t>
            </a:r>
            <a:r>
              <a:rPr lang="en-US" sz="2400" i="1" u="sng" dirty="0"/>
              <a:t>about</a:t>
            </a:r>
            <a:r>
              <a:rPr lang="en-US" sz="2400" dirty="0"/>
              <a:t> 1,000,000 Btu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Or it could be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Therms, which is exactly 100,000 Btu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Or it could be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/>
              <a:t>Dth</a:t>
            </a:r>
            <a:r>
              <a:rPr lang="en-US" sz="2400" dirty="0"/>
              <a:t>, the metric prefix Deka for 10, which is exactly 1,000,000 Btu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i="1" dirty="0"/>
              <a:t>And the boiler itself could be rated in MMBtu, which are Roman “M”s so a thousand </a:t>
            </a:r>
            <a:r>
              <a:rPr lang="en-US" i="1" dirty="0" err="1"/>
              <a:t>thousand</a:t>
            </a:r>
            <a:r>
              <a:rPr lang="en-US" i="1" dirty="0"/>
              <a:t> Btus, i.e. a million Btus or a SI </a:t>
            </a:r>
            <a:r>
              <a:rPr lang="en-US" i="1" dirty="0" err="1"/>
              <a:t>MBtus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7748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74D371-CABE-4364-BC10-C28D0068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Confused Yet?</a:t>
            </a:r>
          </a:p>
        </p:txBody>
      </p:sp>
    </p:spTree>
    <p:extLst>
      <p:ext uri="{BB962C8B-B14F-4D97-AF65-F5344CB8AC3E}">
        <p14:creationId xmlns:p14="http://schemas.microsoft.com/office/powerpoint/2010/main" val="257449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9800F-DA8A-4A35-9B75-A41D3348C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Gordon’s Next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B62FE-050C-4512-BEBC-3C7825627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i="1" dirty="0"/>
              <a:t>How do you convert pounds of steam to Btus? </a:t>
            </a:r>
          </a:p>
          <a:p>
            <a:pPr marL="0" indent="0">
              <a:buNone/>
            </a:pPr>
            <a:endParaRPr lang="en-US" sz="3200" i="1" dirty="0"/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2330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CDFCF-97C7-4670-A40A-9B69560AC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How Does Steam Deliver Energy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A9BA8E-810F-44B6-A618-7B8E92502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75173"/>
            <a:ext cx="10127226" cy="538282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249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0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sink, dirty&#10;&#10;Description automatically generated">
            <a:extLst>
              <a:ext uri="{FF2B5EF4-FFF2-40B4-BE49-F238E27FC236}">
                <a16:creationId xmlns:a16="http://schemas.microsoft.com/office/drawing/2014/main" id="{BBE2577A-952D-4F33-A7B4-688111256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1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CF784-EE31-4490-AE62-DA6B5BED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Logging Hot Gas Bypass</a:t>
            </a:r>
          </a:p>
        </p:txBody>
      </p:sp>
    </p:spTree>
    <p:extLst>
      <p:ext uri="{BB962C8B-B14F-4D97-AF65-F5344CB8AC3E}">
        <p14:creationId xmlns:p14="http://schemas.microsoft.com/office/powerpoint/2010/main" val="280995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cluttered, engine&#10;&#10;Description automatically generated">
            <a:extLst>
              <a:ext uri="{FF2B5EF4-FFF2-40B4-BE49-F238E27FC236}">
                <a16:creationId xmlns:a16="http://schemas.microsoft.com/office/drawing/2014/main" id="{A9669E2A-1E80-4DD7-8914-D3EF0EE0A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4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engine, dirty&#10;&#10;Description automatically generated">
            <a:extLst>
              <a:ext uri="{FF2B5EF4-FFF2-40B4-BE49-F238E27FC236}">
                <a16:creationId xmlns:a16="http://schemas.microsoft.com/office/drawing/2014/main" id="{11479E2F-6292-44A6-9824-F2DC7584E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1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 - up of several pipes&#10;&#10;Description automatically generated with medium confidence">
            <a:extLst>
              <a:ext uri="{FF2B5EF4-FFF2-40B4-BE49-F238E27FC236}">
                <a16:creationId xmlns:a16="http://schemas.microsoft.com/office/drawing/2014/main" id="{7A002D29-87EC-4A0F-AA61-D5CF4D90B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04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urniture, trash, miller&#10;&#10;Description automatically generated">
            <a:extLst>
              <a:ext uri="{FF2B5EF4-FFF2-40B4-BE49-F238E27FC236}">
                <a16:creationId xmlns:a16="http://schemas.microsoft.com/office/drawing/2014/main" id="{6F522DE2-7A9E-4C8B-8922-5646B5E4D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7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0F92C9CA-4173-454A-9146-24DE05AA0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13CC7-05BF-4415-93CB-701AB5F15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Condensate Pump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E4457-33F6-4618-B976-AE6B2A560F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Field Notes:</a:t>
            </a:r>
          </a:p>
          <a:p>
            <a:pPr marL="457200" indent="-457200"/>
            <a:r>
              <a:rPr lang="en-US" sz="2400" dirty="0"/>
              <a:t>Condensate receiver dimensions</a:t>
            </a:r>
          </a:p>
          <a:p>
            <a:pPr marL="914400" lvl="1" indent="-457200"/>
            <a:r>
              <a:rPr lang="en-US" sz="2000" dirty="0"/>
              <a:t>38” high</a:t>
            </a:r>
          </a:p>
          <a:p>
            <a:pPr marL="914400" lvl="1" indent="-457200"/>
            <a:r>
              <a:rPr lang="en-US" sz="2000" dirty="0"/>
              <a:t>38” wide</a:t>
            </a:r>
          </a:p>
          <a:p>
            <a:pPr marL="457200" indent="-457200"/>
            <a:r>
              <a:rPr lang="en-US" sz="2000" dirty="0"/>
              <a:t>Level change per cycle – 3-5/8”</a:t>
            </a:r>
          </a:p>
          <a:p>
            <a:pPr marL="457200" indent="-457200"/>
            <a:r>
              <a:rPr lang="en-US" sz="2000" dirty="0"/>
              <a:t>Typical cycle time – 13 seconds</a:t>
            </a:r>
          </a:p>
          <a:p>
            <a:pPr marL="0" indent="0">
              <a:buNone/>
            </a:pPr>
            <a:r>
              <a:rPr lang="en-US" dirty="0"/>
              <a:t>The Technique:</a:t>
            </a: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https://av8rdas.wordpress.com/2009/12/23/assessing-steam-consumption-with-an-alarm-clock/</a:t>
            </a:r>
            <a:r>
              <a:rPr lang="en-US" sz="2000" dirty="0"/>
              <a:t> </a:t>
            </a:r>
          </a:p>
        </p:txBody>
      </p:sp>
      <p:pic>
        <p:nvPicPr>
          <p:cNvPr id="10" name="Content Placeholder 9" descr="A picture containing indoor, room, sitting, cluttered&#10;&#10;Description automatically generated">
            <a:extLst>
              <a:ext uri="{FF2B5EF4-FFF2-40B4-BE49-F238E27FC236}">
                <a16:creationId xmlns:a16="http://schemas.microsoft.com/office/drawing/2014/main" id="{B42F1CEE-5213-49F3-A48F-66FA43382B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82130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Group 353"/>
          <p:cNvGrpSpPr>
            <a:grpSpLocks noChangeAspect="1"/>
          </p:cNvGrpSpPr>
          <p:nvPr/>
        </p:nvGrpSpPr>
        <p:grpSpPr>
          <a:xfrm>
            <a:off x="9178126" y="1236154"/>
            <a:ext cx="834962" cy="914400"/>
            <a:chOff x="2759405" y="2981392"/>
            <a:chExt cx="1857991" cy="2034760"/>
          </a:xfrm>
        </p:grpSpPr>
        <p:sp>
          <p:nvSpPr>
            <p:cNvPr id="355" name="Freeform 354"/>
            <p:cNvSpPr/>
            <p:nvPr/>
          </p:nvSpPr>
          <p:spPr bwMode="auto">
            <a:xfrm rot="5400000" flipH="1">
              <a:off x="3747063" y="3298974"/>
              <a:ext cx="1028457" cy="497882"/>
            </a:xfrm>
            <a:custGeom>
              <a:avLst/>
              <a:gdLst>
                <a:gd name="connsiteX0" fmla="*/ 719931 w 1124346"/>
                <a:gd name="connsiteY0" fmla="*/ 477441 h 499269"/>
                <a:gd name="connsiteX1" fmla="*/ 679450 w 1124346"/>
                <a:gd name="connsiteY1" fmla="*/ 408384 h 499269"/>
                <a:gd name="connsiteX2" fmla="*/ 627062 w 1124346"/>
                <a:gd name="connsiteY2" fmla="*/ 329803 h 499269"/>
                <a:gd name="connsiteX3" fmla="*/ 565150 w 1124346"/>
                <a:gd name="connsiteY3" fmla="*/ 260747 h 499269"/>
                <a:gd name="connsiteX4" fmla="*/ 484187 w 1124346"/>
                <a:gd name="connsiteY4" fmla="*/ 203597 h 499269"/>
                <a:gd name="connsiteX5" fmla="*/ 412750 w 1124346"/>
                <a:gd name="connsiteY5" fmla="*/ 148828 h 499269"/>
                <a:gd name="connsiteX6" fmla="*/ 310356 w 1124346"/>
                <a:gd name="connsiteY6" fmla="*/ 108347 h 499269"/>
                <a:gd name="connsiteX7" fmla="*/ 219868 w 1124346"/>
                <a:gd name="connsiteY7" fmla="*/ 79772 h 499269"/>
                <a:gd name="connsiteX8" fmla="*/ 127000 w 1124346"/>
                <a:gd name="connsiteY8" fmla="*/ 65484 h 499269"/>
                <a:gd name="connsiteX9" fmla="*/ 981868 w 1124346"/>
                <a:gd name="connsiteY9" fmla="*/ 60722 h 499269"/>
                <a:gd name="connsiteX10" fmla="*/ 981868 w 1124346"/>
                <a:gd name="connsiteY10" fmla="*/ 429816 h 499269"/>
                <a:gd name="connsiteX11" fmla="*/ 719931 w 1124346"/>
                <a:gd name="connsiteY11" fmla="*/ 477441 h 499269"/>
                <a:gd name="connsiteX0" fmla="*/ 719931 w 1124346"/>
                <a:gd name="connsiteY0" fmla="*/ 477441 h 499269"/>
                <a:gd name="connsiteX1" fmla="*/ 679450 w 1124346"/>
                <a:gd name="connsiteY1" fmla="*/ 408384 h 499269"/>
                <a:gd name="connsiteX2" fmla="*/ 627062 w 1124346"/>
                <a:gd name="connsiteY2" fmla="*/ 329803 h 499269"/>
                <a:gd name="connsiteX3" fmla="*/ 565150 w 1124346"/>
                <a:gd name="connsiteY3" fmla="*/ 260747 h 499269"/>
                <a:gd name="connsiteX4" fmla="*/ 484187 w 1124346"/>
                <a:gd name="connsiteY4" fmla="*/ 203597 h 499269"/>
                <a:gd name="connsiteX5" fmla="*/ 412750 w 1124346"/>
                <a:gd name="connsiteY5" fmla="*/ 148828 h 499269"/>
                <a:gd name="connsiteX6" fmla="*/ 310356 w 1124346"/>
                <a:gd name="connsiteY6" fmla="*/ 108347 h 499269"/>
                <a:gd name="connsiteX7" fmla="*/ 219868 w 1124346"/>
                <a:gd name="connsiteY7" fmla="*/ 79772 h 499269"/>
                <a:gd name="connsiteX8" fmla="*/ 127000 w 1124346"/>
                <a:gd name="connsiteY8" fmla="*/ 65484 h 499269"/>
                <a:gd name="connsiteX9" fmla="*/ 981868 w 1124346"/>
                <a:gd name="connsiteY9" fmla="*/ 60722 h 499269"/>
                <a:gd name="connsiteX10" fmla="*/ 981868 w 1124346"/>
                <a:gd name="connsiteY10" fmla="*/ 429816 h 499269"/>
                <a:gd name="connsiteX11" fmla="*/ 719931 w 1124346"/>
                <a:gd name="connsiteY11" fmla="*/ 477441 h 499269"/>
                <a:gd name="connsiteX0" fmla="*/ 719931 w 1124346"/>
                <a:gd name="connsiteY0" fmla="*/ 477441 h 499269"/>
                <a:gd name="connsiteX1" fmla="*/ 679450 w 1124346"/>
                <a:gd name="connsiteY1" fmla="*/ 408384 h 499269"/>
                <a:gd name="connsiteX2" fmla="*/ 627062 w 1124346"/>
                <a:gd name="connsiteY2" fmla="*/ 329803 h 499269"/>
                <a:gd name="connsiteX3" fmla="*/ 565150 w 1124346"/>
                <a:gd name="connsiteY3" fmla="*/ 260747 h 499269"/>
                <a:gd name="connsiteX4" fmla="*/ 484187 w 1124346"/>
                <a:gd name="connsiteY4" fmla="*/ 203597 h 499269"/>
                <a:gd name="connsiteX5" fmla="*/ 412750 w 1124346"/>
                <a:gd name="connsiteY5" fmla="*/ 148828 h 499269"/>
                <a:gd name="connsiteX6" fmla="*/ 310356 w 1124346"/>
                <a:gd name="connsiteY6" fmla="*/ 108347 h 499269"/>
                <a:gd name="connsiteX7" fmla="*/ 219868 w 1124346"/>
                <a:gd name="connsiteY7" fmla="*/ 79772 h 499269"/>
                <a:gd name="connsiteX8" fmla="*/ 127000 w 1124346"/>
                <a:gd name="connsiteY8" fmla="*/ 65484 h 499269"/>
                <a:gd name="connsiteX9" fmla="*/ 981868 w 1124346"/>
                <a:gd name="connsiteY9" fmla="*/ 60722 h 499269"/>
                <a:gd name="connsiteX10" fmla="*/ 981868 w 1124346"/>
                <a:gd name="connsiteY10" fmla="*/ 429816 h 499269"/>
                <a:gd name="connsiteX11" fmla="*/ 719931 w 1124346"/>
                <a:gd name="connsiteY11" fmla="*/ 477441 h 499269"/>
                <a:gd name="connsiteX0" fmla="*/ 719931 w 1124346"/>
                <a:gd name="connsiteY0" fmla="*/ 477441 h 477441"/>
                <a:gd name="connsiteX1" fmla="*/ 679450 w 1124346"/>
                <a:gd name="connsiteY1" fmla="*/ 408384 h 477441"/>
                <a:gd name="connsiteX2" fmla="*/ 627062 w 1124346"/>
                <a:gd name="connsiteY2" fmla="*/ 329803 h 477441"/>
                <a:gd name="connsiteX3" fmla="*/ 565150 w 1124346"/>
                <a:gd name="connsiteY3" fmla="*/ 260747 h 477441"/>
                <a:gd name="connsiteX4" fmla="*/ 484187 w 1124346"/>
                <a:gd name="connsiteY4" fmla="*/ 203597 h 477441"/>
                <a:gd name="connsiteX5" fmla="*/ 412750 w 1124346"/>
                <a:gd name="connsiteY5" fmla="*/ 148828 h 477441"/>
                <a:gd name="connsiteX6" fmla="*/ 310356 w 1124346"/>
                <a:gd name="connsiteY6" fmla="*/ 108347 h 477441"/>
                <a:gd name="connsiteX7" fmla="*/ 219868 w 1124346"/>
                <a:gd name="connsiteY7" fmla="*/ 79772 h 477441"/>
                <a:gd name="connsiteX8" fmla="*/ 127000 w 1124346"/>
                <a:gd name="connsiteY8" fmla="*/ 65484 h 477441"/>
                <a:gd name="connsiteX9" fmla="*/ 981868 w 1124346"/>
                <a:gd name="connsiteY9" fmla="*/ 60722 h 477441"/>
                <a:gd name="connsiteX10" fmla="*/ 981868 w 1124346"/>
                <a:gd name="connsiteY10" fmla="*/ 429816 h 477441"/>
                <a:gd name="connsiteX11" fmla="*/ 719931 w 1124346"/>
                <a:gd name="connsiteY11" fmla="*/ 477441 h 477441"/>
                <a:gd name="connsiteX0" fmla="*/ 719931 w 1124346"/>
                <a:gd name="connsiteY0" fmla="*/ 477441 h 477441"/>
                <a:gd name="connsiteX1" fmla="*/ 679450 w 1124346"/>
                <a:gd name="connsiteY1" fmla="*/ 408384 h 477441"/>
                <a:gd name="connsiteX2" fmla="*/ 627062 w 1124346"/>
                <a:gd name="connsiteY2" fmla="*/ 329803 h 477441"/>
                <a:gd name="connsiteX3" fmla="*/ 565150 w 1124346"/>
                <a:gd name="connsiteY3" fmla="*/ 260747 h 477441"/>
                <a:gd name="connsiteX4" fmla="*/ 484187 w 1124346"/>
                <a:gd name="connsiteY4" fmla="*/ 203597 h 477441"/>
                <a:gd name="connsiteX5" fmla="*/ 412750 w 1124346"/>
                <a:gd name="connsiteY5" fmla="*/ 148828 h 477441"/>
                <a:gd name="connsiteX6" fmla="*/ 310356 w 1124346"/>
                <a:gd name="connsiteY6" fmla="*/ 108347 h 477441"/>
                <a:gd name="connsiteX7" fmla="*/ 219868 w 1124346"/>
                <a:gd name="connsiteY7" fmla="*/ 79772 h 477441"/>
                <a:gd name="connsiteX8" fmla="*/ 127000 w 1124346"/>
                <a:gd name="connsiteY8" fmla="*/ 65484 h 477441"/>
                <a:gd name="connsiteX9" fmla="*/ 981868 w 1124346"/>
                <a:gd name="connsiteY9" fmla="*/ 60722 h 477441"/>
                <a:gd name="connsiteX10" fmla="*/ 981868 w 1124346"/>
                <a:gd name="connsiteY10" fmla="*/ 429816 h 477441"/>
                <a:gd name="connsiteX11" fmla="*/ 719931 w 1124346"/>
                <a:gd name="connsiteY11" fmla="*/ 477441 h 477441"/>
                <a:gd name="connsiteX0" fmla="*/ 719931 w 987821"/>
                <a:gd name="connsiteY0" fmla="*/ 477441 h 477441"/>
                <a:gd name="connsiteX1" fmla="*/ 679450 w 987821"/>
                <a:gd name="connsiteY1" fmla="*/ 408384 h 477441"/>
                <a:gd name="connsiteX2" fmla="*/ 627062 w 987821"/>
                <a:gd name="connsiteY2" fmla="*/ 329803 h 477441"/>
                <a:gd name="connsiteX3" fmla="*/ 565150 w 987821"/>
                <a:gd name="connsiteY3" fmla="*/ 260747 h 477441"/>
                <a:gd name="connsiteX4" fmla="*/ 484187 w 987821"/>
                <a:gd name="connsiteY4" fmla="*/ 203597 h 477441"/>
                <a:gd name="connsiteX5" fmla="*/ 412750 w 987821"/>
                <a:gd name="connsiteY5" fmla="*/ 148828 h 477441"/>
                <a:gd name="connsiteX6" fmla="*/ 310356 w 987821"/>
                <a:gd name="connsiteY6" fmla="*/ 108347 h 477441"/>
                <a:gd name="connsiteX7" fmla="*/ 219868 w 987821"/>
                <a:gd name="connsiteY7" fmla="*/ 79772 h 477441"/>
                <a:gd name="connsiteX8" fmla="*/ 127000 w 987821"/>
                <a:gd name="connsiteY8" fmla="*/ 65484 h 477441"/>
                <a:gd name="connsiteX9" fmla="*/ 981868 w 987821"/>
                <a:gd name="connsiteY9" fmla="*/ 60722 h 477441"/>
                <a:gd name="connsiteX10" fmla="*/ 981868 w 987821"/>
                <a:gd name="connsiteY10" fmla="*/ 429816 h 477441"/>
                <a:gd name="connsiteX11" fmla="*/ 719931 w 987821"/>
                <a:gd name="connsiteY11" fmla="*/ 477441 h 477441"/>
                <a:gd name="connsiteX0" fmla="*/ 719931 w 987821"/>
                <a:gd name="connsiteY0" fmla="*/ 416719 h 416719"/>
                <a:gd name="connsiteX1" fmla="*/ 679450 w 987821"/>
                <a:gd name="connsiteY1" fmla="*/ 347662 h 416719"/>
                <a:gd name="connsiteX2" fmla="*/ 627062 w 987821"/>
                <a:gd name="connsiteY2" fmla="*/ 269081 h 416719"/>
                <a:gd name="connsiteX3" fmla="*/ 565150 w 987821"/>
                <a:gd name="connsiteY3" fmla="*/ 200025 h 416719"/>
                <a:gd name="connsiteX4" fmla="*/ 484187 w 987821"/>
                <a:gd name="connsiteY4" fmla="*/ 142875 h 416719"/>
                <a:gd name="connsiteX5" fmla="*/ 412750 w 987821"/>
                <a:gd name="connsiteY5" fmla="*/ 88106 h 416719"/>
                <a:gd name="connsiteX6" fmla="*/ 310356 w 987821"/>
                <a:gd name="connsiteY6" fmla="*/ 47625 h 416719"/>
                <a:gd name="connsiteX7" fmla="*/ 219868 w 987821"/>
                <a:gd name="connsiteY7" fmla="*/ 19050 h 416719"/>
                <a:gd name="connsiteX8" fmla="*/ 127000 w 987821"/>
                <a:gd name="connsiteY8" fmla="*/ 4762 h 416719"/>
                <a:gd name="connsiteX9" fmla="*/ 981868 w 987821"/>
                <a:gd name="connsiteY9" fmla="*/ 0 h 416719"/>
                <a:gd name="connsiteX10" fmla="*/ 981868 w 987821"/>
                <a:gd name="connsiteY10" fmla="*/ 369094 h 416719"/>
                <a:gd name="connsiteX11" fmla="*/ 719931 w 987821"/>
                <a:gd name="connsiteY11" fmla="*/ 416719 h 416719"/>
                <a:gd name="connsiteX0" fmla="*/ 592931 w 860821"/>
                <a:gd name="connsiteY0" fmla="*/ 416719 h 416719"/>
                <a:gd name="connsiteX1" fmla="*/ 552450 w 860821"/>
                <a:gd name="connsiteY1" fmla="*/ 347662 h 416719"/>
                <a:gd name="connsiteX2" fmla="*/ 500062 w 860821"/>
                <a:gd name="connsiteY2" fmla="*/ 269081 h 416719"/>
                <a:gd name="connsiteX3" fmla="*/ 438150 w 860821"/>
                <a:gd name="connsiteY3" fmla="*/ 200025 h 416719"/>
                <a:gd name="connsiteX4" fmla="*/ 357187 w 860821"/>
                <a:gd name="connsiteY4" fmla="*/ 142875 h 416719"/>
                <a:gd name="connsiteX5" fmla="*/ 285750 w 860821"/>
                <a:gd name="connsiteY5" fmla="*/ 88106 h 416719"/>
                <a:gd name="connsiteX6" fmla="*/ 183356 w 860821"/>
                <a:gd name="connsiteY6" fmla="*/ 47625 h 416719"/>
                <a:gd name="connsiteX7" fmla="*/ 92868 w 860821"/>
                <a:gd name="connsiteY7" fmla="*/ 19050 h 416719"/>
                <a:gd name="connsiteX8" fmla="*/ 0 w 860821"/>
                <a:gd name="connsiteY8" fmla="*/ 4762 h 416719"/>
                <a:gd name="connsiteX9" fmla="*/ 854868 w 860821"/>
                <a:gd name="connsiteY9" fmla="*/ 0 h 416719"/>
                <a:gd name="connsiteX10" fmla="*/ 854868 w 860821"/>
                <a:gd name="connsiteY10" fmla="*/ 369094 h 416719"/>
                <a:gd name="connsiteX11" fmla="*/ 592931 w 860821"/>
                <a:gd name="connsiteY11" fmla="*/ 416719 h 41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60821" h="416719">
                  <a:moveTo>
                    <a:pt x="592931" y="416719"/>
                  </a:moveTo>
                  <a:cubicBezTo>
                    <a:pt x="569516" y="375841"/>
                    <a:pt x="567928" y="372268"/>
                    <a:pt x="552450" y="347662"/>
                  </a:cubicBezTo>
                  <a:cubicBezTo>
                    <a:pt x="536972" y="323056"/>
                    <a:pt x="519112" y="293687"/>
                    <a:pt x="500062" y="269081"/>
                  </a:cubicBezTo>
                  <a:cubicBezTo>
                    <a:pt x="481012" y="244475"/>
                    <a:pt x="461962" y="221059"/>
                    <a:pt x="438150" y="200025"/>
                  </a:cubicBezTo>
                  <a:cubicBezTo>
                    <a:pt x="414338" y="178991"/>
                    <a:pt x="382587" y="161528"/>
                    <a:pt x="357187" y="142875"/>
                  </a:cubicBezTo>
                  <a:cubicBezTo>
                    <a:pt x="331787" y="124222"/>
                    <a:pt x="314722" y="103981"/>
                    <a:pt x="285750" y="88106"/>
                  </a:cubicBezTo>
                  <a:cubicBezTo>
                    <a:pt x="256778" y="72231"/>
                    <a:pt x="215503" y="59134"/>
                    <a:pt x="183356" y="47625"/>
                  </a:cubicBezTo>
                  <a:cubicBezTo>
                    <a:pt x="151209" y="36116"/>
                    <a:pt x="123427" y="26194"/>
                    <a:pt x="92868" y="19050"/>
                  </a:cubicBezTo>
                  <a:cubicBezTo>
                    <a:pt x="62309" y="11906"/>
                    <a:pt x="96044" y="22225"/>
                    <a:pt x="0" y="4762"/>
                  </a:cubicBezTo>
                  <a:cubicBezTo>
                    <a:pt x="127000" y="1587"/>
                    <a:pt x="590153" y="2778"/>
                    <a:pt x="854868" y="0"/>
                  </a:cubicBezTo>
                  <a:cubicBezTo>
                    <a:pt x="860821" y="154385"/>
                    <a:pt x="858837" y="235347"/>
                    <a:pt x="854868" y="369094"/>
                  </a:cubicBezTo>
                  <a:cubicBezTo>
                    <a:pt x="761206" y="385366"/>
                    <a:pt x="747315" y="390922"/>
                    <a:pt x="592931" y="416719"/>
                  </a:cubicBezTo>
                  <a:close/>
                </a:path>
              </a:pathLst>
            </a:custGeom>
            <a:solidFill>
              <a:srgbClr val="FF0000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356" name="Oval 355"/>
            <p:cNvSpPr>
              <a:spLocks noChangeAspect="1"/>
            </p:cNvSpPr>
            <p:nvPr/>
          </p:nvSpPr>
          <p:spPr bwMode="auto">
            <a:xfrm rot="5400000" flipH="1">
              <a:off x="2759424" y="3268187"/>
              <a:ext cx="1747946" cy="1747983"/>
            </a:xfrm>
            <a:prstGeom prst="ellipse">
              <a:avLst/>
            </a:prstGeom>
            <a:solidFill>
              <a:srgbClr val="FF0000"/>
            </a:solidFill>
            <a:ln w="476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357" name="Rectangle 356"/>
            <p:cNvSpPr/>
            <p:nvPr/>
          </p:nvSpPr>
          <p:spPr bwMode="auto">
            <a:xfrm rot="5400000" flipH="1">
              <a:off x="4260063" y="2678682"/>
              <a:ext cx="54624" cy="66004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476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 b="1" dirty="0">
                <a:latin typeface="Arial Narrow" pitchFamily="34" charset="0"/>
              </a:endParaRPr>
            </a:p>
          </p:txBody>
        </p:sp>
        <p:grpSp>
          <p:nvGrpSpPr>
            <p:cNvPr id="358" name="Group 357"/>
            <p:cNvGrpSpPr/>
            <p:nvPr/>
          </p:nvGrpSpPr>
          <p:grpSpPr>
            <a:xfrm>
              <a:off x="2873429" y="3327560"/>
              <a:ext cx="1430100" cy="1430100"/>
              <a:chOff x="2857281" y="3476040"/>
              <a:chExt cx="1430100" cy="1430100"/>
            </a:xfrm>
          </p:grpSpPr>
          <p:sp>
            <p:nvSpPr>
              <p:cNvPr id="364" name="Oval 363"/>
              <p:cNvSpPr>
                <a:spLocks noChangeAspect="1"/>
              </p:cNvSpPr>
              <p:nvPr/>
            </p:nvSpPr>
            <p:spPr bwMode="auto">
              <a:xfrm rot="5400000" flipH="1">
                <a:off x="2857281" y="3476040"/>
                <a:ext cx="1430100" cy="143010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FFA100"/>
                  </a:gs>
                  <a:gs pos="6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endParaRPr>
              </a:p>
            </p:txBody>
          </p:sp>
          <p:sp>
            <p:nvSpPr>
              <p:cNvPr id="365" name="Oval 364"/>
              <p:cNvSpPr>
                <a:spLocks noChangeAspect="1"/>
              </p:cNvSpPr>
              <p:nvPr/>
            </p:nvSpPr>
            <p:spPr bwMode="auto">
              <a:xfrm rot="5400000" flipH="1">
                <a:off x="3429321" y="4048080"/>
                <a:ext cx="286020" cy="286020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endParaRPr>
              </a:p>
            </p:txBody>
          </p:sp>
          <p:grpSp>
            <p:nvGrpSpPr>
              <p:cNvPr id="366" name="Group 47"/>
              <p:cNvGrpSpPr/>
              <p:nvPr/>
            </p:nvGrpSpPr>
            <p:grpSpPr>
              <a:xfrm rot="5400000" flipH="1">
                <a:off x="3451291" y="4019158"/>
                <a:ext cx="870227" cy="630634"/>
                <a:chOff x="6588124" y="776289"/>
                <a:chExt cx="1112837" cy="806448"/>
              </a:xfrm>
              <a:noFill/>
            </p:grpSpPr>
            <p:sp>
              <p:nvSpPr>
                <p:cNvPr id="380" name="Freeform 379"/>
                <p:cNvSpPr/>
                <p:nvPr/>
              </p:nvSpPr>
              <p:spPr bwMode="auto">
                <a:xfrm rot="20520000">
                  <a:off x="7167561" y="776289"/>
                  <a:ext cx="533400" cy="561975"/>
                </a:xfrm>
                <a:custGeom>
                  <a:avLst/>
                  <a:gdLst>
                    <a:gd name="connsiteX0" fmla="*/ 0 w 533400"/>
                    <a:gd name="connsiteY0" fmla="*/ 561975 h 561975"/>
                    <a:gd name="connsiteX1" fmla="*/ 42863 w 533400"/>
                    <a:gd name="connsiteY1" fmla="*/ 376238 h 561975"/>
                    <a:gd name="connsiteX2" fmla="*/ 166688 w 533400"/>
                    <a:gd name="connsiteY2" fmla="*/ 204788 h 561975"/>
                    <a:gd name="connsiteX3" fmla="*/ 347663 w 533400"/>
                    <a:gd name="connsiteY3" fmla="*/ 71438 h 561975"/>
                    <a:gd name="connsiteX4" fmla="*/ 533400 w 533400"/>
                    <a:gd name="connsiteY4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3400" h="561975">
                      <a:moveTo>
                        <a:pt x="0" y="561975"/>
                      </a:moveTo>
                      <a:cubicBezTo>
                        <a:pt x="7541" y="498872"/>
                        <a:pt x="15082" y="435769"/>
                        <a:pt x="42863" y="376238"/>
                      </a:cubicBezTo>
                      <a:cubicBezTo>
                        <a:pt x="70644" y="316707"/>
                        <a:pt x="115888" y="255588"/>
                        <a:pt x="166688" y="204788"/>
                      </a:cubicBezTo>
                      <a:cubicBezTo>
                        <a:pt x="217488" y="153988"/>
                        <a:pt x="286544" y="105569"/>
                        <a:pt x="347663" y="71438"/>
                      </a:cubicBezTo>
                      <a:cubicBezTo>
                        <a:pt x="408782" y="37307"/>
                        <a:pt x="508000" y="12700"/>
                        <a:pt x="533400" y="0"/>
                      </a:cubicBezTo>
                    </a:path>
                  </a:pathLst>
                </a:cu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  <p:sp>
              <p:nvSpPr>
                <p:cNvPr id="381" name="Freeform 380"/>
                <p:cNvSpPr/>
                <p:nvPr/>
              </p:nvSpPr>
              <p:spPr bwMode="auto">
                <a:xfrm rot="18335010">
                  <a:off x="6839689" y="822014"/>
                  <a:ext cx="533400" cy="561975"/>
                </a:xfrm>
                <a:custGeom>
                  <a:avLst/>
                  <a:gdLst>
                    <a:gd name="connsiteX0" fmla="*/ 0 w 533400"/>
                    <a:gd name="connsiteY0" fmla="*/ 561975 h 561975"/>
                    <a:gd name="connsiteX1" fmla="*/ 42863 w 533400"/>
                    <a:gd name="connsiteY1" fmla="*/ 376238 h 561975"/>
                    <a:gd name="connsiteX2" fmla="*/ 166688 w 533400"/>
                    <a:gd name="connsiteY2" fmla="*/ 204788 h 561975"/>
                    <a:gd name="connsiteX3" fmla="*/ 347663 w 533400"/>
                    <a:gd name="connsiteY3" fmla="*/ 71438 h 561975"/>
                    <a:gd name="connsiteX4" fmla="*/ 533400 w 533400"/>
                    <a:gd name="connsiteY4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3400" h="561975">
                      <a:moveTo>
                        <a:pt x="0" y="561975"/>
                      </a:moveTo>
                      <a:cubicBezTo>
                        <a:pt x="7541" y="498872"/>
                        <a:pt x="15082" y="435769"/>
                        <a:pt x="42863" y="376238"/>
                      </a:cubicBezTo>
                      <a:cubicBezTo>
                        <a:pt x="70644" y="316707"/>
                        <a:pt x="115888" y="255588"/>
                        <a:pt x="166688" y="204788"/>
                      </a:cubicBezTo>
                      <a:cubicBezTo>
                        <a:pt x="217488" y="153988"/>
                        <a:pt x="286544" y="105569"/>
                        <a:pt x="347663" y="71438"/>
                      </a:cubicBezTo>
                      <a:cubicBezTo>
                        <a:pt x="408782" y="37307"/>
                        <a:pt x="508000" y="12700"/>
                        <a:pt x="533400" y="0"/>
                      </a:cubicBezTo>
                    </a:path>
                  </a:pathLst>
                </a:cu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  <p:sp>
              <p:nvSpPr>
                <p:cNvPr id="382" name="Freeform 381"/>
                <p:cNvSpPr/>
                <p:nvPr/>
              </p:nvSpPr>
              <p:spPr bwMode="auto">
                <a:xfrm rot="16200000">
                  <a:off x="6602412" y="1035049"/>
                  <a:ext cx="533400" cy="561975"/>
                </a:xfrm>
                <a:custGeom>
                  <a:avLst/>
                  <a:gdLst>
                    <a:gd name="connsiteX0" fmla="*/ 0 w 533400"/>
                    <a:gd name="connsiteY0" fmla="*/ 561975 h 561975"/>
                    <a:gd name="connsiteX1" fmla="*/ 42863 w 533400"/>
                    <a:gd name="connsiteY1" fmla="*/ 376238 h 561975"/>
                    <a:gd name="connsiteX2" fmla="*/ 166688 w 533400"/>
                    <a:gd name="connsiteY2" fmla="*/ 204788 h 561975"/>
                    <a:gd name="connsiteX3" fmla="*/ 347663 w 533400"/>
                    <a:gd name="connsiteY3" fmla="*/ 71438 h 561975"/>
                    <a:gd name="connsiteX4" fmla="*/ 533400 w 533400"/>
                    <a:gd name="connsiteY4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3400" h="561975">
                      <a:moveTo>
                        <a:pt x="0" y="561975"/>
                      </a:moveTo>
                      <a:cubicBezTo>
                        <a:pt x="7541" y="498872"/>
                        <a:pt x="15082" y="435769"/>
                        <a:pt x="42863" y="376238"/>
                      </a:cubicBezTo>
                      <a:cubicBezTo>
                        <a:pt x="70644" y="316707"/>
                        <a:pt x="115888" y="255588"/>
                        <a:pt x="166688" y="204788"/>
                      </a:cubicBezTo>
                      <a:cubicBezTo>
                        <a:pt x="217488" y="153988"/>
                        <a:pt x="286544" y="105569"/>
                        <a:pt x="347663" y="71438"/>
                      </a:cubicBezTo>
                      <a:cubicBezTo>
                        <a:pt x="408782" y="37307"/>
                        <a:pt x="508000" y="12700"/>
                        <a:pt x="533400" y="0"/>
                      </a:cubicBezTo>
                    </a:path>
                  </a:pathLst>
                </a:cu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en-US" sz="1000" b="1" dirty="0"/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en-US" sz="1000" b="1" dirty="0"/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en-US" sz="1000" b="1" dirty="0"/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en-US" sz="1000" b="1" dirty="0"/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en-US" sz="1000" b="1" dirty="0"/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en-US" sz="1000" b="1" dirty="0"/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367" name="Group 48"/>
              <p:cNvGrpSpPr/>
              <p:nvPr/>
            </p:nvGrpSpPr>
            <p:grpSpPr>
              <a:xfrm rot="16200000" flipH="1">
                <a:off x="2825621" y="3728668"/>
                <a:ext cx="870227" cy="630634"/>
                <a:chOff x="6588124" y="776289"/>
                <a:chExt cx="1112837" cy="806448"/>
              </a:xfrm>
              <a:noFill/>
            </p:grpSpPr>
            <p:sp>
              <p:nvSpPr>
                <p:cNvPr id="377" name="Freeform 376"/>
                <p:cNvSpPr/>
                <p:nvPr/>
              </p:nvSpPr>
              <p:spPr bwMode="auto">
                <a:xfrm rot="20520000">
                  <a:off x="7167561" y="776289"/>
                  <a:ext cx="533400" cy="561975"/>
                </a:xfrm>
                <a:custGeom>
                  <a:avLst/>
                  <a:gdLst>
                    <a:gd name="connsiteX0" fmla="*/ 0 w 533400"/>
                    <a:gd name="connsiteY0" fmla="*/ 561975 h 561975"/>
                    <a:gd name="connsiteX1" fmla="*/ 42863 w 533400"/>
                    <a:gd name="connsiteY1" fmla="*/ 376238 h 561975"/>
                    <a:gd name="connsiteX2" fmla="*/ 166688 w 533400"/>
                    <a:gd name="connsiteY2" fmla="*/ 204788 h 561975"/>
                    <a:gd name="connsiteX3" fmla="*/ 347663 w 533400"/>
                    <a:gd name="connsiteY3" fmla="*/ 71438 h 561975"/>
                    <a:gd name="connsiteX4" fmla="*/ 533400 w 533400"/>
                    <a:gd name="connsiteY4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3400" h="561975">
                      <a:moveTo>
                        <a:pt x="0" y="561975"/>
                      </a:moveTo>
                      <a:cubicBezTo>
                        <a:pt x="7541" y="498872"/>
                        <a:pt x="15082" y="435769"/>
                        <a:pt x="42863" y="376238"/>
                      </a:cubicBezTo>
                      <a:cubicBezTo>
                        <a:pt x="70644" y="316707"/>
                        <a:pt x="115888" y="255588"/>
                        <a:pt x="166688" y="204788"/>
                      </a:cubicBezTo>
                      <a:cubicBezTo>
                        <a:pt x="217488" y="153988"/>
                        <a:pt x="286544" y="105569"/>
                        <a:pt x="347663" y="71438"/>
                      </a:cubicBezTo>
                      <a:cubicBezTo>
                        <a:pt x="408782" y="37307"/>
                        <a:pt x="508000" y="12700"/>
                        <a:pt x="533400" y="0"/>
                      </a:cubicBezTo>
                    </a:path>
                  </a:pathLst>
                </a:cu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  <p:sp>
              <p:nvSpPr>
                <p:cNvPr id="378" name="Freeform 377"/>
                <p:cNvSpPr/>
                <p:nvPr/>
              </p:nvSpPr>
              <p:spPr bwMode="auto">
                <a:xfrm rot="18335010">
                  <a:off x="6839689" y="822014"/>
                  <a:ext cx="533400" cy="561975"/>
                </a:xfrm>
                <a:custGeom>
                  <a:avLst/>
                  <a:gdLst>
                    <a:gd name="connsiteX0" fmla="*/ 0 w 533400"/>
                    <a:gd name="connsiteY0" fmla="*/ 561975 h 561975"/>
                    <a:gd name="connsiteX1" fmla="*/ 42863 w 533400"/>
                    <a:gd name="connsiteY1" fmla="*/ 376238 h 561975"/>
                    <a:gd name="connsiteX2" fmla="*/ 166688 w 533400"/>
                    <a:gd name="connsiteY2" fmla="*/ 204788 h 561975"/>
                    <a:gd name="connsiteX3" fmla="*/ 347663 w 533400"/>
                    <a:gd name="connsiteY3" fmla="*/ 71438 h 561975"/>
                    <a:gd name="connsiteX4" fmla="*/ 533400 w 533400"/>
                    <a:gd name="connsiteY4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3400" h="561975">
                      <a:moveTo>
                        <a:pt x="0" y="561975"/>
                      </a:moveTo>
                      <a:cubicBezTo>
                        <a:pt x="7541" y="498872"/>
                        <a:pt x="15082" y="435769"/>
                        <a:pt x="42863" y="376238"/>
                      </a:cubicBezTo>
                      <a:cubicBezTo>
                        <a:pt x="70644" y="316707"/>
                        <a:pt x="115888" y="255588"/>
                        <a:pt x="166688" y="204788"/>
                      </a:cubicBezTo>
                      <a:cubicBezTo>
                        <a:pt x="217488" y="153988"/>
                        <a:pt x="286544" y="105569"/>
                        <a:pt x="347663" y="71438"/>
                      </a:cubicBezTo>
                      <a:cubicBezTo>
                        <a:pt x="408782" y="37307"/>
                        <a:pt x="508000" y="12700"/>
                        <a:pt x="533400" y="0"/>
                      </a:cubicBezTo>
                    </a:path>
                  </a:pathLst>
                </a:cu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  <p:sp>
              <p:nvSpPr>
                <p:cNvPr id="379" name="Freeform 378"/>
                <p:cNvSpPr/>
                <p:nvPr/>
              </p:nvSpPr>
              <p:spPr bwMode="auto">
                <a:xfrm rot="16200000">
                  <a:off x="6602412" y="1035049"/>
                  <a:ext cx="533400" cy="561975"/>
                </a:xfrm>
                <a:custGeom>
                  <a:avLst/>
                  <a:gdLst>
                    <a:gd name="connsiteX0" fmla="*/ 0 w 533400"/>
                    <a:gd name="connsiteY0" fmla="*/ 561975 h 561975"/>
                    <a:gd name="connsiteX1" fmla="*/ 42863 w 533400"/>
                    <a:gd name="connsiteY1" fmla="*/ 376238 h 561975"/>
                    <a:gd name="connsiteX2" fmla="*/ 166688 w 533400"/>
                    <a:gd name="connsiteY2" fmla="*/ 204788 h 561975"/>
                    <a:gd name="connsiteX3" fmla="*/ 347663 w 533400"/>
                    <a:gd name="connsiteY3" fmla="*/ 71438 h 561975"/>
                    <a:gd name="connsiteX4" fmla="*/ 533400 w 533400"/>
                    <a:gd name="connsiteY4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3400" h="561975">
                      <a:moveTo>
                        <a:pt x="0" y="561975"/>
                      </a:moveTo>
                      <a:cubicBezTo>
                        <a:pt x="7541" y="498872"/>
                        <a:pt x="15082" y="435769"/>
                        <a:pt x="42863" y="376238"/>
                      </a:cubicBezTo>
                      <a:cubicBezTo>
                        <a:pt x="70644" y="316707"/>
                        <a:pt x="115888" y="255588"/>
                        <a:pt x="166688" y="204788"/>
                      </a:cubicBezTo>
                      <a:cubicBezTo>
                        <a:pt x="217488" y="153988"/>
                        <a:pt x="286544" y="105569"/>
                        <a:pt x="347663" y="71438"/>
                      </a:cubicBezTo>
                      <a:cubicBezTo>
                        <a:pt x="408782" y="37307"/>
                        <a:pt x="508000" y="12700"/>
                        <a:pt x="533400" y="0"/>
                      </a:cubicBezTo>
                    </a:path>
                  </a:pathLst>
                </a:cu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en-US" sz="1000" b="1" dirty="0"/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en-US" sz="1000" b="1" dirty="0"/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en-US" sz="1000" b="1" dirty="0"/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en-US" sz="1000" b="1" dirty="0"/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en-US" sz="1000" b="1" dirty="0"/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en-US" sz="1000" b="1" dirty="0"/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</p:grpSp>
          <p:sp>
            <p:nvSpPr>
              <p:cNvPr id="368" name="Freeform 367"/>
              <p:cNvSpPr/>
              <p:nvPr/>
            </p:nvSpPr>
            <p:spPr bwMode="auto">
              <a:xfrm rot="2280000" flipH="1">
                <a:off x="3419907" y="3551275"/>
                <a:ext cx="417112" cy="439456"/>
              </a:xfrm>
              <a:custGeom>
                <a:avLst/>
                <a:gdLst>
                  <a:gd name="connsiteX0" fmla="*/ 0 w 533400"/>
                  <a:gd name="connsiteY0" fmla="*/ 561975 h 561975"/>
                  <a:gd name="connsiteX1" fmla="*/ 42863 w 533400"/>
                  <a:gd name="connsiteY1" fmla="*/ 376238 h 561975"/>
                  <a:gd name="connsiteX2" fmla="*/ 166688 w 533400"/>
                  <a:gd name="connsiteY2" fmla="*/ 204788 h 561975"/>
                  <a:gd name="connsiteX3" fmla="*/ 347663 w 533400"/>
                  <a:gd name="connsiteY3" fmla="*/ 71438 h 561975"/>
                  <a:gd name="connsiteX4" fmla="*/ 533400 w 533400"/>
                  <a:gd name="connsiteY4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400" h="561975">
                    <a:moveTo>
                      <a:pt x="0" y="561975"/>
                    </a:moveTo>
                    <a:cubicBezTo>
                      <a:pt x="7541" y="498872"/>
                      <a:pt x="15082" y="435769"/>
                      <a:pt x="42863" y="376238"/>
                    </a:cubicBezTo>
                    <a:cubicBezTo>
                      <a:pt x="70644" y="316707"/>
                      <a:pt x="115888" y="255588"/>
                      <a:pt x="166688" y="204788"/>
                    </a:cubicBezTo>
                    <a:cubicBezTo>
                      <a:pt x="217488" y="153988"/>
                      <a:pt x="286544" y="105569"/>
                      <a:pt x="347663" y="71438"/>
                    </a:cubicBezTo>
                    <a:cubicBezTo>
                      <a:pt x="408782" y="37307"/>
                      <a:pt x="508000" y="12700"/>
                      <a:pt x="533400" y="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endParaRPr>
              </a:p>
            </p:txBody>
          </p:sp>
          <p:sp>
            <p:nvSpPr>
              <p:cNvPr id="370" name="Freeform 369"/>
              <p:cNvSpPr/>
              <p:nvPr/>
            </p:nvSpPr>
            <p:spPr bwMode="auto">
              <a:xfrm rot="4464990" flipH="1">
                <a:off x="3648607" y="3672566"/>
                <a:ext cx="417111" cy="439457"/>
              </a:xfrm>
              <a:custGeom>
                <a:avLst/>
                <a:gdLst>
                  <a:gd name="connsiteX0" fmla="*/ 0 w 533400"/>
                  <a:gd name="connsiteY0" fmla="*/ 561975 h 561975"/>
                  <a:gd name="connsiteX1" fmla="*/ 42863 w 533400"/>
                  <a:gd name="connsiteY1" fmla="*/ 376238 h 561975"/>
                  <a:gd name="connsiteX2" fmla="*/ 166688 w 533400"/>
                  <a:gd name="connsiteY2" fmla="*/ 204788 h 561975"/>
                  <a:gd name="connsiteX3" fmla="*/ 347663 w 533400"/>
                  <a:gd name="connsiteY3" fmla="*/ 71438 h 561975"/>
                  <a:gd name="connsiteX4" fmla="*/ 533400 w 533400"/>
                  <a:gd name="connsiteY4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400" h="561975">
                    <a:moveTo>
                      <a:pt x="0" y="561975"/>
                    </a:moveTo>
                    <a:cubicBezTo>
                      <a:pt x="7541" y="498872"/>
                      <a:pt x="15082" y="435769"/>
                      <a:pt x="42863" y="376238"/>
                    </a:cubicBezTo>
                    <a:cubicBezTo>
                      <a:pt x="70644" y="316707"/>
                      <a:pt x="115888" y="255588"/>
                      <a:pt x="166688" y="204788"/>
                    </a:cubicBezTo>
                    <a:cubicBezTo>
                      <a:pt x="217488" y="153988"/>
                      <a:pt x="286544" y="105569"/>
                      <a:pt x="347663" y="71438"/>
                    </a:cubicBezTo>
                    <a:cubicBezTo>
                      <a:pt x="408782" y="37307"/>
                      <a:pt x="508000" y="12700"/>
                      <a:pt x="533400" y="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endParaRPr>
              </a:p>
            </p:txBody>
          </p:sp>
          <p:sp>
            <p:nvSpPr>
              <p:cNvPr id="375" name="Freeform 374"/>
              <p:cNvSpPr/>
              <p:nvPr/>
            </p:nvSpPr>
            <p:spPr bwMode="auto">
              <a:xfrm rot="12900000" flipH="1">
                <a:off x="3323132" y="4389399"/>
                <a:ext cx="417112" cy="439456"/>
              </a:xfrm>
              <a:custGeom>
                <a:avLst/>
                <a:gdLst>
                  <a:gd name="connsiteX0" fmla="*/ 0 w 533400"/>
                  <a:gd name="connsiteY0" fmla="*/ 561975 h 561975"/>
                  <a:gd name="connsiteX1" fmla="*/ 42863 w 533400"/>
                  <a:gd name="connsiteY1" fmla="*/ 376238 h 561975"/>
                  <a:gd name="connsiteX2" fmla="*/ 166688 w 533400"/>
                  <a:gd name="connsiteY2" fmla="*/ 204788 h 561975"/>
                  <a:gd name="connsiteX3" fmla="*/ 347663 w 533400"/>
                  <a:gd name="connsiteY3" fmla="*/ 71438 h 561975"/>
                  <a:gd name="connsiteX4" fmla="*/ 533400 w 533400"/>
                  <a:gd name="connsiteY4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400" h="561975">
                    <a:moveTo>
                      <a:pt x="0" y="561975"/>
                    </a:moveTo>
                    <a:cubicBezTo>
                      <a:pt x="7541" y="498872"/>
                      <a:pt x="15082" y="435769"/>
                      <a:pt x="42863" y="376238"/>
                    </a:cubicBezTo>
                    <a:cubicBezTo>
                      <a:pt x="70644" y="316707"/>
                      <a:pt x="115888" y="255588"/>
                      <a:pt x="166688" y="204788"/>
                    </a:cubicBezTo>
                    <a:cubicBezTo>
                      <a:pt x="217488" y="153988"/>
                      <a:pt x="286544" y="105569"/>
                      <a:pt x="347663" y="71438"/>
                    </a:cubicBezTo>
                    <a:cubicBezTo>
                      <a:pt x="408782" y="37307"/>
                      <a:pt x="508000" y="12700"/>
                      <a:pt x="533400" y="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endParaRPr>
              </a:p>
            </p:txBody>
          </p:sp>
          <p:sp>
            <p:nvSpPr>
              <p:cNvPr id="376" name="Freeform 375"/>
              <p:cNvSpPr/>
              <p:nvPr/>
            </p:nvSpPr>
            <p:spPr bwMode="auto">
              <a:xfrm rot="15084990" flipH="1">
                <a:off x="3088398" y="4280243"/>
                <a:ext cx="417111" cy="439457"/>
              </a:xfrm>
              <a:custGeom>
                <a:avLst/>
                <a:gdLst>
                  <a:gd name="connsiteX0" fmla="*/ 0 w 533400"/>
                  <a:gd name="connsiteY0" fmla="*/ 561975 h 561975"/>
                  <a:gd name="connsiteX1" fmla="*/ 42863 w 533400"/>
                  <a:gd name="connsiteY1" fmla="*/ 376238 h 561975"/>
                  <a:gd name="connsiteX2" fmla="*/ 166688 w 533400"/>
                  <a:gd name="connsiteY2" fmla="*/ 204788 h 561975"/>
                  <a:gd name="connsiteX3" fmla="*/ 347663 w 533400"/>
                  <a:gd name="connsiteY3" fmla="*/ 71438 h 561975"/>
                  <a:gd name="connsiteX4" fmla="*/ 533400 w 533400"/>
                  <a:gd name="connsiteY4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400" h="561975">
                    <a:moveTo>
                      <a:pt x="0" y="561975"/>
                    </a:moveTo>
                    <a:cubicBezTo>
                      <a:pt x="7541" y="498872"/>
                      <a:pt x="15082" y="435769"/>
                      <a:pt x="42863" y="376238"/>
                    </a:cubicBezTo>
                    <a:cubicBezTo>
                      <a:pt x="70644" y="316707"/>
                      <a:pt x="115888" y="255588"/>
                      <a:pt x="166688" y="204788"/>
                    </a:cubicBezTo>
                    <a:cubicBezTo>
                      <a:pt x="217488" y="153988"/>
                      <a:pt x="286544" y="105569"/>
                      <a:pt x="347663" y="71438"/>
                    </a:cubicBezTo>
                    <a:cubicBezTo>
                      <a:pt x="408782" y="37307"/>
                      <a:pt x="508000" y="12700"/>
                      <a:pt x="533400" y="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endParaRPr>
              </a:p>
            </p:txBody>
          </p:sp>
        </p:grpSp>
        <p:sp>
          <p:nvSpPr>
            <p:cNvPr id="359" name="Freeform 358"/>
            <p:cNvSpPr/>
            <p:nvPr/>
          </p:nvSpPr>
          <p:spPr>
            <a:xfrm>
              <a:off x="4030935" y="3354605"/>
              <a:ext cx="451789" cy="693726"/>
            </a:xfrm>
            <a:custGeom>
              <a:avLst/>
              <a:gdLst>
                <a:gd name="connsiteX0" fmla="*/ 0 w 446379"/>
                <a:gd name="connsiteY0" fmla="*/ 0 h 516717"/>
                <a:gd name="connsiteX1" fmla="*/ 124445 w 446379"/>
                <a:gd name="connsiteY1" fmla="*/ 73044 h 516717"/>
                <a:gd name="connsiteX2" fmla="*/ 227247 w 446379"/>
                <a:gd name="connsiteY2" fmla="*/ 173141 h 516717"/>
                <a:gd name="connsiteX3" fmla="*/ 319228 w 446379"/>
                <a:gd name="connsiteY3" fmla="*/ 273238 h 516717"/>
                <a:gd name="connsiteX4" fmla="*/ 408504 w 446379"/>
                <a:gd name="connsiteY4" fmla="*/ 432852 h 516717"/>
                <a:gd name="connsiteX5" fmla="*/ 446379 w 446379"/>
                <a:gd name="connsiteY5" fmla="*/ 516717 h 516717"/>
                <a:gd name="connsiteX0" fmla="*/ 0 w 446379"/>
                <a:gd name="connsiteY0" fmla="*/ 0 h 516717"/>
                <a:gd name="connsiteX1" fmla="*/ 124445 w 446379"/>
                <a:gd name="connsiteY1" fmla="*/ 73044 h 516717"/>
                <a:gd name="connsiteX2" fmla="*/ 235363 w 446379"/>
                <a:gd name="connsiteY2" fmla="*/ 162320 h 516717"/>
                <a:gd name="connsiteX3" fmla="*/ 319228 w 446379"/>
                <a:gd name="connsiteY3" fmla="*/ 273238 h 516717"/>
                <a:gd name="connsiteX4" fmla="*/ 408504 w 446379"/>
                <a:gd name="connsiteY4" fmla="*/ 432852 h 516717"/>
                <a:gd name="connsiteX5" fmla="*/ 446379 w 446379"/>
                <a:gd name="connsiteY5" fmla="*/ 516717 h 516717"/>
                <a:gd name="connsiteX0" fmla="*/ 0 w 465316"/>
                <a:gd name="connsiteY0" fmla="*/ 0 h 530244"/>
                <a:gd name="connsiteX1" fmla="*/ 124445 w 465316"/>
                <a:gd name="connsiteY1" fmla="*/ 73044 h 530244"/>
                <a:gd name="connsiteX2" fmla="*/ 235363 w 465316"/>
                <a:gd name="connsiteY2" fmla="*/ 162320 h 530244"/>
                <a:gd name="connsiteX3" fmla="*/ 319228 w 465316"/>
                <a:gd name="connsiteY3" fmla="*/ 273238 h 530244"/>
                <a:gd name="connsiteX4" fmla="*/ 408504 w 465316"/>
                <a:gd name="connsiteY4" fmla="*/ 432852 h 530244"/>
                <a:gd name="connsiteX5" fmla="*/ 465316 w 465316"/>
                <a:gd name="connsiteY5" fmla="*/ 530244 h 530244"/>
                <a:gd name="connsiteX0" fmla="*/ 0 w 465316"/>
                <a:gd name="connsiteY0" fmla="*/ 0 h 589761"/>
                <a:gd name="connsiteX1" fmla="*/ 124445 w 465316"/>
                <a:gd name="connsiteY1" fmla="*/ 73044 h 589761"/>
                <a:gd name="connsiteX2" fmla="*/ 235363 w 465316"/>
                <a:gd name="connsiteY2" fmla="*/ 162320 h 589761"/>
                <a:gd name="connsiteX3" fmla="*/ 319228 w 465316"/>
                <a:gd name="connsiteY3" fmla="*/ 273238 h 589761"/>
                <a:gd name="connsiteX4" fmla="*/ 408504 w 465316"/>
                <a:gd name="connsiteY4" fmla="*/ 432852 h 589761"/>
                <a:gd name="connsiteX5" fmla="*/ 465316 w 465316"/>
                <a:gd name="connsiteY5" fmla="*/ 589761 h 589761"/>
                <a:gd name="connsiteX0" fmla="*/ 0 w 451789"/>
                <a:gd name="connsiteY0" fmla="*/ 0 h 595172"/>
                <a:gd name="connsiteX1" fmla="*/ 124445 w 451789"/>
                <a:gd name="connsiteY1" fmla="*/ 73044 h 595172"/>
                <a:gd name="connsiteX2" fmla="*/ 235363 w 451789"/>
                <a:gd name="connsiteY2" fmla="*/ 162320 h 595172"/>
                <a:gd name="connsiteX3" fmla="*/ 319228 w 451789"/>
                <a:gd name="connsiteY3" fmla="*/ 273238 h 595172"/>
                <a:gd name="connsiteX4" fmla="*/ 408504 w 451789"/>
                <a:gd name="connsiteY4" fmla="*/ 432852 h 595172"/>
                <a:gd name="connsiteX5" fmla="*/ 451789 w 451789"/>
                <a:gd name="connsiteY5" fmla="*/ 595172 h 595172"/>
                <a:gd name="connsiteX0" fmla="*/ 0 w 451789"/>
                <a:gd name="connsiteY0" fmla="*/ 0 h 595172"/>
                <a:gd name="connsiteX1" fmla="*/ 124445 w 451789"/>
                <a:gd name="connsiteY1" fmla="*/ 73044 h 595172"/>
                <a:gd name="connsiteX2" fmla="*/ 219596 w 451789"/>
                <a:gd name="connsiteY2" fmla="*/ 167263 h 595172"/>
                <a:gd name="connsiteX3" fmla="*/ 235363 w 451789"/>
                <a:gd name="connsiteY3" fmla="*/ 162320 h 595172"/>
                <a:gd name="connsiteX4" fmla="*/ 319228 w 451789"/>
                <a:gd name="connsiteY4" fmla="*/ 273238 h 595172"/>
                <a:gd name="connsiteX5" fmla="*/ 408504 w 451789"/>
                <a:gd name="connsiteY5" fmla="*/ 432852 h 595172"/>
                <a:gd name="connsiteX6" fmla="*/ 451789 w 451789"/>
                <a:gd name="connsiteY6" fmla="*/ 595172 h 595172"/>
                <a:gd name="connsiteX0" fmla="*/ 0 w 451789"/>
                <a:gd name="connsiteY0" fmla="*/ 0 h 595172"/>
                <a:gd name="connsiteX1" fmla="*/ 119682 w 451789"/>
                <a:gd name="connsiteY1" fmla="*/ 73044 h 595172"/>
                <a:gd name="connsiteX2" fmla="*/ 219596 w 451789"/>
                <a:gd name="connsiteY2" fmla="*/ 167263 h 595172"/>
                <a:gd name="connsiteX3" fmla="*/ 235363 w 451789"/>
                <a:gd name="connsiteY3" fmla="*/ 162320 h 595172"/>
                <a:gd name="connsiteX4" fmla="*/ 319228 w 451789"/>
                <a:gd name="connsiteY4" fmla="*/ 273238 h 595172"/>
                <a:gd name="connsiteX5" fmla="*/ 408504 w 451789"/>
                <a:gd name="connsiteY5" fmla="*/ 432852 h 595172"/>
                <a:gd name="connsiteX6" fmla="*/ 451789 w 451789"/>
                <a:gd name="connsiteY6" fmla="*/ 595172 h 595172"/>
                <a:gd name="connsiteX0" fmla="*/ 0 w 451789"/>
                <a:gd name="connsiteY0" fmla="*/ 0 h 595172"/>
                <a:gd name="connsiteX1" fmla="*/ 119682 w 451789"/>
                <a:gd name="connsiteY1" fmla="*/ 73044 h 595172"/>
                <a:gd name="connsiteX2" fmla="*/ 219596 w 451789"/>
                <a:gd name="connsiteY2" fmla="*/ 167263 h 595172"/>
                <a:gd name="connsiteX3" fmla="*/ 319228 w 451789"/>
                <a:gd name="connsiteY3" fmla="*/ 273238 h 595172"/>
                <a:gd name="connsiteX4" fmla="*/ 408504 w 451789"/>
                <a:gd name="connsiteY4" fmla="*/ 432852 h 595172"/>
                <a:gd name="connsiteX5" fmla="*/ 451789 w 451789"/>
                <a:gd name="connsiteY5" fmla="*/ 595172 h 595172"/>
                <a:gd name="connsiteX0" fmla="*/ 0 w 451789"/>
                <a:gd name="connsiteY0" fmla="*/ 0 h 595172"/>
                <a:gd name="connsiteX1" fmla="*/ 119682 w 451789"/>
                <a:gd name="connsiteY1" fmla="*/ 73044 h 595172"/>
                <a:gd name="connsiteX2" fmla="*/ 219596 w 451789"/>
                <a:gd name="connsiteY2" fmla="*/ 167263 h 595172"/>
                <a:gd name="connsiteX3" fmla="*/ 316847 w 451789"/>
                <a:gd name="connsiteY3" fmla="*/ 282763 h 595172"/>
                <a:gd name="connsiteX4" fmla="*/ 408504 w 451789"/>
                <a:gd name="connsiteY4" fmla="*/ 432852 h 595172"/>
                <a:gd name="connsiteX5" fmla="*/ 451789 w 451789"/>
                <a:gd name="connsiteY5" fmla="*/ 595172 h 595172"/>
                <a:gd name="connsiteX0" fmla="*/ 0 w 451789"/>
                <a:gd name="connsiteY0" fmla="*/ 0 h 595172"/>
                <a:gd name="connsiteX1" fmla="*/ 119682 w 451789"/>
                <a:gd name="connsiteY1" fmla="*/ 73044 h 595172"/>
                <a:gd name="connsiteX2" fmla="*/ 219596 w 451789"/>
                <a:gd name="connsiteY2" fmla="*/ 167263 h 595172"/>
                <a:gd name="connsiteX3" fmla="*/ 316847 w 451789"/>
                <a:gd name="connsiteY3" fmla="*/ 282763 h 595172"/>
                <a:gd name="connsiteX4" fmla="*/ 418029 w 451789"/>
                <a:gd name="connsiteY4" fmla="*/ 412423 h 595172"/>
                <a:gd name="connsiteX5" fmla="*/ 451789 w 451789"/>
                <a:gd name="connsiteY5" fmla="*/ 595172 h 595172"/>
                <a:gd name="connsiteX0" fmla="*/ 0 w 451789"/>
                <a:gd name="connsiteY0" fmla="*/ 0 h 595172"/>
                <a:gd name="connsiteX1" fmla="*/ 119682 w 451789"/>
                <a:gd name="connsiteY1" fmla="*/ 73044 h 595172"/>
                <a:gd name="connsiteX2" fmla="*/ 219596 w 451789"/>
                <a:gd name="connsiteY2" fmla="*/ 167263 h 595172"/>
                <a:gd name="connsiteX3" fmla="*/ 347804 w 451789"/>
                <a:gd name="connsiteY3" fmla="*/ 258247 h 595172"/>
                <a:gd name="connsiteX4" fmla="*/ 418029 w 451789"/>
                <a:gd name="connsiteY4" fmla="*/ 412423 h 595172"/>
                <a:gd name="connsiteX5" fmla="*/ 451789 w 451789"/>
                <a:gd name="connsiteY5" fmla="*/ 595172 h 595172"/>
                <a:gd name="connsiteX0" fmla="*/ 0 w 451789"/>
                <a:gd name="connsiteY0" fmla="*/ 0 h 595172"/>
                <a:gd name="connsiteX1" fmla="*/ 119682 w 451789"/>
                <a:gd name="connsiteY1" fmla="*/ 73044 h 595172"/>
                <a:gd name="connsiteX2" fmla="*/ 219596 w 451789"/>
                <a:gd name="connsiteY2" fmla="*/ 167263 h 595172"/>
                <a:gd name="connsiteX3" fmla="*/ 333516 w 451789"/>
                <a:gd name="connsiteY3" fmla="*/ 270505 h 595172"/>
                <a:gd name="connsiteX4" fmla="*/ 418029 w 451789"/>
                <a:gd name="connsiteY4" fmla="*/ 412423 h 595172"/>
                <a:gd name="connsiteX5" fmla="*/ 451789 w 451789"/>
                <a:gd name="connsiteY5" fmla="*/ 595172 h 595172"/>
                <a:gd name="connsiteX0" fmla="*/ 0 w 451789"/>
                <a:gd name="connsiteY0" fmla="*/ 0 h 595172"/>
                <a:gd name="connsiteX1" fmla="*/ 119682 w 451789"/>
                <a:gd name="connsiteY1" fmla="*/ 73044 h 595172"/>
                <a:gd name="connsiteX2" fmla="*/ 238646 w 451789"/>
                <a:gd name="connsiteY2" fmla="*/ 152962 h 595172"/>
                <a:gd name="connsiteX3" fmla="*/ 333516 w 451789"/>
                <a:gd name="connsiteY3" fmla="*/ 270505 h 595172"/>
                <a:gd name="connsiteX4" fmla="*/ 418029 w 451789"/>
                <a:gd name="connsiteY4" fmla="*/ 412423 h 595172"/>
                <a:gd name="connsiteX5" fmla="*/ 451789 w 451789"/>
                <a:gd name="connsiteY5" fmla="*/ 595172 h 59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1789" h="595172">
                  <a:moveTo>
                    <a:pt x="0" y="0"/>
                  </a:moveTo>
                  <a:cubicBezTo>
                    <a:pt x="43285" y="22093"/>
                    <a:pt x="79908" y="47550"/>
                    <a:pt x="119682" y="73044"/>
                  </a:cubicBezTo>
                  <a:cubicBezTo>
                    <a:pt x="159456" y="98538"/>
                    <a:pt x="205388" y="119596"/>
                    <a:pt x="238646" y="152962"/>
                  </a:cubicBezTo>
                  <a:cubicBezTo>
                    <a:pt x="271904" y="186328"/>
                    <a:pt x="303619" y="227262"/>
                    <a:pt x="333516" y="270505"/>
                  </a:cubicBezTo>
                  <a:cubicBezTo>
                    <a:pt x="363413" y="313748"/>
                    <a:pt x="398317" y="358312"/>
                    <a:pt x="418029" y="412423"/>
                  </a:cubicBezTo>
                  <a:cubicBezTo>
                    <a:pt x="437741" y="466534"/>
                    <a:pt x="451789" y="595172"/>
                    <a:pt x="451789" y="595172"/>
                  </a:cubicBezTo>
                </a:path>
              </a:pathLst>
            </a:custGeom>
            <a:solidFill>
              <a:srgbClr val="FF0000"/>
            </a:solidFill>
            <a:ln w="60325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360" name="Straight Connector 359"/>
            <p:cNvCxnSpPr/>
            <p:nvPr/>
          </p:nvCxnSpPr>
          <p:spPr bwMode="auto">
            <a:xfrm flipH="1">
              <a:off x="4012350" y="2981413"/>
              <a:ext cx="55007" cy="372333"/>
            </a:xfrm>
            <a:prstGeom prst="line">
              <a:avLst/>
            </a:prstGeom>
            <a:solidFill>
              <a:schemeClr val="accent1"/>
            </a:solidFill>
            <a:ln w="476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1" name="Straight Connector 360"/>
            <p:cNvCxnSpPr>
              <a:stCxn id="356" idx="0"/>
            </p:cNvCxnSpPr>
            <p:nvPr/>
          </p:nvCxnSpPr>
          <p:spPr bwMode="auto">
            <a:xfrm flipV="1">
              <a:off x="4507389" y="3036041"/>
              <a:ext cx="7319" cy="1106138"/>
            </a:xfrm>
            <a:prstGeom prst="line">
              <a:avLst/>
            </a:prstGeom>
            <a:solidFill>
              <a:schemeClr val="accent1"/>
            </a:solidFill>
            <a:ln w="476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86" name="Straight Connector 385"/>
          <p:cNvCxnSpPr/>
          <p:nvPr/>
        </p:nvCxnSpPr>
        <p:spPr>
          <a:xfrm flipH="1">
            <a:off x="4444385" y="372887"/>
            <a:ext cx="2333020" cy="0"/>
          </a:xfrm>
          <a:prstGeom prst="line">
            <a:avLst/>
          </a:prstGeom>
          <a:ln w="254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 flipH="1">
            <a:off x="7026211" y="4007730"/>
            <a:ext cx="737764" cy="0"/>
          </a:xfrm>
          <a:prstGeom prst="line">
            <a:avLst/>
          </a:prstGeom>
          <a:ln w="762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V="1">
            <a:off x="7022644" y="445930"/>
            <a:ext cx="0" cy="2912470"/>
          </a:xfrm>
          <a:prstGeom prst="line">
            <a:avLst/>
          </a:prstGeom>
          <a:ln w="762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Rectangle 287"/>
          <p:cNvSpPr/>
          <p:nvPr/>
        </p:nvSpPr>
        <p:spPr>
          <a:xfrm>
            <a:off x="7289761" y="76201"/>
            <a:ext cx="3225841" cy="422671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373" name="Straight Connector 372"/>
          <p:cNvCxnSpPr/>
          <p:nvPr/>
        </p:nvCxnSpPr>
        <p:spPr>
          <a:xfrm flipH="1">
            <a:off x="3732226" y="2667000"/>
            <a:ext cx="2973374" cy="0"/>
          </a:xfrm>
          <a:prstGeom prst="line">
            <a:avLst/>
          </a:prstGeom>
          <a:ln w="635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Straight Connector 410"/>
          <p:cNvCxnSpPr/>
          <p:nvPr/>
        </p:nvCxnSpPr>
        <p:spPr>
          <a:xfrm flipV="1">
            <a:off x="4495398" y="2876719"/>
            <a:ext cx="0" cy="426865"/>
          </a:xfrm>
          <a:prstGeom prst="line">
            <a:avLst/>
          </a:prstGeom>
          <a:ln w="635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5" name="Rectangle 404"/>
          <p:cNvSpPr/>
          <p:nvPr/>
        </p:nvSpPr>
        <p:spPr>
          <a:xfrm>
            <a:off x="4114801" y="3284069"/>
            <a:ext cx="754855" cy="392605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392" name="Straight Connector 391"/>
          <p:cNvCxnSpPr/>
          <p:nvPr/>
        </p:nvCxnSpPr>
        <p:spPr>
          <a:xfrm flipV="1">
            <a:off x="3731822" y="2674809"/>
            <a:ext cx="0" cy="598143"/>
          </a:xfrm>
          <a:prstGeom prst="line">
            <a:avLst/>
          </a:prstGeom>
          <a:ln w="635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4" name="Rectangle 383"/>
          <p:cNvSpPr/>
          <p:nvPr/>
        </p:nvSpPr>
        <p:spPr>
          <a:xfrm>
            <a:off x="3354797" y="3284072"/>
            <a:ext cx="754855" cy="258952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62" name="Group 161"/>
          <p:cNvGrpSpPr/>
          <p:nvPr/>
        </p:nvGrpSpPr>
        <p:grpSpPr>
          <a:xfrm>
            <a:off x="8869816" y="1684742"/>
            <a:ext cx="834962" cy="1439992"/>
            <a:chOff x="5257800" y="2674808"/>
            <a:chExt cx="834962" cy="1439992"/>
          </a:xfrm>
        </p:grpSpPr>
        <p:grpSp>
          <p:nvGrpSpPr>
            <p:cNvPr id="163" name="Group 162"/>
            <p:cNvGrpSpPr>
              <a:grpSpLocks noChangeAspect="1"/>
            </p:cNvGrpSpPr>
            <p:nvPr/>
          </p:nvGrpSpPr>
          <p:grpSpPr>
            <a:xfrm>
              <a:off x="5257800" y="3200400"/>
              <a:ext cx="834962" cy="914400"/>
              <a:chOff x="2759405" y="2981392"/>
              <a:chExt cx="1857991" cy="2034760"/>
            </a:xfrm>
          </p:grpSpPr>
          <p:sp>
            <p:nvSpPr>
              <p:cNvPr id="167" name="Freeform 166"/>
              <p:cNvSpPr/>
              <p:nvPr/>
            </p:nvSpPr>
            <p:spPr bwMode="auto">
              <a:xfrm rot="5400000" flipH="1">
                <a:off x="3747063" y="3298974"/>
                <a:ext cx="1028457" cy="497882"/>
              </a:xfrm>
              <a:custGeom>
                <a:avLst/>
                <a:gdLst>
                  <a:gd name="connsiteX0" fmla="*/ 719931 w 1124346"/>
                  <a:gd name="connsiteY0" fmla="*/ 477441 h 499269"/>
                  <a:gd name="connsiteX1" fmla="*/ 679450 w 1124346"/>
                  <a:gd name="connsiteY1" fmla="*/ 408384 h 499269"/>
                  <a:gd name="connsiteX2" fmla="*/ 627062 w 1124346"/>
                  <a:gd name="connsiteY2" fmla="*/ 329803 h 499269"/>
                  <a:gd name="connsiteX3" fmla="*/ 565150 w 1124346"/>
                  <a:gd name="connsiteY3" fmla="*/ 260747 h 499269"/>
                  <a:gd name="connsiteX4" fmla="*/ 484187 w 1124346"/>
                  <a:gd name="connsiteY4" fmla="*/ 203597 h 499269"/>
                  <a:gd name="connsiteX5" fmla="*/ 412750 w 1124346"/>
                  <a:gd name="connsiteY5" fmla="*/ 148828 h 499269"/>
                  <a:gd name="connsiteX6" fmla="*/ 310356 w 1124346"/>
                  <a:gd name="connsiteY6" fmla="*/ 108347 h 499269"/>
                  <a:gd name="connsiteX7" fmla="*/ 219868 w 1124346"/>
                  <a:gd name="connsiteY7" fmla="*/ 79772 h 499269"/>
                  <a:gd name="connsiteX8" fmla="*/ 127000 w 1124346"/>
                  <a:gd name="connsiteY8" fmla="*/ 65484 h 499269"/>
                  <a:gd name="connsiteX9" fmla="*/ 981868 w 1124346"/>
                  <a:gd name="connsiteY9" fmla="*/ 60722 h 499269"/>
                  <a:gd name="connsiteX10" fmla="*/ 981868 w 1124346"/>
                  <a:gd name="connsiteY10" fmla="*/ 429816 h 499269"/>
                  <a:gd name="connsiteX11" fmla="*/ 719931 w 1124346"/>
                  <a:gd name="connsiteY11" fmla="*/ 477441 h 499269"/>
                  <a:gd name="connsiteX0" fmla="*/ 719931 w 1124346"/>
                  <a:gd name="connsiteY0" fmla="*/ 477441 h 499269"/>
                  <a:gd name="connsiteX1" fmla="*/ 679450 w 1124346"/>
                  <a:gd name="connsiteY1" fmla="*/ 408384 h 499269"/>
                  <a:gd name="connsiteX2" fmla="*/ 627062 w 1124346"/>
                  <a:gd name="connsiteY2" fmla="*/ 329803 h 499269"/>
                  <a:gd name="connsiteX3" fmla="*/ 565150 w 1124346"/>
                  <a:gd name="connsiteY3" fmla="*/ 260747 h 499269"/>
                  <a:gd name="connsiteX4" fmla="*/ 484187 w 1124346"/>
                  <a:gd name="connsiteY4" fmla="*/ 203597 h 499269"/>
                  <a:gd name="connsiteX5" fmla="*/ 412750 w 1124346"/>
                  <a:gd name="connsiteY5" fmla="*/ 148828 h 499269"/>
                  <a:gd name="connsiteX6" fmla="*/ 310356 w 1124346"/>
                  <a:gd name="connsiteY6" fmla="*/ 108347 h 499269"/>
                  <a:gd name="connsiteX7" fmla="*/ 219868 w 1124346"/>
                  <a:gd name="connsiteY7" fmla="*/ 79772 h 499269"/>
                  <a:gd name="connsiteX8" fmla="*/ 127000 w 1124346"/>
                  <a:gd name="connsiteY8" fmla="*/ 65484 h 499269"/>
                  <a:gd name="connsiteX9" fmla="*/ 981868 w 1124346"/>
                  <a:gd name="connsiteY9" fmla="*/ 60722 h 499269"/>
                  <a:gd name="connsiteX10" fmla="*/ 981868 w 1124346"/>
                  <a:gd name="connsiteY10" fmla="*/ 429816 h 499269"/>
                  <a:gd name="connsiteX11" fmla="*/ 719931 w 1124346"/>
                  <a:gd name="connsiteY11" fmla="*/ 477441 h 499269"/>
                  <a:gd name="connsiteX0" fmla="*/ 719931 w 1124346"/>
                  <a:gd name="connsiteY0" fmla="*/ 477441 h 499269"/>
                  <a:gd name="connsiteX1" fmla="*/ 679450 w 1124346"/>
                  <a:gd name="connsiteY1" fmla="*/ 408384 h 499269"/>
                  <a:gd name="connsiteX2" fmla="*/ 627062 w 1124346"/>
                  <a:gd name="connsiteY2" fmla="*/ 329803 h 499269"/>
                  <a:gd name="connsiteX3" fmla="*/ 565150 w 1124346"/>
                  <a:gd name="connsiteY3" fmla="*/ 260747 h 499269"/>
                  <a:gd name="connsiteX4" fmla="*/ 484187 w 1124346"/>
                  <a:gd name="connsiteY4" fmla="*/ 203597 h 499269"/>
                  <a:gd name="connsiteX5" fmla="*/ 412750 w 1124346"/>
                  <a:gd name="connsiteY5" fmla="*/ 148828 h 499269"/>
                  <a:gd name="connsiteX6" fmla="*/ 310356 w 1124346"/>
                  <a:gd name="connsiteY6" fmla="*/ 108347 h 499269"/>
                  <a:gd name="connsiteX7" fmla="*/ 219868 w 1124346"/>
                  <a:gd name="connsiteY7" fmla="*/ 79772 h 499269"/>
                  <a:gd name="connsiteX8" fmla="*/ 127000 w 1124346"/>
                  <a:gd name="connsiteY8" fmla="*/ 65484 h 499269"/>
                  <a:gd name="connsiteX9" fmla="*/ 981868 w 1124346"/>
                  <a:gd name="connsiteY9" fmla="*/ 60722 h 499269"/>
                  <a:gd name="connsiteX10" fmla="*/ 981868 w 1124346"/>
                  <a:gd name="connsiteY10" fmla="*/ 429816 h 499269"/>
                  <a:gd name="connsiteX11" fmla="*/ 719931 w 1124346"/>
                  <a:gd name="connsiteY11" fmla="*/ 477441 h 499269"/>
                  <a:gd name="connsiteX0" fmla="*/ 719931 w 1124346"/>
                  <a:gd name="connsiteY0" fmla="*/ 477441 h 477441"/>
                  <a:gd name="connsiteX1" fmla="*/ 679450 w 1124346"/>
                  <a:gd name="connsiteY1" fmla="*/ 408384 h 477441"/>
                  <a:gd name="connsiteX2" fmla="*/ 627062 w 1124346"/>
                  <a:gd name="connsiteY2" fmla="*/ 329803 h 477441"/>
                  <a:gd name="connsiteX3" fmla="*/ 565150 w 1124346"/>
                  <a:gd name="connsiteY3" fmla="*/ 260747 h 477441"/>
                  <a:gd name="connsiteX4" fmla="*/ 484187 w 1124346"/>
                  <a:gd name="connsiteY4" fmla="*/ 203597 h 477441"/>
                  <a:gd name="connsiteX5" fmla="*/ 412750 w 1124346"/>
                  <a:gd name="connsiteY5" fmla="*/ 148828 h 477441"/>
                  <a:gd name="connsiteX6" fmla="*/ 310356 w 1124346"/>
                  <a:gd name="connsiteY6" fmla="*/ 108347 h 477441"/>
                  <a:gd name="connsiteX7" fmla="*/ 219868 w 1124346"/>
                  <a:gd name="connsiteY7" fmla="*/ 79772 h 477441"/>
                  <a:gd name="connsiteX8" fmla="*/ 127000 w 1124346"/>
                  <a:gd name="connsiteY8" fmla="*/ 65484 h 477441"/>
                  <a:gd name="connsiteX9" fmla="*/ 981868 w 1124346"/>
                  <a:gd name="connsiteY9" fmla="*/ 60722 h 477441"/>
                  <a:gd name="connsiteX10" fmla="*/ 981868 w 1124346"/>
                  <a:gd name="connsiteY10" fmla="*/ 429816 h 477441"/>
                  <a:gd name="connsiteX11" fmla="*/ 719931 w 1124346"/>
                  <a:gd name="connsiteY11" fmla="*/ 477441 h 477441"/>
                  <a:gd name="connsiteX0" fmla="*/ 719931 w 1124346"/>
                  <a:gd name="connsiteY0" fmla="*/ 477441 h 477441"/>
                  <a:gd name="connsiteX1" fmla="*/ 679450 w 1124346"/>
                  <a:gd name="connsiteY1" fmla="*/ 408384 h 477441"/>
                  <a:gd name="connsiteX2" fmla="*/ 627062 w 1124346"/>
                  <a:gd name="connsiteY2" fmla="*/ 329803 h 477441"/>
                  <a:gd name="connsiteX3" fmla="*/ 565150 w 1124346"/>
                  <a:gd name="connsiteY3" fmla="*/ 260747 h 477441"/>
                  <a:gd name="connsiteX4" fmla="*/ 484187 w 1124346"/>
                  <a:gd name="connsiteY4" fmla="*/ 203597 h 477441"/>
                  <a:gd name="connsiteX5" fmla="*/ 412750 w 1124346"/>
                  <a:gd name="connsiteY5" fmla="*/ 148828 h 477441"/>
                  <a:gd name="connsiteX6" fmla="*/ 310356 w 1124346"/>
                  <a:gd name="connsiteY6" fmla="*/ 108347 h 477441"/>
                  <a:gd name="connsiteX7" fmla="*/ 219868 w 1124346"/>
                  <a:gd name="connsiteY7" fmla="*/ 79772 h 477441"/>
                  <a:gd name="connsiteX8" fmla="*/ 127000 w 1124346"/>
                  <a:gd name="connsiteY8" fmla="*/ 65484 h 477441"/>
                  <a:gd name="connsiteX9" fmla="*/ 981868 w 1124346"/>
                  <a:gd name="connsiteY9" fmla="*/ 60722 h 477441"/>
                  <a:gd name="connsiteX10" fmla="*/ 981868 w 1124346"/>
                  <a:gd name="connsiteY10" fmla="*/ 429816 h 477441"/>
                  <a:gd name="connsiteX11" fmla="*/ 719931 w 1124346"/>
                  <a:gd name="connsiteY11" fmla="*/ 477441 h 477441"/>
                  <a:gd name="connsiteX0" fmla="*/ 719931 w 987821"/>
                  <a:gd name="connsiteY0" fmla="*/ 477441 h 477441"/>
                  <a:gd name="connsiteX1" fmla="*/ 679450 w 987821"/>
                  <a:gd name="connsiteY1" fmla="*/ 408384 h 477441"/>
                  <a:gd name="connsiteX2" fmla="*/ 627062 w 987821"/>
                  <a:gd name="connsiteY2" fmla="*/ 329803 h 477441"/>
                  <a:gd name="connsiteX3" fmla="*/ 565150 w 987821"/>
                  <a:gd name="connsiteY3" fmla="*/ 260747 h 477441"/>
                  <a:gd name="connsiteX4" fmla="*/ 484187 w 987821"/>
                  <a:gd name="connsiteY4" fmla="*/ 203597 h 477441"/>
                  <a:gd name="connsiteX5" fmla="*/ 412750 w 987821"/>
                  <a:gd name="connsiteY5" fmla="*/ 148828 h 477441"/>
                  <a:gd name="connsiteX6" fmla="*/ 310356 w 987821"/>
                  <a:gd name="connsiteY6" fmla="*/ 108347 h 477441"/>
                  <a:gd name="connsiteX7" fmla="*/ 219868 w 987821"/>
                  <a:gd name="connsiteY7" fmla="*/ 79772 h 477441"/>
                  <a:gd name="connsiteX8" fmla="*/ 127000 w 987821"/>
                  <a:gd name="connsiteY8" fmla="*/ 65484 h 477441"/>
                  <a:gd name="connsiteX9" fmla="*/ 981868 w 987821"/>
                  <a:gd name="connsiteY9" fmla="*/ 60722 h 477441"/>
                  <a:gd name="connsiteX10" fmla="*/ 981868 w 987821"/>
                  <a:gd name="connsiteY10" fmla="*/ 429816 h 477441"/>
                  <a:gd name="connsiteX11" fmla="*/ 719931 w 987821"/>
                  <a:gd name="connsiteY11" fmla="*/ 477441 h 477441"/>
                  <a:gd name="connsiteX0" fmla="*/ 719931 w 987821"/>
                  <a:gd name="connsiteY0" fmla="*/ 416719 h 416719"/>
                  <a:gd name="connsiteX1" fmla="*/ 679450 w 987821"/>
                  <a:gd name="connsiteY1" fmla="*/ 347662 h 416719"/>
                  <a:gd name="connsiteX2" fmla="*/ 627062 w 987821"/>
                  <a:gd name="connsiteY2" fmla="*/ 269081 h 416719"/>
                  <a:gd name="connsiteX3" fmla="*/ 565150 w 987821"/>
                  <a:gd name="connsiteY3" fmla="*/ 200025 h 416719"/>
                  <a:gd name="connsiteX4" fmla="*/ 484187 w 987821"/>
                  <a:gd name="connsiteY4" fmla="*/ 142875 h 416719"/>
                  <a:gd name="connsiteX5" fmla="*/ 412750 w 987821"/>
                  <a:gd name="connsiteY5" fmla="*/ 88106 h 416719"/>
                  <a:gd name="connsiteX6" fmla="*/ 310356 w 987821"/>
                  <a:gd name="connsiteY6" fmla="*/ 47625 h 416719"/>
                  <a:gd name="connsiteX7" fmla="*/ 219868 w 987821"/>
                  <a:gd name="connsiteY7" fmla="*/ 19050 h 416719"/>
                  <a:gd name="connsiteX8" fmla="*/ 127000 w 987821"/>
                  <a:gd name="connsiteY8" fmla="*/ 4762 h 416719"/>
                  <a:gd name="connsiteX9" fmla="*/ 981868 w 987821"/>
                  <a:gd name="connsiteY9" fmla="*/ 0 h 416719"/>
                  <a:gd name="connsiteX10" fmla="*/ 981868 w 987821"/>
                  <a:gd name="connsiteY10" fmla="*/ 369094 h 416719"/>
                  <a:gd name="connsiteX11" fmla="*/ 719931 w 987821"/>
                  <a:gd name="connsiteY11" fmla="*/ 416719 h 416719"/>
                  <a:gd name="connsiteX0" fmla="*/ 592931 w 860821"/>
                  <a:gd name="connsiteY0" fmla="*/ 416719 h 416719"/>
                  <a:gd name="connsiteX1" fmla="*/ 552450 w 860821"/>
                  <a:gd name="connsiteY1" fmla="*/ 347662 h 416719"/>
                  <a:gd name="connsiteX2" fmla="*/ 500062 w 860821"/>
                  <a:gd name="connsiteY2" fmla="*/ 269081 h 416719"/>
                  <a:gd name="connsiteX3" fmla="*/ 438150 w 860821"/>
                  <a:gd name="connsiteY3" fmla="*/ 200025 h 416719"/>
                  <a:gd name="connsiteX4" fmla="*/ 357187 w 860821"/>
                  <a:gd name="connsiteY4" fmla="*/ 142875 h 416719"/>
                  <a:gd name="connsiteX5" fmla="*/ 285750 w 860821"/>
                  <a:gd name="connsiteY5" fmla="*/ 88106 h 416719"/>
                  <a:gd name="connsiteX6" fmla="*/ 183356 w 860821"/>
                  <a:gd name="connsiteY6" fmla="*/ 47625 h 416719"/>
                  <a:gd name="connsiteX7" fmla="*/ 92868 w 860821"/>
                  <a:gd name="connsiteY7" fmla="*/ 19050 h 416719"/>
                  <a:gd name="connsiteX8" fmla="*/ 0 w 860821"/>
                  <a:gd name="connsiteY8" fmla="*/ 4762 h 416719"/>
                  <a:gd name="connsiteX9" fmla="*/ 854868 w 860821"/>
                  <a:gd name="connsiteY9" fmla="*/ 0 h 416719"/>
                  <a:gd name="connsiteX10" fmla="*/ 854868 w 860821"/>
                  <a:gd name="connsiteY10" fmla="*/ 369094 h 416719"/>
                  <a:gd name="connsiteX11" fmla="*/ 592931 w 860821"/>
                  <a:gd name="connsiteY11" fmla="*/ 416719 h 416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60821" h="416719">
                    <a:moveTo>
                      <a:pt x="592931" y="416719"/>
                    </a:moveTo>
                    <a:cubicBezTo>
                      <a:pt x="569516" y="375841"/>
                      <a:pt x="567928" y="372268"/>
                      <a:pt x="552450" y="347662"/>
                    </a:cubicBezTo>
                    <a:cubicBezTo>
                      <a:pt x="536972" y="323056"/>
                      <a:pt x="519112" y="293687"/>
                      <a:pt x="500062" y="269081"/>
                    </a:cubicBezTo>
                    <a:cubicBezTo>
                      <a:pt x="481012" y="244475"/>
                      <a:pt x="461962" y="221059"/>
                      <a:pt x="438150" y="200025"/>
                    </a:cubicBezTo>
                    <a:cubicBezTo>
                      <a:pt x="414338" y="178991"/>
                      <a:pt x="382587" y="161528"/>
                      <a:pt x="357187" y="142875"/>
                    </a:cubicBezTo>
                    <a:cubicBezTo>
                      <a:pt x="331787" y="124222"/>
                      <a:pt x="314722" y="103981"/>
                      <a:pt x="285750" y="88106"/>
                    </a:cubicBezTo>
                    <a:cubicBezTo>
                      <a:pt x="256778" y="72231"/>
                      <a:pt x="215503" y="59134"/>
                      <a:pt x="183356" y="47625"/>
                    </a:cubicBezTo>
                    <a:cubicBezTo>
                      <a:pt x="151209" y="36116"/>
                      <a:pt x="123427" y="26194"/>
                      <a:pt x="92868" y="19050"/>
                    </a:cubicBezTo>
                    <a:cubicBezTo>
                      <a:pt x="62309" y="11906"/>
                      <a:pt x="96044" y="22225"/>
                      <a:pt x="0" y="4762"/>
                    </a:cubicBezTo>
                    <a:cubicBezTo>
                      <a:pt x="127000" y="1587"/>
                      <a:pt x="590153" y="2778"/>
                      <a:pt x="854868" y="0"/>
                    </a:cubicBezTo>
                    <a:cubicBezTo>
                      <a:pt x="860821" y="154385"/>
                      <a:pt x="858837" y="235347"/>
                      <a:pt x="854868" y="369094"/>
                    </a:cubicBezTo>
                    <a:cubicBezTo>
                      <a:pt x="761206" y="385366"/>
                      <a:pt x="747315" y="390922"/>
                      <a:pt x="592931" y="416719"/>
                    </a:cubicBezTo>
                    <a:close/>
                  </a:path>
                </a:pathLst>
              </a:custGeom>
              <a:solidFill>
                <a:srgbClr val="FF9933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1000" b="1" dirty="0"/>
              </a:p>
            </p:txBody>
          </p:sp>
          <p:sp>
            <p:nvSpPr>
              <p:cNvPr id="168" name="Oval 167"/>
              <p:cNvSpPr>
                <a:spLocks noChangeAspect="1"/>
              </p:cNvSpPr>
              <p:nvPr/>
            </p:nvSpPr>
            <p:spPr bwMode="auto">
              <a:xfrm rot="5400000" flipH="1">
                <a:off x="2759424" y="3268187"/>
                <a:ext cx="1747946" cy="1747983"/>
              </a:xfrm>
              <a:prstGeom prst="ellipse">
                <a:avLst/>
              </a:prstGeom>
              <a:solidFill>
                <a:srgbClr val="FF9933"/>
              </a:solidFill>
              <a:ln w="476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 bwMode="auto">
              <a:xfrm rot="5400000" flipH="1">
                <a:off x="4260063" y="2678682"/>
                <a:ext cx="54624" cy="66004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476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000" b="1" dirty="0">
                  <a:latin typeface="Arial Narrow" pitchFamily="34" charset="0"/>
                </a:endParaRPr>
              </a:p>
            </p:txBody>
          </p:sp>
          <p:grpSp>
            <p:nvGrpSpPr>
              <p:cNvPr id="170" name="Group 169"/>
              <p:cNvGrpSpPr/>
              <p:nvPr/>
            </p:nvGrpSpPr>
            <p:grpSpPr>
              <a:xfrm>
                <a:off x="2873429" y="3327560"/>
                <a:ext cx="1430100" cy="1430100"/>
                <a:chOff x="2857281" y="3476040"/>
                <a:chExt cx="1430100" cy="1430100"/>
              </a:xfrm>
            </p:grpSpPr>
            <p:sp>
              <p:nvSpPr>
                <p:cNvPr id="174" name="Oval 173"/>
                <p:cNvSpPr>
                  <a:spLocks noChangeAspect="1"/>
                </p:cNvSpPr>
                <p:nvPr/>
              </p:nvSpPr>
              <p:spPr bwMode="auto">
                <a:xfrm rot="5400000" flipH="1">
                  <a:off x="2857281" y="3476040"/>
                  <a:ext cx="1430100" cy="1430100"/>
                </a:xfrm>
                <a:prstGeom prst="ellipse">
                  <a:avLst/>
                </a:prstGeom>
                <a:gradFill flip="none" rotWithShape="1">
                  <a:gsLst>
                    <a:gs pos="40000">
                      <a:srgbClr val="FFCC00"/>
                    </a:gs>
                    <a:gs pos="60000">
                      <a:srgbClr val="FFA1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  <p:sp>
              <p:nvSpPr>
                <p:cNvPr id="175" name="Oval 174"/>
                <p:cNvSpPr>
                  <a:spLocks noChangeAspect="1"/>
                </p:cNvSpPr>
                <p:nvPr/>
              </p:nvSpPr>
              <p:spPr bwMode="auto">
                <a:xfrm rot="5400000" flipH="1">
                  <a:off x="3429321" y="4048080"/>
                  <a:ext cx="286020" cy="286020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  <p:grpSp>
              <p:nvGrpSpPr>
                <p:cNvPr id="176" name="Group 47"/>
                <p:cNvGrpSpPr/>
                <p:nvPr/>
              </p:nvGrpSpPr>
              <p:grpSpPr>
                <a:xfrm rot="5400000" flipH="1">
                  <a:off x="3451291" y="4019158"/>
                  <a:ext cx="870227" cy="630634"/>
                  <a:chOff x="6588124" y="776289"/>
                  <a:chExt cx="1112837" cy="806448"/>
                </a:xfrm>
                <a:noFill/>
              </p:grpSpPr>
              <p:sp>
                <p:nvSpPr>
                  <p:cNvPr id="185" name="Freeform 184"/>
                  <p:cNvSpPr/>
                  <p:nvPr/>
                </p:nvSpPr>
                <p:spPr bwMode="auto">
                  <a:xfrm rot="20520000">
                    <a:off x="7167561" y="776289"/>
                    <a:ext cx="533400" cy="561975"/>
                  </a:xfrm>
                  <a:custGeom>
                    <a:avLst/>
                    <a:gdLst>
                      <a:gd name="connsiteX0" fmla="*/ 0 w 533400"/>
                      <a:gd name="connsiteY0" fmla="*/ 561975 h 561975"/>
                      <a:gd name="connsiteX1" fmla="*/ 42863 w 533400"/>
                      <a:gd name="connsiteY1" fmla="*/ 376238 h 561975"/>
                      <a:gd name="connsiteX2" fmla="*/ 166688 w 533400"/>
                      <a:gd name="connsiteY2" fmla="*/ 204788 h 561975"/>
                      <a:gd name="connsiteX3" fmla="*/ 347663 w 533400"/>
                      <a:gd name="connsiteY3" fmla="*/ 71438 h 561975"/>
                      <a:gd name="connsiteX4" fmla="*/ 533400 w 533400"/>
                      <a:gd name="connsiteY4" fmla="*/ 0 h 56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3400" h="561975">
                        <a:moveTo>
                          <a:pt x="0" y="561975"/>
                        </a:moveTo>
                        <a:cubicBezTo>
                          <a:pt x="7541" y="498872"/>
                          <a:pt x="15082" y="435769"/>
                          <a:pt x="42863" y="376238"/>
                        </a:cubicBezTo>
                        <a:cubicBezTo>
                          <a:pt x="70644" y="316707"/>
                          <a:pt x="115888" y="255588"/>
                          <a:pt x="166688" y="204788"/>
                        </a:cubicBezTo>
                        <a:cubicBezTo>
                          <a:pt x="217488" y="153988"/>
                          <a:pt x="286544" y="105569"/>
                          <a:pt x="347663" y="71438"/>
                        </a:cubicBezTo>
                        <a:cubicBezTo>
                          <a:pt x="408782" y="37307"/>
                          <a:pt x="508000" y="12700"/>
                          <a:pt x="533400" y="0"/>
                        </a:cubicBezTo>
                      </a:path>
                    </a:pathLst>
                  </a:cu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</p:txBody>
              </p:sp>
              <p:sp>
                <p:nvSpPr>
                  <p:cNvPr id="186" name="Freeform 185"/>
                  <p:cNvSpPr/>
                  <p:nvPr/>
                </p:nvSpPr>
                <p:spPr bwMode="auto">
                  <a:xfrm rot="18335010">
                    <a:off x="6839689" y="822014"/>
                    <a:ext cx="533400" cy="561975"/>
                  </a:xfrm>
                  <a:custGeom>
                    <a:avLst/>
                    <a:gdLst>
                      <a:gd name="connsiteX0" fmla="*/ 0 w 533400"/>
                      <a:gd name="connsiteY0" fmla="*/ 561975 h 561975"/>
                      <a:gd name="connsiteX1" fmla="*/ 42863 w 533400"/>
                      <a:gd name="connsiteY1" fmla="*/ 376238 h 561975"/>
                      <a:gd name="connsiteX2" fmla="*/ 166688 w 533400"/>
                      <a:gd name="connsiteY2" fmla="*/ 204788 h 561975"/>
                      <a:gd name="connsiteX3" fmla="*/ 347663 w 533400"/>
                      <a:gd name="connsiteY3" fmla="*/ 71438 h 561975"/>
                      <a:gd name="connsiteX4" fmla="*/ 533400 w 533400"/>
                      <a:gd name="connsiteY4" fmla="*/ 0 h 56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3400" h="561975">
                        <a:moveTo>
                          <a:pt x="0" y="561975"/>
                        </a:moveTo>
                        <a:cubicBezTo>
                          <a:pt x="7541" y="498872"/>
                          <a:pt x="15082" y="435769"/>
                          <a:pt x="42863" y="376238"/>
                        </a:cubicBezTo>
                        <a:cubicBezTo>
                          <a:pt x="70644" y="316707"/>
                          <a:pt x="115888" y="255588"/>
                          <a:pt x="166688" y="204788"/>
                        </a:cubicBezTo>
                        <a:cubicBezTo>
                          <a:pt x="217488" y="153988"/>
                          <a:pt x="286544" y="105569"/>
                          <a:pt x="347663" y="71438"/>
                        </a:cubicBezTo>
                        <a:cubicBezTo>
                          <a:pt x="408782" y="37307"/>
                          <a:pt x="508000" y="12700"/>
                          <a:pt x="533400" y="0"/>
                        </a:cubicBezTo>
                      </a:path>
                    </a:pathLst>
                  </a:cu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</p:txBody>
              </p:sp>
              <p:sp>
                <p:nvSpPr>
                  <p:cNvPr id="187" name="Freeform 186"/>
                  <p:cNvSpPr/>
                  <p:nvPr/>
                </p:nvSpPr>
                <p:spPr bwMode="auto">
                  <a:xfrm rot="16200000">
                    <a:off x="6602412" y="1035049"/>
                    <a:ext cx="533400" cy="561975"/>
                  </a:xfrm>
                  <a:custGeom>
                    <a:avLst/>
                    <a:gdLst>
                      <a:gd name="connsiteX0" fmla="*/ 0 w 533400"/>
                      <a:gd name="connsiteY0" fmla="*/ 561975 h 561975"/>
                      <a:gd name="connsiteX1" fmla="*/ 42863 w 533400"/>
                      <a:gd name="connsiteY1" fmla="*/ 376238 h 561975"/>
                      <a:gd name="connsiteX2" fmla="*/ 166688 w 533400"/>
                      <a:gd name="connsiteY2" fmla="*/ 204788 h 561975"/>
                      <a:gd name="connsiteX3" fmla="*/ 347663 w 533400"/>
                      <a:gd name="connsiteY3" fmla="*/ 71438 h 561975"/>
                      <a:gd name="connsiteX4" fmla="*/ 533400 w 533400"/>
                      <a:gd name="connsiteY4" fmla="*/ 0 h 56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3400" h="561975">
                        <a:moveTo>
                          <a:pt x="0" y="561975"/>
                        </a:moveTo>
                        <a:cubicBezTo>
                          <a:pt x="7541" y="498872"/>
                          <a:pt x="15082" y="435769"/>
                          <a:pt x="42863" y="376238"/>
                        </a:cubicBezTo>
                        <a:cubicBezTo>
                          <a:pt x="70644" y="316707"/>
                          <a:pt x="115888" y="255588"/>
                          <a:pt x="166688" y="204788"/>
                        </a:cubicBezTo>
                        <a:cubicBezTo>
                          <a:pt x="217488" y="153988"/>
                          <a:pt x="286544" y="105569"/>
                          <a:pt x="347663" y="71438"/>
                        </a:cubicBezTo>
                        <a:cubicBezTo>
                          <a:pt x="408782" y="37307"/>
                          <a:pt x="508000" y="12700"/>
                          <a:pt x="533400" y="0"/>
                        </a:cubicBezTo>
                      </a:path>
                    </a:pathLst>
                  </a:cu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000" b="1" dirty="0"/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000" b="1" dirty="0"/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000" b="1" dirty="0"/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000" b="1" dirty="0"/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000" b="1" dirty="0"/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000" b="1" dirty="0"/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</p:txBody>
              </p:sp>
            </p:grpSp>
            <p:grpSp>
              <p:nvGrpSpPr>
                <p:cNvPr id="177" name="Group 48"/>
                <p:cNvGrpSpPr/>
                <p:nvPr/>
              </p:nvGrpSpPr>
              <p:grpSpPr>
                <a:xfrm rot="16200000" flipH="1">
                  <a:off x="2825621" y="3728668"/>
                  <a:ext cx="870227" cy="630634"/>
                  <a:chOff x="6588124" y="776289"/>
                  <a:chExt cx="1112837" cy="806448"/>
                </a:xfrm>
                <a:noFill/>
              </p:grpSpPr>
              <p:sp>
                <p:nvSpPr>
                  <p:cNvPr id="182" name="Freeform 181"/>
                  <p:cNvSpPr/>
                  <p:nvPr/>
                </p:nvSpPr>
                <p:spPr bwMode="auto">
                  <a:xfrm rot="20520000">
                    <a:off x="7167561" y="776289"/>
                    <a:ext cx="533400" cy="561975"/>
                  </a:xfrm>
                  <a:custGeom>
                    <a:avLst/>
                    <a:gdLst>
                      <a:gd name="connsiteX0" fmla="*/ 0 w 533400"/>
                      <a:gd name="connsiteY0" fmla="*/ 561975 h 561975"/>
                      <a:gd name="connsiteX1" fmla="*/ 42863 w 533400"/>
                      <a:gd name="connsiteY1" fmla="*/ 376238 h 561975"/>
                      <a:gd name="connsiteX2" fmla="*/ 166688 w 533400"/>
                      <a:gd name="connsiteY2" fmla="*/ 204788 h 561975"/>
                      <a:gd name="connsiteX3" fmla="*/ 347663 w 533400"/>
                      <a:gd name="connsiteY3" fmla="*/ 71438 h 561975"/>
                      <a:gd name="connsiteX4" fmla="*/ 533400 w 533400"/>
                      <a:gd name="connsiteY4" fmla="*/ 0 h 56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3400" h="561975">
                        <a:moveTo>
                          <a:pt x="0" y="561975"/>
                        </a:moveTo>
                        <a:cubicBezTo>
                          <a:pt x="7541" y="498872"/>
                          <a:pt x="15082" y="435769"/>
                          <a:pt x="42863" y="376238"/>
                        </a:cubicBezTo>
                        <a:cubicBezTo>
                          <a:pt x="70644" y="316707"/>
                          <a:pt x="115888" y="255588"/>
                          <a:pt x="166688" y="204788"/>
                        </a:cubicBezTo>
                        <a:cubicBezTo>
                          <a:pt x="217488" y="153988"/>
                          <a:pt x="286544" y="105569"/>
                          <a:pt x="347663" y="71438"/>
                        </a:cubicBezTo>
                        <a:cubicBezTo>
                          <a:pt x="408782" y="37307"/>
                          <a:pt x="508000" y="12700"/>
                          <a:pt x="533400" y="0"/>
                        </a:cubicBezTo>
                      </a:path>
                    </a:pathLst>
                  </a:cu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</p:txBody>
              </p:sp>
              <p:sp>
                <p:nvSpPr>
                  <p:cNvPr id="183" name="Freeform 182"/>
                  <p:cNvSpPr/>
                  <p:nvPr/>
                </p:nvSpPr>
                <p:spPr bwMode="auto">
                  <a:xfrm rot="18335010">
                    <a:off x="6839689" y="822014"/>
                    <a:ext cx="533400" cy="561975"/>
                  </a:xfrm>
                  <a:custGeom>
                    <a:avLst/>
                    <a:gdLst>
                      <a:gd name="connsiteX0" fmla="*/ 0 w 533400"/>
                      <a:gd name="connsiteY0" fmla="*/ 561975 h 561975"/>
                      <a:gd name="connsiteX1" fmla="*/ 42863 w 533400"/>
                      <a:gd name="connsiteY1" fmla="*/ 376238 h 561975"/>
                      <a:gd name="connsiteX2" fmla="*/ 166688 w 533400"/>
                      <a:gd name="connsiteY2" fmla="*/ 204788 h 561975"/>
                      <a:gd name="connsiteX3" fmla="*/ 347663 w 533400"/>
                      <a:gd name="connsiteY3" fmla="*/ 71438 h 561975"/>
                      <a:gd name="connsiteX4" fmla="*/ 533400 w 533400"/>
                      <a:gd name="connsiteY4" fmla="*/ 0 h 56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3400" h="561975">
                        <a:moveTo>
                          <a:pt x="0" y="561975"/>
                        </a:moveTo>
                        <a:cubicBezTo>
                          <a:pt x="7541" y="498872"/>
                          <a:pt x="15082" y="435769"/>
                          <a:pt x="42863" y="376238"/>
                        </a:cubicBezTo>
                        <a:cubicBezTo>
                          <a:pt x="70644" y="316707"/>
                          <a:pt x="115888" y="255588"/>
                          <a:pt x="166688" y="204788"/>
                        </a:cubicBezTo>
                        <a:cubicBezTo>
                          <a:pt x="217488" y="153988"/>
                          <a:pt x="286544" y="105569"/>
                          <a:pt x="347663" y="71438"/>
                        </a:cubicBezTo>
                        <a:cubicBezTo>
                          <a:pt x="408782" y="37307"/>
                          <a:pt x="508000" y="12700"/>
                          <a:pt x="533400" y="0"/>
                        </a:cubicBezTo>
                      </a:path>
                    </a:pathLst>
                  </a:cu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</p:txBody>
              </p:sp>
              <p:sp>
                <p:nvSpPr>
                  <p:cNvPr id="184" name="Freeform 183"/>
                  <p:cNvSpPr/>
                  <p:nvPr/>
                </p:nvSpPr>
                <p:spPr bwMode="auto">
                  <a:xfrm rot="16200000">
                    <a:off x="6602412" y="1035049"/>
                    <a:ext cx="533400" cy="561975"/>
                  </a:xfrm>
                  <a:custGeom>
                    <a:avLst/>
                    <a:gdLst>
                      <a:gd name="connsiteX0" fmla="*/ 0 w 533400"/>
                      <a:gd name="connsiteY0" fmla="*/ 561975 h 561975"/>
                      <a:gd name="connsiteX1" fmla="*/ 42863 w 533400"/>
                      <a:gd name="connsiteY1" fmla="*/ 376238 h 561975"/>
                      <a:gd name="connsiteX2" fmla="*/ 166688 w 533400"/>
                      <a:gd name="connsiteY2" fmla="*/ 204788 h 561975"/>
                      <a:gd name="connsiteX3" fmla="*/ 347663 w 533400"/>
                      <a:gd name="connsiteY3" fmla="*/ 71438 h 561975"/>
                      <a:gd name="connsiteX4" fmla="*/ 533400 w 533400"/>
                      <a:gd name="connsiteY4" fmla="*/ 0 h 56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3400" h="561975">
                        <a:moveTo>
                          <a:pt x="0" y="561975"/>
                        </a:moveTo>
                        <a:cubicBezTo>
                          <a:pt x="7541" y="498872"/>
                          <a:pt x="15082" y="435769"/>
                          <a:pt x="42863" y="376238"/>
                        </a:cubicBezTo>
                        <a:cubicBezTo>
                          <a:pt x="70644" y="316707"/>
                          <a:pt x="115888" y="255588"/>
                          <a:pt x="166688" y="204788"/>
                        </a:cubicBezTo>
                        <a:cubicBezTo>
                          <a:pt x="217488" y="153988"/>
                          <a:pt x="286544" y="105569"/>
                          <a:pt x="347663" y="71438"/>
                        </a:cubicBezTo>
                        <a:cubicBezTo>
                          <a:pt x="408782" y="37307"/>
                          <a:pt x="508000" y="12700"/>
                          <a:pt x="533400" y="0"/>
                        </a:cubicBezTo>
                      </a:path>
                    </a:pathLst>
                  </a:cu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000" b="1" dirty="0"/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000" b="1" dirty="0"/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000" b="1" dirty="0"/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000" b="1" dirty="0"/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000" b="1" dirty="0"/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000" b="1" dirty="0"/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</p:txBody>
              </p:sp>
            </p:grpSp>
            <p:sp>
              <p:nvSpPr>
                <p:cNvPr id="178" name="Freeform 177"/>
                <p:cNvSpPr/>
                <p:nvPr/>
              </p:nvSpPr>
              <p:spPr bwMode="auto">
                <a:xfrm rot="2280000" flipH="1">
                  <a:off x="3419907" y="3551275"/>
                  <a:ext cx="417112" cy="439456"/>
                </a:xfrm>
                <a:custGeom>
                  <a:avLst/>
                  <a:gdLst>
                    <a:gd name="connsiteX0" fmla="*/ 0 w 533400"/>
                    <a:gd name="connsiteY0" fmla="*/ 561975 h 561975"/>
                    <a:gd name="connsiteX1" fmla="*/ 42863 w 533400"/>
                    <a:gd name="connsiteY1" fmla="*/ 376238 h 561975"/>
                    <a:gd name="connsiteX2" fmla="*/ 166688 w 533400"/>
                    <a:gd name="connsiteY2" fmla="*/ 204788 h 561975"/>
                    <a:gd name="connsiteX3" fmla="*/ 347663 w 533400"/>
                    <a:gd name="connsiteY3" fmla="*/ 71438 h 561975"/>
                    <a:gd name="connsiteX4" fmla="*/ 533400 w 533400"/>
                    <a:gd name="connsiteY4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3400" h="561975">
                      <a:moveTo>
                        <a:pt x="0" y="561975"/>
                      </a:moveTo>
                      <a:cubicBezTo>
                        <a:pt x="7541" y="498872"/>
                        <a:pt x="15082" y="435769"/>
                        <a:pt x="42863" y="376238"/>
                      </a:cubicBezTo>
                      <a:cubicBezTo>
                        <a:pt x="70644" y="316707"/>
                        <a:pt x="115888" y="255588"/>
                        <a:pt x="166688" y="204788"/>
                      </a:cubicBezTo>
                      <a:cubicBezTo>
                        <a:pt x="217488" y="153988"/>
                        <a:pt x="286544" y="105569"/>
                        <a:pt x="347663" y="71438"/>
                      </a:cubicBezTo>
                      <a:cubicBezTo>
                        <a:pt x="408782" y="37307"/>
                        <a:pt x="508000" y="12700"/>
                        <a:pt x="533400" y="0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  <p:sp>
              <p:nvSpPr>
                <p:cNvPr id="179" name="Freeform 178"/>
                <p:cNvSpPr/>
                <p:nvPr/>
              </p:nvSpPr>
              <p:spPr bwMode="auto">
                <a:xfrm rot="4464990" flipH="1">
                  <a:off x="3648607" y="3672566"/>
                  <a:ext cx="417111" cy="439457"/>
                </a:xfrm>
                <a:custGeom>
                  <a:avLst/>
                  <a:gdLst>
                    <a:gd name="connsiteX0" fmla="*/ 0 w 533400"/>
                    <a:gd name="connsiteY0" fmla="*/ 561975 h 561975"/>
                    <a:gd name="connsiteX1" fmla="*/ 42863 w 533400"/>
                    <a:gd name="connsiteY1" fmla="*/ 376238 h 561975"/>
                    <a:gd name="connsiteX2" fmla="*/ 166688 w 533400"/>
                    <a:gd name="connsiteY2" fmla="*/ 204788 h 561975"/>
                    <a:gd name="connsiteX3" fmla="*/ 347663 w 533400"/>
                    <a:gd name="connsiteY3" fmla="*/ 71438 h 561975"/>
                    <a:gd name="connsiteX4" fmla="*/ 533400 w 533400"/>
                    <a:gd name="connsiteY4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3400" h="561975">
                      <a:moveTo>
                        <a:pt x="0" y="561975"/>
                      </a:moveTo>
                      <a:cubicBezTo>
                        <a:pt x="7541" y="498872"/>
                        <a:pt x="15082" y="435769"/>
                        <a:pt x="42863" y="376238"/>
                      </a:cubicBezTo>
                      <a:cubicBezTo>
                        <a:pt x="70644" y="316707"/>
                        <a:pt x="115888" y="255588"/>
                        <a:pt x="166688" y="204788"/>
                      </a:cubicBezTo>
                      <a:cubicBezTo>
                        <a:pt x="217488" y="153988"/>
                        <a:pt x="286544" y="105569"/>
                        <a:pt x="347663" y="71438"/>
                      </a:cubicBezTo>
                      <a:cubicBezTo>
                        <a:pt x="408782" y="37307"/>
                        <a:pt x="508000" y="12700"/>
                        <a:pt x="533400" y="0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  <p:sp>
              <p:nvSpPr>
                <p:cNvPr id="180" name="Freeform 179"/>
                <p:cNvSpPr/>
                <p:nvPr/>
              </p:nvSpPr>
              <p:spPr bwMode="auto">
                <a:xfrm rot="12900000" flipH="1">
                  <a:off x="3323132" y="4389399"/>
                  <a:ext cx="417112" cy="439456"/>
                </a:xfrm>
                <a:custGeom>
                  <a:avLst/>
                  <a:gdLst>
                    <a:gd name="connsiteX0" fmla="*/ 0 w 533400"/>
                    <a:gd name="connsiteY0" fmla="*/ 561975 h 561975"/>
                    <a:gd name="connsiteX1" fmla="*/ 42863 w 533400"/>
                    <a:gd name="connsiteY1" fmla="*/ 376238 h 561975"/>
                    <a:gd name="connsiteX2" fmla="*/ 166688 w 533400"/>
                    <a:gd name="connsiteY2" fmla="*/ 204788 h 561975"/>
                    <a:gd name="connsiteX3" fmla="*/ 347663 w 533400"/>
                    <a:gd name="connsiteY3" fmla="*/ 71438 h 561975"/>
                    <a:gd name="connsiteX4" fmla="*/ 533400 w 533400"/>
                    <a:gd name="connsiteY4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3400" h="561975">
                      <a:moveTo>
                        <a:pt x="0" y="561975"/>
                      </a:moveTo>
                      <a:cubicBezTo>
                        <a:pt x="7541" y="498872"/>
                        <a:pt x="15082" y="435769"/>
                        <a:pt x="42863" y="376238"/>
                      </a:cubicBezTo>
                      <a:cubicBezTo>
                        <a:pt x="70644" y="316707"/>
                        <a:pt x="115888" y="255588"/>
                        <a:pt x="166688" y="204788"/>
                      </a:cubicBezTo>
                      <a:cubicBezTo>
                        <a:pt x="217488" y="153988"/>
                        <a:pt x="286544" y="105569"/>
                        <a:pt x="347663" y="71438"/>
                      </a:cubicBezTo>
                      <a:cubicBezTo>
                        <a:pt x="408782" y="37307"/>
                        <a:pt x="508000" y="12700"/>
                        <a:pt x="533400" y="0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  <p:sp>
              <p:nvSpPr>
                <p:cNvPr id="181" name="Freeform 180"/>
                <p:cNvSpPr/>
                <p:nvPr/>
              </p:nvSpPr>
              <p:spPr bwMode="auto">
                <a:xfrm rot="15084990" flipH="1">
                  <a:off x="3088398" y="4280243"/>
                  <a:ext cx="417111" cy="439457"/>
                </a:xfrm>
                <a:custGeom>
                  <a:avLst/>
                  <a:gdLst>
                    <a:gd name="connsiteX0" fmla="*/ 0 w 533400"/>
                    <a:gd name="connsiteY0" fmla="*/ 561975 h 561975"/>
                    <a:gd name="connsiteX1" fmla="*/ 42863 w 533400"/>
                    <a:gd name="connsiteY1" fmla="*/ 376238 h 561975"/>
                    <a:gd name="connsiteX2" fmla="*/ 166688 w 533400"/>
                    <a:gd name="connsiteY2" fmla="*/ 204788 h 561975"/>
                    <a:gd name="connsiteX3" fmla="*/ 347663 w 533400"/>
                    <a:gd name="connsiteY3" fmla="*/ 71438 h 561975"/>
                    <a:gd name="connsiteX4" fmla="*/ 533400 w 533400"/>
                    <a:gd name="connsiteY4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3400" h="561975">
                      <a:moveTo>
                        <a:pt x="0" y="561975"/>
                      </a:moveTo>
                      <a:cubicBezTo>
                        <a:pt x="7541" y="498872"/>
                        <a:pt x="15082" y="435769"/>
                        <a:pt x="42863" y="376238"/>
                      </a:cubicBezTo>
                      <a:cubicBezTo>
                        <a:pt x="70644" y="316707"/>
                        <a:pt x="115888" y="255588"/>
                        <a:pt x="166688" y="204788"/>
                      </a:cubicBezTo>
                      <a:cubicBezTo>
                        <a:pt x="217488" y="153988"/>
                        <a:pt x="286544" y="105569"/>
                        <a:pt x="347663" y="71438"/>
                      </a:cubicBezTo>
                      <a:cubicBezTo>
                        <a:pt x="408782" y="37307"/>
                        <a:pt x="508000" y="12700"/>
                        <a:pt x="533400" y="0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</p:grpSp>
          <p:sp>
            <p:nvSpPr>
              <p:cNvPr id="171" name="Freeform 170"/>
              <p:cNvSpPr/>
              <p:nvPr/>
            </p:nvSpPr>
            <p:spPr>
              <a:xfrm>
                <a:off x="4030935" y="3354605"/>
                <a:ext cx="451789" cy="693726"/>
              </a:xfrm>
              <a:custGeom>
                <a:avLst/>
                <a:gdLst>
                  <a:gd name="connsiteX0" fmla="*/ 0 w 446379"/>
                  <a:gd name="connsiteY0" fmla="*/ 0 h 516717"/>
                  <a:gd name="connsiteX1" fmla="*/ 124445 w 446379"/>
                  <a:gd name="connsiteY1" fmla="*/ 73044 h 516717"/>
                  <a:gd name="connsiteX2" fmla="*/ 227247 w 446379"/>
                  <a:gd name="connsiteY2" fmla="*/ 173141 h 516717"/>
                  <a:gd name="connsiteX3" fmla="*/ 319228 w 446379"/>
                  <a:gd name="connsiteY3" fmla="*/ 273238 h 516717"/>
                  <a:gd name="connsiteX4" fmla="*/ 408504 w 446379"/>
                  <a:gd name="connsiteY4" fmla="*/ 432852 h 516717"/>
                  <a:gd name="connsiteX5" fmla="*/ 446379 w 446379"/>
                  <a:gd name="connsiteY5" fmla="*/ 516717 h 516717"/>
                  <a:gd name="connsiteX0" fmla="*/ 0 w 446379"/>
                  <a:gd name="connsiteY0" fmla="*/ 0 h 516717"/>
                  <a:gd name="connsiteX1" fmla="*/ 124445 w 446379"/>
                  <a:gd name="connsiteY1" fmla="*/ 73044 h 516717"/>
                  <a:gd name="connsiteX2" fmla="*/ 235363 w 446379"/>
                  <a:gd name="connsiteY2" fmla="*/ 162320 h 516717"/>
                  <a:gd name="connsiteX3" fmla="*/ 319228 w 446379"/>
                  <a:gd name="connsiteY3" fmla="*/ 273238 h 516717"/>
                  <a:gd name="connsiteX4" fmla="*/ 408504 w 446379"/>
                  <a:gd name="connsiteY4" fmla="*/ 432852 h 516717"/>
                  <a:gd name="connsiteX5" fmla="*/ 446379 w 446379"/>
                  <a:gd name="connsiteY5" fmla="*/ 516717 h 516717"/>
                  <a:gd name="connsiteX0" fmla="*/ 0 w 465316"/>
                  <a:gd name="connsiteY0" fmla="*/ 0 h 530244"/>
                  <a:gd name="connsiteX1" fmla="*/ 124445 w 465316"/>
                  <a:gd name="connsiteY1" fmla="*/ 73044 h 530244"/>
                  <a:gd name="connsiteX2" fmla="*/ 235363 w 465316"/>
                  <a:gd name="connsiteY2" fmla="*/ 162320 h 530244"/>
                  <a:gd name="connsiteX3" fmla="*/ 319228 w 465316"/>
                  <a:gd name="connsiteY3" fmla="*/ 273238 h 530244"/>
                  <a:gd name="connsiteX4" fmla="*/ 408504 w 465316"/>
                  <a:gd name="connsiteY4" fmla="*/ 432852 h 530244"/>
                  <a:gd name="connsiteX5" fmla="*/ 465316 w 465316"/>
                  <a:gd name="connsiteY5" fmla="*/ 530244 h 530244"/>
                  <a:gd name="connsiteX0" fmla="*/ 0 w 465316"/>
                  <a:gd name="connsiteY0" fmla="*/ 0 h 589761"/>
                  <a:gd name="connsiteX1" fmla="*/ 124445 w 465316"/>
                  <a:gd name="connsiteY1" fmla="*/ 73044 h 589761"/>
                  <a:gd name="connsiteX2" fmla="*/ 235363 w 465316"/>
                  <a:gd name="connsiteY2" fmla="*/ 162320 h 589761"/>
                  <a:gd name="connsiteX3" fmla="*/ 319228 w 465316"/>
                  <a:gd name="connsiteY3" fmla="*/ 273238 h 589761"/>
                  <a:gd name="connsiteX4" fmla="*/ 408504 w 465316"/>
                  <a:gd name="connsiteY4" fmla="*/ 432852 h 589761"/>
                  <a:gd name="connsiteX5" fmla="*/ 465316 w 465316"/>
                  <a:gd name="connsiteY5" fmla="*/ 589761 h 589761"/>
                  <a:gd name="connsiteX0" fmla="*/ 0 w 451789"/>
                  <a:gd name="connsiteY0" fmla="*/ 0 h 595172"/>
                  <a:gd name="connsiteX1" fmla="*/ 124445 w 451789"/>
                  <a:gd name="connsiteY1" fmla="*/ 73044 h 595172"/>
                  <a:gd name="connsiteX2" fmla="*/ 235363 w 451789"/>
                  <a:gd name="connsiteY2" fmla="*/ 162320 h 595172"/>
                  <a:gd name="connsiteX3" fmla="*/ 319228 w 451789"/>
                  <a:gd name="connsiteY3" fmla="*/ 273238 h 595172"/>
                  <a:gd name="connsiteX4" fmla="*/ 408504 w 451789"/>
                  <a:gd name="connsiteY4" fmla="*/ 432852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24445 w 451789"/>
                  <a:gd name="connsiteY1" fmla="*/ 73044 h 595172"/>
                  <a:gd name="connsiteX2" fmla="*/ 219596 w 451789"/>
                  <a:gd name="connsiteY2" fmla="*/ 167263 h 595172"/>
                  <a:gd name="connsiteX3" fmla="*/ 235363 w 451789"/>
                  <a:gd name="connsiteY3" fmla="*/ 162320 h 595172"/>
                  <a:gd name="connsiteX4" fmla="*/ 319228 w 451789"/>
                  <a:gd name="connsiteY4" fmla="*/ 273238 h 595172"/>
                  <a:gd name="connsiteX5" fmla="*/ 408504 w 451789"/>
                  <a:gd name="connsiteY5" fmla="*/ 432852 h 595172"/>
                  <a:gd name="connsiteX6" fmla="*/ 451789 w 451789"/>
                  <a:gd name="connsiteY6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235363 w 451789"/>
                  <a:gd name="connsiteY3" fmla="*/ 162320 h 595172"/>
                  <a:gd name="connsiteX4" fmla="*/ 319228 w 451789"/>
                  <a:gd name="connsiteY4" fmla="*/ 273238 h 595172"/>
                  <a:gd name="connsiteX5" fmla="*/ 408504 w 451789"/>
                  <a:gd name="connsiteY5" fmla="*/ 432852 h 595172"/>
                  <a:gd name="connsiteX6" fmla="*/ 451789 w 451789"/>
                  <a:gd name="connsiteY6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19228 w 451789"/>
                  <a:gd name="connsiteY3" fmla="*/ 273238 h 595172"/>
                  <a:gd name="connsiteX4" fmla="*/ 408504 w 451789"/>
                  <a:gd name="connsiteY4" fmla="*/ 432852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16847 w 451789"/>
                  <a:gd name="connsiteY3" fmla="*/ 282763 h 595172"/>
                  <a:gd name="connsiteX4" fmla="*/ 408504 w 451789"/>
                  <a:gd name="connsiteY4" fmla="*/ 432852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16847 w 451789"/>
                  <a:gd name="connsiteY3" fmla="*/ 282763 h 595172"/>
                  <a:gd name="connsiteX4" fmla="*/ 418029 w 451789"/>
                  <a:gd name="connsiteY4" fmla="*/ 412423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47804 w 451789"/>
                  <a:gd name="connsiteY3" fmla="*/ 258247 h 595172"/>
                  <a:gd name="connsiteX4" fmla="*/ 418029 w 451789"/>
                  <a:gd name="connsiteY4" fmla="*/ 412423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33516 w 451789"/>
                  <a:gd name="connsiteY3" fmla="*/ 270505 h 595172"/>
                  <a:gd name="connsiteX4" fmla="*/ 418029 w 451789"/>
                  <a:gd name="connsiteY4" fmla="*/ 412423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38646 w 451789"/>
                  <a:gd name="connsiteY2" fmla="*/ 152962 h 595172"/>
                  <a:gd name="connsiteX3" fmla="*/ 333516 w 451789"/>
                  <a:gd name="connsiteY3" fmla="*/ 270505 h 595172"/>
                  <a:gd name="connsiteX4" fmla="*/ 418029 w 451789"/>
                  <a:gd name="connsiteY4" fmla="*/ 412423 h 595172"/>
                  <a:gd name="connsiteX5" fmla="*/ 451789 w 451789"/>
                  <a:gd name="connsiteY5" fmla="*/ 595172 h 595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789" h="595172">
                    <a:moveTo>
                      <a:pt x="0" y="0"/>
                    </a:moveTo>
                    <a:cubicBezTo>
                      <a:pt x="43285" y="22093"/>
                      <a:pt x="79908" y="47550"/>
                      <a:pt x="119682" y="73044"/>
                    </a:cubicBezTo>
                    <a:cubicBezTo>
                      <a:pt x="159456" y="98538"/>
                      <a:pt x="205388" y="119596"/>
                      <a:pt x="238646" y="152962"/>
                    </a:cubicBezTo>
                    <a:cubicBezTo>
                      <a:pt x="271904" y="186328"/>
                      <a:pt x="303619" y="227262"/>
                      <a:pt x="333516" y="270505"/>
                    </a:cubicBezTo>
                    <a:cubicBezTo>
                      <a:pt x="363413" y="313748"/>
                      <a:pt x="398317" y="358312"/>
                      <a:pt x="418029" y="412423"/>
                    </a:cubicBezTo>
                    <a:cubicBezTo>
                      <a:pt x="437741" y="466534"/>
                      <a:pt x="451789" y="595172"/>
                      <a:pt x="451789" y="595172"/>
                    </a:cubicBezTo>
                  </a:path>
                </a:pathLst>
              </a:custGeom>
              <a:solidFill>
                <a:srgbClr val="FF9933"/>
              </a:solidFill>
              <a:ln w="60325" cap="rnd"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cxnSp>
            <p:nvCxnSpPr>
              <p:cNvPr id="172" name="Straight Connector 171"/>
              <p:cNvCxnSpPr/>
              <p:nvPr/>
            </p:nvCxnSpPr>
            <p:spPr bwMode="auto">
              <a:xfrm flipH="1">
                <a:off x="4012350" y="2981413"/>
                <a:ext cx="55007" cy="372333"/>
              </a:xfrm>
              <a:prstGeom prst="line">
                <a:avLst/>
              </a:prstGeom>
              <a:solidFill>
                <a:schemeClr val="accent1"/>
              </a:solidFill>
              <a:ln w="476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" name="Straight Connector 172"/>
              <p:cNvCxnSpPr>
                <a:stCxn id="168" idx="0"/>
              </p:cNvCxnSpPr>
              <p:nvPr/>
            </p:nvCxnSpPr>
            <p:spPr bwMode="auto">
              <a:xfrm flipV="1">
                <a:off x="4507389" y="3036041"/>
                <a:ext cx="7319" cy="1106138"/>
              </a:xfrm>
              <a:prstGeom prst="line">
                <a:avLst/>
              </a:prstGeom>
              <a:solidFill>
                <a:schemeClr val="accent1"/>
              </a:solidFill>
              <a:ln w="476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64" name="Group 163"/>
            <p:cNvGrpSpPr/>
            <p:nvPr/>
          </p:nvGrpSpPr>
          <p:grpSpPr>
            <a:xfrm>
              <a:off x="5944453" y="2674808"/>
              <a:ext cx="0" cy="571846"/>
              <a:chOff x="5944453" y="2674808"/>
              <a:chExt cx="0" cy="571846"/>
            </a:xfrm>
          </p:grpSpPr>
          <p:cxnSp>
            <p:nvCxnSpPr>
              <p:cNvPr id="165" name="Straight Connector 164"/>
              <p:cNvCxnSpPr/>
              <p:nvPr/>
            </p:nvCxnSpPr>
            <p:spPr>
              <a:xfrm flipV="1">
                <a:off x="5944453" y="2674808"/>
                <a:ext cx="0" cy="502920"/>
              </a:xfrm>
              <a:prstGeom prst="line">
                <a:avLst/>
              </a:prstGeom>
              <a:ln w="2540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5944453" y="2698014"/>
                <a:ext cx="0" cy="548640"/>
              </a:xfrm>
              <a:prstGeom prst="line">
                <a:avLst/>
              </a:prstGeom>
              <a:ln w="171450" cap="rnd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1" name="Group 160"/>
          <p:cNvGrpSpPr/>
          <p:nvPr/>
        </p:nvGrpSpPr>
        <p:grpSpPr>
          <a:xfrm>
            <a:off x="8559186" y="2674808"/>
            <a:ext cx="834962" cy="1439992"/>
            <a:chOff x="5257800" y="2674808"/>
            <a:chExt cx="834962" cy="1439992"/>
          </a:xfrm>
        </p:grpSpPr>
        <p:grpSp>
          <p:nvGrpSpPr>
            <p:cNvPr id="39" name="Group 38"/>
            <p:cNvGrpSpPr>
              <a:grpSpLocks noChangeAspect="1"/>
            </p:cNvGrpSpPr>
            <p:nvPr/>
          </p:nvGrpSpPr>
          <p:grpSpPr>
            <a:xfrm>
              <a:off x="5257800" y="3200400"/>
              <a:ext cx="834962" cy="914400"/>
              <a:chOff x="2759405" y="2981392"/>
              <a:chExt cx="1857991" cy="2034760"/>
            </a:xfrm>
          </p:grpSpPr>
          <p:sp>
            <p:nvSpPr>
              <p:cNvPr id="8" name="Freeform 7"/>
              <p:cNvSpPr/>
              <p:nvPr/>
            </p:nvSpPr>
            <p:spPr bwMode="auto">
              <a:xfrm rot="5400000" flipH="1">
                <a:off x="3747063" y="3298974"/>
                <a:ext cx="1028457" cy="497882"/>
              </a:xfrm>
              <a:custGeom>
                <a:avLst/>
                <a:gdLst>
                  <a:gd name="connsiteX0" fmla="*/ 719931 w 1124346"/>
                  <a:gd name="connsiteY0" fmla="*/ 477441 h 499269"/>
                  <a:gd name="connsiteX1" fmla="*/ 679450 w 1124346"/>
                  <a:gd name="connsiteY1" fmla="*/ 408384 h 499269"/>
                  <a:gd name="connsiteX2" fmla="*/ 627062 w 1124346"/>
                  <a:gd name="connsiteY2" fmla="*/ 329803 h 499269"/>
                  <a:gd name="connsiteX3" fmla="*/ 565150 w 1124346"/>
                  <a:gd name="connsiteY3" fmla="*/ 260747 h 499269"/>
                  <a:gd name="connsiteX4" fmla="*/ 484187 w 1124346"/>
                  <a:gd name="connsiteY4" fmla="*/ 203597 h 499269"/>
                  <a:gd name="connsiteX5" fmla="*/ 412750 w 1124346"/>
                  <a:gd name="connsiteY5" fmla="*/ 148828 h 499269"/>
                  <a:gd name="connsiteX6" fmla="*/ 310356 w 1124346"/>
                  <a:gd name="connsiteY6" fmla="*/ 108347 h 499269"/>
                  <a:gd name="connsiteX7" fmla="*/ 219868 w 1124346"/>
                  <a:gd name="connsiteY7" fmla="*/ 79772 h 499269"/>
                  <a:gd name="connsiteX8" fmla="*/ 127000 w 1124346"/>
                  <a:gd name="connsiteY8" fmla="*/ 65484 h 499269"/>
                  <a:gd name="connsiteX9" fmla="*/ 981868 w 1124346"/>
                  <a:gd name="connsiteY9" fmla="*/ 60722 h 499269"/>
                  <a:gd name="connsiteX10" fmla="*/ 981868 w 1124346"/>
                  <a:gd name="connsiteY10" fmla="*/ 429816 h 499269"/>
                  <a:gd name="connsiteX11" fmla="*/ 719931 w 1124346"/>
                  <a:gd name="connsiteY11" fmla="*/ 477441 h 499269"/>
                  <a:gd name="connsiteX0" fmla="*/ 719931 w 1124346"/>
                  <a:gd name="connsiteY0" fmla="*/ 477441 h 499269"/>
                  <a:gd name="connsiteX1" fmla="*/ 679450 w 1124346"/>
                  <a:gd name="connsiteY1" fmla="*/ 408384 h 499269"/>
                  <a:gd name="connsiteX2" fmla="*/ 627062 w 1124346"/>
                  <a:gd name="connsiteY2" fmla="*/ 329803 h 499269"/>
                  <a:gd name="connsiteX3" fmla="*/ 565150 w 1124346"/>
                  <a:gd name="connsiteY3" fmla="*/ 260747 h 499269"/>
                  <a:gd name="connsiteX4" fmla="*/ 484187 w 1124346"/>
                  <a:gd name="connsiteY4" fmla="*/ 203597 h 499269"/>
                  <a:gd name="connsiteX5" fmla="*/ 412750 w 1124346"/>
                  <a:gd name="connsiteY5" fmla="*/ 148828 h 499269"/>
                  <a:gd name="connsiteX6" fmla="*/ 310356 w 1124346"/>
                  <a:gd name="connsiteY6" fmla="*/ 108347 h 499269"/>
                  <a:gd name="connsiteX7" fmla="*/ 219868 w 1124346"/>
                  <a:gd name="connsiteY7" fmla="*/ 79772 h 499269"/>
                  <a:gd name="connsiteX8" fmla="*/ 127000 w 1124346"/>
                  <a:gd name="connsiteY8" fmla="*/ 65484 h 499269"/>
                  <a:gd name="connsiteX9" fmla="*/ 981868 w 1124346"/>
                  <a:gd name="connsiteY9" fmla="*/ 60722 h 499269"/>
                  <a:gd name="connsiteX10" fmla="*/ 981868 w 1124346"/>
                  <a:gd name="connsiteY10" fmla="*/ 429816 h 499269"/>
                  <a:gd name="connsiteX11" fmla="*/ 719931 w 1124346"/>
                  <a:gd name="connsiteY11" fmla="*/ 477441 h 499269"/>
                  <a:gd name="connsiteX0" fmla="*/ 719931 w 1124346"/>
                  <a:gd name="connsiteY0" fmla="*/ 477441 h 499269"/>
                  <a:gd name="connsiteX1" fmla="*/ 679450 w 1124346"/>
                  <a:gd name="connsiteY1" fmla="*/ 408384 h 499269"/>
                  <a:gd name="connsiteX2" fmla="*/ 627062 w 1124346"/>
                  <a:gd name="connsiteY2" fmla="*/ 329803 h 499269"/>
                  <a:gd name="connsiteX3" fmla="*/ 565150 w 1124346"/>
                  <a:gd name="connsiteY3" fmla="*/ 260747 h 499269"/>
                  <a:gd name="connsiteX4" fmla="*/ 484187 w 1124346"/>
                  <a:gd name="connsiteY4" fmla="*/ 203597 h 499269"/>
                  <a:gd name="connsiteX5" fmla="*/ 412750 w 1124346"/>
                  <a:gd name="connsiteY5" fmla="*/ 148828 h 499269"/>
                  <a:gd name="connsiteX6" fmla="*/ 310356 w 1124346"/>
                  <a:gd name="connsiteY6" fmla="*/ 108347 h 499269"/>
                  <a:gd name="connsiteX7" fmla="*/ 219868 w 1124346"/>
                  <a:gd name="connsiteY7" fmla="*/ 79772 h 499269"/>
                  <a:gd name="connsiteX8" fmla="*/ 127000 w 1124346"/>
                  <a:gd name="connsiteY8" fmla="*/ 65484 h 499269"/>
                  <a:gd name="connsiteX9" fmla="*/ 981868 w 1124346"/>
                  <a:gd name="connsiteY9" fmla="*/ 60722 h 499269"/>
                  <a:gd name="connsiteX10" fmla="*/ 981868 w 1124346"/>
                  <a:gd name="connsiteY10" fmla="*/ 429816 h 499269"/>
                  <a:gd name="connsiteX11" fmla="*/ 719931 w 1124346"/>
                  <a:gd name="connsiteY11" fmla="*/ 477441 h 499269"/>
                  <a:gd name="connsiteX0" fmla="*/ 719931 w 1124346"/>
                  <a:gd name="connsiteY0" fmla="*/ 477441 h 477441"/>
                  <a:gd name="connsiteX1" fmla="*/ 679450 w 1124346"/>
                  <a:gd name="connsiteY1" fmla="*/ 408384 h 477441"/>
                  <a:gd name="connsiteX2" fmla="*/ 627062 w 1124346"/>
                  <a:gd name="connsiteY2" fmla="*/ 329803 h 477441"/>
                  <a:gd name="connsiteX3" fmla="*/ 565150 w 1124346"/>
                  <a:gd name="connsiteY3" fmla="*/ 260747 h 477441"/>
                  <a:gd name="connsiteX4" fmla="*/ 484187 w 1124346"/>
                  <a:gd name="connsiteY4" fmla="*/ 203597 h 477441"/>
                  <a:gd name="connsiteX5" fmla="*/ 412750 w 1124346"/>
                  <a:gd name="connsiteY5" fmla="*/ 148828 h 477441"/>
                  <a:gd name="connsiteX6" fmla="*/ 310356 w 1124346"/>
                  <a:gd name="connsiteY6" fmla="*/ 108347 h 477441"/>
                  <a:gd name="connsiteX7" fmla="*/ 219868 w 1124346"/>
                  <a:gd name="connsiteY7" fmla="*/ 79772 h 477441"/>
                  <a:gd name="connsiteX8" fmla="*/ 127000 w 1124346"/>
                  <a:gd name="connsiteY8" fmla="*/ 65484 h 477441"/>
                  <a:gd name="connsiteX9" fmla="*/ 981868 w 1124346"/>
                  <a:gd name="connsiteY9" fmla="*/ 60722 h 477441"/>
                  <a:gd name="connsiteX10" fmla="*/ 981868 w 1124346"/>
                  <a:gd name="connsiteY10" fmla="*/ 429816 h 477441"/>
                  <a:gd name="connsiteX11" fmla="*/ 719931 w 1124346"/>
                  <a:gd name="connsiteY11" fmla="*/ 477441 h 477441"/>
                  <a:gd name="connsiteX0" fmla="*/ 719931 w 1124346"/>
                  <a:gd name="connsiteY0" fmla="*/ 477441 h 477441"/>
                  <a:gd name="connsiteX1" fmla="*/ 679450 w 1124346"/>
                  <a:gd name="connsiteY1" fmla="*/ 408384 h 477441"/>
                  <a:gd name="connsiteX2" fmla="*/ 627062 w 1124346"/>
                  <a:gd name="connsiteY2" fmla="*/ 329803 h 477441"/>
                  <a:gd name="connsiteX3" fmla="*/ 565150 w 1124346"/>
                  <a:gd name="connsiteY3" fmla="*/ 260747 h 477441"/>
                  <a:gd name="connsiteX4" fmla="*/ 484187 w 1124346"/>
                  <a:gd name="connsiteY4" fmla="*/ 203597 h 477441"/>
                  <a:gd name="connsiteX5" fmla="*/ 412750 w 1124346"/>
                  <a:gd name="connsiteY5" fmla="*/ 148828 h 477441"/>
                  <a:gd name="connsiteX6" fmla="*/ 310356 w 1124346"/>
                  <a:gd name="connsiteY6" fmla="*/ 108347 h 477441"/>
                  <a:gd name="connsiteX7" fmla="*/ 219868 w 1124346"/>
                  <a:gd name="connsiteY7" fmla="*/ 79772 h 477441"/>
                  <a:gd name="connsiteX8" fmla="*/ 127000 w 1124346"/>
                  <a:gd name="connsiteY8" fmla="*/ 65484 h 477441"/>
                  <a:gd name="connsiteX9" fmla="*/ 981868 w 1124346"/>
                  <a:gd name="connsiteY9" fmla="*/ 60722 h 477441"/>
                  <a:gd name="connsiteX10" fmla="*/ 981868 w 1124346"/>
                  <a:gd name="connsiteY10" fmla="*/ 429816 h 477441"/>
                  <a:gd name="connsiteX11" fmla="*/ 719931 w 1124346"/>
                  <a:gd name="connsiteY11" fmla="*/ 477441 h 477441"/>
                  <a:gd name="connsiteX0" fmla="*/ 719931 w 987821"/>
                  <a:gd name="connsiteY0" fmla="*/ 477441 h 477441"/>
                  <a:gd name="connsiteX1" fmla="*/ 679450 w 987821"/>
                  <a:gd name="connsiteY1" fmla="*/ 408384 h 477441"/>
                  <a:gd name="connsiteX2" fmla="*/ 627062 w 987821"/>
                  <a:gd name="connsiteY2" fmla="*/ 329803 h 477441"/>
                  <a:gd name="connsiteX3" fmla="*/ 565150 w 987821"/>
                  <a:gd name="connsiteY3" fmla="*/ 260747 h 477441"/>
                  <a:gd name="connsiteX4" fmla="*/ 484187 w 987821"/>
                  <a:gd name="connsiteY4" fmla="*/ 203597 h 477441"/>
                  <a:gd name="connsiteX5" fmla="*/ 412750 w 987821"/>
                  <a:gd name="connsiteY5" fmla="*/ 148828 h 477441"/>
                  <a:gd name="connsiteX6" fmla="*/ 310356 w 987821"/>
                  <a:gd name="connsiteY6" fmla="*/ 108347 h 477441"/>
                  <a:gd name="connsiteX7" fmla="*/ 219868 w 987821"/>
                  <a:gd name="connsiteY7" fmla="*/ 79772 h 477441"/>
                  <a:gd name="connsiteX8" fmla="*/ 127000 w 987821"/>
                  <a:gd name="connsiteY8" fmla="*/ 65484 h 477441"/>
                  <a:gd name="connsiteX9" fmla="*/ 981868 w 987821"/>
                  <a:gd name="connsiteY9" fmla="*/ 60722 h 477441"/>
                  <a:gd name="connsiteX10" fmla="*/ 981868 w 987821"/>
                  <a:gd name="connsiteY10" fmla="*/ 429816 h 477441"/>
                  <a:gd name="connsiteX11" fmla="*/ 719931 w 987821"/>
                  <a:gd name="connsiteY11" fmla="*/ 477441 h 477441"/>
                  <a:gd name="connsiteX0" fmla="*/ 719931 w 987821"/>
                  <a:gd name="connsiteY0" fmla="*/ 416719 h 416719"/>
                  <a:gd name="connsiteX1" fmla="*/ 679450 w 987821"/>
                  <a:gd name="connsiteY1" fmla="*/ 347662 h 416719"/>
                  <a:gd name="connsiteX2" fmla="*/ 627062 w 987821"/>
                  <a:gd name="connsiteY2" fmla="*/ 269081 h 416719"/>
                  <a:gd name="connsiteX3" fmla="*/ 565150 w 987821"/>
                  <a:gd name="connsiteY3" fmla="*/ 200025 h 416719"/>
                  <a:gd name="connsiteX4" fmla="*/ 484187 w 987821"/>
                  <a:gd name="connsiteY4" fmla="*/ 142875 h 416719"/>
                  <a:gd name="connsiteX5" fmla="*/ 412750 w 987821"/>
                  <a:gd name="connsiteY5" fmla="*/ 88106 h 416719"/>
                  <a:gd name="connsiteX6" fmla="*/ 310356 w 987821"/>
                  <a:gd name="connsiteY6" fmla="*/ 47625 h 416719"/>
                  <a:gd name="connsiteX7" fmla="*/ 219868 w 987821"/>
                  <a:gd name="connsiteY7" fmla="*/ 19050 h 416719"/>
                  <a:gd name="connsiteX8" fmla="*/ 127000 w 987821"/>
                  <a:gd name="connsiteY8" fmla="*/ 4762 h 416719"/>
                  <a:gd name="connsiteX9" fmla="*/ 981868 w 987821"/>
                  <a:gd name="connsiteY9" fmla="*/ 0 h 416719"/>
                  <a:gd name="connsiteX10" fmla="*/ 981868 w 987821"/>
                  <a:gd name="connsiteY10" fmla="*/ 369094 h 416719"/>
                  <a:gd name="connsiteX11" fmla="*/ 719931 w 987821"/>
                  <a:gd name="connsiteY11" fmla="*/ 416719 h 416719"/>
                  <a:gd name="connsiteX0" fmla="*/ 592931 w 860821"/>
                  <a:gd name="connsiteY0" fmla="*/ 416719 h 416719"/>
                  <a:gd name="connsiteX1" fmla="*/ 552450 w 860821"/>
                  <a:gd name="connsiteY1" fmla="*/ 347662 h 416719"/>
                  <a:gd name="connsiteX2" fmla="*/ 500062 w 860821"/>
                  <a:gd name="connsiteY2" fmla="*/ 269081 h 416719"/>
                  <a:gd name="connsiteX3" fmla="*/ 438150 w 860821"/>
                  <a:gd name="connsiteY3" fmla="*/ 200025 h 416719"/>
                  <a:gd name="connsiteX4" fmla="*/ 357187 w 860821"/>
                  <a:gd name="connsiteY4" fmla="*/ 142875 h 416719"/>
                  <a:gd name="connsiteX5" fmla="*/ 285750 w 860821"/>
                  <a:gd name="connsiteY5" fmla="*/ 88106 h 416719"/>
                  <a:gd name="connsiteX6" fmla="*/ 183356 w 860821"/>
                  <a:gd name="connsiteY6" fmla="*/ 47625 h 416719"/>
                  <a:gd name="connsiteX7" fmla="*/ 92868 w 860821"/>
                  <a:gd name="connsiteY7" fmla="*/ 19050 h 416719"/>
                  <a:gd name="connsiteX8" fmla="*/ 0 w 860821"/>
                  <a:gd name="connsiteY8" fmla="*/ 4762 h 416719"/>
                  <a:gd name="connsiteX9" fmla="*/ 854868 w 860821"/>
                  <a:gd name="connsiteY9" fmla="*/ 0 h 416719"/>
                  <a:gd name="connsiteX10" fmla="*/ 854868 w 860821"/>
                  <a:gd name="connsiteY10" fmla="*/ 369094 h 416719"/>
                  <a:gd name="connsiteX11" fmla="*/ 592931 w 860821"/>
                  <a:gd name="connsiteY11" fmla="*/ 416719 h 416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60821" h="416719">
                    <a:moveTo>
                      <a:pt x="592931" y="416719"/>
                    </a:moveTo>
                    <a:cubicBezTo>
                      <a:pt x="569516" y="375841"/>
                      <a:pt x="567928" y="372268"/>
                      <a:pt x="552450" y="347662"/>
                    </a:cubicBezTo>
                    <a:cubicBezTo>
                      <a:pt x="536972" y="323056"/>
                      <a:pt x="519112" y="293687"/>
                      <a:pt x="500062" y="269081"/>
                    </a:cubicBezTo>
                    <a:cubicBezTo>
                      <a:pt x="481012" y="244475"/>
                      <a:pt x="461962" y="221059"/>
                      <a:pt x="438150" y="200025"/>
                    </a:cubicBezTo>
                    <a:cubicBezTo>
                      <a:pt x="414338" y="178991"/>
                      <a:pt x="382587" y="161528"/>
                      <a:pt x="357187" y="142875"/>
                    </a:cubicBezTo>
                    <a:cubicBezTo>
                      <a:pt x="331787" y="124222"/>
                      <a:pt x="314722" y="103981"/>
                      <a:pt x="285750" y="88106"/>
                    </a:cubicBezTo>
                    <a:cubicBezTo>
                      <a:pt x="256778" y="72231"/>
                      <a:pt x="215503" y="59134"/>
                      <a:pt x="183356" y="47625"/>
                    </a:cubicBezTo>
                    <a:cubicBezTo>
                      <a:pt x="151209" y="36116"/>
                      <a:pt x="123427" y="26194"/>
                      <a:pt x="92868" y="19050"/>
                    </a:cubicBezTo>
                    <a:cubicBezTo>
                      <a:pt x="62309" y="11906"/>
                      <a:pt x="96044" y="22225"/>
                      <a:pt x="0" y="4762"/>
                    </a:cubicBezTo>
                    <a:cubicBezTo>
                      <a:pt x="127000" y="1587"/>
                      <a:pt x="590153" y="2778"/>
                      <a:pt x="854868" y="0"/>
                    </a:cubicBezTo>
                    <a:cubicBezTo>
                      <a:pt x="860821" y="154385"/>
                      <a:pt x="858837" y="235347"/>
                      <a:pt x="854868" y="369094"/>
                    </a:cubicBezTo>
                    <a:cubicBezTo>
                      <a:pt x="761206" y="385366"/>
                      <a:pt x="747315" y="390922"/>
                      <a:pt x="592931" y="416719"/>
                    </a:cubicBezTo>
                    <a:close/>
                  </a:path>
                </a:pathLst>
              </a:custGeom>
              <a:solidFill>
                <a:srgbClr val="FFCC0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1000" b="1" dirty="0"/>
              </a:p>
            </p:txBody>
          </p:sp>
          <p:sp>
            <p:nvSpPr>
              <p:cNvPr id="9" name="Oval 8"/>
              <p:cNvSpPr>
                <a:spLocks noChangeAspect="1"/>
              </p:cNvSpPr>
              <p:nvPr/>
            </p:nvSpPr>
            <p:spPr bwMode="auto">
              <a:xfrm rot="5400000" flipH="1">
                <a:off x="2759424" y="3268187"/>
                <a:ext cx="1747946" cy="1747983"/>
              </a:xfrm>
              <a:prstGeom prst="ellipse">
                <a:avLst/>
              </a:prstGeom>
              <a:solidFill>
                <a:srgbClr val="FFCC00"/>
              </a:solidFill>
              <a:ln w="476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 rot="5400000" flipH="1">
                <a:off x="4260063" y="2678682"/>
                <a:ext cx="54624" cy="66004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476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000" b="1" dirty="0">
                  <a:latin typeface="Arial Narrow" pitchFamily="34" charset="0"/>
                </a:endParaRP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2873429" y="3327560"/>
                <a:ext cx="1430100" cy="1430100"/>
                <a:chOff x="2857281" y="3476040"/>
                <a:chExt cx="1430100" cy="1430100"/>
              </a:xfrm>
            </p:grpSpPr>
            <p:sp>
              <p:nvSpPr>
                <p:cNvPr id="13" name="Oval 12"/>
                <p:cNvSpPr>
                  <a:spLocks noChangeAspect="1"/>
                </p:cNvSpPr>
                <p:nvPr/>
              </p:nvSpPr>
              <p:spPr bwMode="auto">
                <a:xfrm rot="5400000" flipH="1">
                  <a:off x="2857281" y="3476040"/>
                  <a:ext cx="1430100" cy="1430100"/>
                </a:xfrm>
                <a:prstGeom prst="ellipse">
                  <a:avLst/>
                </a:prstGeom>
                <a:gradFill flip="none" rotWithShape="1">
                  <a:gsLst>
                    <a:gs pos="20000">
                      <a:srgbClr val="3333FF"/>
                    </a:gs>
                    <a:gs pos="79000">
                      <a:srgbClr val="FFCC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  <p:sp>
              <p:nvSpPr>
                <p:cNvPr id="14" name="Oval 13"/>
                <p:cNvSpPr>
                  <a:spLocks noChangeAspect="1"/>
                </p:cNvSpPr>
                <p:nvPr/>
              </p:nvSpPr>
              <p:spPr bwMode="auto">
                <a:xfrm rot="5400000" flipH="1">
                  <a:off x="3429321" y="4048080"/>
                  <a:ext cx="286020" cy="286020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  <p:grpSp>
              <p:nvGrpSpPr>
                <p:cNvPr id="16" name="Group 47"/>
                <p:cNvGrpSpPr/>
                <p:nvPr/>
              </p:nvGrpSpPr>
              <p:grpSpPr>
                <a:xfrm rot="5400000" flipH="1">
                  <a:off x="3451291" y="4019158"/>
                  <a:ext cx="870227" cy="630634"/>
                  <a:chOff x="6588124" y="776289"/>
                  <a:chExt cx="1112837" cy="806448"/>
                </a:xfrm>
                <a:noFill/>
              </p:grpSpPr>
              <p:sp>
                <p:nvSpPr>
                  <p:cNvPr id="21" name="Freeform 20"/>
                  <p:cNvSpPr/>
                  <p:nvPr/>
                </p:nvSpPr>
                <p:spPr bwMode="auto">
                  <a:xfrm rot="20520000">
                    <a:off x="7167561" y="776289"/>
                    <a:ext cx="533400" cy="561975"/>
                  </a:xfrm>
                  <a:custGeom>
                    <a:avLst/>
                    <a:gdLst>
                      <a:gd name="connsiteX0" fmla="*/ 0 w 533400"/>
                      <a:gd name="connsiteY0" fmla="*/ 561975 h 561975"/>
                      <a:gd name="connsiteX1" fmla="*/ 42863 w 533400"/>
                      <a:gd name="connsiteY1" fmla="*/ 376238 h 561975"/>
                      <a:gd name="connsiteX2" fmla="*/ 166688 w 533400"/>
                      <a:gd name="connsiteY2" fmla="*/ 204788 h 561975"/>
                      <a:gd name="connsiteX3" fmla="*/ 347663 w 533400"/>
                      <a:gd name="connsiteY3" fmla="*/ 71438 h 561975"/>
                      <a:gd name="connsiteX4" fmla="*/ 533400 w 533400"/>
                      <a:gd name="connsiteY4" fmla="*/ 0 h 56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3400" h="561975">
                        <a:moveTo>
                          <a:pt x="0" y="561975"/>
                        </a:moveTo>
                        <a:cubicBezTo>
                          <a:pt x="7541" y="498872"/>
                          <a:pt x="15082" y="435769"/>
                          <a:pt x="42863" y="376238"/>
                        </a:cubicBezTo>
                        <a:cubicBezTo>
                          <a:pt x="70644" y="316707"/>
                          <a:pt x="115888" y="255588"/>
                          <a:pt x="166688" y="204788"/>
                        </a:cubicBezTo>
                        <a:cubicBezTo>
                          <a:pt x="217488" y="153988"/>
                          <a:pt x="286544" y="105569"/>
                          <a:pt x="347663" y="71438"/>
                        </a:cubicBezTo>
                        <a:cubicBezTo>
                          <a:pt x="408782" y="37307"/>
                          <a:pt x="508000" y="12700"/>
                          <a:pt x="533400" y="0"/>
                        </a:cubicBezTo>
                      </a:path>
                    </a:pathLst>
                  </a:cu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</p:txBody>
              </p:sp>
              <p:sp>
                <p:nvSpPr>
                  <p:cNvPr id="22" name="Freeform 21"/>
                  <p:cNvSpPr/>
                  <p:nvPr/>
                </p:nvSpPr>
                <p:spPr bwMode="auto">
                  <a:xfrm rot="18335010">
                    <a:off x="6839689" y="822014"/>
                    <a:ext cx="533400" cy="561975"/>
                  </a:xfrm>
                  <a:custGeom>
                    <a:avLst/>
                    <a:gdLst>
                      <a:gd name="connsiteX0" fmla="*/ 0 w 533400"/>
                      <a:gd name="connsiteY0" fmla="*/ 561975 h 561975"/>
                      <a:gd name="connsiteX1" fmla="*/ 42863 w 533400"/>
                      <a:gd name="connsiteY1" fmla="*/ 376238 h 561975"/>
                      <a:gd name="connsiteX2" fmla="*/ 166688 w 533400"/>
                      <a:gd name="connsiteY2" fmla="*/ 204788 h 561975"/>
                      <a:gd name="connsiteX3" fmla="*/ 347663 w 533400"/>
                      <a:gd name="connsiteY3" fmla="*/ 71438 h 561975"/>
                      <a:gd name="connsiteX4" fmla="*/ 533400 w 533400"/>
                      <a:gd name="connsiteY4" fmla="*/ 0 h 56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3400" h="561975">
                        <a:moveTo>
                          <a:pt x="0" y="561975"/>
                        </a:moveTo>
                        <a:cubicBezTo>
                          <a:pt x="7541" y="498872"/>
                          <a:pt x="15082" y="435769"/>
                          <a:pt x="42863" y="376238"/>
                        </a:cubicBezTo>
                        <a:cubicBezTo>
                          <a:pt x="70644" y="316707"/>
                          <a:pt x="115888" y="255588"/>
                          <a:pt x="166688" y="204788"/>
                        </a:cubicBezTo>
                        <a:cubicBezTo>
                          <a:pt x="217488" y="153988"/>
                          <a:pt x="286544" y="105569"/>
                          <a:pt x="347663" y="71438"/>
                        </a:cubicBezTo>
                        <a:cubicBezTo>
                          <a:pt x="408782" y="37307"/>
                          <a:pt x="508000" y="12700"/>
                          <a:pt x="533400" y="0"/>
                        </a:cubicBezTo>
                      </a:path>
                    </a:pathLst>
                  </a:cu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</p:txBody>
              </p:sp>
              <p:sp>
                <p:nvSpPr>
                  <p:cNvPr id="23" name="Freeform 22"/>
                  <p:cNvSpPr/>
                  <p:nvPr/>
                </p:nvSpPr>
                <p:spPr bwMode="auto">
                  <a:xfrm rot="16200000">
                    <a:off x="6602412" y="1035049"/>
                    <a:ext cx="533400" cy="561975"/>
                  </a:xfrm>
                  <a:custGeom>
                    <a:avLst/>
                    <a:gdLst>
                      <a:gd name="connsiteX0" fmla="*/ 0 w 533400"/>
                      <a:gd name="connsiteY0" fmla="*/ 561975 h 561975"/>
                      <a:gd name="connsiteX1" fmla="*/ 42863 w 533400"/>
                      <a:gd name="connsiteY1" fmla="*/ 376238 h 561975"/>
                      <a:gd name="connsiteX2" fmla="*/ 166688 w 533400"/>
                      <a:gd name="connsiteY2" fmla="*/ 204788 h 561975"/>
                      <a:gd name="connsiteX3" fmla="*/ 347663 w 533400"/>
                      <a:gd name="connsiteY3" fmla="*/ 71438 h 561975"/>
                      <a:gd name="connsiteX4" fmla="*/ 533400 w 533400"/>
                      <a:gd name="connsiteY4" fmla="*/ 0 h 56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3400" h="561975">
                        <a:moveTo>
                          <a:pt x="0" y="561975"/>
                        </a:moveTo>
                        <a:cubicBezTo>
                          <a:pt x="7541" y="498872"/>
                          <a:pt x="15082" y="435769"/>
                          <a:pt x="42863" y="376238"/>
                        </a:cubicBezTo>
                        <a:cubicBezTo>
                          <a:pt x="70644" y="316707"/>
                          <a:pt x="115888" y="255588"/>
                          <a:pt x="166688" y="204788"/>
                        </a:cubicBezTo>
                        <a:cubicBezTo>
                          <a:pt x="217488" y="153988"/>
                          <a:pt x="286544" y="105569"/>
                          <a:pt x="347663" y="71438"/>
                        </a:cubicBezTo>
                        <a:cubicBezTo>
                          <a:pt x="408782" y="37307"/>
                          <a:pt x="508000" y="12700"/>
                          <a:pt x="533400" y="0"/>
                        </a:cubicBezTo>
                      </a:path>
                    </a:pathLst>
                  </a:cu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000" b="1" dirty="0"/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000" b="1" dirty="0"/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000" b="1" dirty="0"/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000" b="1" dirty="0"/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000" b="1" dirty="0"/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000" b="1" dirty="0"/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</p:txBody>
              </p:sp>
            </p:grpSp>
            <p:grpSp>
              <p:nvGrpSpPr>
                <p:cNvPr id="17" name="Group 48"/>
                <p:cNvGrpSpPr/>
                <p:nvPr/>
              </p:nvGrpSpPr>
              <p:grpSpPr>
                <a:xfrm rot="16200000" flipH="1">
                  <a:off x="2825621" y="3728668"/>
                  <a:ext cx="870227" cy="630634"/>
                  <a:chOff x="6588124" y="776289"/>
                  <a:chExt cx="1112837" cy="806448"/>
                </a:xfrm>
                <a:noFill/>
              </p:grpSpPr>
              <p:sp>
                <p:nvSpPr>
                  <p:cNvPr id="18" name="Freeform 17"/>
                  <p:cNvSpPr/>
                  <p:nvPr/>
                </p:nvSpPr>
                <p:spPr bwMode="auto">
                  <a:xfrm rot="20520000">
                    <a:off x="7167561" y="776289"/>
                    <a:ext cx="533400" cy="561975"/>
                  </a:xfrm>
                  <a:custGeom>
                    <a:avLst/>
                    <a:gdLst>
                      <a:gd name="connsiteX0" fmla="*/ 0 w 533400"/>
                      <a:gd name="connsiteY0" fmla="*/ 561975 h 561975"/>
                      <a:gd name="connsiteX1" fmla="*/ 42863 w 533400"/>
                      <a:gd name="connsiteY1" fmla="*/ 376238 h 561975"/>
                      <a:gd name="connsiteX2" fmla="*/ 166688 w 533400"/>
                      <a:gd name="connsiteY2" fmla="*/ 204788 h 561975"/>
                      <a:gd name="connsiteX3" fmla="*/ 347663 w 533400"/>
                      <a:gd name="connsiteY3" fmla="*/ 71438 h 561975"/>
                      <a:gd name="connsiteX4" fmla="*/ 533400 w 533400"/>
                      <a:gd name="connsiteY4" fmla="*/ 0 h 56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3400" h="561975">
                        <a:moveTo>
                          <a:pt x="0" y="561975"/>
                        </a:moveTo>
                        <a:cubicBezTo>
                          <a:pt x="7541" y="498872"/>
                          <a:pt x="15082" y="435769"/>
                          <a:pt x="42863" y="376238"/>
                        </a:cubicBezTo>
                        <a:cubicBezTo>
                          <a:pt x="70644" y="316707"/>
                          <a:pt x="115888" y="255588"/>
                          <a:pt x="166688" y="204788"/>
                        </a:cubicBezTo>
                        <a:cubicBezTo>
                          <a:pt x="217488" y="153988"/>
                          <a:pt x="286544" y="105569"/>
                          <a:pt x="347663" y="71438"/>
                        </a:cubicBezTo>
                        <a:cubicBezTo>
                          <a:pt x="408782" y="37307"/>
                          <a:pt x="508000" y="12700"/>
                          <a:pt x="533400" y="0"/>
                        </a:cubicBezTo>
                      </a:path>
                    </a:pathLst>
                  </a:cu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</p:txBody>
              </p:sp>
              <p:sp>
                <p:nvSpPr>
                  <p:cNvPr id="19" name="Freeform 18"/>
                  <p:cNvSpPr/>
                  <p:nvPr/>
                </p:nvSpPr>
                <p:spPr bwMode="auto">
                  <a:xfrm rot="18335010">
                    <a:off x="6839689" y="822014"/>
                    <a:ext cx="533400" cy="561975"/>
                  </a:xfrm>
                  <a:custGeom>
                    <a:avLst/>
                    <a:gdLst>
                      <a:gd name="connsiteX0" fmla="*/ 0 w 533400"/>
                      <a:gd name="connsiteY0" fmla="*/ 561975 h 561975"/>
                      <a:gd name="connsiteX1" fmla="*/ 42863 w 533400"/>
                      <a:gd name="connsiteY1" fmla="*/ 376238 h 561975"/>
                      <a:gd name="connsiteX2" fmla="*/ 166688 w 533400"/>
                      <a:gd name="connsiteY2" fmla="*/ 204788 h 561975"/>
                      <a:gd name="connsiteX3" fmla="*/ 347663 w 533400"/>
                      <a:gd name="connsiteY3" fmla="*/ 71438 h 561975"/>
                      <a:gd name="connsiteX4" fmla="*/ 533400 w 533400"/>
                      <a:gd name="connsiteY4" fmla="*/ 0 h 56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3400" h="561975">
                        <a:moveTo>
                          <a:pt x="0" y="561975"/>
                        </a:moveTo>
                        <a:cubicBezTo>
                          <a:pt x="7541" y="498872"/>
                          <a:pt x="15082" y="435769"/>
                          <a:pt x="42863" y="376238"/>
                        </a:cubicBezTo>
                        <a:cubicBezTo>
                          <a:pt x="70644" y="316707"/>
                          <a:pt x="115888" y="255588"/>
                          <a:pt x="166688" y="204788"/>
                        </a:cubicBezTo>
                        <a:cubicBezTo>
                          <a:pt x="217488" y="153988"/>
                          <a:pt x="286544" y="105569"/>
                          <a:pt x="347663" y="71438"/>
                        </a:cubicBezTo>
                        <a:cubicBezTo>
                          <a:pt x="408782" y="37307"/>
                          <a:pt x="508000" y="12700"/>
                          <a:pt x="533400" y="0"/>
                        </a:cubicBezTo>
                      </a:path>
                    </a:pathLst>
                  </a:cu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</p:txBody>
              </p:sp>
              <p:sp>
                <p:nvSpPr>
                  <p:cNvPr id="20" name="Freeform 19"/>
                  <p:cNvSpPr/>
                  <p:nvPr/>
                </p:nvSpPr>
                <p:spPr bwMode="auto">
                  <a:xfrm rot="16200000">
                    <a:off x="6602412" y="1035049"/>
                    <a:ext cx="533400" cy="561975"/>
                  </a:xfrm>
                  <a:custGeom>
                    <a:avLst/>
                    <a:gdLst>
                      <a:gd name="connsiteX0" fmla="*/ 0 w 533400"/>
                      <a:gd name="connsiteY0" fmla="*/ 561975 h 561975"/>
                      <a:gd name="connsiteX1" fmla="*/ 42863 w 533400"/>
                      <a:gd name="connsiteY1" fmla="*/ 376238 h 561975"/>
                      <a:gd name="connsiteX2" fmla="*/ 166688 w 533400"/>
                      <a:gd name="connsiteY2" fmla="*/ 204788 h 561975"/>
                      <a:gd name="connsiteX3" fmla="*/ 347663 w 533400"/>
                      <a:gd name="connsiteY3" fmla="*/ 71438 h 561975"/>
                      <a:gd name="connsiteX4" fmla="*/ 533400 w 533400"/>
                      <a:gd name="connsiteY4" fmla="*/ 0 h 56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3400" h="561975">
                        <a:moveTo>
                          <a:pt x="0" y="561975"/>
                        </a:moveTo>
                        <a:cubicBezTo>
                          <a:pt x="7541" y="498872"/>
                          <a:pt x="15082" y="435769"/>
                          <a:pt x="42863" y="376238"/>
                        </a:cubicBezTo>
                        <a:cubicBezTo>
                          <a:pt x="70644" y="316707"/>
                          <a:pt x="115888" y="255588"/>
                          <a:pt x="166688" y="204788"/>
                        </a:cubicBezTo>
                        <a:cubicBezTo>
                          <a:pt x="217488" y="153988"/>
                          <a:pt x="286544" y="105569"/>
                          <a:pt x="347663" y="71438"/>
                        </a:cubicBezTo>
                        <a:cubicBezTo>
                          <a:pt x="408782" y="37307"/>
                          <a:pt x="508000" y="12700"/>
                          <a:pt x="533400" y="0"/>
                        </a:cubicBezTo>
                      </a:path>
                    </a:pathLst>
                  </a:cu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000" b="1" dirty="0"/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000" b="1" dirty="0"/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000" b="1" dirty="0"/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000" b="1" dirty="0"/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000" b="1" dirty="0"/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000" b="1" dirty="0"/>
                  </a:p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Narrow" pitchFamily="34" charset="0"/>
                    </a:endParaRPr>
                  </a:p>
                </p:txBody>
              </p:sp>
            </p:grpSp>
            <p:sp>
              <p:nvSpPr>
                <p:cNvPr id="25" name="Freeform 24"/>
                <p:cNvSpPr/>
                <p:nvPr/>
              </p:nvSpPr>
              <p:spPr bwMode="auto">
                <a:xfrm rot="2280000" flipH="1">
                  <a:off x="3419907" y="3551275"/>
                  <a:ext cx="417112" cy="439456"/>
                </a:xfrm>
                <a:custGeom>
                  <a:avLst/>
                  <a:gdLst>
                    <a:gd name="connsiteX0" fmla="*/ 0 w 533400"/>
                    <a:gd name="connsiteY0" fmla="*/ 561975 h 561975"/>
                    <a:gd name="connsiteX1" fmla="*/ 42863 w 533400"/>
                    <a:gd name="connsiteY1" fmla="*/ 376238 h 561975"/>
                    <a:gd name="connsiteX2" fmla="*/ 166688 w 533400"/>
                    <a:gd name="connsiteY2" fmla="*/ 204788 h 561975"/>
                    <a:gd name="connsiteX3" fmla="*/ 347663 w 533400"/>
                    <a:gd name="connsiteY3" fmla="*/ 71438 h 561975"/>
                    <a:gd name="connsiteX4" fmla="*/ 533400 w 533400"/>
                    <a:gd name="connsiteY4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3400" h="561975">
                      <a:moveTo>
                        <a:pt x="0" y="561975"/>
                      </a:moveTo>
                      <a:cubicBezTo>
                        <a:pt x="7541" y="498872"/>
                        <a:pt x="15082" y="435769"/>
                        <a:pt x="42863" y="376238"/>
                      </a:cubicBezTo>
                      <a:cubicBezTo>
                        <a:pt x="70644" y="316707"/>
                        <a:pt x="115888" y="255588"/>
                        <a:pt x="166688" y="204788"/>
                      </a:cubicBezTo>
                      <a:cubicBezTo>
                        <a:pt x="217488" y="153988"/>
                        <a:pt x="286544" y="105569"/>
                        <a:pt x="347663" y="71438"/>
                      </a:cubicBezTo>
                      <a:cubicBezTo>
                        <a:pt x="408782" y="37307"/>
                        <a:pt x="508000" y="12700"/>
                        <a:pt x="533400" y="0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  <p:sp>
              <p:nvSpPr>
                <p:cNvPr id="26" name="Freeform 25"/>
                <p:cNvSpPr/>
                <p:nvPr/>
              </p:nvSpPr>
              <p:spPr bwMode="auto">
                <a:xfrm rot="4464990" flipH="1">
                  <a:off x="3648607" y="3672566"/>
                  <a:ext cx="417111" cy="439457"/>
                </a:xfrm>
                <a:custGeom>
                  <a:avLst/>
                  <a:gdLst>
                    <a:gd name="connsiteX0" fmla="*/ 0 w 533400"/>
                    <a:gd name="connsiteY0" fmla="*/ 561975 h 561975"/>
                    <a:gd name="connsiteX1" fmla="*/ 42863 w 533400"/>
                    <a:gd name="connsiteY1" fmla="*/ 376238 h 561975"/>
                    <a:gd name="connsiteX2" fmla="*/ 166688 w 533400"/>
                    <a:gd name="connsiteY2" fmla="*/ 204788 h 561975"/>
                    <a:gd name="connsiteX3" fmla="*/ 347663 w 533400"/>
                    <a:gd name="connsiteY3" fmla="*/ 71438 h 561975"/>
                    <a:gd name="connsiteX4" fmla="*/ 533400 w 533400"/>
                    <a:gd name="connsiteY4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3400" h="561975">
                      <a:moveTo>
                        <a:pt x="0" y="561975"/>
                      </a:moveTo>
                      <a:cubicBezTo>
                        <a:pt x="7541" y="498872"/>
                        <a:pt x="15082" y="435769"/>
                        <a:pt x="42863" y="376238"/>
                      </a:cubicBezTo>
                      <a:cubicBezTo>
                        <a:pt x="70644" y="316707"/>
                        <a:pt x="115888" y="255588"/>
                        <a:pt x="166688" y="204788"/>
                      </a:cubicBezTo>
                      <a:cubicBezTo>
                        <a:pt x="217488" y="153988"/>
                        <a:pt x="286544" y="105569"/>
                        <a:pt x="347663" y="71438"/>
                      </a:cubicBezTo>
                      <a:cubicBezTo>
                        <a:pt x="408782" y="37307"/>
                        <a:pt x="508000" y="12700"/>
                        <a:pt x="533400" y="0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  <p:sp>
              <p:nvSpPr>
                <p:cNvPr id="28" name="Freeform 27"/>
                <p:cNvSpPr/>
                <p:nvPr/>
              </p:nvSpPr>
              <p:spPr bwMode="auto">
                <a:xfrm rot="12900000" flipH="1">
                  <a:off x="3323132" y="4389399"/>
                  <a:ext cx="417112" cy="439456"/>
                </a:xfrm>
                <a:custGeom>
                  <a:avLst/>
                  <a:gdLst>
                    <a:gd name="connsiteX0" fmla="*/ 0 w 533400"/>
                    <a:gd name="connsiteY0" fmla="*/ 561975 h 561975"/>
                    <a:gd name="connsiteX1" fmla="*/ 42863 w 533400"/>
                    <a:gd name="connsiteY1" fmla="*/ 376238 h 561975"/>
                    <a:gd name="connsiteX2" fmla="*/ 166688 w 533400"/>
                    <a:gd name="connsiteY2" fmla="*/ 204788 h 561975"/>
                    <a:gd name="connsiteX3" fmla="*/ 347663 w 533400"/>
                    <a:gd name="connsiteY3" fmla="*/ 71438 h 561975"/>
                    <a:gd name="connsiteX4" fmla="*/ 533400 w 533400"/>
                    <a:gd name="connsiteY4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3400" h="561975">
                      <a:moveTo>
                        <a:pt x="0" y="561975"/>
                      </a:moveTo>
                      <a:cubicBezTo>
                        <a:pt x="7541" y="498872"/>
                        <a:pt x="15082" y="435769"/>
                        <a:pt x="42863" y="376238"/>
                      </a:cubicBezTo>
                      <a:cubicBezTo>
                        <a:pt x="70644" y="316707"/>
                        <a:pt x="115888" y="255588"/>
                        <a:pt x="166688" y="204788"/>
                      </a:cubicBezTo>
                      <a:cubicBezTo>
                        <a:pt x="217488" y="153988"/>
                        <a:pt x="286544" y="105569"/>
                        <a:pt x="347663" y="71438"/>
                      </a:cubicBezTo>
                      <a:cubicBezTo>
                        <a:pt x="408782" y="37307"/>
                        <a:pt x="508000" y="12700"/>
                        <a:pt x="533400" y="0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  <p:sp>
              <p:nvSpPr>
                <p:cNvPr id="29" name="Freeform 28"/>
                <p:cNvSpPr/>
                <p:nvPr/>
              </p:nvSpPr>
              <p:spPr bwMode="auto">
                <a:xfrm rot="15084990" flipH="1">
                  <a:off x="3088398" y="4280243"/>
                  <a:ext cx="417111" cy="439457"/>
                </a:xfrm>
                <a:custGeom>
                  <a:avLst/>
                  <a:gdLst>
                    <a:gd name="connsiteX0" fmla="*/ 0 w 533400"/>
                    <a:gd name="connsiteY0" fmla="*/ 561975 h 561975"/>
                    <a:gd name="connsiteX1" fmla="*/ 42863 w 533400"/>
                    <a:gd name="connsiteY1" fmla="*/ 376238 h 561975"/>
                    <a:gd name="connsiteX2" fmla="*/ 166688 w 533400"/>
                    <a:gd name="connsiteY2" fmla="*/ 204788 h 561975"/>
                    <a:gd name="connsiteX3" fmla="*/ 347663 w 533400"/>
                    <a:gd name="connsiteY3" fmla="*/ 71438 h 561975"/>
                    <a:gd name="connsiteX4" fmla="*/ 533400 w 533400"/>
                    <a:gd name="connsiteY4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3400" h="561975">
                      <a:moveTo>
                        <a:pt x="0" y="561975"/>
                      </a:moveTo>
                      <a:cubicBezTo>
                        <a:pt x="7541" y="498872"/>
                        <a:pt x="15082" y="435769"/>
                        <a:pt x="42863" y="376238"/>
                      </a:cubicBezTo>
                      <a:cubicBezTo>
                        <a:pt x="70644" y="316707"/>
                        <a:pt x="115888" y="255588"/>
                        <a:pt x="166688" y="204788"/>
                      </a:cubicBezTo>
                      <a:cubicBezTo>
                        <a:pt x="217488" y="153988"/>
                        <a:pt x="286544" y="105569"/>
                        <a:pt x="347663" y="71438"/>
                      </a:cubicBezTo>
                      <a:cubicBezTo>
                        <a:pt x="408782" y="37307"/>
                        <a:pt x="508000" y="12700"/>
                        <a:pt x="533400" y="0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</p:grpSp>
          <p:sp>
            <p:nvSpPr>
              <p:cNvPr id="35" name="Freeform 34"/>
              <p:cNvSpPr/>
              <p:nvPr/>
            </p:nvSpPr>
            <p:spPr>
              <a:xfrm>
                <a:off x="4030935" y="3354605"/>
                <a:ext cx="451789" cy="693726"/>
              </a:xfrm>
              <a:custGeom>
                <a:avLst/>
                <a:gdLst>
                  <a:gd name="connsiteX0" fmla="*/ 0 w 446379"/>
                  <a:gd name="connsiteY0" fmla="*/ 0 h 516717"/>
                  <a:gd name="connsiteX1" fmla="*/ 124445 w 446379"/>
                  <a:gd name="connsiteY1" fmla="*/ 73044 h 516717"/>
                  <a:gd name="connsiteX2" fmla="*/ 227247 w 446379"/>
                  <a:gd name="connsiteY2" fmla="*/ 173141 h 516717"/>
                  <a:gd name="connsiteX3" fmla="*/ 319228 w 446379"/>
                  <a:gd name="connsiteY3" fmla="*/ 273238 h 516717"/>
                  <a:gd name="connsiteX4" fmla="*/ 408504 w 446379"/>
                  <a:gd name="connsiteY4" fmla="*/ 432852 h 516717"/>
                  <a:gd name="connsiteX5" fmla="*/ 446379 w 446379"/>
                  <a:gd name="connsiteY5" fmla="*/ 516717 h 516717"/>
                  <a:gd name="connsiteX0" fmla="*/ 0 w 446379"/>
                  <a:gd name="connsiteY0" fmla="*/ 0 h 516717"/>
                  <a:gd name="connsiteX1" fmla="*/ 124445 w 446379"/>
                  <a:gd name="connsiteY1" fmla="*/ 73044 h 516717"/>
                  <a:gd name="connsiteX2" fmla="*/ 235363 w 446379"/>
                  <a:gd name="connsiteY2" fmla="*/ 162320 h 516717"/>
                  <a:gd name="connsiteX3" fmla="*/ 319228 w 446379"/>
                  <a:gd name="connsiteY3" fmla="*/ 273238 h 516717"/>
                  <a:gd name="connsiteX4" fmla="*/ 408504 w 446379"/>
                  <a:gd name="connsiteY4" fmla="*/ 432852 h 516717"/>
                  <a:gd name="connsiteX5" fmla="*/ 446379 w 446379"/>
                  <a:gd name="connsiteY5" fmla="*/ 516717 h 516717"/>
                  <a:gd name="connsiteX0" fmla="*/ 0 w 465316"/>
                  <a:gd name="connsiteY0" fmla="*/ 0 h 530244"/>
                  <a:gd name="connsiteX1" fmla="*/ 124445 w 465316"/>
                  <a:gd name="connsiteY1" fmla="*/ 73044 h 530244"/>
                  <a:gd name="connsiteX2" fmla="*/ 235363 w 465316"/>
                  <a:gd name="connsiteY2" fmla="*/ 162320 h 530244"/>
                  <a:gd name="connsiteX3" fmla="*/ 319228 w 465316"/>
                  <a:gd name="connsiteY3" fmla="*/ 273238 h 530244"/>
                  <a:gd name="connsiteX4" fmla="*/ 408504 w 465316"/>
                  <a:gd name="connsiteY4" fmla="*/ 432852 h 530244"/>
                  <a:gd name="connsiteX5" fmla="*/ 465316 w 465316"/>
                  <a:gd name="connsiteY5" fmla="*/ 530244 h 530244"/>
                  <a:gd name="connsiteX0" fmla="*/ 0 w 465316"/>
                  <a:gd name="connsiteY0" fmla="*/ 0 h 589761"/>
                  <a:gd name="connsiteX1" fmla="*/ 124445 w 465316"/>
                  <a:gd name="connsiteY1" fmla="*/ 73044 h 589761"/>
                  <a:gd name="connsiteX2" fmla="*/ 235363 w 465316"/>
                  <a:gd name="connsiteY2" fmla="*/ 162320 h 589761"/>
                  <a:gd name="connsiteX3" fmla="*/ 319228 w 465316"/>
                  <a:gd name="connsiteY3" fmla="*/ 273238 h 589761"/>
                  <a:gd name="connsiteX4" fmla="*/ 408504 w 465316"/>
                  <a:gd name="connsiteY4" fmla="*/ 432852 h 589761"/>
                  <a:gd name="connsiteX5" fmla="*/ 465316 w 465316"/>
                  <a:gd name="connsiteY5" fmla="*/ 589761 h 589761"/>
                  <a:gd name="connsiteX0" fmla="*/ 0 w 451789"/>
                  <a:gd name="connsiteY0" fmla="*/ 0 h 595172"/>
                  <a:gd name="connsiteX1" fmla="*/ 124445 w 451789"/>
                  <a:gd name="connsiteY1" fmla="*/ 73044 h 595172"/>
                  <a:gd name="connsiteX2" fmla="*/ 235363 w 451789"/>
                  <a:gd name="connsiteY2" fmla="*/ 162320 h 595172"/>
                  <a:gd name="connsiteX3" fmla="*/ 319228 w 451789"/>
                  <a:gd name="connsiteY3" fmla="*/ 273238 h 595172"/>
                  <a:gd name="connsiteX4" fmla="*/ 408504 w 451789"/>
                  <a:gd name="connsiteY4" fmla="*/ 432852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24445 w 451789"/>
                  <a:gd name="connsiteY1" fmla="*/ 73044 h 595172"/>
                  <a:gd name="connsiteX2" fmla="*/ 219596 w 451789"/>
                  <a:gd name="connsiteY2" fmla="*/ 167263 h 595172"/>
                  <a:gd name="connsiteX3" fmla="*/ 235363 w 451789"/>
                  <a:gd name="connsiteY3" fmla="*/ 162320 h 595172"/>
                  <a:gd name="connsiteX4" fmla="*/ 319228 w 451789"/>
                  <a:gd name="connsiteY4" fmla="*/ 273238 h 595172"/>
                  <a:gd name="connsiteX5" fmla="*/ 408504 w 451789"/>
                  <a:gd name="connsiteY5" fmla="*/ 432852 h 595172"/>
                  <a:gd name="connsiteX6" fmla="*/ 451789 w 451789"/>
                  <a:gd name="connsiteY6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235363 w 451789"/>
                  <a:gd name="connsiteY3" fmla="*/ 162320 h 595172"/>
                  <a:gd name="connsiteX4" fmla="*/ 319228 w 451789"/>
                  <a:gd name="connsiteY4" fmla="*/ 273238 h 595172"/>
                  <a:gd name="connsiteX5" fmla="*/ 408504 w 451789"/>
                  <a:gd name="connsiteY5" fmla="*/ 432852 h 595172"/>
                  <a:gd name="connsiteX6" fmla="*/ 451789 w 451789"/>
                  <a:gd name="connsiteY6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19228 w 451789"/>
                  <a:gd name="connsiteY3" fmla="*/ 273238 h 595172"/>
                  <a:gd name="connsiteX4" fmla="*/ 408504 w 451789"/>
                  <a:gd name="connsiteY4" fmla="*/ 432852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16847 w 451789"/>
                  <a:gd name="connsiteY3" fmla="*/ 282763 h 595172"/>
                  <a:gd name="connsiteX4" fmla="*/ 408504 w 451789"/>
                  <a:gd name="connsiteY4" fmla="*/ 432852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16847 w 451789"/>
                  <a:gd name="connsiteY3" fmla="*/ 282763 h 595172"/>
                  <a:gd name="connsiteX4" fmla="*/ 418029 w 451789"/>
                  <a:gd name="connsiteY4" fmla="*/ 412423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47804 w 451789"/>
                  <a:gd name="connsiteY3" fmla="*/ 258247 h 595172"/>
                  <a:gd name="connsiteX4" fmla="*/ 418029 w 451789"/>
                  <a:gd name="connsiteY4" fmla="*/ 412423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33516 w 451789"/>
                  <a:gd name="connsiteY3" fmla="*/ 270505 h 595172"/>
                  <a:gd name="connsiteX4" fmla="*/ 418029 w 451789"/>
                  <a:gd name="connsiteY4" fmla="*/ 412423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38646 w 451789"/>
                  <a:gd name="connsiteY2" fmla="*/ 152962 h 595172"/>
                  <a:gd name="connsiteX3" fmla="*/ 333516 w 451789"/>
                  <a:gd name="connsiteY3" fmla="*/ 270505 h 595172"/>
                  <a:gd name="connsiteX4" fmla="*/ 418029 w 451789"/>
                  <a:gd name="connsiteY4" fmla="*/ 412423 h 595172"/>
                  <a:gd name="connsiteX5" fmla="*/ 451789 w 451789"/>
                  <a:gd name="connsiteY5" fmla="*/ 595172 h 595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789" h="595172">
                    <a:moveTo>
                      <a:pt x="0" y="0"/>
                    </a:moveTo>
                    <a:cubicBezTo>
                      <a:pt x="43285" y="22093"/>
                      <a:pt x="79908" y="47550"/>
                      <a:pt x="119682" y="73044"/>
                    </a:cubicBezTo>
                    <a:cubicBezTo>
                      <a:pt x="159456" y="98538"/>
                      <a:pt x="205388" y="119596"/>
                      <a:pt x="238646" y="152962"/>
                    </a:cubicBezTo>
                    <a:cubicBezTo>
                      <a:pt x="271904" y="186328"/>
                      <a:pt x="303619" y="227262"/>
                      <a:pt x="333516" y="270505"/>
                    </a:cubicBezTo>
                    <a:cubicBezTo>
                      <a:pt x="363413" y="313748"/>
                      <a:pt x="398317" y="358312"/>
                      <a:pt x="418029" y="412423"/>
                    </a:cubicBezTo>
                    <a:cubicBezTo>
                      <a:pt x="437741" y="466534"/>
                      <a:pt x="451789" y="595172"/>
                      <a:pt x="451789" y="595172"/>
                    </a:cubicBezTo>
                  </a:path>
                </a:pathLst>
              </a:custGeom>
              <a:solidFill>
                <a:srgbClr val="FFCC00"/>
              </a:solidFill>
              <a:ln w="60325" cap="rnd"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cxnSp>
            <p:nvCxnSpPr>
              <p:cNvPr id="11" name="Straight Connector 10"/>
              <p:cNvCxnSpPr/>
              <p:nvPr/>
            </p:nvCxnSpPr>
            <p:spPr bwMode="auto">
              <a:xfrm flipH="1">
                <a:off x="4012350" y="2981413"/>
                <a:ext cx="55007" cy="372333"/>
              </a:xfrm>
              <a:prstGeom prst="line">
                <a:avLst/>
              </a:prstGeom>
              <a:solidFill>
                <a:schemeClr val="accent1"/>
              </a:solidFill>
              <a:ln w="476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>
                <a:stCxn id="9" idx="0"/>
              </p:cNvCxnSpPr>
              <p:nvPr/>
            </p:nvCxnSpPr>
            <p:spPr bwMode="auto">
              <a:xfrm flipV="1">
                <a:off x="4507389" y="3036041"/>
                <a:ext cx="7319" cy="1106138"/>
              </a:xfrm>
              <a:prstGeom prst="line">
                <a:avLst/>
              </a:prstGeom>
              <a:solidFill>
                <a:schemeClr val="accent1"/>
              </a:solidFill>
              <a:ln w="476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4" name="Group 23"/>
            <p:cNvGrpSpPr/>
            <p:nvPr/>
          </p:nvGrpSpPr>
          <p:grpSpPr>
            <a:xfrm>
              <a:off x="5944453" y="2674808"/>
              <a:ext cx="0" cy="571846"/>
              <a:chOff x="5944453" y="2674808"/>
              <a:chExt cx="0" cy="571846"/>
            </a:xfrm>
          </p:grpSpPr>
          <p:cxnSp>
            <p:nvCxnSpPr>
              <p:cNvPr id="160" name="Straight Connector 159"/>
              <p:cNvCxnSpPr/>
              <p:nvPr/>
            </p:nvCxnSpPr>
            <p:spPr>
              <a:xfrm flipV="1">
                <a:off x="5944453" y="2674808"/>
                <a:ext cx="0" cy="502920"/>
              </a:xfrm>
              <a:prstGeom prst="line">
                <a:avLst/>
              </a:prstGeom>
              <a:ln w="2540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V="1">
                <a:off x="5944453" y="2698014"/>
                <a:ext cx="0" cy="548640"/>
              </a:xfrm>
              <a:prstGeom prst="line">
                <a:avLst/>
              </a:prstGeom>
              <a:ln w="171450" cap="rnd">
                <a:solidFill>
                  <a:srgbClr val="FF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62" name="Straight Connector 361"/>
          <p:cNvCxnSpPr/>
          <p:nvPr/>
        </p:nvCxnSpPr>
        <p:spPr>
          <a:xfrm flipH="1">
            <a:off x="7827986" y="3677300"/>
            <a:ext cx="1105448" cy="0"/>
          </a:xfrm>
          <a:prstGeom prst="line">
            <a:avLst/>
          </a:prstGeom>
          <a:ln w="254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7827987" y="3695803"/>
            <a:ext cx="0" cy="849964"/>
          </a:xfrm>
          <a:prstGeom prst="line">
            <a:avLst/>
          </a:prstGeom>
          <a:ln w="254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/>
          <p:nvPr/>
        </p:nvCxnSpPr>
        <p:spPr>
          <a:xfrm>
            <a:off x="4699208" y="6249823"/>
            <a:ext cx="1259516" cy="0"/>
          </a:xfrm>
          <a:prstGeom prst="line">
            <a:avLst/>
          </a:prstGeom>
          <a:ln w="254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 flipV="1">
            <a:off x="4688663" y="4513538"/>
            <a:ext cx="0" cy="1734863"/>
          </a:xfrm>
          <a:prstGeom prst="line">
            <a:avLst/>
          </a:prstGeom>
          <a:ln w="254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 rot="5400000" flipH="1">
            <a:off x="4422209" y="4302919"/>
            <a:ext cx="533400" cy="0"/>
          </a:xfrm>
          <a:prstGeom prst="line">
            <a:avLst/>
          </a:prstGeom>
          <a:ln w="254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/>
          <p:cNvCxnSpPr/>
          <p:nvPr/>
        </p:nvCxnSpPr>
        <p:spPr>
          <a:xfrm rot="5400000" flipH="1">
            <a:off x="4041209" y="4280615"/>
            <a:ext cx="533400" cy="0"/>
          </a:xfrm>
          <a:prstGeom prst="line">
            <a:avLst/>
          </a:prstGeom>
          <a:ln w="254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Rectangle 332"/>
          <p:cNvSpPr/>
          <p:nvPr/>
        </p:nvSpPr>
        <p:spPr>
          <a:xfrm>
            <a:off x="4121946" y="3284070"/>
            <a:ext cx="754855" cy="471075"/>
          </a:xfrm>
          <a:prstGeom prst="rect">
            <a:avLst/>
          </a:prstGeom>
          <a:gradFill>
            <a:gsLst>
              <a:gs pos="13000">
                <a:srgbClr val="66FFFF"/>
              </a:gs>
              <a:gs pos="100000">
                <a:srgbClr val="66FFFF">
                  <a:alpha val="25000"/>
                </a:srgbClr>
              </a:gs>
            </a:gsLst>
            <a:lin ang="16200000" scaled="0"/>
          </a:gradFill>
          <a:ln w="63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323" name="Straight Connector 322"/>
          <p:cNvCxnSpPr/>
          <p:nvPr/>
        </p:nvCxnSpPr>
        <p:spPr>
          <a:xfrm flipH="1">
            <a:off x="3888197" y="4547606"/>
            <a:ext cx="413794" cy="0"/>
          </a:xfrm>
          <a:prstGeom prst="line">
            <a:avLst/>
          </a:prstGeom>
          <a:ln w="254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/>
          <p:cNvCxnSpPr/>
          <p:nvPr/>
        </p:nvCxnSpPr>
        <p:spPr>
          <a:xfrm rot="5400000" flipH="1">
            <a:off x="3621496" y="4280906"/>
            <a:ext cx="533400" cy="0"/>
          </a:xfrm>
          <a:prstGeom prst="line">
            <a:avLst/>
          </a:prstGeom>
          <a:ln w="254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" name="Rectangle 316"/>
          <p:cNvSpPr/>
          <p:nvPr/>
        </p:nvSpPr>
        <p:spPr>
          <a:xfrm>
            <a:off x="3354797" y="3284072"/>
            <a:ext cx="754855" cy="258952"/>
          </a:xfrm>
          <a:prstGeom prst="rect">
            <a:avLst/>
          </a:prstGeom>
          <a:gradFill>
            <a:gsLst>
              <a:gs pos="13000">
                <a:srgbClr val="99FFCC"/>
              </a:gs>
              <a:gs pos="100000">
                <a:srgbClr val="99FFCC">
                  <a:alpha val="25000"/>
                </a:srgbClr>
              </a:gs>
            </a:gsLst>
            <a:lin ang="16200000" scaled="0"/>
          </a:gradFill>
          <a:ln w="63500">
            <a:solidFill>
              <a:srgbClr val="99FFC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307" name="Straight Connector 306"/>
          <p:cNvCxnSpPr/>
          <p:nvPr/>
        </p:nvCxnSpPr>
        <p:spPr>
          <a:xfrm rot="5400000" flipH="1">
            <a:off x="3243284" y="4280906"/>
            <a:ext cx="533400" cy="0"/>
          </a:xfrm>
          <a:prstGeom prst="line">
            <a:avLst/>
          </a:prstGeom>
          <a:ln w="254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4419600" y="381001"/>
            <a:ext cx="0" cy="737405"/>
          </a:xfrm>
          <a:prstGeom prst="line">
            <a:avLst/>
          </a:prstGeom>
          <a:ln w="254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Title 249"/>
          <p:cNvSpPr>
            <a:spLocks noGrp="1"/>
          </p:cNvSpPr>
          <p:nvPr>
            <p:ph type="title"/>
          </p:nvPr>
        </p:nvSpPr>
        <p:spPr>
          <a:xfrm>
            <a:off x="6096001" y="5835624"/>
            <a:ext cx="4419601" cy="938400"/>
          </a:xfrm>
        </p:spPr>
        <p:txBody>
          <a:bodyPr>
            <a:normAutofit/>
          </a:bodyPr>
          <a:lstStyle/>
          <a:p>
            <a:pPr algn="r"/>
            <a:r>
              <a:rPr lang="en-US" sz="2400" dirty="0"/>
              <a:t>Adding Hot Gas Bypass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47D01F-1A12-4043-9E52-C5C412E1DD77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>
            <a:off x="2973796" y="2436154"/>
            <a:ext cx="0" cy="2106410"/>
          </a:xfrm>
          <a:prstGeom prst="line">
            <a:avLst/>
          </a:prstGeom>
          <a:ln w="254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5958724" y="5791836"/>
            <a:ext cx="0" cy="460482"/>
          </a:xfrm>
          <a:prstGeom prst="line">
            <a:avLst/>
          </a:prstGeom>
          <a:ln w="254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0" name="Group 349"/>
          <p:cNvGrpSpPr/>
          <p:nvPr/>
        </p:nvGrpSpPr>
        <p:grpSpPr>
          <a:xfrm>
            <a:off x="5106444" y="4542565"/>
            <a:ext cx="3808956" cy="1280160"/>
            <a:chOff x="3582444" y="4542565"/>
            <a:chExt cx="3808956" cy="1280160"/>
          </a:xfrm>
        </p:grpSpPr>
        <p:grpSp>
          <p:nvGrpSpPr>
            <p:cNvPr id="75" name="Group 74"/>
            <p:cNvGrpSpPr/>
            <p:nvPr/>
          </p:nvGrpSpPr>
          <p:grpSpPr>
            <a:xfrm>
              <a:off x="3686743" y="4542565"/>
              <a:ext cx="2918509" cy="1280160"/>
              <a:chOff x="4307423" y="1202014"/>
              <a:chExt cx="2918509" cy="1280160"/>
            </a:xfrm>
          </p:grpSpPr>
          <p:sp>
            <p:nvSpPr>
              <p:cNvPr id="113" name="Oval 112"/>
              <p:cNvSpPr/>
              <p:nvPr/>
            </p:nvSpPr>
            <p:spPr>
              <a:xfrm>
                <a:off x="4536395" y="1492056"/>
                <a:ext cx="760780" cy="699451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rgbClr val="00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4916785" y="1202014"/>
                <a:ext cx="2309147" cy="1280160"/>
              </a:xfrm>
              <a:prstGeom prst="rect">
                <a:avLst/>
              </a:prstGeom>
              <a:gradFill flip="none" rotWithShape="1">
                <a:gsLst>
                  <a:gs pos="15000">
                    <a:srgbClr val="3333FF"/>
                  </a:gs>
                  <a:gs pos="75000">
                    <a:schemeClr val="tx2">
                      <a:lumMod val="40000"/>
                      <a:lumOff val="6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15" name="Arc 114"/>
              <p:cNvSpPr>
                <a:spLocks noChangeAspect="1"/>
              </p:cNvSpPr>
              <p:nvPr/>
            </p:nvSpPr>
            <p:spPr>
              <a:xfrm rot="16200000">
                <a:off x="4403032" y="1203046"/>
                <a:ext cx="1035785" cy="1227003"/>
              </a:xfrm>
              <a:prstGeom prst="arc">
                <a:avLst>
                  <a:gd name="adj1" fmla="val 10800000"/>
                  <a:gd name="adj2" fmla="val 0"/>
                </a:avLst>
              </a:prstGeom>
              <a:gradFill flip="none" rotWithShape="1">
                <a:gsLst>
                  <a:gs pos="15000">
                    <a:srgbClr val="3333FF"/>
                  </a:gs>
                  <a:gs pos="75000">
                    <a:schemeClr val="tx2">
                      <a:lumMod val="40000"/>
                      <a:lumOff val="60000"/>
                    </a:schemeClr>
                  </a:gs>
                </a:gsLst>
                <a:lin ang="10800000" scaled="1"/>
                <a:tileRect/>
              </a:gradFill>
              <a:ln w="254000" cap="rnd">
                <a:gradFill flip="none" rotWithShape="1">
                  <a:gsLst>
                    <a:gs pos="15000">
                      <a:srgbClr val="3333FF"/>
                    </a:gs>
                    <a:gs pos="75000">
                      <a:schemeClr val="tx2">
                        <a:lumMod val="40000"/>
                        <a:lumOff val="6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76" name="Arc 75"/>
            <p:cNvSpPr>
              <a:spLocks noChangeAspect="1"/>
            </p:cNvSpPr>
            <p:nvPr/>
          </p:nvSpPr>
          <p:spPr>
            <a:xfrm rot="10800000">
              <a:off x="4165285" y="5034862"/>
              <a:ext cx="282188" cy="302143"/>
            </a:xfrm>
            <a:prstGeom prst="arc">
              <a:avLst>
                <a:gd name="adj1" fmla="val 16200000"/>
                <a:gd name="adj2" fmla="val 5442982"/>
              </a:avLst>
            </a:prstGeom>
            <a:ln w="177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7" name="Arc 76"/>
            <p:cNvSpPr>
              <a:spLocks noChangeAspect="1"/>
            </p:cNvSpPr>
            <p:nvPr/>
          </p:nvSpPr>
          <p:spPr>
            <a:xfrm rot="10800000">
              <a:off x="4165285" y="5034862"/>
              <a:ext cx="282188" cy="302143"/>
            </a:xfrm>
            <a:prstGeom prst="arc">
              <a:avLst>
                <a:gd name="adj1" fmla="val 16200000"/>
                <a:gd name="adj2" fmla="val 5442982"/>
              </a:avLst>
            </a:prstGeom>
            <a:ln w="1270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8" name="Arc 77"/>
            <p:cNvSpPr>
              <a:spLocks noChangeAspect="1"/>
            </p:cNvSpPr>
            <p:nvPr/>
          </p:nvSpPr>
          <p:spPr>
            <a:xfrm rot="16200000">
              <a:off x="3913596" y="4742973"/>
              <a:ext cx="814204" cy="873285"/>
            </a:xfrm>
            <a:prstGeom prst="arc">
              <a:avLst>
                <a:gd name="adj1" fmla="val 10800000"/>
                <a:gd name="adj2" fmla="val 0"/>
              </a:avLst>
            </a:prstGeom>
            <a:ln w="177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612236" y="4542565"/>
              <a:ext cx="444928" cy="637051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6612236" y="5183688"/>
              <a:ext cx="444928" cy="63705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4297911" y="4542565"/>
              <a:ext cx="2759253" cy="0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4288508" y="5822725"/>
              <a:ext cx="2762473" cy="0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 flipV="1">
              <a:off x="6628723" y="5663776"/>
              <a:ext cx="0" cy="155448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6628723" y="5417052"/>
              <a:ext cx="0" cy="137160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6621639" y="4545175"/>
              <a:ext cx="0" cy="153388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6628723" y="5083690"/>
              <a:ext cx="0" cy="192024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6628723" y="4848129"/>
              <a:ext cx="0" cy="182880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6629901" y="5180658"/>
              <a:ext cx="412960" cy="0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Arc 88"/>
            <p:cNvSpPr>
              <a:spLocks noChangeAspect="1"/>
            </p:cNvSpPr>
            <p:nvPr/>
          </p:nvSpPr>
          <p:spPr>
            <a:xfrm rot="16200000">
              <a:off x="3648428" y="4476581"/>
              <a:ext cx="1280159" cy="1412127"/>
            </a:xfrm>
            <a:prstGeom prst="arc">
              <a:avLst>
                <a:gd name="adj1" fmla="val 10800000"/>
                <a:gd name="adj2" fmla="val 0"/>
              </a:avLst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7058270" y="4542769"/>
              <a:ext cx="0" cy="1279956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H="1">
              <a:off x="4397014" y="5586718"/>
              <a:ext cx="2166052" cy="0"/>
            </a:xfrm>
            <a:prstGeom prst="line">
              <a:avLst/>
            </a:prstGeom>
            <a:ln w="1778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endCxn id="95" idx="0"/>
            </p:cNvCxnSpPr>
            <p:nvPr/>
          </p:nvCxnSpPr>
          <p:spPr>
            <a:xfrm flipH="1">
              <a:off x="4320699" y="5586718"/>
              <a:ext cx="2363160" cy="0"/>
            </a:xfrm>
            <a:prstGeom prst="line">
              <a:avLst/>
            </a:prstGeom>
            <a:ln w="127000" cap="rnd">
              <a:gradFill flip="none" rotWithShape="1">
                <a:gsLst>
                  <a:gs pos="0">
                    <a:schemeClr val="accent1"/>
                  </a:gs>
                  <a:gs pos="100000">
                    <a:schemeClr val="bg2">
                      <a:lumMod val="60000"/>
                      <a:lumOff val="4000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>
              <a:off x="4397014" y="4772513"/>
              <a:ext cx="2166052" cy="0"/>
            </a:xfrm>
            <a:prstGeom prst="line">
              <a:avLst/>
            </a:prstGeom>
            <a:ln w="1778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>
              <a:off x="4350141" y="4772513"/>
              <a:ext cx="2350113" cy="0"/>
            </a:xfrm>
            <a:prstGeom prst="line">
              <a:avLst/>
            </a:prstGeom>
            <a:ln w="127000" cap="rnd">
              <a:gradFill flip="none" rotWithShape="1"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bg2">
                      <a:lumMod val="40000"/>
                      <a:lumOff val="6000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Arc 94"/>
            <p:cNvSpPr>
              <a:spLocks noChangeAspect="1"/>
            </p:cNvSpPr>
            <p:nvPr/>
          </p:nvSpPr>
          <p:spPr>
            <a:xfrm rot="16200000">
              <a:off x="3913596" y="4742973"/>
              <a:ext cx="814204" cy="873285"/>
            </a:xfrm>
            <a:prstGeom prst="arc">
              <a:avLst>
                <a:gd name="adj1" fmla="val 10800000"/>
                <a:gd name="adj2" fmla="val 0"/>
              </a:avLst>
            </a:prstGeom>
            <a:ln w="127000" cap="rnd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97" name="Straight Connector 96"/>
            <p:cNvCxnSpPr/>
            <p:nvPr/>
          </p:nvCxnSpPr>
          <p:spPr>
            <a:xfrm flipH="1">
              <a:off x="4405096" y="5034766"/>
              <a:ext cx="2124812" cy="0"/>
            </a:xfrm>
            <a:prstGeom prst="line">
              <a:avLst/>
            </a:prstGeom>
            <a:ln w="1778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4310995" y="5034766"/>
              <a:ext cx="2331720" cy="0"/>
            </a:xfrm>
            <a:prstGeom prst="line">
              <a:avLst/>
            </a:prstGeom>
            <a:ln w="127000" cap="rnd">
              <a:gradFill flip="none" rotWithShape="1"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bg2">
                      <a:lumMod val="40000"/>
                      <a:lumOff val="6000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4405096" y="5336908"/>
              <a:ext cx="2124812" cy="0"/>
            </a:xfrm>
            <a:prstGeom prst="line">
              <a:avLst/>
            </a:prstGeom>
            <a:ln w="1778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>
              <a:off x="4310995" y="5336908"/>
              <a:ext cx="2331720" cy="0"/>
            </a:xfrm>
            <a:prstGeom prst="line">
              <a:avLst/>
            </a:prstGeom>
            <a:ln w="127000" cap="rnd">
              <a:gradFill flip="none" rotWithShape="1">
                <a:gsLst>
                  <a:gs pos="0">
                    <a:schemeClr val="accent1"/>
                  </a:gs>
                  <a:gs pos="100000">
                    <a:schemeClr val="bg2">
                      <a:lumMod val="60000"/>
                      <a:lumOff val="4000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Arc 100"/>
            <p:cNvSpPr>
              <a:spLocks noChangeAspect="1"/>
            </p:cNvSpPr>
            <p:nvPr/>
          </p:nvSpPr>
          <p:spPr>
            <a:xfrm rot="10800000">
              <a:off x="4169901" y="5034862"/>
              <a:ext cx="282188" cy="302143"/>
            </a:xfrm>
            <a:prstGeom prst="arc">
              <a:avLst>
                <a:gd name="adj1" fmla="val 16200000"/>
                <a:gd name="adj2" fmla="val 5442982"/>
              </a:avLst>
            </a:prstGeom>
            <a:ln w="127000" cap="rnd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102" name="Group 101"/>
            <p:cNvGrpSpPr/>
            <p:nvPr/>
          </p:nvGrpSpPr>
          <p:grpSpPr>
            <a:xfrm rot="5400000">
              <a:off x="7162799" y="5356028"/>
              <a:ext cx="2" cy="457200"/>
              <a:chOff x="1031439" y="3825049"/>
              <a:chExt cx="2" cy="457200"/>
            </a:xfrm>
          </p:grpSpPr>
          <p:cxnSp>
            <p:nvCxnSpPr>
              <p:cNvPr id="109" name="Straight Connector 108"/>
              <p:cNvCxnSpPr/>
              <p:nvPr/>
            </p:nvCxnSpPr>
            <p:spPr>
              <a:xfrm>
                <a:off x="1031439" y="3825240"/>
                <a:ext cx="0" cy="365760"/>
              </a:xfrm>
              <a:prstGeom prst="line">
                <a:avLst/>
              </a:prstGeom>
              <a:ln w="381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1031441" y="3825049"/>
                <a:ext cx="0" cy="457200"/>
              </a:xfrm>
              <a:prstGeom prst="line">
                <a:avLst/>
              </a:prstGeom>
              <a:ln w="2540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Group 102"/>
            <p:cNvGrpSpPr/>
            <p:nvPr/>
          </p:nvGrpSpPr>
          <p:grpSpPr>
            <a:xfrm rot="5400000">
              <a:off x="7162608" y="4543912"/>
              <a:ext cx="2" cy="457200"/>
              <a:chOff x="1031439" y="3825049"/>
              <a:chExt cx="2" cy="457200"/>
            </a:xfrm>
          </p:grpSpPr>
          <p:cxnSp>
            <p:nvCxnSpPr>
              <p:cNvPr id="107" name="Straight Connector 106"/>
              <p:cNvCxnSpPr/>
              <p:nvPr/>
            </p:nvCxnSpPr>
            <p:spPr>
              <a:xfrm>
                <a:off x="1031439" y="3825240"/>
                <a:ext cx="0" cy="365760"/>
              </a:xfrm>
              <a:prstGeom prst="line">
                <a:avLst/>
              </a:prstGeom>
              <a:ln w="381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1031441" y="3825049"/>
                <a:ext cx="0" cy="457200"/>
              </a:xfrm>
              <a:prstGeom prst="line">
                <a:avLst/>
              </a:prstGeom>
              <a:ln w="254000"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6" name="Straight Connector 105"/>
          <p:cNvCxnSpPr/>
          <p:nvPr/>
        </p:nvCxnSpPr>
        <p:spPr>
          <a:xfrm flipV="1">
            <a:off x="7827987" y="3676673"/>
            <a:ext cx="0" cy="869096"/>
          </a:xfrm>
          <a:prstGeom prst="line">
            <a:avLst/>
          </a:prstGeom>
          <a:ln w="171450" cap="rnd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Group 280"/>
          <p:cNvGrpSpPr/>
          <p:nvPr/>
        </p:nvGrpSpPr>
        <p:grpSpPr>
          <a:xfrm>
            <a:off x="1676400" y="1115203"/>
            <a:ext cx="3808956" cy="1280160"/>
            <a:chOff x="762000" y="1115203"/>
            <a:chExt cx="3808956" cy="1280160"/>
          </a:xfrm>
        </p:grpSpPr>
        <p:grpSp>
          <p:nvGrpSpPr>
            <p:cNvPr id="30" name="Group 29"/>
            <p:cNvGrpSpPr/>
            <p:nvPr/>
          </p:nvGrpSpPr>
          <p:grpSpPr>
            <a:xfrm>
              <a:off x="866299" y="1115203"/>
              <a:ext cx="2918509" cy="1280160"/>
              <a:chOff x="4307423" y="1202014"/>
              <a:chExt cx="2918509" cy="1280160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4536395" y="1492056"/>
                <a:ext cx="760780" cy="699451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rgbClr val="00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4916785" y="1202014"/>
                <a:ext cx="2309147" cy="128016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75000">
                    <a:srgbClr val="FFCC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3" name="Arc 72"/>
              <p:cNvSpPr>
                <a:spLocks noChangeAspect="1"/>
              </p:cNvSpPr>
              <p:nvPr/>
            </p:nvSpPr>
            <p:spPr>
              <a:xfrm rot="16200000">
                <a:off x="4403032" y="1203046"/>
                <a:ext cx="1035785" cy="1227003"/>
              </a:xfrm>
              <a:prstGeom prst="arc">
                <a:avLst>
                  <a:gd name="adj1" fmla="val 10800000"/>
                  <a:gd name="adj2" fmla="val 0"/>
                </a:avLst>
              </a:prstGeom>
              <a:gradFill flip="none" rotWithShape="1">
                <a:gsLst>
                  <a:gs pos="0">
                    <a:srgbClr val="FF0000"/>
                  </a:gs>
                  <a:gs pos="75000">
                    <a:srgbClr val="FFCC00"/>
                  </a:gs>
                </a:gsLst>
                <a:lin ang="10800000" scaled="1"/>
                <a:tileRect/>
              </a:gradFill>
              <a:ln w="254000" cap="rnd">
                <a:gradFill flip="none" rotWithShape="1">
                  <a:gsLst>
                    <a:gs pos="0">
                      <a:srgbClr val="FF0000"/>
                    </a:gs>
                    <a:gs pos="75000">
                      <a:srgbClr val="FFCC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31" name="Arc 30"/>
            <p:cNvSpPr>
              <a:spLocks noChangeAspect="1"/>
            </p:cNvSpPr>
            <p:nvPr/>
          </p:nvSpPr>
          <p:spPr>
            <a:xfrm rot="10800000">
              <a:off x="1344841" y="1607500"/>
              <a:ext cx="282188" cy="302143"/>
            </a:xfrm>
            <a:prstGeom prst="arc">
              <a:avLst>
                <a:gd name="adj1" fmla="val 16200000"/>
                <a:gd name="adj2" fmla="val 5442982"/>
              </a:avLst>
            </a:prstGeom>
            <a:ln w="177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Arc 31"/>
            <p:cNvSpPr>
              <a:spLocks noChangeAspect="1"/>
            </p:cNvSpPr>
            <p:nvPr/>
          </p:nvSpPr>
          <p:spPr>
            <a:xfrm rot="10800000">
              <a:off x="1344841" y="1607500"/>
              <a:ext cx="282188" cy="302143"/>
            </a:xfrm>
            <a:prstGeom prst="arc">
              <a:avLst>
                <a:gd name="adj1" fmla="val 16200000"/>
                <a:gd name="adj2" fmla="val 5442982"/>
              </a:avLst>
            </a:prstGeom>
            <a:ln w="1270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Arc 32"/>
            <p:cNvSpPr>
              <a:spLocks noChangeAspect="1"/>
            </p:cNvSpPr>
            <p:nvPr/>
          </p:nvSpPr>
          <p:spPr>
            <a:xfrm rot="16200000">
              <a:off x="1093152" y="1315611"/>
              <a:ext cx="814204" cy="873285"/>
            </a:xfrm>
            <a:prstGeom prst="arc">
              <a:avLst>
                <a:gd name="adj1" fmla="val 10800000"/>
                <a:gd name="adj2" fmla="val 0"/>
              </a:avLst>
            </a:prstGeom>
            <a:ln w="177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791792" y="1115203"/>
              <a:ext cx="444928" cy="637051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791792" y="1756326"/>
              <a:ext cx="444928" cy="637051"/>
            </a:xfrm>
            <a:prstGeom prst="rect">
              <a:avLst/>
            </a:prstGeom>
            <a:solidFill>
              <a:srgbClr val="33CCCC"/>
            </a:solidFill>
            <a:ln>
              <a:solidFill>
                <a:srgbClr val="33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1477467" y="1115203"/>
              <a:ext cx="2759253" cy="0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1468064" y="2395363"/>
              <a:ext cx="2762473" cy="0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 flipV="1">
              <a:off x="3808279" y="2236414"/>
              <a:ext cx="0" cy="155448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3808279" y="1989690"/>
              <a:ext cx="0" cy="137160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3801195" y="1117813"/>
              <a:ext cx="0" cy="153388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3808279" y="1656328"/>
              <a:ext cx="0" cy="192024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3808279" y="1420767"/>
              <a:ext cx="0" cy="182880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809457" y="1753296"/>
              <a:ext cx="412960" cy="0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Arc 46"/>
            <p:cNvSpPr>
              <a:spLocks noChangeAspect="1"/>
            </p:cNvSpPr>
            <p:nvPr/>
          </p:nvSpPr>
          <p:spPr>
            <a:xfrm rot="16200000">
              <a:off x="827984" y="1049219"/>
              <a:ext cx="1280159" cy="1412127"/>
            </a:xfrm>
            <a:prstGeom prst="arc">
              <a:avLst>
                <a:gd name="adj1" fmla="val 10800000"/>
                <a:gd name="adj2" fmla="val 0"/>
              </a:avLst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4237826" y="1115407"/>
              <a:ext cx="0" cy="1279956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576570" y="2159356"/>
              <a:ext cx="2166052" cy="0"/>
            </a:xfrm>
            <a:prstGeom prst="line">
              <a:avLst/>
            </a:prstGeom>
            <a:ln w="1778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endCxn id="53" idx="0"/>
            </p:cNvCxnSpPr>
            <p:nvPr/>
          </p:nvCxnSpPr>
          <p:spPr>
            <a:xfrm flipH="1">
              <a:off x="1500255" y="2159356"/>
              <a:ext cx="2363160" cy="0"/>
            </a:xfrm>
            <a:prstGeom prst="line">
              <a:avLst/>
            </a:prstGeom>
            <a:ln w="127000" cap="rnd">
              <a:gradFill flip="none" rotWithShape="1">
                <a:gsLst>
                  <a:gs pos="0">
                    <a:srgbClr val="00CC99"/>
                  </a:gs>
                  <a:gs pos="100000">
                    <a:srgbClr val="33CCCC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1576570" y="1345151"/>
              <a:ext cx="2166052" cy="0"/>
            </a:xfrm>
            <a:prstGeom prst="line">
              <a:avLst/>
            </a:prstGeom>
            <a:ln w="1778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1529697" y="1345151"/>
              <a:ext cx="2350113" cy="0"/>
            </a:xfrm>
            <a:prstGeom prst="line">
              <a:avLst/>
            </a:prstGeom>
            <a:ln w="127000" cap="rnd">
              <a:gradFill flip="none" rotWithShape="1">
                <a:gsLst>
                  <a:gs pos="0">
                    <a:srgbClr val="00CC99"/>
                  </a:gs>
                  <a:gs pos="100000">
                    <a:srgbClr val="009999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Arc 52"/>
            <p:cNvSpPr>
              <a:spLocks noChangeAspect="1"/>
            </p:cNvSpPr>
            <p:nvPr/>
          </p:nvSpPr>
          <p:spPr>
            <a:xfrm rot="16200000">
              <a:off x="1093152" y="1315611"/>
              <a:ext cx="814204" cy="873285"/>
            </a:xfrm>
            <a:prstGeom prst="arc">
              <a:avLst>
                <a:gd name="adj1" fmla="val 10800000"/>
                <a:gd name="adj2" fmla="val 0"/>
              </a:avLst>
            </a:prstGeom>
            <a:ln w="127000" cap="rnd">
              <a:solidFill>
                <a:srgbClr val="00CC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55" name="Straight Connector 54"/>
            <p:cNvCxnSpPr/>
            <p:nvPr/>
          </p:nvCxnSpPr>
          <p:spPr>
            <a:xfrm flipH="1">
              <a:off x="1584652" y="1607404"/>
              <a:ext cx="2124812" cy="0"/>
            </a:xfrm>
            <a:prstGeom prst="line">
              <a:avLst/>
            </a:prstGeom>
            <a:ln w="1778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1490551" y="1607404"/>
              <a:ext cx="2331720" cy="0"/>
            </a:xfrm>
            <a:prstGeom prst="line">
              <a:avLst/>
            </a:prstGeom>
            <a:ln w="127000" cap="rnd">
              <a:gradFill flip="none" rotWithShape="1">
                <a:gsLst>
                  <a:gs pos="0">
                    <a:srgbClr val="00CC99"/>
                  </a:gs>
                  <a:gs pos="100000">
                    <a:srgbClr val="009999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1584652" y="1909546"/>
              <a:ext cx="2124812" cy="0"/>
            </a:xfrm>
            <a:prstGeom prst="line">
              <a:avLst/>
            </a:prstGeom>
            <a:ln w="1778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1490551" y="1909546"/>
              <a:ext cx="2331720" cy="0"/>
            </a:xfrm>
            <a:prstGeom prst="line">
              <a:avLst/>
            </a:prstGeom>
            <a:ln w="127000" cap="rnd">
              <a:gradFill flip="none" rotWithShape="1">
                <a:gsLst>
                  <a:gs pos="0">
                    <a:srgbClr val="00CC99"/>
                  </a:gs>
                  <a:gs pos="100000">
                    <a:srgbClr val="33CCCC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Arc 58"/>
            <p:cNvSpPr>
              <a:spLocks noChangeAspect="1"/>
            </p:cNvSpPr>
            <p:nvPr/>
          </p:nvSpPr>
          <p:spPr>
            <a:xfrm rot="10800000">
              <a:off x="1349457" y="1607500"/>
              <a:ext cx="282188" cy="302143"/>
            </a:xfrm>
            <a:prstGeom prst="arc">
              <a:avLst>
                <a:gd name="adj1" fmla="val 16200000"/>
                <a:gd name="adj2" fmla="val 5442982"/>
              </a:avLst>
            </a:prstGeom>
            <a:ln w="127000" cap="rnd">
              <a:solidFill>
                <a:srgbClr val="00CC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60" name="Group 59"/>
            <p:cNvGrpSpPr/>
            <p:nvPr/>
          </p:nvGrpSpPr>
          <p:grpSpPr>
            <a:xfrm rot="5400000">
              <a:off x="4342355" y="1928666"/>
              <a:ext cx="2" cy="457200"/>
              <a:chOff x="1031439" y="3825049"/>
              <a:chExt cx="2" cy="457200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031439" y="3825240"/>
                <a:ext cx="0" cy="365760"/>
              </a:xfrm>
              <a:prstGeom prst="line">
                <a:avLst/>
              </a:prstGeom>
              <a:ln w="381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031441" y="3825049"/>
                <a:ext cx="0" cy="457200"/>
              </a:xfrm>
              <a:prstGeom prst="line">
                <a:avLst/>
              </a:prstGeom>
              <a:ln w="254000">
                <a:solidFill>
                  <a:srgbClr val="33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/>
          </p:nvGrpSpPr>
          <p:grpSpPr>
            <a:xfrm rot="5400000">
              <a:off x="4342164" y="1116550"/>
              <a:ext cx="2" cy="457200"/>
              <a:chOff x="1031439" y="3825049"/>
              <a:chExt cx="2" cy="457200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>
                <a:off x="1031439" y="3825240"/>
                <a:ext cx="0" cy="365760"/>
              </a:xfrm>
              <a:prstGeom prst="line">
                <a:avLst/>
              </a:prstGeom>
              <a:ln w="381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031441" y="3825049"/>
                <a:ext cx="0" cy="457200"/>
              </a:xfrm>
              <a:prstGeom prst="line">
                <a:avLst/>
              </a:prstGeom>
              <a:ln w="254000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4" name="Straight Connector 63"/>
          <p:cNvCxnSpPr/>
          <p:nvPr/>
        </p:nvCxnSpPr>
        <p:spPr>
          <a:xfrm flipV="1">
            <a:off x="4419600" y="381001"/>
            <a:ext cx="0" cy="737405"/>
          </a:xfrm>
          <a:prstGeom prst="line">
            <a:avLst/>
          </a:prstGeom>
          <a:ln w="1714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7" name="Group 286"/>
          <p:cNvGrpSpPr/>
          <p:nvPr/>
        </p:nvGrpSpPr>
        <p:grpSpPr>
          <a:xfrm>
            <a:off x="3354796" y="3284072"/>
            <a:ext cx="760004" cy="715735"/>
            <a:chOff x="1479697" y="3284070"/>
            <a:chExt cx="581644" cy="715735"/>
          </a:xfrm>
        </p:grpSpPr>
        <p:sp>
          <p:nvSpPr>
            <p:cNvPr id="286" name="Rectangle 285"/>
            <p:cNvSpPr/>
            <p:nvPr/>
          </p:nvSpPr>
          <p:spPr>
            <a:xfrm>
              <a:off x="1483638" y="3593354"/>
              <a:ext cx="577703" cy="406451"/>
            </a:xfrm>
            <a:prstGeom prst="rect">
              <a:avLst/>
            </a:prstGeom>
            <a:solidFill>
              <a:srgbClr val="99FFCC"/>
            </a:solidFill>
            <a:ln w="63500">
              <a:solidFill>
                <a:srgbClr val="99FFCC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1479697" y="3284070"/>
              <a:ext cx="577703" cy="715735"/>
            </a:xfrm>
            <a:prstGeom prst="rect">
              <a:avLst/>
            </a:prstGeom>
            <a:noFill/>
            <a:ln w="635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cxnSp>
        <p:nvCxnSpPr>
          <p:cNvPr id="300" name="Straight Connector 299"/>
          <p:cNvCxnSpPr/>
          <p:nvPr/>
        </p:nvCxnSpPr>
        <p:spPr>
          <a:xfrm flipH="1">
            <a:off x="2973796" y="4547606"/>
            <a:ext cx="533400" cy="0"/>
          </a:xfrm>
          <a:prstGeom prst="line">
            <a:avLst/>
          </a:prstGeom>
          <a:ln w="254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973796" y="2339226"/>
            <a:ext cx="0" cy="2203339"/>
          </a:xfrm>
          <a:prstGeom prst="line">
            <a:avLst/>
          </a:prstGeom>
          <a:ln w="1714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 flipV="1">
            <a:off x="3509984" y="4038600"/>
            <a:ext cx="0" cy="509006"/>
          </a:xfrm>
          <a:prstGeom prst="line">
            <a:avLst/>
          </a:prstGeom>
          <a:ln w="171450" cap="flat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 flipH="1">
            <a:off x="2973796" y="4547606"/>
            <a:ext cx="533400" cy="0"/>
          </a:xfrm>
          <a:prstGeom prst="line">
            <a:avLst/>
          </a:prstGeom>
          <a:ln w="1714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 flipH="1">
            <a:off x="3461949" y="4002187"/>
            <a:ext cx="91440" cy="0"/>
          </a:xfrm>
          <a:prstGeom prst="line">
            <a:avLst/>
          </a:prstGeom>
          <a:ln w="73025">
            <a:gradFill>
              <a:gsLst>
                <a:gs pos="0">
                  <a:srgbClr val="99FFCC"/>
                </a:gs>
                <a:gs pos="100000">
                  <a:srgbClr val="FFCC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/>
          <p:nvPr/>
        </p:nvCxnSpPr>
        <p:spPr>
          <a:xfrm flipV="1">
            <a:off x="3888196" y="3914776"/>
            <a:ext cx="0" cy="632831"/>
          </a:xfrm>
          <a:prstGeom prst="line">
            <a:avLst/>
          </a:prstGeom>
          <a:ln w="171450" cap="rnd"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/>
          <p:nvPr/>
        </p:nvCxnSpPr>
        <p:spPr>
          <a:xfrm flipH="1">
            <a:off x="3888197" y="4547606"/>
            <a:ext cx="413794" cy="0"/>
          </a:xfrm>
          <a:prstGeom prst="line">
            <a:avLst/>
          </a:prstGeom>
          <a:ln w="171450" cap="rnd"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/>
          <p:cNvCxnSpPr/>
          <p:nvPr/>
        </p:nvCxnSpPr>
        <p:spPr>
          <a:xfrm flipV="1">
            <a:off x="4301991" y="4040690"/>
            <a:ext cx="0" cy="509006"/>
          </a:xfrm>
          <a:prstGeom prst="line">
            <a:avLst/>
          </a:prstGeom>
          <a:ln w="171450" cap="flat"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1" name="Group 290"/>
          <p:cNvGrpSpPr/>
          <p:nvPr/>
        </p:nvGrpSpPr>
        <p:grpSpPr>
          <a:xfrm>
            <a:off x="4116796" y="3284071"/>
            <a:ext cx="760004" cy="715735"/>
            <a:chOff x="1479697" y="3284070"/>
            <a:chExt cx="581644" cy="715735"/>
          </a:xfrm>
        </p:grpSpPr>
        <p:sp>
          <p:nvSpPr>
            <p:cNvPr id="292" name="Rectangle 291"/>
            <p:cNvSpPr/>
            <p:nvPr/>
          </p:nvSpPr>
          <p:spPr>
            <a:xfrm>
              <a:off x="1483638" y="3755144"/>
              <a:ext cx="577703" cy="244661"/>
            </a:xfrm>
            <a:prstGeom prst="rect">
              <a:avLst/>
            </a:prstGeom>
            <a:solidFill>
              <a:srgbClr val="66FFFF"/>
            </a:solidFill>
            <a:ln w="635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1479697" y="3284070"/>
              <a:ext cx="577703" cy="715735"/>
            </a:xfrm>
            <a:prstGeom prst="rect">
              <a:avLst/>
            </a:prstGeom>
            <a:noFill/>
            <a:ln w="635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cxnSp>
        <p:nvCxnSpPr>
          <p:cNvPr id="330" name="Straight Connector 329"/>
          <p:cNvCxnSpPr/>
          <p:nvPr/>
        </p:nvCxnSpPr>
        <p:spPr>
          <a:xfrm flipH="1">
            <a:off x="4253956" y="4004277"/>
            <a:ext cx="91440" cy="0"/>
          </a:xfrm>
          <a:prstGeom prst="line">
            <a:avLst/>
          </a:prstGeom>
          <a:ln w="73025">
            <a:gradFill>
              <a:gsLst>
                <a:gs pos="0">
                  <a:srgbClr val="66FFFF"/>
                </a:gs>
                <a:gs pos="100000">
                  <a:srgbClr val="99FFCC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 flipV="1">
            <a:off x="4682991" y="4040690"/>
            <a:ext cx="0" cy="509006"/>
          </a:xfrm>
          <a:prstGeom prst="line">
            <a:avLst/>
          </a:prstGeom>
          <a:ln w="171450" cap="flat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 flipH="1">
            <a:off x="4634956" y="4004277"/>
            <a:ext cx="91440" cy="0"/>
          </a:xfrm>
          <a:prstGeom prst="line">
            <a:avLst/>
          </a:prstGeom>
          <a:ln w="73025">
            <a:gradFill>
              <a:gsLst>
                <a:gs pos="0">
                  <a:srgbClr val="66FF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 flipV="1">
            <a:off x="4682745" y="4525326"/>
            <a:ext cx="0" cy="1723075"/>
          </a:xfrm>
          <a:prstGeom prst="line">
            <a:avLst/>
          </a:prstGeom>
          <a:ln w="171450" cap="rnd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>
            <a:off x="4688910" y="6255717"/>
            <a:ext cx="1269817" cy="0"/>
          </a:xfrm>
          <a:prstGeom prst="line">
            <a:avLst/>
          </a:prstGeom>
          <a:ln w="171450" cap="rnd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5958724" y="5705051"/>
            <a:ext cx="0" cy="550666"/>
          </a:xfrm>
          <a:prstGeom prst="line">
            <a:avLst/>
          </a:prstGeom>
          <a:ln w="1714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/>
          <p:cNvCxnSpPr/>
          <p:nvPr/>
        </p:nvCxnSpPr>
        <p:spPr>
          <a:xfrm>
            <a:off x="7827988" y="3676673"/>
            <a:ext cx="1106074" cy="0"/>
          </a:xfrm>
          <a:prstGeom prst="line">
            <a:avLst/>
          </a:prstGeom>
          <a:ln w="171450" cap="rnd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/>
          <p:cNvCxnSpPr/>
          <p:nvPr/>
        </p:nvCxnSpPr>
        <p:spPr>
          <a:xfrm flipH="1">
            <a:off x="7117557" y="2099303"/>
            <a:ext cx="234871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/>
          <p:cNvCxnSpPr>
            <a:stCxn id="351" idx="0"/>
          </p:cNvCxnSpPr>
          <p:nvPr/>
        </p:nvCxnSpPr>
        <p:spPr>
          <a:xfrm flipH="1">
            <a:off x="7117558" y="2099303"/>
            <a:ext cx="2308933" cy="0"/>
          </a:xfrm>
          <a:prstGeom prst="line">
            <a:avLst/>
          </a:prstGeom>
          <a:ln w="38100">
            <a:solidFill>
              <a:srgbClr val="99FFCC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/>
          <p:cNvCxnSpPr/>
          <p:nvPr/>
        </p:nvCxnSpPr>
        <p:spPr>
          <a:xfrm flipV="1">
            <a:off x="3732224" y="2674809"/>
            <a:ext cx="0" cy="647361"/>
          </a:xfrm>
          <a:prstGeom prst="line">
            <a:avLst/>
          </a:prstGeom>
          <a:ln w="38100" cap="flat">
            <a:solidFill>
              <a:srgbClr val="99FFCC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Straight Connector 411"/>
          <p:cNvCxnSpPr/>
          <p:nvPr/>
        </p:nvCxnSpPr>
        <p:spPr>
          <a:xfrm flipV="1">
            <a:off x="4495800" y="2876718"/>
            <a:ext cx="0" cy="445130"/>
          </a:xfrm>
          <a:prstGeom prst="line">
            <a:avLst/>
          </a:prstGeom>
          <a:ln w="38100" cap="flat">
            <a:solidFill>
              <a:srgbClr val="66FFFF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/>
          <p:nvPr/>
        </p:nvCxnSpPr>
        <p:spPr>
          <a:xfrm flipH="1">
            <a:off x="3733802" y="2667000"/>
            <a:ext cx="2972200" cy="0"/>
          </a:xfrm>
          <a:prstGeom prst="line">
            <a:avLst/>
          </a:prstGeom>
          <a:ln w="38100" cap="rnd">
            <a:solidFill>
              <a:srgbClr val="99FFCC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Straight Connector 430"/>
          <p:cNvCxnSpPr/>
          <p:nvPr/>
        </p:nvCxnSpPr>
        <p:spPr>
          <a:xfrm flipH="1">
            <a:off x="7117557" y="2876718"/>
            <a:ext cx="2038933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Straight Connector 431"/>
          <p:cNvCxnSpPr>
            <a:stCxn id="349" idx="0"/>
          </p:cNvCxnSpPr>
          <p:nvPr/>
        </p:nvCxnSpPr>
        <p:spPr>
          <a:xfrm flipH="1">
            <a:off x="7117557" y="2876458"/>
            <a:ext cx="1979974" cy="260"/>
          </a:xfrm>
          <a:prstGeom prst="line">
            <a:avLst/>
          </a:prstGeom>
          <a:ln w="38100">
            <a:solidFill>
              <a:srgbClr val="66FFFF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6705600" y="2096988"/>
            <a:ext cx="0" cy="551017"/>
          </a:xfrm>
          <a:prstGeom prst="line">
            <a:avLst/>
          </a:prstGeom>
          <a:ln w="635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 flipV="1">
            <a:off x="6706002" y="2096988"/>
            <a:ext cx="0" cy="570013"/>
          </a:xfrm>
          <a:prstGeom prst="line">
            <a:avLst/>
          </a:prstGeom>
          <a:ln w="38100" cap="rnd">
            <a:solidFill>
              <a:srgbClr val="99FFCC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ight Arrow 117"/>
          <p:cNvSpPr>
            <a:spLocks noChangeAspect="1"/>
          </p:cNvSpPr>
          <p:nvPr/>
        </p:nvSpPr>
        <p:spPr>
          <a:xfrm>
            <a:off x="5565907" y="1209095"/>
            <a:ext cx="242316" cy="242316"/>
          </a:xfrm>
          <a:prstGeom prst="rightArrow">
            <a:avLst/>
          </a:prstGeom>
          <a:solidFill>
            <a:srgbClr val="0099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3" name="Right Arrow 262"/>
          <p:cNvSpPr>
            <a:spLocks noChangeAspect="1"/>
          </p:cNvSpPr>
          <p:nvPr/>
        </p:nvSpPr>
        <p:spPr>
          <a:xfrm flipH="1">
            <a:off x="5565907" y="2029397"/>
            <a:ext cx="242316" cy="242316"/>
          </a:xfrm>
          <a:prstGeom prst="rightArrow">
            <a:avLst/>
          </a:prstGeom>
          <a:solidFill>
            <a:srgbClr val="33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4" name="TextBox 263"/>
          <p:cNvSpPr txBox="1"/>
          <p:nvPr/>
        </p:nvSpPr>
        <p:spPr>
          <a:xfrm>
            <a:off x="2331519" y="618979"/>
            <a:ext cx="155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Condenser</a:t>
            </a:r>
          </a:p>
        </p:txBody>
      </p:sp>
      <p:sp>
        <p:nvSpPr>
          <p:cNvPr id="266" name="Right Arrow 265"/>
          <p:cNvSpPr>
            <a:spLocks noChangeAspect="1"/>
          </p:cNvSpPr>
          <p:nvPr/>
        </p:nvSpPr>
        <p:spPr>
          <a:xfrm>
            <a:off x="8989315" y="4660337"/>
            <a:ext cx="242316" cy="242316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7" name="Right Arrow 266"/>
          <p:cNvSpPr>
            <a:spLocks noChangeAspect="1"/>
          </p:cNvSpPr>
          <p:nvPr/>
        </p:nvSpPr>
        <p:spPr>
          <a:xfrm flipH="1">
            <a:off x="8989315" y="5480639"/>
            <a:ext cx="242316" cy="242316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0" name="TextBox 269"/>
          <p:cNvSpPr txBox="1"/>
          <p:nvPr/>
        </p:nvSpPr>
        <p:spPr>
          <a:xfrm>
            <a:off x="5740232" y="4046524"/>
            <a:ext cx="155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Evaporator</a:t>
            </a:r>
          </a:p>
        </p:txBody>
      </p:sp>
      <p:sp>
        <p:nvSpPr>
          <p:cNvPr id="272" name="TextBox 271"/>
          <p:cNvSpPr txBox="1"/>
          <p:nvPr/>
        </p:nvSpPr>
        <p:spPr>
          <a:xfrm>
            <a:off x="1547655" y="2603289"/>
            <a:ext cx="1246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Metering Orifices</a:t>
            </a:r>
          </a:p>
        </p:txBody>
      </p:sp>
      <p:cxnSp>
        <p:nvCxnSpPr>
          <p:cNvPr id="122" name="Straight Arrow Connector 121"/>
          <p:cNvCxnSpPr>
            <a:endCxn id="272" idx="3"/>
          </p:cNvCxnSpPr>
          <p:nvPr/>
        </p:nvCxnSpPr>
        <p:spPr>
          <a:xfrm flipH="1" flipV="1">
            <a:off x="2794106" y="2926455"/>
            <a:ext cx="1862917" cy="988321"/>
          </a:xfrm>
          <a:prstGeom prst="straightConnector1">
            <a:avLst/>
          </a:prstGeom>
          <a:ln w="38100">
            <a:solidFill>
              <a:srgbClr val="FF0000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Arrow Connector 277"/>
          <p:cNvCxnSpPr>
            <a:endCxn id="272" idx="3"/>
          </p:cNvCxnSpPr>
          <p:nvPr/>
        </p:nvCxnSpPr>
        <p:spPr>
          <a:xfrm flipH="1" flipV="1">
            <a:off x="2794106" y="2926455"/>
            <a:ext cx="1459851" cy="1010817"/>
          </a:xfrm>
          <a:prstGeom prst="straightConnector1">
            <a:avLst/>
          </a:prstGeom>
          <a:ln w="38100">
            <a:solidFill>
              <a:srgbClr val="FF0000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Arrow Connector 281"/>
          <p:cNvCxnSpPr>
            <a:endCxn id="272" idx="3"/>
          </p:cNvCxnSpPr>
          <p:nvPr/>
        </p:nvCxnSpPr>
        <p:spPr>
          <a:xfrm flipH="1" flipV="1">
            <a:off x="2794106" y="2926454"/>
            <a:ext cx="729925" cy="1009958"/>
          </a:xfrm>
          <a:prstGeom prst="straightConnector1">
            <a:avLst/>
          </a:prstGeom>
          <a:ln w="38100">
            <a:solidFill>
              <a:srgbClr val="FF0000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0" name="TextBox 289"/>
          <p:cNvSpPr txBox="1"/>
          <p:nvPr/>
        </p:nvSpPr>
        <p:spPr>
          <a:xfrm>
            <a:off x="5453722" y="1415902"/>
            <a:ext cx="155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CW Supply and Return</a:t>
            </a:r>
          </a:p>
        </p:txBody>
      </p:sp>
      <p:sp>
        <p:nvSpPr>
          <p:cNvPr id="294" name="TextBox 293"/>
          <p:cNvSpPr txBox="1"/>
          <p:nvPr/>
        </p:nvSpPr>
        <p:spPr>
          <a:xfrm>
            <a:off x="8932806" y="4862769"/>
            <a:ext cx="155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CHW Supply and Return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3121658" y="4754903"/>
            <a:ext cx="1396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Economizer</a:t>
            </a:r>
          </a:p>
        </p:txBody>
      </p:sp>
      <p:cxnSp>
        <p:nvCxnSpPr>
          <p:cNvPr id="269" name="Straight Connector 268"/>
          <p:cNvCxnSpPr/>
          <p:nvPr/>
        </p:nvCxnSpPr>
        <p:spPr>
          <a:xfrm flipH="1">
            <a:off x="4496608" y="2876718"/>
            <a:ext cx="2233652" cy="0"/>
          </a:xfrm>
          <a:prstGeom prst="line">
            <a:avLst/>
          </a:prstGeom>
          <a:ln w="635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 flipH="1">
            <a:off x="4498185" y="2876718"/>
            <a:ext cx="2232073" cy="0"/>
          </a:xfrm>
          <a:prstGeom prst="line">
            <a:avLst/>
          </a:prstGeom>
          <a:ln w="38100" cap="rnd">
            <a:solidFill>
              <a:srgbClr val="66FFFF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 flipV="1">
            <a:off x="7026047" y="3581401"/>
            <a:ext cx="0" cy="422876"/>
          </a:xfrm>
          <a:prstGeom prst="line">
            <a:avLst/>
          </a:prstGeom>
          <a:ln w="762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flipV="1">
            <a:off x="7026047" y="3600602"/>
            <a:ext cx="0" cy="398035"/>
          </a:xfrm>
          <a:prstGeom prst="line">
            <a:avLst/>
          </a:prstGeom>
          <a:ln w="444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 flipH="1">
            <a:off x="7030659" y="3999958"/>
            <a:ext cx="670624" cy="0"/>
          </a:xfrm>
          <a:prstGeom prst="line">
            <a:avLst/>
          </a:prstGeom>
          <a:ln w="444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8" name="Freeform 297"/>
          <p:cNvSpPr/>
          <p:nvPr/>
        </p:nvSpPr>
        <p:spPr>
          <a:xfrm>
            <a:off x="7664851" y="3768677"/>
            <a:ext cx="188495" cy="232551"/>
          </a:xfrm>
          <a:custGeom>
            <a:avLst/>
            <a:gdLst>
              <a:gd name="connsiteX0" fmla="*/ 0 w 158985"/>
              <a:gd name="connsiteY0" fmla="*/ 153217 h 156454"/>
              <a:gd name="connsiteX1" fmla="*/ 85520 w 158985"/>
              <a:gd name="connsiteY1" fmla="*/ 146639 h 156454"/>
              <a:gd name="connsiteX2" fmla="*/ 157882 w 158985"/>
              <a:gd name="connsiteY2" fmla="*/ 70987 h 156454"/>
              <a:gd name="connsiteX3" fmla="*/ 148015 w 158985"/>
              <a:gd name="connsiteY3" fmla="*/ 1914 h 156454"/>
              <a:gd name="connsiteX0" fmla="*/ 0 w 148015"/>
              <a:gd name="connsiteY0" fmla="*/ 153038 h 155885"/>
              <a:gd name="connsiteX1" fmla="*/ 85520 w 148015"/>
              <a:gd name="connsiteY1" fmla="*/ 146460 h 155885"/>
              <a:gd name="connsiteX2" fmla="*/ 126926 w 148015"/>
              <a:gd name="connsiteY2" fmla="*/ 77952 h 155885"/>
              <a:gd name="connsiteX3" fmla="*/ 148015 w 148015"/>
              <a:gd name="connsiteY3" fmla="*/ 1735 h 155885"/>
              <a:gd name="connsiteX0" fmla="*/ 0 w 143252"/>
              <a:gd name="connsiteY0" fmla="*/ 230810 h 233657"/>
              <a:gd name="connsiteX1" fmla="*/ 85520 w 143252"/>
              <a:gd name="connsiteY1" fmla="*/ 224232 h 233657"/>
              <a:gd name="connsiteX2" fmla="*/ 126926 w 143252"/>
              <a:gd name="connsiteY2" fmla="*/ 155724 h 233657"/>
              <a:gd name="connsiteX3" fmla="*/ 143252 w 143252"/>
              <a:gd name="connsiteY3" fmla="*/ 926 h 233657"/>
              <a:gd name="connsiteX0" fmla="*/ 0 w 143252"/>
              <a:gd name="connsiteY0" fmla="*/ 229884 h 232731"/>
              <a:gd name="connsiteX1" fmla="*/ 85520 w 143252"/>
              <a:gd name="connsiteY1" fmla="*/ 223306 h 232731"/>
              <a:gd name="connsiteX2" fmla="*/ 126926 w 143252"/>
              <a:gd name="connsiteY2" fmla="*/ 154798 h 232731"/>
              <a:gd name="connsiteX3" fmla="*/ 143252 w 143252"/>
              <a:gd name="connsiteY3" fmla="*/ 0 h 232731"/>
              <a:gd name="connsiteX0" fmla="*/ 0 w 143252"/>
              <a:gd name="connsiteY0" fmla="*/ 229884 h 231754"/>
              <a:gd name="connsiteX1" fmla="*/ 85520 w 143252"/>
              <a:gd name="connsiteY1" fmla="*/ 223306 h 231754"/>
              <a:gd name="connsiteX2" fmla="*/ 126926 w 143252"/>
              <a:gd name="connsiteY2" fmla="*/ 154798 h 231754"/>
              <a:gd name="connsiteX3" fmla="*/ 143252 w 143252"/>
              <a:gd name="connsiteY3" fmla="*/ 0 h 231754"/>
              <a:gd name="connsiteX0" fmla="*/ 0 w 143252"/>
              <a:gd name="connsiteY0" fmla="*/ 229884 h 232035"/>
              <a:gd name="connsiteX1" fmla="*/ 85520 w 143252"/>
              <a:gd name="connsiteY1" fmla="*/ 223306 h 232035"/>
              <a:gd name="connsiteX2" fmla="*/ 134070 w 143252"/>
              <a:gd name="connsiteY2" fmla="*/ 150035 h 232035"/>
              <a:gd name="connsiteX3" fmla="*/ 143252 w 143252"/>
              <a:gd name="connsiteY3" fmla="*/ 0 h 232035"/>
              <a:gd name="connsiteX0" fmla="*/ 0 w 171827"/>
              <a:gd name="connsiteY0" fmla="*/ 229884 h 232035"/>
              <a:gd name="connsiteX1" fmla="*/ 114095 w 171827"/>
              <a:gd name="connsiteY1" fmla="*/ 223306 h 232035"/>
              <a:gd name="connsiteX2" fmla="*/ 162645 w 171827"/>
              <a:gd name="connsiteY2" fmla="*/ 150035 h 232035"/>
              <a:gd name="connsiteX3" fmla="*/ 171827 w 171827"/>
              <a:gd name="connsiteY3" fmla="*/ 0 h 232035"/>
              <a:gd name="connsiteX0" fmla="*/ 0 w 171827"/>
              <a:gd name="connsiteY0" fmla="*/ 229884 h 231149"/>
              <a:gd name="connsiteX1" fmla="*/ 114095 w 171827"/>
              <a:gd name="connsiteY1" fmla="*/ 223306 h 231149"/>
              <a:gd name="connsiteX2" fmla="*/ 162645 w 171827"/>
              <a:gd name="connsiteY2" fmla="*/ 150035 h 231149"/>
              <a:gd name="connsiteX3" fmla="*/ 171827 w 171827"/>
              <a:gd name="connsiteY3" fmla="*/ 0 h 231149"/>
              <a:gd name="connsiteX0" fmla="*/ 0 w 167064"/>
              <a:gd name="connsiteY0" fmla="*/ 237028 h 237028"/>
              <a:gd name="connsiteX1" fmla="*/ 109332 w 167064"/>
              <a:gd name="connsiteY1" fmla="*/ 223306 h 237028"/>
              <a:gd name="connsiteX2" fmla="*/ 157882 w 167064"/>
              <a:gd name="connsiteY2" fmla="*/ 150035 h 237028"/>
              <a:gd name="connsiteX3" fmla="*/ 167064 w 167064"/>
              <a:gd name="connsiteY3" fmla="*/ 0 h 237028"/>
              <a:gd name="connsiteX0" fmla="*/ 0 w 167064"/>
              <a:gd name="connsiteY0" fmla="*/ 227503 h 230016"/>
              <a:gd name="connsiteX1" fmla="*/ 109332 w 167064"/>
              <a:gd name="connsiteY1" fmla="*/ 223306 h 230016"/>
              <a:gd name="connsiteX2" fmla="*/ 157882 w 167064"/>
              <a:gd name="connsiteY2" fmla="*/ 150035 h 230016"/>
              <a:gd name="connsiteX3" fmla="*/ 167064 w 167064"/>
              <a:gd name="connsiteY3" fmla="*/ 0 h 230016"/>
              <a:gd name="connsiteX0" fmla="*/ 0 w 143251"/>
              <a:gd name="connsiteY0" fmla="*/ 232266 h 232551"/>
              <a:gd name="connsiteX1" fmla="*/ 85519 w 143251"/>
              <a:gd name="connsiteY1" fmla="*/ 223306 h 232551"/>
              <a:gd name="connsiteX2" fmla="*/ 134069 w 143251"/>
              <a:gd name="connsiteY2" fmla="*/ 150035 h 232551"/>
              <a:gd name="connsiteX3" fmla="*/ 143251 w 143251"/>
              <a:gd name="connsiteY3" fmla="*/ 0 h 232551"/>
              <a:gd name="connsiteX0" fmla="*/ 0 w 188495"/>
              <a:gd name="connsiteY0" fmla="*/ 232266 h 232551"/>
              <a:gd name="connsiteX1" fmla="*/ 130763 w 188495"/>
              <a:gd name="connsiteY1" fmla="*/ 223306 h 232551"/>
              <a:gd name="connsiteX2" fmla="*/ 179313 w 188495"/>
              <a:gd name="connsiteY2" fmla="*/ 150035 h 232551"/>
              <a:gd name="connsiteX3" fmla="*/ 188495 w 188495"/>
              <a:gd name="connsiteY3" fmla="*/ 0 h 232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495" h="232551">
                <a:moveTo>
                  <a:pt x="0" y="232266"/>
                </a:moveTo>
                <a:cubicBezTo>
                  <a:pt x="65321" y="231067"/>
                  <a:pt x="100878" y="237011"/>
                  <a:pt x="130763" y="223306"/>
                </a:cubicBezTo>
                <a:cubicBezTo>
                  <a:pt x="160648" y="209601"/>
                  <a:pt x="169691" y="187253"/>
                  <a:pt x="179313" y="150035"/>
                </a:cubicBezTo>
                <a:cubicBezTo>
                  <a:pt x="188935" y="112817"/>
                  <a:pt x="178902" y="155912"/>
                  <a:pt x="188495" y="0"/>
                </a:cubicBezTo>
              </a:path>
            </a:pathLst>
          </a:custGeom>
          <a:noFill/>
          <a:ln w="44450">
            <a:gradFill flip="none" rotWithShape="1">
              <a:gsLst>
                <a:gs pos="0">
                  <a:srgbClr val="FF0000"/>
                </a:gs>
                <a:gs pos="100000">
                  <a:srgbClr val="3333F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299" name="Straight Connector 298"/>
          <p:cNvCxnSpPr/>
          <p:nvPr/>
        </p:nvCxnSpPr>
        <p:spPr>
          <a:xfrm flipH="1">
            <a:off x="6705601" y="2876743"/>
            <a:ext cx="207169" cy="0"/>
          </a:xfrm>
          <a:prstGeom prst="line">
            <a:avLst/>
          </a:prstGeom>
          <a:ln w="635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>
            <a:off x="6705601" y="2876743"/>
            <a:ext cx="207169" cy="0"/>
          </a:xfrm>
          <a:prstGeom prst="line">
            <a:avLst/>
          </a:prstGeom>
          <a:ln w="38100" cap="flat">
            <a:solidFill>
              <a:srgbClr val="66FFFF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 flipH="1">
            <a:off x="6710226" y="2097745"/>
            <a:ext cx="207169" cy="0"/>
          </a:xfrm>
          <a:prstGeom prst="line">
            <a:avLst/>
          </a:prstGeom>
          <a:ln w="635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>
            <a:off x="6710226" y="2097745"/>
            <a:ext cx="207169" cy="0"/>
          </a:xfrm>
          <a:prstGeom prst="line">
            <a:avLst/>
          </a:prstGeom>
          <a:ln w="38100" cap="flat">
            <a:solidFill>
              <a:srgbClr val="99FFCC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6" name="TextBox 315"/>
          <p:cNvSpPr txBox="1"/>
          <p:nvPr/>
        </p:nvSpPr>
        <p:spPr>
          <a:xfrm>
            <a:off x="5045905" y="3199812"/>
            <a:ext cx="155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Hot Gas Bypass Valve</a:t>
            </a:r>
          </a:p>
        </p:txBody>
      </p:sp>
      <p:sp>
        <p:nvSpPr>
          <p:cNvPr id="349" name="Freeform 348"/>
          <p:cNvSpPr/>
          <p:nvPr/>
        </p:nvSpPr>
        <p:spPr>
          <a:xfrm>
            <a:off x="9097532" y="2660862"/>
            <a:ext cx="170287" cy="215597"/>
          </a:xfrm>
          <a:custGeom>
            <a:avLst/>
            <a:gdLst>
              <a:gd name="connsiteX0" fmla="*/ 0 w 158985"/>
              <a:gd name="connsiteY0" fmla="*/ 153217 h 156454"/>
              <a:gd name="connsiteX1" fmla="*/ 85520 w 158985"/>
              <a:gd name="connsiteY1" fmla="*/ 146639 h 156454"/>
              <a:gd name="connsiteX2" fmla="*/ 157882 w 158985"/>
              <a:gd name="connsiteY2" fmla="*/ 70987 h 156454"/>
              <a:gd name="connsiteX3" fmla="*/ 148015 w 158985"/>
              <a:gd name="connsiteY3" fmla="*/ 1914 h 156454"/>
              <a:gd name="connsiteX0" fmla="*/ 0 w 148015"/>
              <a:gd name="connsiteY0" fmla="*/ 153038 h 155885"/>
              <a:gd name="connsiteX1" fmla="*/ 85520 w 148015"/>
              <a:gd name="connsiteY1" fmla="*/ 146460 h 155885"/>
              <a:gd name="connsiteX2" fmla="*/ 126926 w 148015"/>
              <a:gd name="connsiteY2" fmla="*/ 77952 h 155885"/>
              <a:gd name="connsiteX3" fmla="*/ 148015 w 148015"/>
              <a:gd name="connsiteY3" fmla="*/ 1735 h 155885"/>
              <a:gd name="connsiteX0" fmla="*/ 0 w 143252"/>
              <a:gd name="connsiteY0" fmla="*/ 230810 h 233657"/>
              <a:gd name="connsiteX1" fmla="*/ 85520 w 143252"/>
              <a:gd name="connsiteY1" fmla="*/ 224232 h 233657"/>
              <a:gd name="connsiteX2" fmla="*/ 126926 w 143252"/>
              <a:gd name="connsiteY2" fmla="*/ 155724 h 233657"/>
              <a:gd name="connsiteX3" fmla="*/ 143252 w 143252"/>
              <a:gd name="connsiteY3" fmla="*/ 926 h 233657"/>
              <a:gd name="connsiteX0" fmla="*/ 0 w 143252"/>
              <a:gd name="connsiteY0" fmla="*/ 229884 h 232731"/>
              <a:gd name="connsiteX1" fmla="*/ 85520 w 143252"/>
              <a:gd name="connsiteY1" fmla="*/ 223306 h 232731"/>
              <a:gd name="connsiteX2" fmla="*/ 126926 w 143252"/>
              <a:gd name="connsiteY2" fmla="*/ 154798 h 232731"/>
              <a:gd name="connsiteX3" fmla="*/ 143252 w 143252"/>
              <a:gd name="connsiteY3" fmla="*/ 0 h 232731"/>
              <a:gd name="connsiteX0" fmla="*/ 0 w 143252"/>
              <a:gd name="connsiteY0" fmla="*/ 229884 h 231754"/>
              <a:gd name="connsiteX1" fmla="*/ 85520 w 143252"/>
              <a:gd name="connsiteY1" fmla="*/ 223306 h 231754"/>
              <a:gd name="connsiteX2" fmla="*/ 126926 w 143252"/>
              <a:gd name="connsiteY2" fmla="*/ 154798 h 231754"/>
              <a:gd name="connsiteX3" fmla="*/ 143252 w 143252"/>
              <a:gd name="connsiteY3" fmla="*/ 0 h 231754"/>
              <a:gd name="connsiteX0" fmla="*/ 0 w 143252"/>
              <a:gd name="connsiteY0" fmla="*/ 229884 h 232035"/>
              <a:gd name="connsiteX1" fmla="*/ 85520 w 143252"/>
              <a:gd name="connsiteY1" fmla="*/ 223306 h 232035"/>
              <a:gd name="connsiteX2" fmla="*/ 134070 w 143252"/>
              <a:gd name="connsiteY2" fmla="*/ 150035 h 232035"/>
              <a:gd name="connsiteX3" fmla="*/ 143252 w 143252"/>
              <a:gd name="connsiteY3" fmla="*/ 0 h 232035"/>
              <a:gd name="connsiteX0" fmla="*/ 0 w 171827"/>
              <a:gd name="connsiteY0" fmla="*/ 229884 h 232035"/>
              <a:gd name="connsiteX1" fmla="*/ 114095 w 171827"/>
              <a:gd name="connsiteY1" fmla="*/ 223306 h 232035"/>
              <a:gd name="connsiteX2" fmla="*/ 162645 w 171827"/>
              <a:gd name="connsiteY2" fmla="*/ 150035 h 232035"/>
              <a:gd name="connsiteX3" fmla="*/ 171827 w 171827"/>
              <a:gd name="connsiteY3" fmla="*/ 0 h 232035"/>
              <a:gd name="connsiteX0" fmla="*/ 0 w 171827"/>
              <a:gd name="connsiteY0" fmla="*/ 229884 h 231149"/>
              <a:gd name="connsiteX1" fmla="*/ 114095 w 171827"/>
              <a:gd name="connsiteY1" fmla="*/ 223306 h 231149"/>
              <a:gd name="connsiteX2" fmla="*/ 162645 w 171827"/>
              <a:gd name="connsiteY2" fmla="*/ 150035 h 231149"/>
              <a:gd name="connsiteX3" fmla="*/ 171827 w 171827"/>
              <a:gd name="connsiteY3" fmla="*/ 0 h 231149"/>
              <a:gd name="connsiteX0" fmla="*/ 0 w 167064"/>
              <a:gd name="connsiteY0" fmla="*/ 237028 h 237028"/>
              <a:gd name="connsiteX1" fmla="*/ 109332 w 167064"/>
              <a:gd name="connsiteY1" fmla="*/ 223306 h 237028"/>
              <a:gd name="connsiteX2" fmla="*/ 157882 w 167064"/>
              <a:gd name="connsiteY2" fmla="*/ 150035 h 237028"/>
              <a:gd name="connsiteX3" fmla="*/ 167064 w 167064"/>
              <a:gd name="connsiteY3" fmla="*/ 0 h 237028"/>
              <a:gd name="connsiteX0" fmla="*/ 0 w 167064"/>
              <a:gd name="connsiteY0" fmla="*/ 227503 h 230016"/>
              <a:gd name="connsiteX1" fmla="*/ 109332 w 167064"/>
              <a:gd name="connsiteY1" fmla="*/ 223306 h 230016"/>
              <a:gd name="connsiteX2" fmla="*/ 157882 w 167064"/>
              <a:gd name="connsiteY2" fmla="*/ 150035 h 230016"/>
              <a:gd name="connsiteX3" fmla="*/ 167064 w 167064"/>
              <a:gd name="connsiteY3" fmla="*/ 0 h 230016"/>
              <a:gd name="connsiteX0" fmla="*/ 0 w 143251"/>
              <a:gd name="connsiteY0" fmla="*/ 232266 h 232551"/>
              <a:gd name="connsiteX1" fmla="*/ 85519 w 143251"/>
              <a:gd name="connsiteY1" fmla="*/ 223306 h 232551"/>
              <a:gd name="connsiteX2" fmla="*/ 134069 w 143251"/>
              <a:gd name="connsiteY2" fmla="*/ 150035 h 232551"/>
              <a:gd name="connsiteX3" fmla="*/ 143251 w 143251"/>
              <a:gd name="connsiteY3" fmla="*/ 0 h 232551"/>
              <a:gd name="connsiteX0" fmla="*/ 0 w 188495"/>
              <a:gd name="connsiteY0" fmla="*/ 232266 h 232551"/>
              <a:gd name="connsiteX1" fmla="*/ 130763 w 188495"/>
              <a:gd name="connsiteY1" fmla="*/ 223306 h 232551"/>
              <a:gd name="connsiteX2" fmla="*/ 179313 w 188495"/>
              <a:gd name="connsiteY2" fmla="*/ 150035 h 232551"/>
              <a:gd name="connsiteX3" fmla="*/ 188495 w 188495"/>
              <a:gd name="connsiteY3" fmla="*/ 0 h 232551"/>
              <a:gd name="connsiteX0" fmla="*/ 0 w 179902"/>
              <a:gd name="connsiteY0" fmla="*/ 215597 h 215882"/>
              <a:gd name="connsiteX1" fmla="*/ 130763 w 179902"/>
              <a:gd name="connsiteY1" fmla="*/ 206637 h 215882"/>
              <a:gd name="connsiteX2" fmla="*/ 179313 w 179902"/>
              <a:gd name="connsiteY2" fmla="*/ 133366 h 215882"/>
              <a:gd name="connsiteX3" fmla="*/ 162301 w 179902"/>
              <a:gd name="connsiteY3" fmla="*/ 0 h 215882"/>
              <a:gd name="connsiteX0" fmla="*/ 0 w 187935"/>
              <a:gd name="connsiteY0" fmla="*/ 215597 h 215882"/>
              <a:gd name="connsiteX1" fmla="*/ 130763 w 187935"/>
              <a:gd name="connsiteY1" fmla="*/ 206637 h 215882"/>
              <a:gd name="connsiteX2" fmla="*/ 179313 w 187935"/>
              <a:gd name="connsiteY2" fmla="*/ 133366 h 215882"/>
              <a:gd name="connsiteX3" fmla="*/ 162301 w 187935"/>
              <a:gd name="connsiteY3" fmla="*/ 0 h 215882"/>
              <a:gd name="connsiteX0" fmla="*/ 0 w 187935"/>
              <a:gd name="connsiteY0" fmla="*/ 215597 h 215597"/>
              <a:gd name="connsiteX1" fmla="*/ 130763 w 187935"/>
              <a:gd name="connsiteY1" fmla="*/ 206637 h 215597"/>
              <a:gd name="connsiteX2" fmla="*/ 179313 w 187935"/>
              <a:gd name="connsiteY2" fmla="*/ 154797 h 215597"/>
              <a:gd name="connsiteX3" fmla="*/ 162301 w 187935"/>
              <a:gd name="connsiteY3" fmla="*/ 0 h 215597"/>
              <a:gd name="connsiteX0" fmla="*/ 0 w 162301"/>
              <a:gd name="connsiteY0" fmla="*/ 215597 h 224973"/>
              <a:gd name="connsiteX1" fmla="*/ 130763 w 162301"/>
              <a:gd name="connsiteY1" fmla="*/ 206637 h 224973"/>
              <a:gd name="connsiteX2" fmla="*/ 162301 w 162301"/>
              <a:gd name="connsiteY2" fmla="*/ 0 h 224973"/>
              <a:gd name="connsiteX0" fmla="*/ 0 w 165555"/>
              <a:gd name="connsiteY0" fmla="*/ 215597 h 215597"/>
              <a:gd name="connsiteX1" fmla="*/ 152194 w 165555"/>
              <a:gd name="connsiteY1" fmla="*/ 182824 h 215597"/>
              <a:gd name="connsiteX2" fmla="*/ 162301 w 165555"/>
              <a:gd name="connsiteY2" fmla="*/ 0 h 215597"/>
              <a:gd name="connsiteX0" fmla="*/ 0 w 170287"/>
              <a:gd name="connsiteY0" fmla="*/ 215597 h 215597"/>
              <a:gd name="connsiteX1" fmla="*/ 152194 w 170287"/>
              <a:gd name="connsiteY1" fmla="*/ 182824 h 215597"/>
              <a:gd name="connsiteX2" fmla="*/ 162301 w 170287"/>
              <a:gd name="connsiteY2" fmla="*/ 0 h 215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287" h="215597">
                <a:moveTo>
                  <a:pt x="0" y="215597"/>
                </a:moveTo>
                <a:cubicBezTo>
                  <a:pt x="65321" y="214398"/>
                  <a:pt x="125144" y="218757"/>
                  <a:pt x="152194" y="182824"/>
                </a:cubicBezTo>
                <a:cubicBezTo>
                  <a:pt x="179244" y="146891"/>
                  <a:pt x="170018" y="74006"/>
                  <a:pt x="162301" y="0"/>
                </a:cubicBezTo>
              </a:path>
            </a:pathLst>
          </a:custGeom>
          <a:noFill/>
          <a:ln w="44450" cap="rnd">
            <a:gradFill flip="none" rotWithShape="1">
              <a:gsLst>
                <a:gs pos="71000">
                  <a:srgbClr val="66FFFF">
                    <a:alpha val="35000"/>
                  </a:srgbClr>
                </a:gs>
                <a:gs pos="100000">
                  <a:srgbClr val="FFCC0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51" name="Freeform 350"/>
          <p:cNvSpPr/>
          <p:nvPr/>
        </p:nvSpPr>
        <p:spPr>
          <a:xfrm>
            <a:off x="9426491" y="1883707"/>
            <a:ext cx="170287" cy="215597"/>
          </a:xfrm>
          <a:custGeom>
            <a:avLst/>
            <a:gdLst>
              <a:gd name="connsiteX0" fmla="*/ 0 w 158985"/>
              <a:gd name="connsiteY0" fmla="*/ 153217 h 156454"/>
              <a:gd name="connsiteX1" fmla="*/ 85520 w 158985"/>
              <a:gd name="connsiteY1" fmla="*/ 146639 h 156454"/>
              <a:gd name="connsiteX2" fmla="*/ 157882 w 158985"/>
              <a:gd name="connsiteY2" fmla="*/ 70987 h 156454"/>
              <a:gd name="connsiteX3" fmla="*/ 148015 w 158985"/>
              <a:gd name="connsiteY3" fmla="*/ 1914 h 156454"/>
              <a:gd name="connsiteX0" fmla="*/ 0 w 148015"/>
              <a:gd name="connsiteY0" fmla="*/ 153038 h 155885"/>
              <a:gd name="connsiteX1" fmla="*/ 85520 w 148015"/>
              <a:gd name="connsiteY1" fmla="*/ 146460 h 155885"/>
              <a:gd name="connsiteX2" fmla="*/ 126926 w 148015"/>
              <a:gd name="connsiteY2" fmla="*/ 77952 h 155885"/>
              <a:gd name="connsiteX3" fmla="*/ 148015 w 148015"/>
              <a:gd name="connsiteY3" fmla="*/ 1735 h 155885"/>
              <a:gd name="connsiteX0" fmla="*/ 0 w 143252"/>
              <a:gd name="connsiteY0" fmla="*/ 230810 h 233657"/>
              <a:gd name="connsiteX1" fmla="*/ 85520 w 143252"/>
              <a:gd name="connsiteY1" fmla="*/ 224232 h 233657"/>
              <a:gd name="connsiteX2" fmla="*/ 126926 w 143252"/>
              <a:gd name="connsiteY2" fmla="*/ 155724 h 233657"/>
              <a:gd name="connsiteX3" fmla="*/ 143252 w 143252"/>
              <a:gd name="connsiteY3" fmla="*/ 926 h 233657"/>
              <a:gd name="connsiteX0" fmla="*/ 0 w 143252"/>
              <a:gd name="connsiteY0" fmla="*/ 229884 h 232731"/>
              <a:gd name="connsiteX1" fmla="*/ 85520 w 143252"/>
              <a:gd name="connsiteY1" fmla="*/ 223306 h 232731"/>
              <a:gd name="connsiteX2" fmla="*/ 126926 w 143252"/>
              <a:gd name="connsiteY2" fmla="*/ 154798 h 232731"/>
              <a:gd name="connsiteX3" fmla="*/ 143252 w 143252"/>
              <a:gd name="connsiteY3" fmla="*/ 0 h 232731"/>
              <a:gd name="connsiteX0" fmla="*/ 0 w 143252"/>
              <a:gd name="connsiteY0" fmla="*/ 229884 h 231754"/>
              <a:gd name="connsiteX1" fmla="*/ 85520 w 143252"/>
              <a:gd name="connsiteY1" fmla="*/ 223306 h 231754"/>
              <a:gd name="connsiteX2" fmla="*/ 126926 w 143252"/>
              <a:gd name="connsiteY2" fmla="*/ 154798 h 231754"/>
              <a:gd name="connsiteX3" fmla="*/ 143252 w 143252"/>
              <a:gd name="connsiteY3" fmla="*/ 0 h 231754"/>
              <a:gd name="connsiteX0" fmla="*/ 0 w 143252"/>
              <a:gd name="connsiteY0" fmla="*/ 229884 h 232035"/>
              <a:gd name="connsiteX1" fmla="*/ 85520 w 143252"/>
              <a:gd name="connsiteY1" fmla="*/ 223306 h 232035"/>
              <a:gd name="connsiteX2" fmla="*/ 134070 w 143252"/>
              <a:gd name="connsiteY2" fmla="*/ 150035 h 232035"/>
              <a:gd name="connsiteX3" fmla="*/ 143252 w 143252"/>
              <a:gd name="connsiteY3" fmla="*/ 0 h 232035"/>
              <a:gd name="connsiteX0" fmla="*/ 0 w 171827"/>
              <a:gd name="connsiteY0" fmla="*/ 229884 h 232035"/>
              <a:gd name="connsiteX1" fmla="*/ 114095 w 171827"/>
              <a:gd name="connsiteY1" fmla="*/ 223306 h 232035"/>
              <a:gd name="connsiteX2" fmla="*/ 162645 w 171827"/>
              <a:gd name="connsiteY2" fmla="*/ 150035 h 232035"/>
              <a:gd name="connsiteX3" fmla="*/ 171827 w 171827"/>
              <a:gd name="connsiteY3" fmla="*/ 0 h 232035"/>
              <a:gd name="connsiteX0" fmla="*/ 0 w 171827"/>
              <a:gd name="connsiteY0" fmla="*/ 229884 h 231149"/>
              <a:gd name="connsiteX1" fmla="*/ 114095 w 171827"/>
              <a:gd name="connsiteY1" fmla="*/ 223306 h 231149"/>
              <a:gd name="connsiteX2" fmla="*/ 162645 w 171827"/>
              <a:gd name="connsiteY2" fmla="*/ 150035 h 231149"/>
              <a:gd name="connsiteX3" fmla="*/ 171827 w 171827"/>
              <a:gd name="connsiteY3" fmla="*/ 0 h 231149"/>
              <a:gd name="connsiteX0" fmla="*/ 0 w 167064"/>
              <a:gd name="connsiteY0" fmla="*/ 237028 h 237028"/>
              <a:gd name="connsiteX1" fmla="*/ 109332 w 167064"/>
              <a:gd name="connsiteY1" fmla="*/ 223306 h 237028"/>
              <a:gd name="connsiteX2" fmla="*/ 157882 w 167064"/>
              <a:gd name="connsiteY2" fmla="*/ 150035 h 237028"/>
              <a:gd name="connsiteX3" fmla="*/ 167064 w 167064"/>
              <a:gd name="connsiteY3" fmla="*/ 0 h 237028"/>
              <a:gd name="connsiteX0" fmla="*/ 0 w 167064"/>
              <a:gd name="connsiteY0" fmla="*/ 227503 h 230016"/>
              <a:gd name="connsiteX1" fmla="*/ 109332 w 167064"/>
              <a:gd name="connsiteY1" fmla="*/ 223306 h 230016"/>
              <a:gd name="connsiteX2" fmla="*/ 157882 w 167064"/>
              <a:gd name="connsiteY2" fmla="*/ 150035 h 230016"/>
              <a:gd name="connsiteX3" fmla="*/ 167064 w 167064"/>
              <a:gd name="connsiteY3" fmla="*/ 0 h 230016"/>
              <a:gd name="connsiteX0" fmla="*/ 0 w 143251"/>
              <a:gd name="connsiteY0" fmla="*/ 232266 h 232551"/>
              <a:gd name="connsiteX1" fmla="*/ 85519 w 143251"/>
              <a:gd name="connsiteY1" fmla="*/ 223306 h 232551"/>
              <a:gd name="connsiteX2" fmla="*/ 134069 w 143251"/>
              <a:gd name="connsiteY2" fmla="*/ 150035 h 232551"/>
              <a:gd name="connsiteX3" fmla="*/ 143251 w 143251"/>
              <a:gd name="connsiteY3" fmla="*/ 0 h 232551"/>
              <a:gd name="connsiteX0" fmla="*/ 0 w 188495"/>
              <a:gd name="connsiteY0" fmla="*/ 232266 h 232551"/>
              <a:gd name="connsiteX1" fmla="*/ 130763 w 188495"/>
              <a:gd name="connsiteY1" fmla="*/ 223306 h 232551"/>
              <a:gd name="connsiteX2" fmla="*/ 179313 w 188495"/>
              <a:gd name="connsiteY2" fmla="*/ 150035 h 232551"/>
              <a:gd name="connsiteX3" fmla="*/ 188495 w 188495"/>
              <a:gd name="connsiteY3" fmla="*/ 0 h 232551"/>
              <a:gd name="connsiteX0" fmla="*/ 0 w 179902"/>
              <a:gd name="connsiteY0" fmla="*/ 215597 h 215882"/>
              <a:gd name="connsiteX1" fmla="*/ 130763 w 179902"/>
              <a:gd name="connsiteY1" fmla="*/ 206637 h 215882"/>
              <a:gd name="connsiteX2" fmla="*/ 179313 w 179902"/>
              <a:gd name="connsiteY2" fmla="*/ 133366 h 215882"/>
              <a:gd name="connsiteX3" fmla="*/ 162301 w 179902"/>
              <a:gd name="connsiteY3" fmla="*/ 0 h 215882"/>
              <a:gd name="connsiteX0" fmla="*/ 0 w 187935"/>
              <a:gd name="connsiteY0" fmla="*/ 215597 h 215882"/>
              <a:gd name="connsiteX1" fmla="*/ 130763 w 187935"/>
              <a:gd name="connsiteY1" fmla="*/ 206637 h 215882"/>
              <a:gd name="connsiteX2" fmla="*/ 179313 w 187935"/>
              <a:gd name="connsiteY2" fmla="*/ 133366 h 215882"/>
              <a:gd name="connsiteX3" fmla="*/ 162301 w 187935"/>
              <a:gd name="connsiteY3" fmla="*/ 0 h 215882"/>
              <a:gd name="connsiteX0" fmla="*/ 0 w 187935"/>
              <a:gd name="connsiteY0" fmla="*/ 215597 h 215597"/>
              <a:gd name="connsiteX1" fmla="*/ 130763 w 187935"/>
              <a:gd name="connsiteY1" fmla="*/ 206637 h 215597"/>
              <a:gd name="connsiteX2" fmla="*/ 179313 w 187935"/>
              <a:gd name="connsiteY2" fmla="*/ 154797 h 215597"/>
              <a:gd name="connsiteX3" fmla="*/ 162301 w 187935"/>
              <a:gd name="connsiteY3" fmla="*/ 0 h 215597"/>
              <a:gd name="connsiteX0" fmla="*/ 0 w 162301"/>
              <a:gd name="connsiteY0" fmla="*/ 215597 h 224973"/>
              <a:gd name="connsiteX1" fmla="*/ 130763 w 162301"/>
              <a:gd name="connsiteY1" fmla="*/ 206637 h 224973"/>
              <a:gd name="connsiteX2" fmla="*/ 162301 w 162301"/>
              <a:gd name="connsiteY2" fmla="*/ 0 h 224973"/>
              <a:gd name="connsiteX0" fmla="*/ 0 w 165555"/>
              <a:gd name="connsiteY0" fmla="*/ 215597 h 215597"/>
              <a:gd name="connsiteX1" fmla="*/ 152194 w 165555"/>
              <a:gd name="connsiteY1" fmla="*/ 182824 h 215597"/>
              <a:gd name="connsiteX2" fmla="*/ 162301 w 165555"/>
              <a:gd name="connsiteY2" fmla="*/ 0 h 215597"/>
              <a:gd name="connsiteX0" fmla="*/ 0 w 170287"/>
              <a:gd name="connsiteY0" fmla="*/ 215597 h 215597"/>
              <a:gd name="connsiteX1" fmla="*/ 152194 w 170287"/>
              <a:gd name="connsiteY1" fmla="*/ 182824 h 215597"/>
              <a:gd name="connsiteX2" fmla="*/ 162301 w 170287"/>
              <a:gd name="connsiteY2" fmla="*/ 0 h 215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287" h="215597">
                <a:moveTo>
                  <a:pt x="0" y="215597"/>
                </a:moveTo>
                <a:cubicBezTo>
                  <a:pt x="65321" y="214398"/>
                  <a:pt x="125144" y="218757"/>
                  <a:pt x="152194" y="182824"/>
                </a:cubicBezTo>
                <a:cubicBezTo>
                  <a:pt x="179244" y="146891"/>
                  <a:pt x="170018" y="74006"/>
                  <a:pt x="162301" y="0"/>
                </a:cubicBezTo>
              </a:path>
            </a:pathLst>
          </a:custGeom>
          <a:noFill/>
          <a:ln w="44450" cap="rnd">
            <a:gradFill flip="none" rotWithShape="1">
              <a:gsLst>
                <a:gs pos="71000">
                  <a:srgbClr val="99FFCC">
                    <a:alpha val="35000"/>
                  </a:srgbClr>
                </a:gs>
                <a:gs pos="100000">
                  <a:srgbClr val="FFA10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352" name="Straight Connector 351"/>
          <p:cNvCxnSpPr/>
          <p:nvPr/>
        </p:nvCxnSpPr>
        <p:spPr>
          <a:xfrm flipH="1">
            <a:off x="6772485" y="372887"/>
            <a:ext cx="3092294" cy="0"/>
          </a:xfrm>
          <a:prstGeom prst="line">
            <a:avLst/>
          </a:prstGeom>
          <a:ln w="254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/>
          <p:cNvCxnSpPr/>
          <p:nvPr/>
        </p:nvCxnSpPr>
        <p:spPr>
          <a:xfrm flipV="1">
            <a:off x="9864779" y="372888"/>
            <a:ext cx="0" cy="840595"/>
          </a:xfrm>
          <a:prstGeom prst="line">
            <a:avLst/>
          </a:prstGeom>
          <a:ln w="254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Connector 382"/>
          <p:cNvCxnSpPr/>
          <p:nvPr/>
        </p:nvCxnSpPr>
        <p:spPr>
          <a:xfrm flipV="1">
            <a:off x="9864779" y="381000"/>
            <a:ext cx="0" cy="901408"/>
          </a:xfrm>
          <a:prstGeom prst="line">
            <a:avLst/>
          </a:prstGeom>
          <a:ln w="1714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/>
          <p:cNvCxnSpPr/>
          <p:nvPr/>
        </p:nvCxnSpPr>
        <p:spPr>
          <a:xfrm flipH="1">
            <a:off x="6772485" y="372887"/>
            <a:ext cx="3092294" cy="0"/>
          </a:xfrm>
          <a:prstGeom prst="line">
            <a:avLst/>
          </a:prstGeom>
          <a:ln w="1714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/>
        </p:nvCxnSpPr>
        <p:spPr>
          <a:xfrm flipH="1">
            <a:off x="4444385" y="372887"/>
            <a:ext cx="2485360" cy="0"/>
          </a:xfrm>
          <a:prstGeom prst="line">
            <a:avLst/>
          </a:prstGeom>
          <a:ln w="1714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8" name="TextBox 387"/>
          <p:cNvSpPr txBox="1"/>
          <p:nvPr/>
        </p:nvSpPr>
        <p:spPr>
          <a:xfrm>
            <a:off x="7994025" y="490437"/>
            <a:ext cx="1556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3 Stage Centrifugal Compressor</a:t>
            </a:r>
          </a:p>
        </p:txBody>
      </p:sp>
      <p:cxnSp>
        <p:nvCxnSpPr>
          <p:cNvPr id="275" name="Straight Connector 274"/>
          <p:cNvCxnSpPr/>
          <p:nvPr/>
        </p:nvCxnSpPr>
        <p:spPr>
          <a:xfrm flipV="1">
            <a:off x="7022644" y="445930"/>
            <a:ext cx="0" cy="2912470"/>
          </a:xfrm>
          <a:prstGeom prst="line">
            <a:avLst/>
          </a:prstGeom>
          <a:ln w="444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630247" y="3124149"/>
            <a:ext cx="456355" cy="714378"/>
            <a:chOff x="5106246" y="3124149"/>
            <a:chExt cx="456355" cy="714378"/>
          </a:xfrm>
        </p:grpSpPr>
        <p:cxnSp>
          <p:nvCxnSpPr>
            <p:cNvPr id="348" name="Straight Connector 347"/>
            <p:cNvCxnSpPr/>
            <p:nvPr/>
          </p:nvCxnSpPr>
          <p:spPr>
            <a:xfrm rot="16200000" flipV="1">
              <a:off x="5359307" y="3307602"/>
              <a:ext cx="5743" cy="347472"/>
            </a:xfrm>
            <a:prstGeom prst="line">
              <a:avLst/>
            </a:prstGeom>
            <a:ln w="349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9" name="Group 278"/>
            <p:cNvGrpSpPr>
              <a:grpSpLocks noChangeAspect="1"/>
            </p:cNvGrpSpPr>
            <p:nvPr/>
          </p:nvGrpSpPr>
          <p:grpSpPr>
            <a:xfrm rot="16200000">
              <a:off x="5385165" y="3421073"/>
              <a:ext cx="234343" cy="120528"/>
              <a:chOff x="4009046" y="4527096"/>
              <a:chExt cx="468686" cy="241056"/>
            </a:xfrm>
          </p:grpSpPr>
          <p:grpSp>
            <p:nvGrpSpPr>
              <p:cNvPr id="280" name="Group 279"/>
              <p:cNvGrpSpPr/>
              <p:nvPr/>
            </p:nvGrpSpPr>
            <p:grpSpPr>
              <a:xfrm>
                <a:off x="4009046" y="4527096"/>
                <a:ext cx="468686" cy="241056"/>
                <a:chOff x="4267200" y="4527096"/>
                <a:chExt cx="468686" cy="241056"/>
              </a:xfrm>
            </p:grpSpPr>
            <p:sp>
              <p:nvSpPr>
                <p:cNvPr id="285" name="Isosceles Triangle 284"/>
                <p:cNvSpPr/>
                <p:nvPr/>
              </p:nvSpPr>
              <p:spPr>
                <a:xfrm rot="5400000">
                  <a:off x="4267291" y="4528157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96" name="Isosceles Triangle 295"/>
                <p:cNvSpPr/>
                <p:nvPr/>
              </p:nvSpPr>
              <p:spPr>
                <a:xfrm rot="16200000" flipH="1">
                  <a:off x="4495891" y="4527005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283" name="Oval 282"/>
              <p:cNvSpPr>
                <a:spLocks noChangeAspect="1"/>
              </p:cNvSpPr>
              <p:nvPr/>
            </p:nvSpPr>
            <p:spPr>
              <a:xfrm>
                <a:off x="4151949" y="4556184"/>
                <a:ext cx="182880" cy="18288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318" name="Group 317"/>
            <p:cNvGrpSpPr/>
            <p:nvPr/>
          </p:nvGrpSpPr>
          <p:grpSpPr>
            <a:xfrm rot="16200000">
              <a:off x="4899401" y="3431006"/>
              <a:ext cx="714378" cy="100664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321" name="Rectangle 320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grpSp>
            <p:nvGrpSpPr>
              <p:cNvPr id="322" name="Group 321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325" name="Straight Connector 324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325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39" name="Straight Connector 338"/>
            <p:cNvCxnSpPr/>
            <p:nvPr/>
          </p:nvCxnSpPr>
          <p:spPr>
            <a:xfrm rot="16200000">
              <a:off x="4849070" y="3481338"/>
              <a:ext cx="714378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0" name="Group 339"/>
            <p:cNvGrpSpPr/>
            <p:nvPr/>
          </p:nvGrpSpPr>
          <p:grpSpPr>
            <a:xfrm rot="5400000" flipH="1">
              <a:off x="4918452" y="3431006"/>
              <a:ext cx="476252" cy="100664"/>
              <a:chOff x="4343400" y="4343399"/>
              <a:chExt cx="3048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341" name="Rectangle 340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grpSp>
            <p:nvGrpSpPr>
              <p:cNvPr id="342" name="Group 341"/>
              <p:cNvGrpSpPr/>
              <p:nvPr/>
            </p:nvGrpSpPr>
            <p:grpSpPr>
              <a:xfrm>
                <a:off x="4343400" y="4343399"/>
                <a:ext cx="304800" cy="64428"/>
                <a:chOff x="4343400" y="4343399"/>
                <a:chExt cx="304800" cy="64428"/>
              </a:xfrm>
              <a:grpFill/>
            </p:grpSpPr>
            <p:cxnSp>
              <p:nvCxnSpPr>
                <p:cNvPr id="343" name="Straight Connector 342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Straight Connector 346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40492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098" name="Picture 2" descr="C:\ComIT\Project Data\DavisHall\CITRIS - Davis Hall Pictures\03-30-10 - Chiller Details\Hot gas bypass conne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2167" y="130175"/>
            <a:ext cx="1938131" cy="458404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noAutofit/>
          </a:bodyPr>
          <a:lstStyle/>
          <a:p>
            <a:r>
              <a:rPr lang="en-US" sz="1800" dirty="0"/>
              <a:t>Compressor</a:t>
            </a:r>
          </a:p>
        </p:txBody>
      </p:sp>
      <p:sp>
        <p:nvSpPr>
          <p:cNvPr id="6" name="Right Arrow 5"/>
          <p:cNvSpPr/>
          <p:nvPr/>
        </p:nvSpPr>
        <p:spPr>
          <a:xfrm rot="925713">
            <a:off x="3706353" y="415717"/>
            <a:ext cx="489204" cy="484632"/>
          </a:xfrm>
          <a:prstGeom prst="right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Box 6"/>
          <p:cNvSpPr txBox="1"/>
          <p:nvPr/>
        </p:nvSpPr>
        <p:spPr>
          <a:xfrm>
            <a:off x="2732326" y="2417005"/>
            <a:ext cx="1938131" cy="654050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noAutofit/>
          </a:bodyPr>
          <a:lstStyle/>
          <a:p>
            <a:r>
              <a:rPr lang="en-US" sz="1800" dirty="0"/>
              <a:t>Hot gas valve and piping</a:t>
            </a:r>
          </a:p>
        </p:txBody>
      </p:sp>
      <p:sp>
        <p:nvSpPr>
          <p:cNvPr id="8" name="Right Arrow 7"/>
          <p:cNvSpPr/>
          <p:nvPr/>
        </p:nvSpPr>
        <p:spPr>
          <a:xfrm rot="2732814">
            <a:off x="4899334" y="2518992"/>
            <a:ext cx="489204" cy="484632"/>
          </a:xfrm>
          <a:prstGeom prst="right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ight Arrow 8"/>
          <p:cNvSpPr/>
          <p:nvPr/>
        </p:nvSpPr>
        <p:spPr>
          <a:xfrm rot="5019073">
            <a:off x="3738729" y="3186887"/>
            <a:ext cx="489204" cy="484632"/>
          </a:xfrm>
          <a:prstGeom prst="right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Box 9"/>
          <p:cNvSpPr txBox="1"/>
          <p:nvPr/>
        </p:nvSpPr>
        <p:spPr>
          <a:xfrm>
            <a:off x="6096001" y="5299496"/>
            <a:ext cx="1938131" cy="626624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noAutofit/>
          </a:bodyPr>
          <a:lstStyle/>
          <a:p>
            <a:r>
              <a:rPr lang="en-US" sz="1800" dirty="0"/>
              <a:t>Traditional condenser</a:t>
            </a:r>
          </a:p>
        </p:txBody>
      </p:sp>
      <p:sp>
        <p:nvSpPr>
          <p:cNvPr id="11" name="Right Arrow 10"/>
          <p:cNvSpPr/>
          <p:nvPr/>
        </p:nvSpPr>
        <p:spPr>
          <a:xfrm rot="9331662">
            <a:off x="5399182" y="5446219"/>
            <a:ext cx="489204" cy="484632"/>
          </a:xfrm>
          <a:prstGeom prst="right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/>
          <p:cNvSpPr txBox="1"/>
          <p:nvPr/>
        </p:nvSpPr>
        <p:spPr>
          <a:xfrm>
            <a:off x="7754148" y="1068578"/>
            <a:ext cx="1408386" cy="666883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1800" dirty="0"/>
              <a:t>Suction elbow</a:t>
            </a:r>
          </a:p>
        </p:txBody>
      </p:sp>
      <p:sp>
        <p:nvSpPr>
          <p:cNvPr id="13" name="Right Arrow 12"/>
          <p:cNvSpPr/>
          <p:nvPr/>
        </p:nvSpPr>
        <p:spPr>
          <a:xfrm rot="7876498">
            <a:off x="8071247" y="1862539"/>
            <a:ext cx="489204" cy="484632"/>
          </a:xfrm>
          <a:prstGeom prst="right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610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ComIT\Project Data\DavisHall\CITRIS - Davis Hall Pictures\Chiller HGB and Inlet Vane Sensors\1 Inlet Guide Va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alpha val="50000"/>
            </a:schemeClr>
          </a:solidFill>
          <a:effectLst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8002588" algn="r"/>
              </a:tabLst>
            </a:pPr>
            <a:r>
              <a:rPr lang="en-US" dirty="0">
                <a:solidFill>
                  <a:schemeClr val="bg1"/>
                </a:solidFill>
              </a:rPr>
              <a:t>Logging a Centrifugal Chiller’s Inlet Vanes and Hot Gas Bypass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0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0" name="Picture 2" descr="C:\ComIT\Project Data\DavisHall\CITRIS - Davis Hall Pictures\Chiller HGB and Inlet Vane Sensors\2 Inlet Sensor Instal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77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074" name="Picture 2" descr="C:\ComIT\Project Data\DavisHall\CITRIS - Davis Hall Pictures\Chiller HGB and Inlet Vane Sensors\3 Inlet Cable Connect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86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098" name="Picture 2" descr="C:\ComIT\Project Data\DavisHall\CITRIS - Davis Hall Pictures\Chiller HGB and Inlet Vane Sensors\H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35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21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23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FDE Primary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F0"/>
      </a:hlink>
      <a:folHlink>
        <a:srgbClr val="6565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-03-12 FDE Black Wide v1.potx" id="{580E3899-2A64-4A4F-A9A4-18FD330891CA}" vid="{0709FB63-C6FC-4787-8B6D-A13EBE9E2581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012-07-11 FDE Black">
  <a:themeElements>
    <a:clrScheme name="FDE Black Background v1">
      <a:dk1>
        <a:sysClr val="windowText" lastClr="000000"/>
      </a:dk1>
      <a:lt1>
        <a:sysClr val="window" lastClr="FFFFFF"/>
      </a:lt1>
      <a:dk2>
        <a:srgbClr val="008FFF"/>
      </a:dk2>
      <a:lt2>
        <a:srgbClr val="0082AA"/>
      </a:lt2>
      <a:accent1>
        <a:srgbClr val="008FFF"/>
      </a:accent1>
      <a:accent2>
        <a:srgbClr val="FFFFFF"/>
      </a:accent2>
      <a:accent3>
        <a:srgbClr val="00B050"/>
      </a:accent3>
      <a:accent4>
        <a:srgbClr val="F50000"/>
      </a:accent4>
      <a:accent5>
        <a:srgbClr val="FF00FF"/>
      </a:accent5>
      <a:accent6>
        <a:srgbClr val="000000"/>
      </a:accent6>
      <a:hlink>
        <a:srgbClr val="00B0F0"/>
      </a:hlink>
      <a:folHlink>
        <a:srgbClr val="FF00FF"/>
      </a:folHlink>
    </a:clrScheme>
    <a:fontScheme name="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2018-03-12 FDE Black Wide v1</Template>
  <TotalTime>305</TotalTime>
  <Words>454</Words>
  <Application>Microsoft Office PowerPoint</Application>
  <PresentationFormat>Widescreen</PresentationFormat>
  <Paragraphs>143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Arial Narrow</vt:lpstr>
      <vt:lpstr>Calibri</vt:lpstr>
      <vt:lpstr>Calibri Light</vt:lpstr>
      <vt:lpstr>din</vt:lpstr>
      <vt:lpstr>DIN-Medium</vt:lpstr>
      <vt:lpstr>DIN-Regular</vt:lpstr>
      <vt:lpstr>Office Theme</vt:lpstr>
      <vt:lpstr>Office Theme</vt:lpstr>
      <vt:lpstr>2012-07-11 FDE Black</vt:lpstr>
      <vt:lpstr>Existing Building Commissioning Workshop: Series 16, Session 4</vt:lpstr>
      <vt:lpstr>Logging Hot Gas Bypass</vt:lpstr>
      <vt:lpstr>Adding Hot Gas Bypass</vt:lpstr>
      <vt:lpstr>PowerPoint Presentation</vt:lpstr>
      <vt:lpstr>Logging a Centrifugal Chiller’s Inlet Vanes and Hot Gas Bypass</vt:lpstr>
      <vt:lpstr>PowerPoint Presentation</vt:lpstr>
      <vt:lpstr>PowerPoint Presentation</vt:lpstr>
      <vt:lpstr>PowerPoint Presentation</vt:lpstr>
      <vt:lpstr>PowerPoint Presentation</vt:lpstr>
      <vt:lpstr>Steam and Condensate Resources</vt:lpstr>
      <vt:lpstr>Gordon’s Question</vt:lpstr>
      <vt:lpstr>It Depends on the Units of Measure</vt:lpstr>
      <vt:lpstr>Gordon’s Next Question (to the Utility)</vt:lpstr>
      <vt:lpstr>Incidentally:</vt:lpstr>
      <vt:lpstr>Confused Yet?</vt:lpstr>
      <vt:lpstr>Gordon’s Next Question</vt:lpstr>
      <vt:lpstr>How Does Steam Deliver Energy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Condensate Pump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Existing Building Commissioning Workshop: Series 16, Session 4</dc:title>
  <dc:creator>David Sellers</dc:creator>
  <cp:lastModifiedBy>David Sellers</cp:lastModifiedBy>
  <cp:revision>16</cp:revision>
  <dcterms:created xsi:type="dcterms:W3CDTF">2020-11-13T15:14:50Z</dcterms:created>
  <dcterms:modified xsi:type="dcterms:W3CDTF">2021-01-07T17:45:30Z</dcterms:modified>
</cp:coreProperties>
</file>