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8" r:id="rId2"/>
    <p:sldId id="298" r:id="rId3"/>
    <p:sldId id="299" r:id="rId4"/>
    <p:sldId id="323" r:id="rId5"/>
    <p:sldId id="300" r:id="rId6"/>
    <p:sldId id="324" r:id="rId7"/>
    <p:sldId id="302" r:id="rId8"/>
    <p:sldId id="301" r:id="rId9"/>
    <p:sldId id="303" r:id="rId10"/>
    <p:sldId id="306" r:id="rId11"/>
    <p:sldId id="307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04" r:id="rId22"/>
    <p:sldId id="305" r:id="rId23"/>
    <p:sldId id="308" r:id="rId24"/>
    <p:sldId id="309" r:id="rId25"/>
    <p:sldId id="310" r:id="rId26"/>
    <p:sldId id="311" r:id="rId27"/>
    <p:sldId id="31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35" autoAdjust="0"/>
    <p:restoredTop sz="94660"/>
  </p:normalViewPr>
  <p:slideViewPr>
    <p:cSldViewPr>
      <p:cViewPr varScale="1">
        <p:scale>
          <a:sx n="103" d="100"/>
          <a:sy n="103" d="100"/>
        </p:scale>
        <p:origin x="2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67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C5213-70ED-41B4-8460-30DD6813D47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F362F-F6D0-41B9-820F-DE88B767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92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5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78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50FB-540D-4CA3-B772-EB84F384D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A5024-EA9D-47E4-BEEB-4B9E5E019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3E461-9AD9-4A4F-8ABD-67EEE49D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2AE4B-28CA-4526-AB60-A31456B4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19EEA-5EE4-49E3-90F6-72B9B9D0F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97184E-B7D0-488A-9211-CAC27BEC7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0CC40-051A-464F-A398-C676BB156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39B41-D1A4-4CD6-BFC0-9D7A99A6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0AAAD7-CF8F-47A1-A59A-A565362F8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50AA42-0746-4DFB-BD1F-66B3F6F98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532C8-7EC6-4C58-AF61-3E14B62B1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BF05F-6643-4382-B44E-6ADEA518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C9B9D-EFB7-48CA-B254-D88FB035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49C84-95AE-4DAC-95BA-317D73BE6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D8BAA-52EA-42EC-91F4-60C3291E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AB97D-90F3-4FDF-98B9-F5A5C896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21C1-0796-4FF5-B943-C53D4717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00B1-8DB9-4AC9-8898-AF606DFE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1716-F3D2-4AB3-8E10-3B7B7150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FB0C-173D-4F60-9ED6-7629BA1A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2630-46C5-48EB-B4B5-EE7C6D75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4EEF-B154-4A2F-A1CE-442BA708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E8F5-CA2D-438C-AFA5-D9BAF6B9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DACE0-285B-4682-B0A3-E3FC4933F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7BF88-0237-4133-84DE-1E788FD72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F777-42F0-47BB-9E54-2E23FE1C9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E3C-5CDC-4CFF-9825-9ADE7B38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F7F80-468E-44B8-81BE-E5B4F1D9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43A2-FD11-47F4-ADD5-BEBACBB1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41A91-9ADF-43EE-BD35-A6B948CC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6F596-36CA-4694-9208-FAE5970C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93904-4071-41AA-9690-13B84A35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3297A-27F9-4F72-A5F7-F7EC7E96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65380-EAC7-468D-A461-F475B118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8BE4A-D2D7-4603-97D7-CFCA19D4A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64321-0DF0-41C8-9DD3-8449FD1F3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8CDE5-4447-4952-BAB3-2F0EFCEC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8D8E6-2D0F-40B7-995A-445FAE65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0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2E003-7DAA-4BAB-A300-98B8E3CB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696F07-B71E-4650-A342-6B253395E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74675-7D1E-4E24-AE0E-D7D99A6F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99AB8-58A5-4534-B5C4-C58A37D30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6673E-8A3D-4A92-8B8C-2B15FB92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8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HijendEvapLoopFlyThru" TargetMode="External"/><Relationship Id="rId2" Type="http://schemas.openxmlformats.org/officeDocument/2006/relationships/hyperlink" Target="https://tinyurl.com/HijendCPCHWDIstLpDg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808D4-4FD7-429E-B0B8-05A78CE94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Developing a System Diagram in the Field</a:t>
            </a:r>
          </a:p>
        </p:txBody>
      </p:sp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71182B70-45E4-45FF-8F60-C0BBC937A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9597"/>
            <a:ext cx="12192000" cy="51984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D845E4-25E3-4CB5-86DC-21588A028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381" y="7398326"/>
            <a:ext cx="5972050" cy="2712183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D406D12-DAC7-4861-813E-D69A310859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2" t="20402" r="8560" b="1143"/>
          <a:stretch/>
        </p:blipFill>
        <p:spPr>
          <a:xfrm>
            <a:off x="12510383" y="7398326"/>
            <a:ext cx="5972048" cy="271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41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25779"/>
            <a:ext cx="12188952" cy="540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7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07322"/>
            <a:ext cx="12188952" cy="544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8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694299"/>
            <a:ext cx="12188952" cy="546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7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39115"/>
            <a:ext cx="12188952" cy="537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4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13833"/>
            <a:ext cx="12188952" cy="543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8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16731"/>
            <a:ext cx="12188952" cy="542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9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10577"/>
            <a:ext cx="12188952" cy="543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14572"/>
            <a:ext cx="12188952" cy="542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21428"/>
            <a:ext cx="12188952" cy="541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6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06628"/>
            <a:ext cx="12188952" cy="544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1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95F7F-E878-A97F-2A39-CF5C217EA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a System Diagram in the Field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881760-FB94-5A64-F4C5-C4755DAE8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slides that follows contain the distribution loop portion of the </a:t>
            </a:r>
            <a:r>
              <a:rPr lang="en-US" sz="2000" dirty="0" err="1"/>
              <a:t>Hijend</a:t>
            </a:r>
            <a:r>
              <a:rPr lang="en-US" sz="2000" dirty="0"/>
              <a:t> Hotel chilled water system in the central plant.   The video series at this link/QR code illustrates how the diagram was developed.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https://tinyurl.com/HijendCPCHWDIstLpDgm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/>
              <a:t>Take the distribution loop diagram and add the evaporator pump loops to it to complete the system diagram for the central plant chilled water system at the </a:t>
            </a:r>
            <a:r>
              <a:rPr lang="en-US" sz="2000" dirty="0" err="1"/>
              <a:t>Hijend</a:t>
            </a:r>
            <a:r>
              <a:rPr lang="en-US" sz="2000" dirty="0"/>
              <a:t> Hotel.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/>
              <a:t>There are images from the central plant model in the slides after the distribution loop portion of the diagram that you can use.  But you will find a video fly-through and links to the actual model that you can also use to support your effort at this link/QR code.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hlinkClick r:id="rId3"/>
              </a:rPr>
              <a:t>https://tinyurl.com/HijendEvapLoopFlyThru</a:t>
            </a:r>
            <a:r>
              <a:rPr lang="en-US" sz="2000" dirty="0"/>
              <a:t>   </a:t>
            </a:r>
          </a:p>
          <a:p>
            <a:endParaRPr lang="en-US" sz="20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9383186-5F84-8424-8242-66B92B5E4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559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51A00AB-2A0D-115D-42F3-C506BE547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83" y="571497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63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09826"/>
            <a:ext cx="12188952" cy="543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1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19623"/>
            <a:ext cx="12188952" cy="541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7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17447"/>
            <a:ext cx="12188952" cy="542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05521"/>
            <a:ext cx="12188952" cy="544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6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06975"/>
            <a:ext cx="12188952" cy="544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1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13479"/>
            <a:ext cx="12188952" cy="543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4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13833"/>
            <a:ext cx="12188952" cy="54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28669"/>
            <a:ext cx="12188952" cy="540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8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C41F7A-E13C-42D4-86EE-DABF7E07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0"/>
            <a:ext cx="5743399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Starting Point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2711C8-B850-4FB2-A69C-6E2C8CD9D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492" y="1057986"/>
            <a:ext cx="4591077" cy="176230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The distribution loop as traced out in the field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7DA7922-E6D5-8679-C4E9-721BB8FB5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82" y="220702"/>
            <a:ext cx="9259102" cy="64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45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3" name="Straight Connector 452">
            <a:extLst>
              <a:ext uri="{FF2B5EF4-FFF2-40B4-BE49-F238E27FC236}">
                <a16:creationId xmlns:a16="http://schemas.microsoft.com/office/drawing/2014/main" id="{375A39BF-5E12-4FE7-BF38-ED5B01F4EEBE}"/>
              </a:ext>
            </a:extLst>
          </p:cNvPr>
          <p:cNvCxnSpPr>
            <a:cxnSpLocks/>
            <a:stCxn id="458" idx="0"/>
          </p:cNvCxnSpPr>
          <p:nvPr/>
        </p:nvCxnSpPr>
        <p:spPr>
          <a:xfrm flipV="1">
            <a:off x="9665236" y="870951"/>
            <a:ext cx="12452" cy="2856102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 flipV="1">
            <a:off x="2164123" y="2242536"/>
            <a:ext cx="0" cy="4343856"/>
          </a:xfrm>
          <a:prstGeom prst="line">
            <a:avLst/>
          </a:prstGeom>
          <a:ln w="25400" cap="rnd">
            <a:gradFill>
              <a:gsLst>
                <a:gs pos="20000">
                  <a:srgbClr val="009999"/>
                </a:gs>
                <a:gs pos="80000">
                  <a:srgbClr val="00B0F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Connector 491"/>
          <p:cNvCxnSpPr/>
          <p:nvPr/>
        </p:nvCxnSpPr>
        <p:spPr>
          <a:xfrm>
            <a:off x="6393279" y="6590972"/>
            <a:ext cx="4586950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2164123" y="6590972"/>
            <a:ext cx="4229155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Group 171"/>
          <p:cNvGrpSpPr>
            <a:grpSpLocks noChangeAspect="1"/>
          </p:cNvGrpSpPr>
          <p:nvPr/>
        </p:nvGrpSpPr>
        <p:grpSpPr>
          <a:xfrm rot="5400000">
            <a:off x="9930679" y="6573724"/>
            <a:ext cx="129449" cy="64947"/>
            <a:chOff x="5222638" y="4898428"/>
            <a:chExt cx="189859" cy="95256"/>
          </a:xfrm>
        </p:grpSpPr>
        <p:cxnSp>
          <p:nvCxnSpPr>
            <p:cNvPr id="173" name="Straight Connector 172"/>
            <p:cNvCxnSpPr/>
            <p:nvPr/>
          </p:nvCxnSpPr>
          <p:spPr>
            <a:xfrm flipV="1">
              <a:off x="5301171" y="4942048"/>
              <a:ext cx="111326" cy="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V="1">
              <a:off x="5412485" y="4898456"/>
              <a:ext cx="0" cy="4359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/>
            <p:cNvSpPr/>
            <p:nvPr/>
          </p:nvSpPr>
          <p:spPr bwMode="auto">
            <a:xfrm rot="5400000" flipH="1">
              <a:off x="5284523" y="4921422"/>
              <a:ext cx="11045" cy="1334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 rot="5400000" flipH="1">
              <a:off x="5284506" y="4837212"/>
              <a:ext cx="11045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5222638" y="4917065"/>
              <a:ext cx="131714" cy="498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</p:grpSp>
      <p:cxnSp>
        <p:nvCxnSpPr>
          <p:cNvPr id="313" name="Straight Connector 312"/>
          <p:cNvCxnSpPr>
            <a:cxnSpLocks/>
          </p:cNvCxnSpPr>
          <p:nvPr/>
        </p:nvCxnSpPr>
        <p:spPr>
          <a:xfrm>
            <a:off x="2164123" y="2242536"/>
            <a:ext cx="5533804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/>
          <p:cNvCxnSpPr/>
          <p:nvPr/>
        </p:nvCxnSpPr>
        <p:spPr>
          <a:xfrm>
            <a:off x="6480313" y="870951"/>
            <a:ext cx="4499915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1" name="Group 390"/>
          <p:cNvGrpSpPr>
            <a:grpSpLocks noChangeAspect="1"/>
          </p:cNvGrpSpPr>
          <p:nvPr/>
        </p:nvGrpSpPr>
        <p:grpSpPr>
          <a:xfrm rot="5400000">
            <a:off x="9836655" y="870526"/>
            <a:ext cx="129440" cy="64942"/>
            <a:chOff x="5222637" y="4898422"/>
            <a:chExt cx="189845" cy="95248"/>
          </a:xfrm>
        </p:grpSpPr>
        <p:cxnSp>
          <p:nvCxnSpPr>
            <p:cNvPr id="400" name="Straight Connector 399"/>
            <p:cNvCxnSpPr/>
            <p:nvPr/>
          </p:nvCxnSpPr>
          <p:spPr>
            <a:xfrm flipV="1">
              <a:off x="5301156" y="4942013"/>
              <a:ext cx="111325" cy="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/>
            <p:nvPr/>
          </p:nvCxnSpPr>
          <p:spPr>
            <a:xfrm flipV="1">
              <a:off x="5412482" y="4898422"/>
              <a:ext cx="0" cy="43590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Rectangle 401"/>
            <p:cNvSpPr/>
            <p:nvPr/>
          </p:nvSpPr>
          <p:spPr bwMode="auto">
            <a:xfrm rot="5400000" flipH="1">
              <a:off x="5284497" y="4921408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403" name="Rectangle 402"/>
            <p:cNvSpPr/>
            <p:nvPr/>
          </p:nvSpPr>
          <p:spPr bwMode="auto">
            <a:xfrm rot="5400000" flipH="1">
              <a:off x="5284497" y="4837206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404" name="Oval 403"/>
            <p:cNvSpPr/>
            <p:nvPr/>
          </p:nvSpPr>
          <p:spPr>
            <a:xfrm>
              <a:off x="5222637" y="4917065"/>
              <a:ext cx="131714" cy="498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</p:grpSp>
      <p:grpSp>
        <p:nvGrpSpPr>
          <p:cNvPr id="392" name="Group 391"/>
          <p:cNvGrpSpPr/>
          <p:nvPr/>
        </p:nvGrpSpPr>
        <p:grpSpPr>
          <a:xfrm>
            <a:off x="8547676" y="893099"/>
            <a:ext cx="129441" cy="164878"/>
            <a:chOff x="8143766" y="9220200"/>
            <a:chExt cx="189847" cy="241821"/>
          </a:xfrm>
        </p:grpSpPr>
        <p:cxnSp>
          <p:nvCxnSpPr>
            <p:cNvPr id="393" name="Straight Connector 392"/>
            <p:cNvCxnSpPr/>
            <p:nvPr/>
          </p:nvCxnSpPr>
          <p:spPr>
            <a:xfrm flipV="1">
              <a:off x="8213540" y="9220200"/>
              <a:ext cx="0" cy="161813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4" name="Group 393"/>
            <p:cNvGrpSpPr>
              <a:grpSpLocks noChangeAspect="1"/>
            </p:cNvGrpSpPr>
            <p:nvPr/>
          </p:nvGrpSpPr>
          <p:grpSpPr>
            <a:xfrm>
              <a:off x="8143766" y="9366773"/>
              <a:ext cx="189847" cy="95248"/>
              <a:chOff x="5222636" y="4898421"/>
              <a:chExt cx="189847" cy="95248"/>
            </a:xfrm>
          </p:grpSpPr>
          <p:cxnSp>
            <p:nvCxnSpPr>
              <p:cNvPr id="395" name="Straight Connector 394"/>
              <p:cNvCxnSpPr/>
              <p:nvPr/>
            </p:nvCxnSpPr>
            <p:spPr>
              <a:xfrm flipV="1">
                <a:off x="5301158" y="4942011"/>
                <a:ext cx="111325" cy="1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/>
              <p:cNvCxnSpPr/>
              <p:nvPr/>
            </p:nvCxnSpPr>
            <p:spPr>
              <a:xfrm flipV="1">
                <a:off x="5412483" y="4898421"/>
                <a:ext cx="0" cy="4359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7" name="Rectangle 396"/>
              <p:cNvSpPr/>
              <p:nvPr/>
            </p:nvSpPr>
            <p:spPr bwMode="auto">
              <a:xfrm rot="5400000" flipH="1">
                <a:off x="5284498" y="4921407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8" name="Rectangle 397"/>
              <p:cNvSpPr/>
              <p:nvPr/>
            </p:nvSpPr>
            <p:spPr bwMode="auto">
              <a:xfrm rot="5400000" flipH="1">
                <a:off x="5284498" y="4837205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9" name="Oval 398"/>
              <p:cNvSpPr/>
              <p:nvPr/>
            </p:nvSpPr>
            <p:spPr>
              <a:xfrm>
                <a:off x="5222636" y="4917065"/>
                <a:ext cx="131714" cy="4989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</p:grpSp>
      <p:cxnSp>
        <p:nvCxnSpPr>
          <p:cNvPr id="455" name="Straight Connector 454"/>
          <p:cNvCxnSpPr>
            <a:cxnSpLocks/>
            <a:endCxn id="458" idx="2"/>
          </p:cNvCxnSpPr>
          <p:nvPr/>
        </p:nvCxnSpPr>
        <p:spPr>
          <a:xfrm flipH="1" flipV="1">
            <a:off x="9665236" y="4402462"/>
            <a:ext cx="5753" cy="2206121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9" name="Group 528"/>
          <p:cNvGrpSpPr/>
          <p:nvPr/>
        </p:nvGrpSpPr>
        <p:grpSpPr>
          <a:xfrm>
            <a:off x="9431440" y="3555598"/>
            <a:ext cx="467591" cy="1556455"/>
            <a:chOff x="9555453" y="3997825"/>
            <a:chExt cx="685800" cy="2282800"/>
          </a:xfrm>
        </p:grpSpPr>
        <p:grpSp>
          <p:nvGrpSpPr>
            <p:cNvPr id="456" name="Group 455"/>
            <p:cNvGrpSpPr>
              <a:grpSpLocks noChangeAspect="1"/>
            </p:cNvGrpSpPr>
            <p:nvPr/>
          </p:nvGrpSpPr>
          <p:grpSpPr>
            <a:xfrm flipV="1">
              <a:off x="9841595" y="3997825"/>
              <a:ext cx="189847" cy="95248"/>
              <a:chOff x="5222636" y="4898421"/>
              <a:chExt cx="189847" cy="95248"/>
            </a:xfrm>
          </p:grpSpPr>
          <p:cxnSp>
            <p:nvCxnSpPr>
              <p:cNvPr id="487" name="Straight Connector 486"/>
              <p:cNvCxnSpPr/>
              <p:nvPr/>
            </p:nvCxnSpPr>
            <p:spPr>
              <a:xfrm flipV="1">
                <a:off x="5301158" y="4942011"/>
                <a:ext cx="111325" cy="1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/>
              <p:cNvCxnSpPr/>
              <p:nvPr/>
            </p:nvCxnSpPr>
            <p:spPr>
              <a:xfrm flipV="1">
                <a:off x="5412483" y="4898421"/>
                <a:ext cx="0" cy="4359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Rectangle 488"/>
              <p:cNvSpPr/>
              <p:nvPr/>
            </p:nvSpPr>
            <p:spPr bwMode="auto">
              <a:xfrm rot="5400000" flipH="1">
                <a:off x="5284498" y="4921407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0" name="Rectangle 489"/>
              <p:cNvSpPr/>
              <p:nvPr/>
            </p:nvSpPr>
            <p:spPr bwMode="auto">
              <a:xfrm rot="5400000" flipH="1">
                <a:off x="5284498" y="4837205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1" name="Oval 490"/>
              <p:cNvSpPr/>
              <p:nvPr/>
            </p:nvSpPr>
            <p:spPr>
              <a:xfrm>
                <a:off x="5222636" y="4917065"/>
                <a:ext cx="131714" cy="4989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  <p:grpSp>
          <p:nvGrpSpPr>
            <p:cNvPr id="457" name="Group 456"/>
            <p:cNvGrpSpPr>
              <a:grpSpLocks noChangeAspect="1"/>
            </p:cNvGrpSpPr>
            <p:nvPr/>
          </p:nvGrpSpPr>
          <p:grpSpPr>
            <a:xfrm>
              <a:off x="9840949" y="6185377"/>
              <a:ext cx="189847" cy="95248"/>
              <a:chOff x="5222636" y="4898421"/>
              <a:chExt cx="189847" cy="95248"/>
            </a:xfrm>
          </p:grpSpPr>
          <p:cxnSp>
            <p:nvCxnSpPr>
              <p:cNvPr id="482" name="Straight Connector 481"/>
              <p:cNvCxnSpPr/>
              <p:nvPr/>
            </p:nvCxnSpPr>
            <p:spPr>
              <a:xfrm flipV="1">
                <a:off x="5301158" y="4942011"/>
                <a:ext cx="111325" cy="1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/>
              <p:cNvCxnSpPr/>
              <p:nvPr/>
            </p:nvCxnSpPr>
            <p:spPr>
              <a:xfrm flipV="1">
                <a:off x="5412483" y="4898421"/>
                <a:ext cx="0" cy="4359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4" name="Rectangle 483"/>
              <p:cNvSpPr/>
              <p:nvPr/>
            </p:nvSpPr>
            <p:spPr bwMode="auto">
              <a:xfrm rot="5400000" flipH="1">
                <a:off x="5284498" y="4921407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5" name="Rectangle 484"/>
              <p:cNvSpPr/>
              <p:nvPr/>
            </p:nvSpPr>
            <p:spPr bwMode="auto">
              <a:xfrm rot="5400000" flipH="1">
                <a:off x="5284498" y="4837205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6" name="Oval 485"/>
              <p:cNvSpPr/>
              <p:nvPr/>
            </p:nvSpPr>
            <p:spPr>
              <a:xfrm>
                <a:off x="5222636" y="4917065"/>
                <a:ext cx="131714" cy="4989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  <p:sp>
          <p:nvSpPr>
            <p:cNvPr id="458" name="TextBox 457"/>
            <p:cNvSpPr txBox="1">
              <a:spLocks noChangeAspect="1"/>
            </p:cNvSpPr>
            <p:nvPr/>
          </p:nvSpPr>
          <p:spPr>
            <a:xfrm>
              <a:off x="9555453" y="4249292"/>
              <a:ext cx="685800" cy="990600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23" dirty="0">
                  <a:solidFill>
                    <a:schemeClr val="bg1"/>
                  </a:solidFill>
                </a:rPr>
                <a:t>VF-1   Elec.  Rm.</a:t>
              </a:r>
            </a:p>
          </p:txBody>
        </p:sp>
        <p:grpSp>
          <p:nvGrpSpPr>
            <p:cNvPr id="459" name="Group 458"/>
            <p:cNvGrpSpPr>
              <a:grpSpLocks noChangeAspect="1"/>
            </p:cNvGrpSpPr>
            <p:nvPr/>
          </p:nvGrpSpPr>
          <p:grpSpPr>
            <a:xfrm rot="5400000">
              <a:off x="9814751" y="5529268"/>
              <a:ext cx="357190" cy="288576"/>
              <a:chOff x="5056442" y="4191000"/>
              <a:chExt cx="714378" cy="577152"/>
            </a:xfrm>
          </p:grpSpPr>
          <p:cxnSp>
            <p:nvCxnSpPr>
              <p:cNvPr id="460" name="Straight Connector 459"/>
              <p:cNvCxnSpPr/>
              <p:nvPr/>
            </p:nvCxnSpPr>
            <p:spPr>
              <a:xfrm flipV="1">
                <a:off x="5410760" y="4273466"/>
                <a:ext cx="5743" cy="347472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1" name="Group 460"/>
              <p:cNvGrpSpPr/>
              <p:nvPr/>
            </p:nvGrpSpPr>
            <p:grpSpPr>
              <a:xfrm>
                <a:off x="5056442" y="4291668"/>
                <a:ext cx="714378" cy="100670"/>
                <a:chOff x="4267200" y="4343399"/>
                <a:chExt cx="457200" cy="6442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475" name="Rectangle 474"/>
                <p:cNvSpPr/>
                <p:nvPr/>
              </p:nvSpPr>
              <p:spPr>
                <a:xfrm>
                  <a:off x="4343400" y="4343400"/>
                  <a:ext cx="304800" cy="64426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grpSp>
              <p:nvGrpSpPr>
                <p:cNvPr id="476" name="Group 475"/>
                <p:cNvGrpSpPr/>
                <p:nvPr/>
              </p:nvGrpSpPr>
              <p:grpSpPr>
                <a:xfrm>
                  <a:off x="4267200" y="4343399"/>
                  <a:ext cx="457200" cy="64428"/>
                  <a:chOff x="4267200" y="4343399"/>
                  <a:chExt cx="457200" cy="64428"/>
                </a:xfrm>
                <a:grpFill/>
              </p:grpSpPr>
              <p:cxnSp>
                <p:nvCxnSpPr>
                  <p:cNvPr id="477" name="Straight Connector 476"/>
                  <p:cNvCxnSpPr/>
                  <p:nvPr/>
                </p:nvCxnSpPr>
                <p:spPr>
                  <a:xfrm>
                    <a:off x="4267200" y="4343400"/>
                    <a:ext cx="76200" cy="0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8" name="Straight Connector 477"/>
                  <p:cNvCxnSpPr/>
                  <p:nvPr/>
                </p:nvCxnSpPr>
                <p:spPr>
                  <a:xfrm>
                    <a:off x="4648200" y="4343400"/>
                    <a:ext cx="76200" cy="0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9" name="Straight Connector 478"/>
                  <p:cNvCxnSpPr/>
                  <p:nvPr/>
                </p:nvCxnSpPr>
                <p:spPr>
                  <a:xfrm>
                    <a:off x="4343400" y="4343400"/>
                    <a:ext cx="0" cy="64427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0" name="Straight Connector 479"/>
                  <p:cNvCxnSpPr/>
                  <p:nvPr/>
                </p:nvCxnSpPr>
                <p:spPr>
                  <a:xfrm>
                    <a:off x="4648200" y="4343399"/>
                    <a:ext cx="0" cy="64427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1" name="Straight Connector 480"/>
                  <p:cNvCxnSpPr/>
                  <p:nvPr/>
                </p:nvCxnSpPr>
                <p:spPr>
                  <a:xfrm flipH="1">
                    <a:off x="4343400" y="4407826"/>
                    <a:ext cx="304800" cy="1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62" name="Group 461"/>
              <p:cNvGrpSpPr/>
              <p:nvPr/>
            </p:nvGrpSpPr>
            <p:grpSpPr>
              <a:xfrm flipV="1">
                <a:off x="5056442" y="4191000"/>
                <a:ext cx="714378" cy="100670"/>
                <a:chOff x="4267200" y="4343399"/>
                <a:chExt cx="457200" cy="6442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468" name="Rectangle 467"/>
                <p:cNvSpPr/>
                <p:nvPr/>
              </p:nvSpPr>
              <p:spPr>
                <a:xfrm>
                  <a:off x="4343400" y="4343400"/>
                  <a:ext cx="304800" cy="64426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grpSp>
              <p:nvGrpSpPr>
                <p:cNvPr id="469" name="Group 468"/>
                <p:cNvGrpSpPr/>
                <p:nvPr/>
              </p:nvGrpSpPr>
              <p:grpSpPr>
                <a:xfrm>
                  <a:off x="4267200" y="4343399"/>
                  <a:ext cx="457200" cy="64428"/>
                  <a:chOff x="4267200" y="4343399"/>
                  <a:chExt cx="457200" cy="64428"/>
                </a:xfrm>
                <a:grpFill/>
              </p:grpSpPr>
              <p:cxnSp>
                <p:nvCxnSpPr>
                  <p:cNvPr id="470" name="Straight Connector 469"/>
                  <p:cNvCxnSpPr/>
                  <p:nvPr/>
                </p:nvCxnSpPr>
                <p:spPr>
                  <a:xfrm>
                    <a:off x="4267200" y="4343400"/>
                    <a:ext cx="76200" cy="0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1" name="Straight Connector 470"/>
                  <p:cNvCxnSpPr/>
                  <p:nvPr/>
                </p:nvCxnSpPr>
                <p:spPr>
                  <a:xfrm>
                    <a:off x="4648200" y="4343400"/>
                    <a:ext cx="76200" cy="0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2" name="Straight Connector 471"/>
                  <p:cNvCxnSpPr/>
                  <p:nvPr/>
                </p:nvCxnSpPr>
                <p:spPr>
                  <a:xfrm>
                    <a:off x="4343400" y="4343400"/>
                    <a:ext cx="0" cy="64427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3" name="Straight Connector 472"/>
                  <p:cNvCxnSpPr/>
                  <p:nvPr/>
                </p:nvCxnSpPr>
                <p:spPr>
                  <a:xfrm>
                    <a:off x="4648200" y="4343399"/>
                    <a:ext cx="0" cy="64427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4" name="Straight Connector 473"/>
                  <p:cNvCxnSpPr/>
                  <p:nvPr/>
                </p:nvCxnSpPr>
                <p:spPr>
                  <a:xfrm flipH="1">
                    <a:off x="4343400" y="4407826"/>
                    <a:ext cx="304800" cy="1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63" name="Straight Connector 462"/>
              <p:cNvCxnSpPr/>
              <p:nvPr/>
            </p:nvCxnSpPr>
            <p:spPr>
              <a:xfrm>
                <a:off x="5056442" y="4291670"/>
                <a:ext cx="714378" cy="0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4" name="Group 463"/>
              <p:cNvGrpSpPr/>
              <p:nvPr/>
            </p:nvGrpSpPr>
            <p:grpSpPr>
              <a:xfrm>
                <a:off x="5179288" y="4527096"/>
                <a:ext cx="468686" cy="241056"/>
                <a:chOff x="4267200" y="4527096"/>
                <a:chExt cx="468686" cy="241056"/>
              </a:xfrm>
            </p:grpSpPr>
            <p:sp>
              <p:nvSpPr>
                <p:cNvPr id="466" name="Isosceles Triangle 465"/>
                <p:cNvSpPr/>
                <p:nvPr/>
              </p:nvSpPr>
              <p:spPr>
                <a:xfrm rot="5400000">
                  <a:off x="4267291" y="4528157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sp>
              <p:nvSpPr>
                <p:cNvPr id="467" name="Isosceles Triangle 466"/>
                <p:cNvSpPr/>
                <p:nvPr/>
              </p:nvSpPr>
              <p:spPr>
                <a:xfrm rot="16200000" flipH="1">
                  <a:off x="4495891" y="4527005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sp>
            <p:nvSpPr>
              <p:cNvPr id="465" name="Oval 464"/>
              <p:cNvSpPr>
                <a:spLocks noChangeAspect="1"/>
              </p:cNvSpPr>
              <p:nvPr/>
            </p:nvSpPr>
            <p:spPr>
              <a:xfrm>
                <a:off x="5322191" y="4556184"/>
                <a:ext cx="182880" cy="18288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</p:grpSp>
      <p:cxnSp>
        <p:nvCxnSpPr>
          <p:cNvPr id="247" name="Straight Connector 246"/>
          <p:cNvCxnSpPr>
            <a:cxnSpLocks/>
          </p:cNvCxnSpPr>
          <p:nvPr/>
        </p:nvCxnSpPr>
        <p:spPr>
          <a:xfrm flipV="1">
            <a:off x="3407724" y="6349760"/>
            <a:ext cx="125" cy="23902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/>
          <p:nvPr/>
        </p:nvCxnSpPr>
        <p:spPr>
          <a:xfrm flipH="1" flipV="1">
            <a:off x="7794735" y="870951"/>
            <a:ext cx="1" cy="370032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V="1">
            <a:off x="7699613" y="1951315"/>
            <a:ext cx="0" cy="293135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/>
          <p:nvPr/>
        </p:nvCxnSpPr>
        <p:spPr>
          <a:xfrm flipH="1" flipV="1">
            <a:off x="6478043" y="870951"/>
            <a:ext cx="1" cy="370032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>
            <a:endCxn id="372" idx="2"/>
          </p:cNvCxnSpPr>
          <p:nvPr/>
        </p:nvCxnSpPr>
        <p:spPr>
          <a:xfrm flipV="1">
            <a:off x="6382634" y="1949402"/>
            <a:ext cx="0" cy="293135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/>
          <p:nvPr/>
        </p:nvCxnSpPr>
        <p:spPr>
          <a:xfrm flipV="1">
            <a:off x="6480313" y="1431807"/>
            <a:ext cx="0" cy="7072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8" name="Group 357"/>
          <p:cNvGrpSpPr>
            <a:grpSpLocks noChangeAspect="1"/>
          </p:cNvGrpSpPr>
          <p:nvPr/>
        </p:nvGrpSpPr>
        <p:grpSpPr>
          <a:xfrm>
            <a:off x="6267364" y="1473371"/>
            <a:ext cx="256183" cy="280555"/>
            <a:chOff x="4829486" y="5084065"/>
            <a:chExt cx="1202345" cy="1316735"/>
          </a:xfrm>
          <a:solidFill>
            <a:schemeClr val="bg1">
              <a:lumMod val="65000"/>
            </a:schemeClr>
          </a:solidFill>
        </p:grpSpPr>
        <p:grpSp>
          <p:nvGrpSpPr>
            <p:cNvPr id="379" name="Group 378"/>
            <p:cNvGrpSpPr>
              <a:grpSpLocks noChangeAspect="1"/>
            </p:cNvGrpSpPr>
            <p:nvPr/>
          </p:nvGrpSpPr>
          <p:grpSpPr>
            <a:xfrm>
              <a:off x="4829486" y="5084065"/>
              <a:ext cx="1202345" cy="1316735"/>
              <a:chOff x="2759568" y="2981393"/>
              <a:chExt cx="1858102" cy="2034758"/>
            </a:xfrm>
            <a:grpFill/>
          </p:grpSpPr>
          <p:sp>
            <p:nvSpPr>
              <p:cNvPr id="381" name="Freeform 380"/>
              <p:cNvSpPr/>
              <p:nvPr/>
            </p:nvSpPr>
            <p:spPr bwMode="auto">
              <a:xfrm rot="5400000" flipH="1">
                <a:off x="3747317" y="3298958"/>
                <a:ext cx="1028457" cy="497912"/>
              </a:xfrm>
              <a:custGeom>
                <a:avLst/>
                <a:gdLst>
                  <a:gd name="connsiteX0" fmla="*/ 719931 w 1124346"/>
                  <a:gd name="connsiteY0" fmla="*/ 477441 h 499269"/>
                  <a:gd name="connsiteX1" fmla="*/ 679450 w 1124346"/>
                  <a:gd name="connsiteY1" fmla="*/ 408384 h 499269"/>
                  <a:gd name="connsiteX2" fmla="*/ 627062 w 1124346"/>
                  <a:gd name="connsiteY2" fmla="*/ 329803 h 499269"/>
                  <a:gd name="connsiteX3" fmla="*/ 565150 w 1124346"/>
                  <a:gd name="connsiteY3" fmla="*/ 260747 h 499269"/>
                  <a:gd name="connsiteX4" fmla="*/ 484187 w 1124346"/>
                  <a:gd name="connsiteY4" fmla="*/ 203597 h 499269"/>
                  <a:gd name="connsiteX5" fmla="*/ 412750 w 1124346"/>
                  <a:gd name="connsiteY5" fmla="*/ 148828 h 499269"/>
                  <a:gd name="connsiteX6" fmla="*/ 310356 w 1124346"/>
                  <a:gd name="connsiteY6" fmla="*/ 108347 h 499269"/>
                  <a:gd name="connsiteX7" fmla="*/ 219868 w 1124346"/>
                  <a:gd name="connsiteY7" fmla="*/ 79772 h 499269"/>
                  <a:gd name="connsiteX8" fmla="*/ 127000 w 1124346"/>
                  <a:gd name="connsiteY8" fmla="*/ 65484 h 499269"/>
                  <a:gd name="connsiteX9" fmla="*/ 981868 w 1124346"/>
                  <a:gd name="connsiteY9" fmla="*/ 60722 h 499269"/>
                  <a:gd name="connsiteX10" fmla="*/ 981868 w 1124346"/>
                  <a:gd name="connsiteY10" fmla="*/ 429816 h 499269"/>
                  <a:gd name="connsiteX11" fmla="*/ 719931 w 1124346"/>
                  <a:gd name="connsiteY11" fmla="*/ 477441 h 499269"/>
                  <a:gd name="connsiteX0" fmla="*/ 719931 w 1124346"/>
                  <a:gd name="connsiteY0" fmla="*/ 477441 h 499269"/>
                  <a:gd name="connsiteX1" fmla="*/ 679450 w 1124346"/>
                  <a:gd name="connsiteY1" fmla="*/ 408384 h 499269"/>
                  <a:gd name="connsiteX2" fmla="*/ 627062 w 1124346"/>
                  <a:gd name="connsiteY2" fmla="*/ 329803 h 499269"/>
                  <a:gd name="connsiteX3" fmla="*/ 565150 w 1124346"/>
                  <a:gd name="connsiteY3" fmla="*/ 260747 h 499269"/>
                  <a:gd name="connsiteX4" fmla="*/ 484187 w 1124346"/>
                  <a:gd name="connsiteY4" fmla="*/ 203597 h 499269"/>
                  <a:gd name="connsiteX5" fmla="*/ 412750 w 1124346"/>
                  <a:gd name="connsiteY5" fmla="*/ 148828 h 499269"/>
                  <a:gd name="connsiteX6" fmla="*/ 310356 w 1124346"/>
                  <a:gd name="connsiteY6" fmla="*/ 108347 h 499269"/>
                  <a:gd name="connsiteX7" fmla="*/ 219868 w 1124346"/>
                  <a:gd name="connsiteY7" fmla="*/ 79772 h 499269"/>
                  <a:gd name="connsiteX8" fmla="*/ 127000 w 1124346"/>
                  <a:gd name="connsiteY8" fmla="*/ 65484 h 499269"/>
                  <a:gd name="connsiteX9" fmla="*/ 981868 w 1124346"/>
                  <a:gd name="connsiteY9" fmla="*/ 60722 h 499269"/>
                  <a:gd name="connsiteX10" fmla="*/ 981868 w 1124346"/>
                  <a:gd name="connsiteY10" fmla="*/ 429816 h 499269"/>
                  <a:gd name="connsiteX11" fmla="*/ 719931 w 1124346"/>
                  <a:gd name="connsiteY11" fmla="*/ 477441 h 499269"/>
                  <a:gd name="connsiteX0" fmla="*/ 719931 w 1124346"/>
                  <a:gd name="connsiteY0" fmla="*/ 477441 h 499269"/>
                  <a:gd name="connsiteX1" fmla="*/ 679450 w 1124346"/>
                  <a:gd name="connsiteY1" fmla="*/ 408384 h 499269"/>
                  <a:gd name="connsiteX2" fmla="*/ 627062 w 1124346"/>
                  <a:gd name="connsiteY2" fmla="*/ 329803 h 499269"/>
                  <a:gd name="connsiteX3" fmla="*/ 565150 w 1124346"/>
                  <a:gd name="connsiteY3" fmla="*/ 260747 h 499269"/>
                  <a:gd name="connsiteX4" fmla="*/ 484187 w 1124346"/>
                  <a:gd name="connsiteY4" fmla="*/ 203597 h 499269"/>
                  <a:gd name="connsiteX5" fmla="*/ 412750 w 1124346"/>
                  <a:gd name="connsiteY5" fmla="*/ 148828 h 499269"/>
                  <a:gd name="connsiteX6" fmla="*/ 310356 w 1124346"/>
                  <a:gd name="connsiteY6" fmla="*/ 108347 h 499269"/>
                  <a:gd name="connsiteX7" fmla="*/ 219868 w 1124346"/>
                  <a:gd name="connsiteY7" fmla="*/ 79772 h 499269"/>
                  <a:gd name="connsiteX8" fmla="*/ 127000 w 1124346"/>
                  <a:gd name="connsiteY8" fmla="*/ 65484 h 499269"/>
                  <a:gd name="connsiteX9" fmla="*/ 981868 w 1124346"/>
                  <a:gd name="connsiteY9" fmla="*/ 60722 h 499269"/>
                  <a:gd name="connsiteX10" fmla="*/ 981868 w 1124346"/>
                  <a:gd name="connsiteY10" fmla="*/ 429816 h 499269"/>
                  <a:gd name="connsiteX11" fmla="*/ 719931 w 1124346"/>
                  <a:gd name="connsiteY11" fmla="*/ 477441 h 499269"/>
                  <a:gd name="connsiteX0" fmla="*/ 719931 w 1124346"/>
                  <a:gd name="connsiteY0" fmla="*/ 477441 h 477441"/>
                  <a:gd name="connsiteX1" fmla="*/ 679450 w 1124346"/>
                  <a:gd name="connsiteY1" fmla="*/ 408384 h 477441"/>
                  <a:gd name="connsiteX2" fmla="*/ 627062 w 1124346"/>
                  <a:gd name="connsiteY2" fmla="*/ 329803 h 477441"/>
                  <a:gd name="connsiteX3" fmla="*/ 565150 w 1124346"/>
                  <a:gd name="connsiteY3" fmla="*/ 260747 h 477441"/>
                  <a:gd name="connsiteX4" fmla="*/ 484187 w 1124346"/>
                  <a:gd name="connsiteY4" fmla="*/ 203597 h 477441"/>
                  <a:gd name="connsiteX5" fmla="*/ 412750 w 1124346"/>
                  <a:gd name="connsiteY5" fmla="*/ 148828 h 477441"/>
                  <a:gd name="connsiteX6" fmla="*/ 310356 w 1124346"/>
                  <a:gd name="connsiteY6" fmla="*/ 108347 h 477441"/>
                  <a:gd name="connsiteX7" fmla="*/ 219868 w 1124346"/>
                  <a:gd name="connsiteY7" fmla="*/ 79772 h 477441"/>
                  <a:gd name="connsiteX8" fmla="*/ 127000 w 1124346"/>
                  <a:gd name="connsiteY8" fmla="*/ 65484 h 477441"/>
                  <a:gd name="connsiteX9" fmla="*/ 981868 w 1124346"/>
                  <a:gd name="connsiteY9" fmla="*/ 60722 h 477441"/>
                  <a:gd name="connsiteX10" fmla="*/ 981868 w 1124346"/>
                  <a:gd name="connsiteY10" fmla="*/ 429816 h 477441"/>
                  <a:gd name="connsiteX11" fmla="*/ 719931 w 1124346"/>
                  <a:gd name="connsiteY11" fmla="*/ 477441 h 477441"/>
                  <a:gd name="connsiteX0" fmla="*/ 719931 w 1124346"/>
                  <a:gd name="connsiteY0" fmla="*/ 477441 h 477441"/>
                  <a:gd name="connsiteX1" fmla="*/ 679450 w 1124346"/>
                  <a:gd name="connsiteY1" fmla="*/ 408384 h 477441"/>
                  <a:gd name="connsiteX2" fmla="*/ 627062 w 1124346"/>
                  <a:gd name="connsiteY2" fmla="*/ 329803 h 477441"/>
                  <a:gd name="connsiteX3" fmla="*/ 565150 w 1124346"/>
                  <a:gd name="connsiteY3" fmla="*/ 260747 h 477441"/>
                  <a:gd name="connsiteX4" fmla="*/ 484187 w 1124346"/>
                  <a:gd name="connsiteY4" fmla="*/ 203597 h 477441"/>
                  <a:gd name="connsiteX5" fmla="*/ 412750 w 1124346"/>
                  <a:gd name="connsiteY5" fmla="*/ 148828 h 477441"/>
                  <a:gd name="connsiteX6" fmla="*/ 310356 w 1124346"/>
                  <a:gd name="connsiteY6" fmla="*/ 108347 h 477441"/>
                  <a:gd name="connsiteX7" fmla="*/ 219868 w 1124346"/>
                  <a:gd name="connsiteY7" fmla="*/ 79772 h 477441"/>
                  <a:gd name="connsiteX8" fmla="*/ 127000 w 1124346"/>
                  <a:gd name="connsiteY8" fmla="*/ 65484 h 477441"/>
                  <a:gd name="connsiteX9" fmla="*/ 981868 w 1124346"/>
                  <a:gd name="connsiteY9" fmla="*/ 60722 h 477441"/>
                  <a:gd name="connsiteX10" fmla="*/ 981868 w 1124346"/>
                  <a:gd name="connsiteY10" fmla="*/ 429816 h 477441"/>
                  <a:gd name="connsiteX11" fmla="*/ 719931 w 1124346"/>
                  <a:gd name="connsiteY11" fmla="*/ 477441 h 477441"/>
                  <a:gd name="connsiteX0" fmla="*/ 719931 w 987821"/>
                  <a:gd name="connsiteY0" fmla="*/ 477441 h 477441"/>
                  <a:gd name="connsiteX1" fmla="*/ 679450 w 987821"/>
                  <a:gd name="connsiteY1" fmla="*/ 408384 h 477441"/>
                  <a:gd name="connsiteX2" fmla="*/ 627062 w 987821"/>
                  <a:gd name="connsiteY2" fmla="*/ 329803 h 477441"/>
                  <a:gd name="connsiteX3" fmla="*/ 565150 w 987821"/>
                  <a:gd name="connsiteY3" fmla="*/ 260747 h 477441"/>
                  <a:gd name="connsiteX4" fmla="*/ 484187 w 987821"/>
                  <a:gd name="connsiteY4" fmla="*/ 203597 h 477441"/>
                  <a:gd name="connsiteX5" fmla="*/ 412750 w 987821"/>
                  <a:gd name="connsiteY5" fmla="*/ 148828 h 477441"/>
                  <a:gd name="connsiteX6" fmla="*/ 310356 w 987821"/>
                  <a:gd name="connsiteY6" fmla="*/ 108347 h 477441"/>
                  <a:gd name="connsiteX7" fmla="*/ 219868 w 987821"/>
                  <a:gd name="connsiteY7" fmla="*/ 79772 h 477441"/>
                  <a:gd name="connsiteX8" fmla="*/ 127000 w 987821"/>
                  <a:gd name="connsiteY8" fmla="*/ 65484 h 477441"/>
                  <a:gd name="connsiteX9" fmla="*/ 981868 w 987821"/>
                  <a:gd name="connsiteY9" fmla="*/ 60722 h 477441"/>
                  <a:gd name="connsiteX10" fmla="*/ 981868 w 987821"/>
                  <a:gd name="connsiteY10" fmla="*/ 429816 h 477441"/>
                  <a:gd name="connsiteX11" fmla="*/ 719931 w 987821"/>
                  <a:gd name="connsiteY11" fmla="*/ 477441 h 477441"/>
                  <a:gd name="connsiteX0" fmla="*/ 719931 w 987821"/>
                  <a:gd name="connsiteY0" fmla="*/ 416719 h 416719"/>
                  <a:gd name="connsiteX1" fmla="*/ 679450 w 987821"/>
                  <a:gd name="connsiteY1" fmla="*/ 347662 h 416719"/>
                  <a:gd name="connsiteX2" fmla="*/ 627062 w 987821"/>
                  <a:gd name="connsiteY2" fmla="*/ 269081 h 416719"/>
                  <a:gd name="connsiteX3" fmla="*/ 565150 w 987821"/>
                  <a:gd name="connsiteY3" fmla="*/ 200025 h 416719"/>
                  <a:gd name="connsiteX4" fmla="*/ 484187 w 987821"/>
                  <a:gd name="connsiteY4" fmla="*/ 142875 h 416719"/>
                  <a:gd name="connsiteX5" fmla="*/ 412750 w 987821"/>
                  <a:gd name="connsiteY5" fmla="*/ 88106 h 416719"/>
                  <a:gd name="connsiteX6" fmla="*/ 310356 w 987821"/>
                  <a:gd name="connsiteY6" fmla="*/ 47625 h 416719"/>
                  <a:gd name="connsiteX7" fmla="*/ 219868 w 987821"/>
                  <a:gd name="connsiteY7" fmla="*/ 19050 h 416719"/>
                  <a:gd name="connsiteX8" fmla="*/ 127000 w 987821"/>
                  <a:gd name="connsiteY8" fmla="*/ 4762 h 416719"/>
                  <a:gd name="connsiteX9" fmla="*/ 981868 w 987821"/>
                  <a:gd name="connsiteY9" fmla="*/ 0 h 416719"/>
                  <a:gd name="connsiteX10" fmla="*/ 981868 w 987821"/>
                  <a:gd name="connsiteY10" fmla="*/ 369094 h 416719"/>
                  <a:gd name="connsiteX11" fmla="*/ 719931 w 987821"/>
                  <a:gd name="connsiteY11" fmla="*/ 416719 h 416719"/>
                  <a:gd name="connsiteX0" fmla="*/ 592931 w 860821"/>
                  <a:gd name="connsiteY0" fmla="*/ 416719 h 416719"/>
                  <a:gd name="connsiteX1" fmla="*/ 552450 w 860821"/>
                  <a:gd name="connsiteY1" fmla="*/ 347662 h 416719"/>
                  <a:gd name="connsiteX2" fmla="*/ 500062 w 860821"/>
                  <a:gd name="connsiteY2" fmla="*/ 269081 h 416719"/>
                  <a:gd name="connsiteX3" fmla="*/ 438150 w 860821"/>
                  <a:gd name="connsiteY3" fmla="*/ 200025 h 416719"/>
                  <a:gd name="connsiteX4" fmla="*/ 357187 w 860821"/>
                  <a:gd name="connsiteY4" fmla="*/ 142875 h 416719"/>
                  <a:gd name="connsiteX5" fmla="*/ 285750 w 860821"/>
                  <a:gd name="connsiteY5" fmla="*/ 88106 h 416719"/>
                  <a:gd name="connsiteX6" fmla="*/ 183356 w 860821"/>
                  <a:gd name="connsiteY6" fmla="*/ 47625 h 416719"/>
                  <a:gd name="connsiteX7" fmla="*/ 92868 w 860821"/>
                  <a:gd name="connsiteY7" fmla="*/ 19050 h 416719"/>
                  <a:gd name="connsiteX8" fmla="*/ 0 w 860821"/>
                  <a:gd name="connsiteY8" fmla="*/ 4762 h 416719"/>
                  <a:gd name="connsiteX9" fmla="*/ 854868 w 860821"/>
                  <a:gd name="connsiteY9" fmla="*/ 0 h 416719"/>
                  <a:gd name="connsiteX10" fmla="*/ 854868 w 860821"/>
                  <a:gd name="connsiteY10" fmla="*/ 369094 h 416719"/>
                  <a:gd name="connsiteX11" fmla="*/ 592931 w 860821"/>
                  <a:gd name="connsiteY11" fmla="*/ 416719 h 41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60821" h="416719">
                    <a:moveTo>
                      <a:pt x="592931" y="416719"/>
                    </a:moveTo>
                    <a:cubicBezTo>
                      <a:pt x="569516" y="375841"/>
                      <a:pt x="567928" y="372268"/>
                      <a:pt x="552450" y="347662"/>
                    </a:cubicBezTo>
                    <a:cubicBezTo>
                      <a:pt x="536972" y="323056"/>
                      <a:pt x="519112" y="293687"/>
                      <a:pt x="500062" y="269081"/>
                    </a:cubicBezTo>
                    <a:cubicBezTo>
                      <a:pt x="481012" y="244475"/>
                      <a:pt x="461962" y="221059"/>
                      <a:pt x="438150" y="200025"/>
                    </a:cubicBezTo>
                    <a:cubicBezTo>
                      <a:pt x="414338" y="178991"/>
                      <a:pt x="382587" y="161528"/>
                      <a:pt x="357187" y="142875"/>
                    </a:cubicBezTo>
                    <a:cubicBezTo>
                      <a:pt x="331787" y="124222"/>
                      <a:pt x="314722" y="103981"/>
                      <a:pt x="285750" y="88106"/>
                    </a:cubicBezTo>
                    <a:cubicBezTo>
                      <a:pt x="256778" y="72231"/>
                      <a:pt x="215503" y="59134"/>
                      <a:pt x="183356" y="47625"/>
                    </a:cubicBezTo>
                    <a:cubicBezTo>
                      <a:pt x="151209" y="36116"/>
                      <a:pt x="123427" y="26194"/>
                      <a:pt x="92868" y="19050"/>
                    </a:cubicBezTo>
                    <a:cubicBezTo>
                      <a:pt x="62309" y="11906"/>
                      <a:pt x="96044" y="22225"/>
                      <a:pt x="0" y="4762"/>
                    </a:cubicBezTo>
                    <a:cubicBezTo>
                      <a:pt x="127000" y="1587"/>
                      <a:pt x="590153" y="2778"/>
                      <a:pt x="854868" y="0"/>
                    </a:cubicBezTo>
                    <a:cubicBezTo>
                      <a:pt x="860821" y="154385"/>
                      <a:pt x="858837" y="235347"/>
                      <a:pt x="854868" y="369094"/>
                    </a:cubicBezTo>
                    <a:cubicBezTo>
                      <a:pt x="761206" y="385366"/>
                      <a:pt x="747315" y="390922"/>
                      <a:pt x="592931" y="416719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 bwMode="auto">
              <a:xfrm rot="5400000" flipH="1">
                <a:off x="4260317" y="2678663"/>
                <a:ext cx="54623" cy="660083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3" name="Oval 382"/>
              <p:cNvSpPr>
                <a:spLocks noChangeAspect="1"/>
              </p:cNvSpPr>
              <p:nvPr/>
            </p:nvSpPr>
            <p:spPr bwMode="auto">
              <a:xfrm rot="5400000" flipH="1">
                <a:off x="3445686" y="3899594"/>
                <a:ext cx="286021" cy="286036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>
                  <a:solidFill>
                    <a:schemeClr val="bg1"/>
                  </a:solidFill>
                </a:endParaRPr>
              </a:p>
            </p:txBody>
          </p:sp>
          <p:sp>
            <p:nvSpPr>
              <p:cNvPr id="384" name="Freeform 383"/>
              <p:cNvSpPr/>
              <p:nvPr/>
            </p:nvSpPr>
            <p:spPr>
              <a:xfrm>
                <a:off x="4031175" y="3354605"/>
                <a:ext cx="451816" cy="693727"/>
              </a:xfrm>
              <a:custGeom>
                <a:avLst/>
                <a:gdLst>
                  <a:gd name="connsiteX0" fmla="*/ 0 w 446379"/>
                  <a:gd name="connsiteY0" fmla="*/ 0 h 516717"/>
                  <a:gd name="connsiteX1" fmla="*/ 124445 w 446379"/>
                  <a:gd name="connsiteY1" fmla="*/ 73044 h 516717"/>
                  <a:gd name="connsiteX2" fmla="*/ 227247 w 446379"/>
                  <a:gd name="connsiteY2" fmla="*/ 173141 h 516717"/>
                  <a:gd name="connsiteX3" fmla="*/ 319228 w 446379"/>
                  <a:gd name="connsiteY3" fmla="*/ 273238 h 516717"/>
                  <a:gd name="connsiteX4" fmla="*/ 408504 w 446379"/>
                  <a:gd name="connsiteY4" fmla="*/ 432852 h 516717"/>
                  <a:gd name="connsiteX5" fmla="*/ 446379 w 446379"/>
                  <a:gd name="connsiteY5" fmla="*/ 516717 h 516717"/>
                  <a:gd name="connsiteX0" fmla="*/ 0 w 446379"/>
                  <a:gd name="connsiteY0" fmla="*/ 0 h 516717"/>
                  <a:gd name="connsiteX1" fmla="*/ 124445 w 446379"/>
                  <a:gd name="connsiteY1" fmla="*/ 73044 h 516717"/>
                  <a:gd name="connsiteX2" fmla="*/ 235363 w 446379"/>
                  <a:gd name="connsiteY2" fmla="*/ 162320 h 516717"/>
                  <a:gd name="connsiteX3" fmla="*/ 319228 w 446379"/>
                  <a:gd name="connsiteY3" fmla="*/ 273238 h 516717"/>
                  <a:gd name="connsiteX4" fmla="*/ 408504 w 446379"/>
                  <a:gd name="connsiteY4" fmla="*/ 432852 h 516717"/>
                  <a:gd name="connsiteX5" fmla="*/ 446379 w 446379"/>
                  <a:gd name="connsiteY5" fmla="*/ 516717 h 516717"/>
                  <a:gd name="connsiteX0" fmla="*/ 0 w 465316"/>
                  <a:gd name="connsiteY0" fmla="*/ 0 h 530244"/>
                  <a:gd name="connsiteX1" fmla="*/ 124445 w 465316"/>
                  <a:gd name="connsiteY1" fmla="*/ 73044 h 530244"/>
                  <a:gd name="connsiteX2" fmla="*/ 235363 w 465316"/>
                  <a:gd name="connsiteY2" fmla="*/ 162320 h 530244"/>
                  <a:gd name="connsiteX3" fmla="*/ 319228 w 465316"/>
                  <a:gd name="connsiteY3" fmla="*/ 273238 h 530244"/>
                  <a:gd name="connsiteX4" fmla="*/ 408504 w 465316"/>
                  <a:gd name="connsiteY4" fmla="*/ 432852 h 530244"/>
                  <a:gd name="connsiteX5" fmla="*/ 465316 w 465316"/>
                  <a:gd name="connsiteY5" fmla="*/ 530244 h 530244"/>
                  <a:gd name="connsiteX0" fmla="*/ 0 w 465316"/>
                  <a:gd name="connsiteY0" fmla="*/ 0 h 589761"/>
                  <a:gd name="connsiteX1" fmla="*/ 124445 w 465316"/>
                  <a:gd name="connsiteY1" fmla="*/ 73044 h 589761"/>
                  <a:gd name="connsiteX2" fmla="*/ 235363 w 465316"/>
                  <a:gd name="connsiteY2" fmla="*/ 162320 h 589761"/>
                  <a:gd name="connsiteX3" fmla="*/ 319228 w 465316"/>
                  <a:gd name="connsiteY3" fmla="*/ 273238 h 589761"/>
                  <a:gd name="connsiteX4" fmla="*/ 408504 w 465316"/>
                  <a:gd name="connsiteY4" fmla="*/ 432852 h 589761"/>
                  <a:gd name="connsiteX5" fmla="*/ 465316 w 465316"/>
                  <a:gd name="connsiteY5" fmla="*/ 589761 h 589761"/>
                  <a:gd name="connsiteX0" fmla="*/ 0 w 451789"/>
                  <a:gd name="connsiteY0" fmla="*/ 0 h 595172"/>
                  <a:gd name="connsiteX1" fmla="*/ 124445 w 451789"/>
                  <a:gd name="connsiteY1" fmla="*/ 73044 h 595172"/>
                  <a:gd name="connsiteX2" fmla="*/ 235363 w 451789"/>
                  <a:gd name="connsiteY2" fmla="*/ 162320 h 595172"/>
                  <a:gd name="connsiteX3" fmla="*/ 319228 w 451789"/>
                  <a:gd name="connsiteY3" fmla="*/ 273238 h 595172"/>
                  <a:gd name="connsiteX4" fmla="*/ 408504 w 451789"/>
                  <a:gd name="connsiteY4" fmla="*/ 432852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24445 w 451789"/>
                  <a:gd name="connsiteY1" fmla="*/ 73044 h 595172"/>
                  <a:gd name="connsiteX2" fmla="*/ 219596 w 451789"/>
                  <a:gd name="connsiteY2" fmla="*/ 167263 h 595172"/>
                  <a:gd name="connsiteX3" fmla="*/ 235363 w 451789"/>
                  <a:gd name="connsiteY3" fmla="*/ 162320 h 595172"/>
                  <a:gd name="connsiteX4" fmla="*/ 319228 w 451789"/>
                  <a:gd name="connsiteY4" fmla="*/ 273238 h 595172"/>
                  <a:gd name="connsiteX5" fmla="*/ 408504 w 451789"/>
                  <a:gd name="connsiteY5" fmla="*/ 432852 h 595172"/>
                  <a:gd name="connsiteX6" fmla="*/ 451789 w 451789"/>
                  <a:gd name="connsiteY6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235363 w 451789"/>
                  <a:gd name="connsiteY3" fmla="*/ 162320 h 595172"/>
                  <a:gd name="connsiteX4" fmla="*/ 319228 w 451789"/>
                  <a:gd name="connsiteY4" fmla="*/ 273238 h 595172"/>
                  <a:gd name="connsiteX5" fmla="*/ 408504 w 451789"/>
                  <a:gd name="connsiteY5" fmla="*/ 432852 h 595172"/>
                  <a:gd name="connsiteX6" fmla="*/ 451789 w 451789"/>
                  <a:gd name="connsiteY6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19228 w 451789"/>
                  <a:gd name="connsiteY3" fmla="*/ 273238 h 595172"/>
                  <a:gd name="connsiteX4" fmla="*/ 408504 w 451789"/>
                  <a:gd name="connsiteY4" fmla="*/ 432852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16847 w 451789"/>
                  <a:gd name="connsiteY3" fmla="*/ 282763 h 595172"/>
                  <a:gd name="connsiteX4" fmla="*/ 408504 w 451789"/>
                  <a:gd name="connsiteY4" fmla="*/ 432852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16847 w 451789"/>
                  <a:gd name="connsiteY3" fmla="*/ 282763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47804 w 451789"/>
                  <a:gd name="connsiteY3" fmla="*/ 258247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33516 w 451789"/>
                  <a:gd name="connsiteY3" fmla="*/ 270505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38646 w 451789"/>
                  <a:gd name="connsiteY2" fmla="*/ 152962 h 595172"/>
                  <a:gd name="connsiteX3" fmla="*/ 333516 w 451789"/>
                  <a:gd name="connsiteY3" fmla="*/ 270505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789" h="595172">
                    <a:moveTo>
                      <a:pt x="0" y="0"/>
                    </a:moveTo>
                    <a:cubicBezTo>
                      <a:pt x="43285" y="22093"/>
                      <a:pt x="79908" y="47550"/>
                      <a:pt x="119682" y="73044"/>
                    </a:cubicBezTo>
                    <a:cubicBezTo>
                      <a:pt x="159456" y="98538"/>
                      <a:pt x="205388" y="119596"/>
                      <a:pt x="238646" y="152962"/>
                    </a:cubicBezTo>
                    <a:cubicBezTo>
                      <a:pt x="271904" y="186328"/>
                      <a:pt x="303619" y="227262"/>
                      <a:pt x="333516" y="270505"/>
                    </a:cubicBezTo>
                    <a:cubicBezTo>
                      <a:pt x="363413" y="313748"/>
                      <a:pt x="398317" y="358312"/>
                      <a:pt x="418029" y="412423"/>
                    </a:cubicBezTo>
                    <a:cubicBezTo>
                      <a:pt x="437741" y="466534"/>
                      <a:pt x="451789" y="595172"/>
                      <a:pt x="451789" y="595172"/>
                    </a:cubicBezTo>
                  </a:path>
                </a:pathLst>
              </a:custGeom>
              <a:grpFill/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85" name="Straight Connector 384"/>
              <p:cNvCxnSpPr/>
              <p:nvPr/>
            </p:nvCxnSpPr>
            <p:spPr bwMode="auto">
              <a:xfrm flipH="1">
                <a:off x="4012585" y="2981414"/>
                <a:ext cx="55010" cy="372334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</p:cxnSp>
          <p:cxnSp>
            <p:nvCxnSpPr>
              <p:cNvPr id="386" name="Straight Connector 385"/>
              <p:cNvCxnSpPr>
                <a:stCxn id="387" idx="0"/>
              </p:cNvCxnSpPr>
              <p:nvPr/>
            </p:nvCxnSpPr>
            <p:spPr bwMode="auto">
              <a:xfrm flipV="1">
                <a:off x="4507389" y="3036042"/>
                <a:ext cx="7319" cy="1106138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</p:cxnSp>
          <p:sp>
            <p:nvSpPr>
              <p:cNvPr id="387" name="Oval 386"/>
              <p:cNvSpPr>
                <a:spLocks noChangeAspect="1"/>
              </p:cNvSpPr>
              <p:nvPr/>
            </p:nvSpPr>
            <p:spPr bwMode="auto">
              <a:xfrm rot="5400000" flipH="1">
                <a:off x="2759639" y="3268134"/>
                <a:ext cx="1747946" cy="1748088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0" name="Oval 379"/>
            <p:cNvSpPr>
              <a:spLocks noChangeAspect="1"/>
            </p:cNvSpPr>
            <p:nvPr/>
          </p:nvSpPr>
          <p:spPr>
            <a:xfrm>
              <a:off x="5101494" y="5551640"/>
              <a:ext cx="548640" cy="548640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>
                <a:solidFill>
                  <a:schemeClr val="bg1"/>
                </a:solidFill>
              </a:endParaRPr>
            </a:p>
          </p:txBody>
        </p:sp>
      </p:grpSp>
      <p:sp>
        <p:nvSpPr>
          <p:cNvPr id="377" name="Rectangle 376"/>
          <p:cNvSpPr/>
          <p:nvPr/>
        </p:nvSpPr>
        <p:spPr bwMode="auto">
          <a:xfrm rot="3180000" flipH="1">
            <a:off x="6478068" y="1355910"/>
            <a:ext cx="7531" cy="91008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</a:ln>
        </p:spPr>
        <p:txBody>
          <a:bodyPr vert="vert270" wrap="square" lIns="0" tIns="0" rIns="0" bIns="0" rtlCol="0" anchor="ctr" anchorCtr="1">
            <a:no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23" dirty="0">
              <a:solidFill>
                <a:schemeClr val="bg1"/>
              </a:solidFill>
            </a:endParaRPr>
          </a:p>
        </p:txBody>
      </p:sp>
      <p:cxnSp>
        <p:nvCxnSpPr>
          <p:cNvPr id="360" name="Straight Arrow Connector 359"/>
          <p:cNvCxnSpPr/>
          <p:nvPr/>
        </p:nvCxnSpPr>
        <p:spPr>
          <a:xfrm flipV="1">
            <a:off x="6611352" y="1332055"/>
            <a:ext cx="0" cy="124691"/>
          </a:xfrm>
          <a:prstGeom prst="straightConnector1">
            <a:avLst/>
          </a:prstGeom>
          <a:ln w="9525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Oval 361"/>
          <p:cNvSpPr>
            <a:spLocks noChangeAspect="1"/>
          </p:cNvSpPr>
          <p:nvPr/>
        </p:nvSpPr>
        <p:spPr>
          <a:xfrm>
            <a:off x="6412639" y="1411350"/>
            <a:ext cx="40525" cy="4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cxnSp>
        <p:nvCxnSpPr>
          <p:cNvPr id="363" name="Straight Connector 362"/>
          <p:cNvCxnSpPr/>
          <p:nvPr/>
        </p:nvCxnSpPr>
        <p:spPr>
          <a:xfrm>
            <a:off x="6431952" y="124665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/>
          <p:nvPr/>
        </p:nvCxnSpPr>
        <p:spPr>
          <a:xfrm flipH="1" flipV="1">
            <a:off x="6431952" y="1246653"/>
            <a:ext cx="93648" cy="128135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/>
          <p:nvPr/>
        </p:nvCxnSpPr>
        <p:spPr>
          <a:xfrm flipV="1">
            <a:off x="6434592" y="1246653"/>
            <a:ext cx="88368" cy="128135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Oval 365"/>
          <p:cNvSpPr>
            <a:spLocks noChangeAspect="1"/>
          </p:cNvSpPr>
          <p:nvPr/>
        </p:nvSpPr>
        <p:spPr>
          <a:xfrm>
            <a:off x="6445862" y="1282503"/>
            <a:ext cx="62345" cy="62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cxnSp>
        <p:nvCxnSpPr>
          <p:cNvPr id="367" name="Straight Connector 366"/>
          <p:cNvCxnSpPr/>
          <p:nvPr/>
        </p:nvCxnSpPr>
        <p:spPr>
          <a:xfrm flipV="1">
            <a:off x="6383770" y="1634340"/>
            <a:ext cx="0" cy="218338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TextBox 367"/>
          <p:cNvSpPr txBox="1"/>
          <p:nvPr/>
        </p:nvSpPr>
        <p:spPr>
          <a:xfrm>
            <a:off x="6412307" y="1785938"/>
            <a:ext cx="299689" cy="38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SD</a:t>
            </a:r>
          </a:p>
        </p:txBody>
      </p:sp>
      <p:sp>
        <p:nvSpPr>
          <p:cNvPr id="369" name="TextBox 368"/>
          <p:cNvSpPr txBox="1"/>
          <p:nvPr/>
        </p:nvSpPr>
        <p:spPr>
          <a:xfrm>
            <a:off x="5977181" y="1184442"/>
            <a:ext cx="377289" cy="38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TDV</a:t>
            </a:r>
          </a:p>
        </p:txBody>
      </p:sp>
      <p:grpSp>
        <p:nvGrpSpPr>
          <p:cNvPr id="370" name="Group 369"/>
          <p:cNvGrpSpPr/>
          <p:nvPr/>
        </p:nvGrpSpPr>
        <p:grpSpPr>
          <a:xfrm>
            <a:off x="6335394" y="1857962"/>
            <a:ext cx="104709" cy="92575"/>
            <a:chOff x="4929263" y="5572680"/>
            <a:chExt cx="153573" cy="135777"/>
          </a:xfrm>
        </p:grpSpPr>
        <p:sp>
          <p:nvSpPr>
            <p:cNvPr id="371" name="Rectangle 370"/>
            <p:cNvSpPr/>
            <p:nvPr/>
          </p:nvSpPr>
          <p:spPr bwMode="auto">
            <a:xfrm rot="5400000" flipH="1">
              <a:off x="4990479" y="5636195"/>
              <a:ext cx="11046" cy="1334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372" name="Rectangle 371"/>
            <p:cNvSpPr/>
            <p:nvPr/>
          </p:nvSpPr>
          <p:spPr bwMode="auto">
            <a:xfrm flipH="1">
              <a:off x="4993026" y="5573314"/>
              <a:ext cx="11046" cy="1334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373" name="Rectangle 372"/>
            <p:cNvSpPr/>
            <p:nvPr/>
          </p:nvSpPr>
          <p:spPr bwMode="auto">
            <a:xfrm rot="5400000" flipH="1">
              <a:off x="4990479" y="5511464"/>
              <a:ext cx="11046" cy="1334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374" name="Rectangle 373"/>
            <p:cNvSpPr/>
            <p:nvPr/>
          </p:nvSpPr>
          <p:spPr bwMode="auto">
            <a:xfrm rot="3300000" flipH="1">
              <a:off x="5031593" y="5600929"/>
              <a:ext cx="11046" cy="914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375" name="Rectangle 374"/>
            <p:cNvSpPr/>
            <p:nvPr/>
          </p:nvSpPr>
          <p:spPr bwMode="auto">
            <a:xfrm rot="19500000" flipH="1">
              <a:off x="5069307" y="5600406"/>
              <a:ext cx="11046" cy="457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5" name="Group 514"/>
          <p:cNvGrpSpPr>
            <a:grpSpLocks noChangeAspect="1"/>
          </p:cNvGrpSpPr>
          <p:nvPr/>
        </p:nvGrpSpPr>
        <p:grpSpPr>
          <a:xfrm>
            <a:off x="6339741" y="2052905"/>
            <a:ext cx="129440" cy="64942"/>
            <a:chOff x="5222637" y="4898421"/>
            <a:chExt cx="189846" cy="95248"/>
          </a:xfrm>
        </p:grpSpPr>
        <p:cxnSp>
          <p:nvCxnSpPr>
            <p:cNvPr id="516" name="Straight Connector 515"/>
            <p:cNvCxnSpPr/>
            <p:nvPr/>
          </p:nvCxnSpPr>
          <p:spPr>
            <a:xfrm flipV="1">
              <a:off x="5301158" y="4942011"/>
              <a:ext cx="111325" cy="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Straight Connector 516"/>
            <p:cNvCxnSpPr/>
            <p:nvPr/>
          </p:nvCxnSpPr>
          <p:spPr>
            <a:xfrm flipV="1">
              <a:off x="5412483" y="4898421"/>
              <a:ext cx="0" cy="43590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8" name="Rectangle 517"/>
            <p:cNvSpPr/>
            <p:nvPr/>
          </p:nvSpPr>
          <p:spPr bwMode="auto">
            <a:xfrm rot="5400000" flipH="1">
              <a:off x="5284498" y="4921407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519" name="Rectangle 518"/>
            <p:cNvSpPr/>
            <p:nvPr/>
          </p:nvSpPr>
          <p:spPr bwMode="auto">
            <a:xfrm rot="5400000" flipH="1">
              <a:off x="5284498" y="4837205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520" name="Oval 519"/>
            <p:cNvSpPr/>
            <p:nvPr/>
          </p:nvSpPr>
          <p:spPr>
            <a:xfrm>
              <a:off x="5222637" y="4917065"/>
              <a:ext cx="131714" cy="498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</p:grpSp>
      <p:grpSp>
        <p:nvGrpSpPr>
          <p:cNvPr id="521" name="Group 520"/>
          <p:cNvGrpSpPr>
            <a:grpSpLocks noChangeAspect="1"/>
          </p:cNvGrpSpPr>
          <p:nvPr/>
        </p:nvGrpSpPr>
        <p:grpSpPr>
          <a:xfrm>
            <a:off x="7654620" y="2052905"/>
            <a:ext cx="129440" cy="64942"/>
            <a:chOff x="5222637" y="4898421"/>
            <a:chExt cx="189846" cy="95248"/>
          </a:xfrm>
        </p:grpSpPr>
        <p:cxnSp>
          <p:nvCxnSpPr>
            <p:cNvPr id="522" name="Straight Connector 521"/>
            <p:cNvCxnSpPr/>
            <p:nvPr/>
          </p:nvCxnSpPr>
          <p:spPr>
            <a:xfrm flipV="1">
              <a:off x="5301158" y="4942011"/>
              <a:ext cx="111325" cy="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Straight Connector 522"/>
            <p:cNvCxnSpPr/>
            <p:nvPr/>
          </p:nvCxnSpPr>
          <p:spPr>
            <a:xfrm flipV="1">
              <a:off x="5412483" y="4898421"/>
              <a:ext cx="0" cy="43590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4" name="Rectangle 523"/>
            <p:cNvSpPr/>
            <p:nvPr/>
          </p:nvSpPr>
          <p:spPr bwMode="auto">
            <a:xfrm rot="5400000" flipH="1">
              <a:off x="5284498" y="4921407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525" name="Rectangle 524"/>
            <p:cNvSpPr/>
            <p:nvPr/>
          </p:nvSpPr>
          <p:spPr bwMode="auto">
            <a:xfrm rot="5400000" flipH="1">
              <a:off x="5284498" y="4837205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526" name="Oval 525"/>
            <p:cNvSpPr/>
            <p:nvPr/>
          </p:nvSpPr>
          <p:spPr>
            <a:xfrm>
              <a:off x="5222637" y="4917065"/>
              <a:ext cx="131714" cy="498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7396597" y="1203406"/>
            <a:ext cx="632091" cy="792379"/>
            <a:chOff x="11231261" y="8098444"/>
            <a:chExt cx="927067" cy="1162156"/>
          </a:xfrm>
        </p:grpSpPr>
        <p:cxnSp>
          <p:nvCxnSpPr>
            <p:cNvPr id="323" name="Straight Connector 322"/>
            <p:cNvCxnSpPr/>
            <p:nvPr/>
          </p:nvCxnSpPr>
          <p:spPr>
            <a:xfrm flipV="1">
              <a:off x="11818526" y="8433432"/>
              <a:ext cx="0" cy="103728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4" name="Group 323"/>
            <p:cNvGrpSpPr>
              <a:grpSpLocks noChangeAspect="1"/>
            </p:cNvGrpSpPr>
            <p:nvPr/>
          </p:nvGrpSpPr>
          <p:grpSpPr>
            <a:xfrm>
              <a:off x="11506200" y="8494393"/>
              <a:ext cx="375735" cy="411480"/>
              <a:chOff x="4829486" y="5084065"/>
              <a:chExt cx="1202345" cy="1316735"/>
            </a:xfrm>
            <a:solidFill>
              <a:schemeClr val="bg1">
                <a:lumMod val="65000"/>
              </a:schemeClr>
            </a:solidFill>
          </p:grpSpPr>
          <p:grpSp>
            <p:nvGrpSpPr>
              <p:cNvPr id="345" name="Group 344"/>
              <p:cNvGrpSpPr>
                <a:grpSpLocks noChangeAspect="1"/>
              </p:cNvGrpSpPr>
              <p:nvPr/>
            </p:nvGrpSpPr>
            <p:grpSpPr>
              <a:xfrm>
                <a:off x="4829486" y="5084065"/>
                <a:ext cx="1202345" cy="1316735"/>
                <a:chOff x="2759568" y="2981393"/>
                <a:chExt cx="1858102" cy="2034758"/>
              </a:xfrm>
              <a:grpFill/>
            </p:grpSpPr>
            <p:sp>
              <p:nvSpPr>
                <p:cNvPr id="347" name="Freeform 346"/>
                <p:cNvSpPr/>
                <p:nvPr/>
              </p:nvSpPr>
              <p:spPr bwMode="auto">
                <a:xfrm rot="5400000" flipH="1">
                  <a:off x="3747317" y="3298958"/>
                  <a:ext cx="1028457" cy="497912"/>
                </a:xfrm>
                <a:custGeom>
                  <a:avLst/>
                  <a:gdLst>
                    <a:gd name="connsiteX0" fmla="*/ 719931 w 1124346"/>
                    <a:gd name="connsiteY0" fmla="*/ 477441 h 499269"/>
                    <a:gd name="connsiteX1" fmla="*/ 679450 w 1124346"/>
                    <a:gd name="connsiteY1" fmla="*/ 408384 h 499269"/>
                    <a:gd name="connsiteX2" fmla="*/ 627062 w 1124346"/>
                    <a:gd name="connsiteY2" fmla="*/ 329803 h 499269"/>
                    <a:gd name="connsiteX3" fmla="*/ 565150 w 1124346"/>
                    <a:gd name="connsiteY3" fmla="*/ 260747 h 499269"/>
                    <a:gd name="connsiteX4" fmla="*/ 484187 w 1124346"/>
                    <a:gd name="connsiteY4" fmla="*/ 203597 h 499269"/>
                    <a:gd name="connsiteX5" fmla="*/ 412750 w 1124346"/>
                    <a:gd name="connsiteY5" fmla="*/ 148828 h 499269"/>
                    <a:gd name="connsiteX6" fmla="*/ 310356 w 1124346"/>
                    <a:gd name="connsiteY6" fmla="*/ 108347 h 499269"/>
                    <a:gd name="connsiteX7" fmla="*/ 219868 w 1124346"/>
                    <a:gd name="connsiteY7" fmla="*/ 79772 h 499269"/>
                    <a:gd name="connsiteX8" fmla="*/ 127000 w 1124346"/>
                    <a:gd name="connsiteY8" fmla="*/ 65484 h 499269"/>
                    <a:gd name="connsiteX9" fmla="*/ 981868 w 1124346"/>
                    <a:gd name="connsiteY9" fmla="*/ 60722 h 499269"/>
                    <a:gd name="connsiteX10" fmla="*/ 981868 w 1124346"/>
                    <a:gd name="connsiteY10" fmla="*/ 429816 h 499269"/>
                    <a:gd name="connsiteX11" fmla="*/ 719931 w 1124346"/>
                    <a:gd name="connsiteY11" fmla="*/ 477441 h 499269"/>
                    <a:gd name="connsiteX0" fmla="*/ 719931 w 1124346"/>
                    <a:gd name="connsiteY0" fmla="*/ 477441 h 499269"/>
                    <a:gd name="connsiteX1" fmla="*/ 679450 w 1124346"/>
                    <a:gd name="connsiteY1" fmla="*/ 408384 h 499269"/>
                    <a:gd name="connsiteX2" fmla="*/ 627062 w 1124346"/>
                    <a:gd name="connsiteY2" fmla="*/ 329803 h 499269"/>
                    <a:gd name="connsiteX3" fmla="*/ 565150 w 1124346"/>
                    <a:gd name="connsiteY3" fmla="*/ 260747 h 499269"/>
                    <a:gd name="connsiteX4" fmla="*/ 484187 w 1124346"/>
                    <a:gd name="connsiteY4" fmla="*/ 203597 h 499269"/>
                    <a:gd name="connsiteX5" fmla="*/ 412750 w 1124346"/>
                    <a:gd name="connsiteY5" fmla="*/ 148828 h 499269"/>
                    <a:gd name="connsiteX6" fmla="*/ 310356 w 1124346"/>
                    <a:gd name="connsiteY6" fmla="*/ 108347 h 499269"/>
                    <a:gd name="connsiteX7" fmla="*/ 219868 w 1124346"/>
                    <a:gd name="connsiteY7" fmla="*/ 79772 h 499269"/>
                    <a:gd name="connsiteX8" fmla="*/ 127000 w 1124346"/>
                    <a:gd name="connsiteY8" fmla="*/ 65484 h 499269"/>
                    <a:gd name="connsiteX9" fmla="*/ 981868 w 1124346"/>
                    <a:gd name="connsiteY9" fmla="*/ 60722 h 499269"/>
                    <a:gd name="connsiteX10" fmla="*/ 981868 w 1124346"/>
                    <a:gd name="connsiteY10" fmla="*/ 429816 h 499269"/>
                    <a:gd name="connsiteX11" fmla="*/ 719931 w 1124346"/>
                    <a:gd name="connsiteY11" fmla="*/ 477441 h 499269"/>
                    <a:gd name="connsiteX0" fmla="*/ 719931 w 1124346"/>
                    <a:gd name="connsiteY0" fmla="*/ 477441 h 499269"/>
                    <a:gd name="connsiteX1" fmla="*/ 679450 w 1124346"/>
                    <a:gd name="connsiteY1" fmla="*/ 408384 h 499269"/>
                    <a:gd name="connsiteX2" fmla="*/ 627062 w 1124346"/>
                    <a:gd name="connsiteY2" fmla="*/ 329803 h 499269"/>
                    <a:gd name="connsiteX3" fmla="*/ 565150 w 1124346"/>
                    <a:gd name="connsiteY3" fmla="*/ 260747 h 499269"/>
                    <a:gd name="connsiteX4" fmla="*/ 484187 w 1124346"/>
                    <a:gd name="connsiteY4" fmla="*/ 203597 h 499269"/>
                    <a:gd name="connsiteX5" fmla="*/ 412750 w 1124346"/>
                    <a:gd name="connsiteY5" fmla="*/ 148828 h 499269"/>
                    <a:gd name="connsiteX6" fmla="*/ 310356 w 1124346"/>
                    <a:gd name="connsiteY6" fmla="*/ 108347 h 499269"/>
                    <a:gd name="connsiteX7" fmla="*/ 219868 w 1124346"/>
                    <a:gd name="connsiteY7" fmla="*/ 79772 h 499269"/>
                    <a:gd name="connsiteX8" fmla="*/ 127000 w 1124346"/>
                    <a:gd name="connsiteY8" fmla="*/ 65484 h 499269"/>
                    <a:gd name="connsiteX9" fmla="*/ 981868 w 1124346"/>
                    <a:gd name="connsiteY9" fmla="*/ 60722 h 499269"/>
                    <a:gd name="connsiteX10" fmla="*/ 981868 w 1124346"/>
                    <a:gd name="connsiteY10" fmla="*/ 429816 h 499269"/>
                    <a:gd name="connsiteX11" fmla="*/ 719931 w 1124346"/>
                    <a:gd name="connsiteY11" fmla="*/ 477441 h 499269"/>
                    <a:gd name="connsiteX0" fmla="*/ 719931 w 1124346"/>
                    <a:gd name="connsiteY0" fmla="*/ 477441 h 477441"/>
                    <a:gd name="connsiteX1" fmla="*/ 679450 w 1124346"/>
                    <a:gd name="connsiteY1" fmla="*/ 408384 h 477441"/>
                    <a:gd name="connsiteX2" fmla="*/ 627062 w 1124346"/>
                    <a:gd name="connsiteY2" fmla="*/ 329803 h 477441"/>
                    <a:gd name="connsiteX3" fmla="*/ 565150 w 1124346"/>
                    <a:gd name="connsiteY3" fmla="*/ 260747 h 477441"/>
                    <a:gd name="connsiteX4" fmla="*/ 484187 w 1124346"/>
                    <a:gd name="connsiteY4" fmla="*/ 203597 h 477441"/>
                    <a:gd name="connsiteX5" fmla="*/ 412750 w 1124346"/>
                    <a:gd name="connsiteY5" fmla="*/ 148828 h 477441"/>
                    <a:gd name="connsiteX6" fmla="*/ 310356 w 1124346"/>
                    <a:gd name="connsiteY6" fmla="*/ 108347 h 477441"/>
                    <a:gd name="connsiteX7" fmla="*/ 219868 w 1124346"/>
                    <a:gd name="connsiteY7" fmla="*/ 79772 h 477441"/>
                    <a:gd name="connsiteX8" fmla="*/ 127000 w 1124346"/>
                    <a:gd name="connsiteY8" fmla="*/ 65484 h 477441"/>
                    <a:gd name="connsiteX9" fmla="*/ 981868 w 1124346"/>
                    <a:gd name="connsiteY9" fmla="*/ 60722 h 477441"/>
                    <a:gd name="connsiteX10" fmla="*/ 981868 w 1124346"/>
                    <a:gd name="connsiteY10" fmla="*/ 429816 h 477441"/>
                    <a:gd name="connsiteX11" fmla="*/ 719931 w 1124346"/>
                    <a:gd name="connsiteY11" fmla="*/ 477441 h 477441"/>
                    <a:gd name="connsiteX0" fmla="*/ 719931 w 1124346"/>
                    <a:gd name="connsiteY0" fmla="*/ 477441 h 477441"/>
                    <a:gd name="connsiteX1" fmla="*/ 679450 w 1124346"/>
                    <a:gd name="connsiteY1" fmla="*/ 408384 h 477441"/>
                    <a:gd name="connsiteX2" fmla="*/ 627062 w 1124346"/>
                    <a:gd name="connsiteY2" fmla="*/ 329803 h 477441"/>
                    <a:gd name="connsiteX3" fmla="*/ 565150 w 1124346"/>
                    <a:gd name="connsiteY3" fmla="*/ 260747 h 477441"/>
                    <a:gd name="connsiteX4" fmla="*/ 484187 w 1124346"/>
                    <a:gd name="connsiteY4" fmla="*/ 203597 h 477441"/>
                    <a:gd name="connsiteX5" fmla="*/ 412750 w 1124346"/>
                    <a:gd name="connsiteY5" fmla="*/ 148828 h 477441"/>
                    <a:gd name="connsiteX6" fmla="*/ 310356 w 1124346"/>
                    <a:gd name="connsiteY6" fmla="*/ 108347 h 477441"/>
                    <a:gd name="connsiteX7" fmla="*/ 219868 w 1124346"/>
                    <a:gd name="connsiteY7" fmla="*/ 79772 h 477441"/>
                    <a:gd name="connsiteX8" fmla="*/ 127000 w 1124346"/>
                    <a:gd name="connsiteY8" fmla="*/ 65484 h 477441"/>
                    <a:gd name="connsiteX9" fmla="*/ 981868 w 1124346"/>
                    <a:gd name="connsiteY9" fmla="*/ 60722 h 477441"/>
                    <a:gd name="connsiteX10" fmla="*/ 981868 w 1124346"/>
                    <a:gd name="connsiteY10" fmla="*/ 429816 h 477441"/>
                    <a:gd name="connsiteX11" fmla="*/ 719931 w 1124346"/>
                    <a:gd name="connsiteY11" fmla="*/ 477441 h 477441"/>
                    <a:gd name="connsiteX0" fmla="*/ 719931 w 987821"/>
                    <a:gd name="connsiteY0" fmla="*/ 477441 h 477441"/>
                    <a:gd name="connsiteX1" fmla="*/ 679450 w 987821"/>
                    <a:gd name="connsiteY1" fmla="*/ 408384 h 477441"/>
                    <a:gd name="connsiteX2" fmla="*/ 627062 w 987821"/>
                    <a:gd name="connsiteY2" fmla="*/ 329803 h 477441"/>
                    <a:gd name="connsiteX3" fmla="*/ 565150 w 987821"/>
                    <a:gd name="connsiteY3" fmla="*/ 260747 h 477441"/>
                    <a:gd name="connsiteX4" fmla="*/ 484187 w 987821"/>
                    <a:gd name="connsiteY4" fmla="*/ 203597 h 477441"/>
                    <a:gd name="connsiteX5" fmla="*/ 412750 w 987821"/>
                    <a:gd name="connsiteY5" fmla="*/ 148828 h 477441"/>
                    <a:gd name="connsiteX6" fmla="*/ 310356 w 987821"/>
                    <a:gd name="connsiteY6" fmla="*/ 108347 h 477441"/>
                    <a:gd name="connsiteX7" fmla="*/ 219868 w 987821"/>
                    <a:gd name="connsiteY7" fmla="*/ 79772 h 477441"/>
                    <a:gd name="connsiteX8" fmla="*/ 127000 w 987821"/>
                    <a:gd name="connsiteY8" fmla="*/ 65484 h 477441"/>
                    <a:gd name="connsiteX9" fmla="*/ 981868 w 987821"/>
                    <a:gd name="connsiteY9" fmla="*/ 60722 h 477441"/>
                    <a:gd name="connsiteX10" fmla="*/ 981868 w 987821"/>
                    <a:gd name="connsiteY10" fmla="*/ 429816 h 477441"/>
                    <a:gd name="connsiteX11" fmla="*/ 719931 w 987821"/>
                    <a:gd name="connsiteY11" fmla="*/ 477441 h 477441"/>
                    <a:gd name="connsiteX0" fmla="*/ 719931 w 987821"/>
                    <a:gd name="connsiteY0" fmla="*/ 416719 h 416719"/>
                    <a:gd name="connsiteX1" fmla="*/ 679450 w 987821"/>
                    <a:gd name="connsiteY1" fmla="*/ 347662 h 416719"/>
                    <a:gd name="connsiteX2" fmla="*/ 627062 w 987821"/>
                    <a:gd name="connsiteY2" fmla="*/ 269081 h 416719"/>
                    <a:gd name="connsiteX3" fmla="*/ 565150 w 987821"/>
                    <a:gd name="connsiteY3" fmla="*/ 200025 h 416719"/>
                    <a:gd name="connsiteX4" fmla="*/ 484187 w 987821"/>
                    <a:gd name="connsiteY4" fmla="*/ 142875 h 416719"/>
                    <a:gd name="connsiteX5" fmla="*/ 412750 w 987821"/>
                    <a:gd name="connsiteY5" fmla="*/ 88106 h 416719"/>
                    <a:gd name="connsiteX6" fmla="*/ 310356 w 987821"/>
                    <a:gd name="connsiteY6" fmla="*/ 47625 h 416719"/>
                    <a:gd name="connsiteX7" fmla="*/ 219868 w 987821"/>
                    <a:gd name="connsiteY7" fmla="*/ 19050 h 416719"/>
                    <a:gd name="connsiteX8" fmla="*/ 127000 w 987821"/>
                    <a:gd name="connsiteY8" fmla="*/ 4762 h 416719"/>
                    <a:gd name="connsiteX9" fmla="*/ 981868 w 987821"/>
                    <a:gd name="connsiteY9" fmla="*/ 0 h 416719"/>
                    <a:gd name="connsiteX10" fmla="*/ 981868 w 987821"/>
                    <a:gd name="connsiteY10" fmla="*/ 369094 h 416719"/>
                    <a:gd name="connsiteX11" fmla="*/ 719931 w 987821"/>
                    <a:gd name="connsiteY11" fmla="*/ 416719 h 416719"/>
                    <a:gd name="connsiteX0" fmla="*/ 592931 w 860821"/>
                    <a:gd name="connsiteY0" fmla="*/ 416719 h 416719"/>
                    <a:gd name="connsiteX1" fmla="*/ 552450 w 860821"/>
                    <a:gd name="connsiteY1" fmla="*/ 347662 h 416719"/>
                    <a:gd name="connsiteX2" fmla="*/ 500062 w 860821"/>
                    <a:gd name="connsiteY2" fmla="*/ 269081 h 416719"/>
                    <a:gd name="connsiteX3" fmla="*/ 438150 w 860821"/>
                    <a:gd name="connsiteY3" fmla="*/ 200025 h 416719"/>
                    <a:gd name="connsiteX4" fmla="*/ 357187 w 860821"/>
                    <a:gd name="connsiteY4" fmla="*/ 142875 h 416719"/>
                    <a:gd name="connsiteX5" fmla="*/ 285750 w 860821"/>
                    <a:gd name="connsiteY5" fmla="*/ 88106 h 416719"/>
                    <a:gd name="connsiteX6" fmla="*/ 183356 w 860821"/>
                    <a:gd name="connsiteY6" fmla="*/ 47625 h 416719"/>
                    <a:gd name="connsiteX7" fmla="*/ 92868 w 860821"/>
                    <a:gd name="connsiteY7" fmla="*/ 19050 h 416719"/>
                    <a:gd name="connsiteX8" fmla="*/ 0 w 860821"/>
                    <a:gd name="connsiteY8" fmla="*/ 4762 h 416719"/>
                    <a:gd name="connsiteX9" fmla="*/ 854868 w 860821"/>
                    <a:gd name="connsiteY9" fmla="*/ 0 h 416719"/>
                    <a:gd name="connsiteX10" fmla="*/ 854868 w 860821"/>
                    <a:gd name="connsiteY10" fmla="*/ 369094 h 416719"/>
                    <a:gd name="connsiteX11" fmla="*/ 592931 w 860821"/>
                    <a:gd name="connsiteY11" fmla="*/ 416719 h 416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60821" h="416719">
                      <a:moveTo>
                        <a:pt x="592931" y="416719"/>
                      </a:moveTo>
                      <a:cubicBezTo>
                        <a:pt x="569516" y="375841"/>
                        <a:pt x="567928" y="372268"/>
                        <a:pt x="552450" y="347662"/>
                      </a:cubicBezTo>
                      <a:cubicBezTo>
                        <a:pt x="536972" y="323056"/>
                        <a:pt x="519112" y="293687"/>
                        <a:pt x="500062" y="269081"/>
                      </a:cubicBezTo>
                      <a:cubicBezTo>
                        <a:pt x="481012" y="244475"/>
                        <a:pt x="461962" y="221059"/>
                        <a:pt x="438150" y="200025"/>
                      </a:cubicBezTo>
                      <a:cubicBezTo>
                        <a:pt x="414338" y="178991"/>
                        <a:pt x="382587" y="161528"/>
                        <a:pt x="357187" y="142875"/>
                      </a:cubicBezTo>
                      <a:cubicBezTo>
                        <a:pt x="331787" y="124222"/>
                        <a:pt x="314722" y="103981"/>
                        <a:pt x="285750" y="88106"/>
                      </a:cubicBezTo>
                      <a:cubicBezTo>
                        <a:pt x="256778" y="72231"/>
                        <a:pt x="215503" y="59134"/>
                        <a:pt x="183356" y="47625"/>
                      </a:cubicBezTo>
                      <a:cubicBezTo>
                        <a:pt x="151209" y="36116"/>
                        <a:pt x="123427" y="26194"/>
                        <a:pt x="92868" y="19050"/>
                      </a:cubicBezTo>
                      <a:cubicBezTo>
                        <a:pt x="62309" y="11906"/>
                        <a:pt x="96044" y="22225"/>
                        <a:pt x="0" y="4762"/>
                      </a:cubicBezTo>
                      <a:cubicBezTo>
                        <a:pt x="127000" y="1587"/>
                        <a:pt x="590153" y="2778"/>
                        <a:pt x="854868" y="0"/>
                      </a:cubicBezTo>
                      <a:cubicBezTo>
                        <a:pt x="860821" y="154385"/>
                        <a:pt x="858837" y="235347"/>
                        <a:pt x="854868" y="369094"/>
                      </a:cubicBezTo>
                      <a:cubicBezTo>
                        <a:pt x="761206" y="385366"/>
                        <a:pt x="747315" y="390922"/>
                        <a:pt x="592931" y="416719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8" name="Rectangle 347"/>
                <p:cNvSpPr/>
                <p:nvPr/>
              </p:nvSpPr>
              <p:spPr bwMode="auto">
                <a:xfrm rot="5400000" flipH="1">
                  <a:off x="4260317" y="2678663"/>
                  <a:ext cx="54623" cy="660083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9" name="Oval 348"/>
                <p:cNvSpPr>
                  <a:spLocks noChangeAspect="1"/>
                </p:cNvSpPr>
                <p:nvPr/>
              </p:nvSpPr>
              <p:spPr bwMode="auto">
                <a:xfrm rot="5400000" flipH="1">
                  <a:off x="3445686" y="3899594"/>
                  <a:ext cx="286021" cy="286036"/>
                </a:xfrm>
                <a:prstGeom prst="ellips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0" name="Freeform 349"/>
                <p:cNvSpPr/>
                <p:nvPr/>
              </p:nvSpPr>
              <p:spPr>
                <a:xfrm>
                  <a:off x="4031175" y="3354605"/>
                  <a:ext cx="451816" cy="693727"/>
                </a:xfrm>
                <a:custGeom>
                  <a:avLst/>
                  <a:gdLst>
                    <a:gd name="connsiteX0" fmla="*/ 0 w 446379"/>
                    <a:gd name="connsiteY0" fmla="*/ 0 h 516717"/>
                    <a:gd name="connsiteX1" fmla="*/ 124445 w 446379"/>
                    <a:gd name="connsiteY1" fmla="*/ 73044 h 516717"/>
                    <a:gd name="connsiteX2" fmla="*/ 227247 w 446379"/>
                    <a:gd name="connsiteY2" fmla="*/ 173141 h 516717"/>
                    <a:gd name="connsiteX3" fmla="*/ 319228 w 446379"/>
                    <a:gd name="connsiteY3" fmla="*/ 273238 h 516717"/>
                    <a:gd name="connsiteX4" fmla="*/ 408504 w 446379"/>
                    <a:gd name="connsiteY4" fmla="*/ 432852 h 516717"/>
                    <a:gd name="connsiteX5" fmla="*/ 446379 w 446379"/>
                    <a:gd name="connsiteY5" fmla="*/ 516717 h 516717"/>
                    <a:gd name="connsiteX0" fmla="*/ 0 w 446379"/>
                    <a:gd name="connsiteY0" fmla="*/ 0 h 516717"/>
                    <a:gd name="connsiteX1" fmla="*/ 124445 w 446379"/>
                    <a:gd name="connsiteY1" fmla="*/ 73044 h 516717"/>
                    <a:gd name="connsiteX2" fmla="*/ 235363 w 446379"/>
                    <a:gd name="connsiteY2" fmla="*/ 162320 h 516717"/>
                    <a:gd name="connsiteX3" fmla="*/ 319228 w 446379"/>
                    <a:gd name="connsiteY3" fmla="*/ 273238 h 516717"/>
                    <a:gd name="connsiteX4" fmla="*/ 408504 w 446379"/>
                    <a:gd name="connsiteY4" fmla="*/ 432852 h 516717"/>
                    <a:gd name="connsiteX5" fmla="*/ 446379 w 446379"/>
                    <a:gd name="connsiteY5" fmla="*/ 516717 h 516717"/>
                    <a:gd name="connsiteX0" fmla="*/ 0 w 465316"/>
                    <a:gd name="connsiteY0" fmla="*/ 0 h 530244"/>
                    <a:gd name="connsiteX1" fmla="*/ 124445 w 465316"/>
                    <a:gd name="connsiteY1" fmla="*/ 73044 h 530244"/>
                    <a:gd name="connsiteX2" fmla="*/ 235363 w 465316"/>
                    <a:gd name="connsiteY2" fmla="*/ 162320 h 530244"/>
                    <a:gd name="connsiteX3" fmla="*/ 319228 w 465316"/>
                    <a:gd name="connsiteY3" fmla="*/ 273238 h 530244"/>
                    <a:gd name="connsiteX4" fmla="*/ 408504 w 465316"/>
                    <a:gd name="connsiteY4" fmla="*/ 432852 h 530244"/>
                    <a:gd name="connsiteX5" fmla="*/ 465316 w 465316"/>
                    <a:gd name="connsiteY5" fmla="*/ 530244 h 530244"/>
                    <a:gd name="connsiteX0" fmla="*/ 0 w 465316"/>
                    <a:gd name="connsiteY0" fmla="*/ 0 h 589761"/>
                    <a:gd name="connsiteX1" fmla="*/ 124445 w 465316"/>
                    <a:gd name="connsiteY1" fmla="*/ 73044 h 589761"/>
                    <a:gd name="connsiteX2" fmla="*/ 235363 w 465316"/>
                    <a:gd name="connsiteY2" fmla="*/ 162320 h 589761"/>
                    <a:gd name="connsiteX3" fmla="*/ 319228 w 465316"/>
                    <a:gd name="connsiteY3" fmla="*/ 273238 h 589761"/>
                    <a:gd name="connsiteX4" fmla="*/ 408504 w 465316"/>
                    <a:gd name="connsiteY4" fmla="*/ 432852 h 589761"/>
                    <a:gd name="connsiteX5" fmla="*/ 465316 w 465316"/>
                    <a:gd name="connsiteY5" fmla="*/ 589761 h 589761"/>
                    <a:gd name="connsiteX0" fmla="*/ 0 w 451789"/>
                    <a:gd name="connsiteY0" fmla="*/ 0 h 595172"/>
                    <a:gd name="connsiteX1" fmla="*/ 124445 w 451789"/>
                    <a:gd name="connsiteY1" fmla="*/ 73044 h 595172"/>
                    <a:gd name="connsiteX2" fmla="*/ 235363 w 451789"/>
                    <a:gd name="connsiteY2" fmla="*/ 162320 h 595172"/>
                    <a:gd name="connsiteX3" fmla="*/ 319228 w 451789"/>
                    <a:gd name="connsiteY3" fmla="*/ 273238 h 595172"/>
                    <a:gd name="connsiteX4" fmla="*/ 408504 w 451789"/>
                    <a:gd name="connsiteY4" fmla="*/ 432852 h 595172"/>
                    <a:gd name="connsiteX5" fmla="*/ 451789 w 451789"/>
                    <a:gd name="connsiteY5" fmla="*/ 595172 h 595172"/>
                    <a:gd name="connsiteX0" fmla="*/ 0 w 451789"/>
                    <a:gd name="connsiteY0" fmla="*/ 0 h 595172"/>
                    <a:gd name="connsiteX1" fmla="*/ 124445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235363 w 451789"/>
                    <a:gd name="connsiteY3" fmla="*/ 162320 h 595172"/>
                    <a:gd name="connsiteX4" fmla="*/ 319228 w 451789"/>
                    <a:gd name="connsiteY4" fmla="*/ 273238 h 595172"/>
                    <a:gd name="connsiteX5" fmla="*/ 408504 w 451789"/>
                    <a:gd name="connsiteY5" fmla="*/ 432852 h 595172"/>
                    <a:gd name="connsiteX6" fmla="*/ 451789 w 451789"/>
                    <a:gd name="connsiteY6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235363 w 451789"/>
                    <a:gd name="connsiteY3" fmla="*/ 162320 h 595172"/>
                    <a:gd name="connsiteX4" fmla="*/ 319228 w 451789"/>
                    <a:gd name="connsiteY4" fmla="*/ 273238 h 595172"/>
                    <a:gd name="connsiteX5" fmla="*/ 408504 w 451789"/>
                    <a:gd name="connsiteY5" fmla="*/ 432852 h 595172"/>
                    <a:gd name="connsiteX6" fmla="*/ 451789 w 451789"/>
                    <a:gd name="connsiteY6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319228 w 451789"/>
                    <a:gd name="connsiteY3" fmla="*/ 273238 h 595172"/>
                    <a:gd name="connsiteX4" fmla="*/ 408504 w 451789"/>
                    <a:gd name="connsiteY4" fmla="*/ 432852 h 595172"/>
                    <a:gd name="connsiteX5" fmla="*/ 451789 w 451789"/>
                    <a:gd name="connsiteY5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316847 w 451789"/>
                    <a:gd name="connsiteY3" fmla="*/ 282763 h 595172"/>
                    <a:gd name="connsiteX4" fmla="*/ 408504 w 451789"/>
                    <a:gd name="connsiteY4" fmla="*/ 432852 h 595172"/>
                    <a:gd name="connsiteX5" fmla="*/ 451789 w 451789"/>
                    <a:gd name="connsiteY5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316847 w 451789"/>
                    <a:gd name="connsiteY3" fmla="*/ 282763 h 595172"/>
                    <a:gd name="connsiteX4" fmla="*/ 418029 w 451789"/>
                    <a:gd name="connsiteY4" fmla="*/ 412423 h 595172"/>
                    <a:gd name="connsiteX5" fmla="*/ 451789 w 451789"/>
                    <a:gd name="connsiteY5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347804 w 451789"/>
                    <a:gd name="connsiteY3" fmla="*/ 258247 h 595172"/>
                    <a:gd name="connsiteX4" fmla="*/ 418029 w 451789"/>
                    <a:gd name="connsiteY4" fmla="*/ 412423 h 595172"/>
                    <a:gd name="connsiteX5" fmla="*/ 451789 w 451789"/>
                    <a:gd name="connsiteY5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333516 w 451789"/>
                    <a:gd name="connsiteY3" fmla="*/ 270505 h 595172"/>
                    <a:gd name="connsiteX4" fmla="*/ 418029 w 451789"/>
                    <a:gd name="connsiteY4" fmla="*/ 412423 h 595172"/>
                    <a:gd name="connsiteX5" fmla="*/ 451789 w 451789"/>
                    <a:gd name="connsiteY5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38646 w 451789"/>
                    <a:gd name="connsiteY2" fmla="*/ 152962 h 595172"/>
                    <a:gd name="connsiteX3" fmla="*/ 333516 w 451789"/>
                    <a:gd name="connsiteY3" fmla="*/ 270505 h 595172"/>
                    <a:gd name="connsiteX4" fmla="*/ 418029 w 451789"/>
                    <a:gd name="connsiteY4" fmla="*/ 412423 h 595172"/>
                    <a:gd name="connsiteX5" fmla="*/ 451789 w 451789"/>
                    <a:gd name="connsiteY5" fmla="*/ 595172 h 595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1789" h="595172">
                      <a:moveTo>
                        <a:pt x="0" y="0"/>
                      </a:moveTo>
                      <a:cubicBezTo>
                        <a:pt x="43285" y="22093"/>
                        <a:pt x="79908" y="47550"/>
                        <a:pt x="119682" y="73044"/>
                      </a:cubicBezTo>
                      <a:cubicBezTo>
                        <a:pt x="159456" y="98538"/>
                        <a:pt x="205388" y="119596"/>
                        <a:pt x="238646" y="152962"/>
                      </a:cubicBezTo>
                      <a:cubicBezTo>
                        <a:pt x="271904" y="186328"/>
                        <a:pt x="303619" y="227262"/>
                        <a:pt x="333516" y="270505"/>
                      </a:cubicBezTo>
                      <a:cubicBezTo>
                        <a:pt x="363413" y="313748"/>
                        <a:pt x="398317" y="358312"/>
                        <a:pt x="418029" y="412423"/>
                      </a:cubicBezTo>
                      <a:cubicBezTo>
                        <a:pt x="437741" y="466534"/>
                        <a:pt x="451789" y="595172"/>
                        <a:pt x="451789" y="595172"/>
                      </a:cubicBezTo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351" name="Straight Connector 350"/>
                <p:cNvCxnSpPr/>
                <p:nvPr/>
              </p:nvCxnSpPr>
              <p:spPr bwMode="auto">
                <a:xfrm flipH="1">
                  <a:off x="4012585" y="2981414"/>
                  <a:ext cx="55010" cy="372334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</p:cxnSp>
            <p:cxnSp>
              <p:nvCxnSpPr>
                <p:cNvPr id="352" name="Straight Connector 351"/>
                <p:cNvCxnSpPr>
                  <a:stCxn id="353" idx="0"/>
                </p:cNvCxnSpPr>
                <p:nvPr/>
              </p:nvCxnSpPr>
              <p:spPr bwMode="auto">
                <a:xfrm flipV="1">
                  <a:off x="4507389" y="3036042"/>
                  <a:ext cx="7319" cy="1106138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</p:cxnSp>
            <p:sp>
              <p:nvSpPr>
                <p:cNvPr id="353" name="Oval 352"/>
                <p:cNvSpPr>
                  <a:spLocks noChangeAspect="1"/>
                </p:cNvSpPr>
                <p:nvPr/>
              </p:nvSpPr>
              <p:spPr bwMode="auto">
                <a:xfrm rot="5400000" flipH="1">
                  <a:off x="2759639" y="3268134"/>
                  <a:ext cx="1747946" cy="1748088"/>
                </a:xfrm>
                <a:prstGeom prst="ellips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46" name="Oval 345"/>
              <p:cNvSpPr>
                <a:spLocks noChangeAspect="1"/>
              </p:cNvSpPr>
              <p:nvPr/>
            </p:nvSpPr>
            <p:spPr>
              <a:xfrm>
                <a:off x="5101494" y="5551640"/>
                <a:ext cx="548640" cy="548640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25" name="Group 324"/>
            <p:cNvGrpSpPr>
              <a:grpSpLocks noChangeAspect="1"/>
            </p:cNvGrpSpPr>
            <p:nvPr/>
          </p:nvGrpSpPr>
          <p:grpSpPr>
            <a:xfrm>
              <a:off x="11751470" y="8344279"/>
              <a:ext cx="136026" cy="95249"/>
              <a:chOff x="5019071" y="4953000"/>
              <a:chExt cx="108820" cy="76199"/>
            </a:xfrm>
          </p:grpSpPr>
          <p:sp>
            <p:nvSpPr>
              <p:cNvPr id="342" name="Rectangle 341"/>
              <p:cNvSpPr/>
              <p:nvPr/>
            </p:nvSpPr>
            <p:spPr bwMode="auto">
              <a:xfrm rot="5400000" flipH="1">
                <a:off x="5068043" y="4971390"/>
                <a:ext cx="8837" cy="10678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3" name="Rectangle 342"/>
              <p:cNvSpPr/>
              <p:nvPr/>
            </p:nvSpPr>
            <p:spPr bwMode="auto">
              <a:xfrm rot="3180000" flipH="1">
                <a:off x="5070081" y="4935270"/>
                <a:ext cx="8837" cy="10678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4" name="Rectangle 343"/>
              <p:cNvSpPr/>
              <p:nvPr/>
            </p:nvSpPr>
            <p:spPr bwMode="auto">
              <a:xfrm rot="5400000" flipH="1">
                <a:off x="5068043" y="4904028"/>
                <a:ext cx="8837" cy="10678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26" name="Straight Arrow Connector 325"/>
            <p:cNvCxnSpPr/>
            <p:nvPr/>
          </p:nvCxnSpPr>
          <p:spPr>
            <a:xfrm flipV="1">
              <a:off x="12010716" y="8287128"/>
              <a:ext cx="0" cy="182880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Rectangle 326"/>
            <p:cNvSpPr/>
            <p:nvPr/>
          </p:nvSpPr>
          <p:spPr bwMode="auto">
            <a:xfrm rot="5400000" flipH="1">
              <a:off x="11808813" y="8095133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328" name="Oval 327"/>
            <p:cNvSpPr>
              <a:spLocks noChangeAspect="1"/>
            </p:cNvSpPr>
            <p:nvPr/>
          </p:nvSpPr>
          <p:spPr>
            <a:xfrm>
              <a:off x="11719271" y="8403429"/>
              <a:ext cx="59436" cy="59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329" name="Straight Connector 328"/>
            <p:cNvCxnSpPr>
              <a:stCxn id="327" idx="2"/>
              <a:endCxn id="327" idx="2"/>
            </p:cNvCxnSpPr>
            <p:nvPr/>
          </p:nvCxnSpPr>
          <p:spPr>
            <a:xfrm>
              <a:off x="11747597" y="8161872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>
              <a:stCxn id="344" idx="0"/>
              <a:endCxn id="327" idx="2"/>
            </p:cNvCxnSpPr>
            <p:nvPr/>
          </p:nvCxnSpPr>
          <p:spPr>
            <a:xfrm flipH="1" flipV="1">
              <a:off x="11747597" y="8161872"/>
              <a:ext cx="137350" cy="187931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>
              <a:stCxn id="344" idx="2"/>
              <a:endCxn id="327" idx="0"/>
            </p:cNvCxnSpPr>
            <p:nvPr/>
          </p:nvCxnSpPr>
          <p:spPr>
            <a:xfrm flipV="1">
              <a:off x="11751469" y="8161872"/>
              <a:ext cx="129606" cy="187931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Oval 331"/>
            <p:cNvSpPr>
              <a:spLocks noChangeAspect="1"/>
            </p:cNvSpPr>
            <p:nvPr/>
          </p:nvSpPr>
          <p:spPr>
            <a:xfrm>
              <a:off x="11767998" y="8214452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333" name="Straight Connector 332"/>
            <p:cNvCxnSpPr/>
            <p:nvPr/>
          </p:nvCxnSpPr>
          <p:spPr>
            <a:xfrm flipV="1">
              <a:off x="11676929" y="8730480"/>
              <a:ext cx="0" cy="320229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TextBox 333"/>
            <p:cNvSpPr txBox="1"/>
            <p:nvPr/>
          </p:nvSpPr>
          <p:spPr>
            <a:xfrm>
              <a:off x="11718784" y="8952823"/>
              <a:ext cx="4395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SD</a:t>
              </a: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11231261" y="8098444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TDV</a:t>
              </a:r>
            </a:p>
          </p:txBody>
        </p:sp>
        <p:grpSp>
          <p:nvGrpSpPr>
            <p:cNvPr id="336" name="Group 335"/>
            <p:cNvGrpSpPr/>
            <p:nvPr/>
          </p:nvGrpSpPr>
          <p:grpSpPr>
            <a:xfrm>
              <a:off x="11605978" y="9058458"/>
              <a:ext cx="153573" cy="135777"/>
              <a:chOff x="4929263" y="5572680"/>
              <a:chExt cx="153573" cy="135777"/>
            </a:xfrm>
          </p:grpSpPr>
          <p:sp>
            <p:nvSpPr>
              <p:cNvPr id="337" name="Rectangle 336"/>
              <p:cNvSpPr/>
              <p:nvPr/>
            </p:nvSpPr>
            <p:spPr bwMode="auto">
              <a:xfrm rot="5400000" flipH="1">
                <a:off x="4990479" y="5636195"/>
                <a:ext cx="11046" cy="13347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 bwMode="auto">
              <a:xfrm flipH="1">
                <a:off x="4993026" y="5573314"/>
                <a:ext cx="11046" cy="13347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 bwMode="auto">
              <a:xfrm rot="5400000" flipH="1">
                <a:off x="4990479" y="5511464"/>
                <a:ext cx="11046" cy="13347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 bwMode="auto">
              <a:xfrm rot="3300000" flipH="1">
                <a:off x="5031593" y="5600929"/>
                <a:ext cx="11046" cy="9144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1" name="Rectangle 340"/>
              <p:cNvSpPr/>
              <p:nvPr/>
            </p:nvSpPr>
            <p:spPr bwMode="auto">
              <a:xfrm rot="19500000" flipH="1">
                <a:off x="5069307" y="5600406"/>
                <a:ext cx="11046" cy="4572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89" name="TextBox 388"/>
          <p:cNvSpPr txBox="1"/>
          <p:nvPr/>
        </p:nvSpPr>
        <p:spPr>
          <a:xfrm>
            <a:off x="8053944" y="1349043"/>
            <a:ext cx="886932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1,100 gpm @ 90 ft.w.c., 40 </a:t>
            </a:r>
            <a:r>
              <a:rPr lang="en-US" sz="955" dirty="0" err="1">
                <a:solidFill>
                  <a:schemeClr val="bg1"/>
                </a:solidFill>
                <a:latin typeface="Comic Sans MS" panose="030F0702030302020204" pitchFamily="66" charset="0"/>
              </a:rPr>
              <a:t>hp</a:t>
            </a:r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 (Typical)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434593" y="1246322"/>
            <a:ext cx="85848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/>
          <p:cNvCxnSpPr/>
          <p:nvPr/>
        </p:nvCxnSpPr>
        <p:spPr>
          <a:xfrm flipH="1">
            <a:off x="6434593" y="1378553"/>
            <a:ext cx="85848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Connector 406"/>
          <p:cNvCxnSpPr/>
          <p:nvPr/>
        </p:nvCxnSpPr>
        <p:spPr>
          <a:xfrm flipH="1">
            <a:off x="6434593" y="1435964"/>
            <a:ext cx="85848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Rectangle 360">
            <a:extLst>
              <a:ext uri="{FF2B5EF4-FFF2-40B4-BE49-F238E27FC236}">
                <a16:creationId xmlns:a16="http://schemas.microsoft.com/office/drawing/2014/main" id="{9DBE1958-971F-4946-B55D-AFC2A4C0FA24}"/>
              </a:ext>
            </a:extLst>
          </p:cNvPr>
          <p:cNvSpPr>
            <a:spLocks noChangeAspect="1"/>
          </p:cNvSpPr>
          <p:nvPr/>
        </p:nvSpPr>
        <p:spPr>
          <a:xfrm>
            <a:off x="10894248" y="716933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462659F1-3641-4884-B8BD-8319147F170E}"/>
              </a:ext>
            </a:extLst>
          </p:cNvPr>
          <p:cNvSpPr>
            <a:spLocks noChangeAspect="1"/>
          </p:cNvSpPr>
          <p:nvPr/>
        </p:nvSpPr>
        <p:spPr>
          <a:xfrm>
            <a:off x="10894108" y="6421546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03682299-45A5-474A-834F-ED9E4F8D4B65}"/>
              </a:ext>
            </a:extLst>
          </p:cNvPr>
          <p:cNvSpPr txBox="1"/>
          <p:nvPr/>
        </p:nvSpPr>
        <p:spPr>
          <a:xfrm>
            <a:off x="8523384" y="3740724"/>
            <a:ext cx="870869" cy="97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42.5 gpm from 42.0°F to 54°F, 9.8 ft.w.c. </a:t>
            </a:r>
            <a:r>
              <a:rPr lang="el-GR" sz="955" dirty="0">
                <a:solidFill>
                  <a:schemeClr val="bg1"/>
                </a:solidFill>
                <a:latin typeface="Comic Sans MS" panose="030F0702030302020204" pitchFamily="66" charset="0"/>
              </a:rPr>
              <a:t>Δ</a:t>
            </a:r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 p, 22.1 tons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E664E5-3B3B-44A2-8DDF-19FE22EC9961}"/>
              </a:ext>
            </a:extLst>
          </p:cNvPr>
          <p:cNvSpPr txBox="1"/>
          <p:nvPr/>
        </p:nvSpPr>
        <p:spPr>
          <a:xfrm>
            <a:off x="8028688" y="120461"/>
            <a:ext cx="3054891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27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Hijend</a:t>
            </a:r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 Hotel CHW System Diagram</a:t>
            </a:r>
          </a:p>
          <a:p>
            <a:pPr algn="r"/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Sheet 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C41F7A-E13C-42D4-86EE-DABF7E07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0"/>
            <a:ext cx="5743399" cy="1325563"/>
          </a:xfrm>
        </p:spPr>
        <p:txBody>
          <a:bodyPr/>
          <a:lstStyle/>
          <a:p>
            <a:r>
              <a:rPr lang="en-US" dirty="0"/>
              <a:t>The Starting Point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2711C8-B850-4FB2-A69C-6E2C8CD9D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492" y="1057986"/>
            <a:ext cx="4591077" cy="176230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/>
              <a:t>The distribution loop as traced out in the field and then cleaned up and detail added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0C6D09-6D69-521D-6BA7-34DADCA3D05E}"/>
              </a:ext>
            </a:extLst>
          </p:cNvPr>
          <p:cNvSpPr>
            <a:spLocks noChangeAspect="1"/>
          </p:cNvSpPr>
          <p:nvPr/>
        </p:nvSpPr>
        <p:spPr>
          <a:xfrm>
            <a:off x="3223981" y="6043321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B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9CEA49-AFDB-0B2D-AEA4-5FBE12F26441}"/>
              </a:ext>
            </a:extLst>
          </p:cNvPr>
          <p:cNvCxnSpPr>
            <a:cxnSpLocks/>
          </p:cNvCxnSpPr>
          <p:nvPr/>
        </p:nvCxnSpPr>
        <p:spPr>
          <a:xfrm flipV="1">
            <a:off x="3407724" y="2242536"/>
            <a:ext cx="125" cy="23902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06FAB49-C284-BEAA-0C2A-1007B60B946E}"/>
              </a:ext>
            </a:extLst>
          </p:cNvPr>
          <p:cNvSpPr>
            <a:spLocks noChangeAspect="1"/>
          </p:cNvSpPr>
          <p:nvPr/>
        </p:nvSpPr>
        <p:spPr>
          <a:xfrm>
            <a:off x="3223981" y="2495058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689FD9-68FA-EBD0-C2F8-400894A532D0}"/>
              </a:ext>
            </a:extLst>
          </p:cNvPr>
          <p:cNvSpPr txBox="1"/>
          <p:nvPr/>
        </p:nvSpPr>
        <p:spPr>
          <a:xfrm>
            <a:off x="3099367" y="2970935"/>
            <a:ext cx="3088072" cy="239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Evaporator pumps connect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B122B7-3731-24A0-4A79-A808A1D7D908}"/>
              </a:ext>
            </a:extLst>
          </p:cNvPr>
          <p:cNvSpPr txBox="1"/>
          <p:nvPr/>
        </p:nvSpPr>
        <p:spPr>
          <a:xfrm>
            <a:off x="3099367" y="5673558"/>
            <a:ext cx="3088072" cy="239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Evaporator pumps connect here</a:t>
            </a:r>
          </a:p>
        </p:txBody>
      </p:sp>
    </p:spTree>
    <p:extLst>
      <p:ext uri="{BB962C8B-B14F-4D97-AF65-F5344CB8AC3E}">
        <p14:creationId xmlns:p14="http://schemas.microsoft.com/office/powerpoint/2010/main" val="1155124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040" y="724002"/>
            <a:ext cx="11665920" cy="540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4002"/>
            <a:ext cx="12192000" cy="540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6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00130"/>
            <a:ext cx="12188952" cy="54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0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06628"/>
            <a:ext cx="12188952" cy="544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B874-3403-DC8A-A314-C96F139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718537"/>
            <a:ext cx="12188952" cy="54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8C4826E-0708-443E-ABA1-6DCCD81D22CE}" vid="{FBF704B2-32DD-4082-926D-1A0C54E292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2021-11-04 FDE Black Wide Master v1</Template>
  <TotalTime>1118</TotalTime>
  <Words>247</Words>
  <Application>Microsoft Office PowerPoint</Application>
  <PresentationFormat>Widescreen</PresentationFormat>
  <Paragraphs>30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Comic Sans MS</vt:lpstr>
      <vt:lpstr>Office Theme</vt:lpstr>
      <vt:lpstr>Developing a System Diagram in the Field</vt:lpstr>
      <vt:lpstr>Developing a System Diagram in the Field</vt:lpstr>
      <vt:lpstr>The Starting Point</vt:lpstr>
      <vt:lpstr>The Starting 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Existing Building Commissioning Workshop: Series 17, November 5, 2021</dc:title>
  <dc:creator>David Sellers</dc:creator>
  <cp:lastModifiedBy>David Sellers</cp:lastModifiedBy>
  <cp:revision>25</cp:revision>
  <dcterms:created xsi:type="dcterms:W3CDTF">2021-11-04T20:12:40Z</dcterms:created>
  <dcterms:modified xsi:type="dcterms:W3CDTF">2023-02-17T01:12:53Z</dcterms:modified>
</cp:coreProperties>
</file>