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788" r:id="rId2"/>
    <p:sldMasterId id="2147483800" r:id="rId3"/>
    <p:sldMasterId id="2147483831" r:id="rId4"/>
    <p:sldMasterId id="2147483850" r:id="rId5"/>
    <p:sldMasterId id="2147483799" r:id="rId6"/>
  </p:sldMasterIdLst>
  <p:notesMasterIdLst>
    <p:notesMasterId r:id="rId23"/>
  </p:notesMasterIdLst>
  <p:sldIdLst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874A"/>
    <a:srgbClr val="3F3337"/>
    <a:srgbClr val="333E6E"/>
    <a:srgbClr val="990100"/>
    <a:srgbClr val="CD9C03"/>
    <a:srgbClr val="DE4F3F"/>
    <a:srgbClr val="193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26827-D676-4A47-8276-B5DF50B723B8}" v="8" dt="2024-03-19T14:15:07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ellers" userId="4221e503-3a6c-49a6-a4bc-d9f7c4f40304" providerId="ADAL" clId="{C2E26827-D676-4A47-8276-B5DF50B723B8}"/>
    <pc:docChg chg="custSel addSld modSld">
      <pc:chgData name="David Sellers" userId="4221e503-3a6c-49a6-a4bc-d9f7c4f40304" providerId="ADAL" clId="{C2E26827-D676-4A47-8276-B5DF50B723B8}" dt="2024-03-19T14:15:07.227" v="331" actId="14826"/>
      <pc:docMkLst>
        <pc:docMk/>
      </pc:docMkLst>
      <pc:sldChg chg="addSp delSp modSp add mod">
        <pc:chgData name="David Sellers" userId="4221e503-3a6c-49a6-a4bc-d9f7c4f40304" providerId="ADAL" clId="{C2E26827-D676-4A47-8276-B5DF50B723B8}" dt="2024-03-19T14:11:45.573" v="115" actId="1076"/>
        <pc:sldMkLst>
          <pc:docMk/>
          <pc:sldMk cId="852402920" sldId="347"/>
        </pc:sldMkLst>
        <pc:spChg chg="mod">
          <ac:chgData name="David Sellers" userId="4221e503-3a6c-49a6-a4bc-d9f7c4f40304" providerId="ADAL" clId="{C2E26827-D676-4A47-8276-B5DF50B723B8}" dt="2024-03-19T14:03:51.263" v="33" actId="20577"/>
          <ac:spMkLst>
            <pc:docMk/>
            <pc:sldMk cId="852402920" sldId="347"/>
            <ac:spMk id="2" creationId="{F86DA816-CF6B-4E5E-A8C6-EA157407203A}"/>
          </ac:spMkLst>
        </pc:spChg>
        <pc:spChg chg="mod">
          <ac:chgData name="David Sellers" userId="4221e503-3a6c-49a6-a4bc-d9f7c4f40304" providerId="ADAL" clId="{C2E26827-D676-4A47-8276-B5DF50B723B8}" dt="2024-03-19T14:11:14.214" v="113" actId="20577"/>
          <ac:spMkLst>
            <pc:docMk/>
            <pc:sldMk cId="852402920" sldId="347"/>
            <ac:spMk id="14" creationId="{0675DD9B-54A0-4D72-9D58-74B94C056243}"/>
          </ac:spMkLst>
        </pc:spChg>
        <pc:graphicFrameChg chg="del">
          <ac:chgData name="David Sellers" userId="4221e503-3a6c-49a6-a4bc-d9f7c4f40304" providerId="ADAL" clId="{C2E26827-D676-4A47-8276-B5DF50B723B8}" dt="2024-03-19T14:07:21.505" v="97" actId="478"/>
          <ac:graphicFrameMkLst>
            <pc:docMk/>
            <pc:sldMk cId="852402920" sldId="347"/>
            <ac:graphicFrameMk id="6" creationId="{FEE69760-1507-410C-9664-8D3621AA920E}"/>
          </ac:graphicFrameMkLst>
        </pc:graphicFrameChg>
        <pc:picChg chg="add mod">
          <ac:chgData name="David Sellers" userId="4221e503-3a6c-49a6-a4bc-d9f7c4f40304" providerId="ADAL" clId="{C2E26827-D676-4A47-8276-B5DF50B723B8}" dt="2024-03-19T14:08:01.886" v="108" actId="1076"/>
          <ac:picMkLst>
            <pc:docMk/>
            <pc:sldMk cId="852402920" sldId="347"/>
            <ac:picMk id="5" creationId="{E4654815-713C-1E24-3DA8-D0740BEE670C}"/>
          </ac:picMkLst>
        </pc:picChg>
        <pc:picChg chg="del">
          <ac:chgData name="David Sellers" userId="4221e503-3a6c-49a6-a4bc-d9f7c4f40304" providerId="ADAL" clId="{C2E26827-D676-4A47-8276-B5DF50B723B8}" dt="2024-03-19T14:06:47.343" v="34" actId="478"/>
          <ac:picMkLst>
            <pc:docMk/>
            <pc:sldMk cId="852402920" sldId="347"/>
            <ac:picMk id="7" creationId="{2A44FFE9-A12F-49E6-909B-26714245D2D4}"/>
          </ac:picMkLst>
        </pc:picChg>
        <pc:picChg chg="add mod">
          <ac:chgData name="David Sellers" userId="4221e503-3a6c-49a6-a4bc-d9f7c4f40304" providerId="ADAL" clId="{C2E26827-D676-4A47-8276-B5DF50B723B8}" dt="2024-03-19T14:11:45.573" v="115" actId="1076"/>
          <ac:picMkLst>
            <pc:docMk/>
            <pc:sldMk cId="852402920" sldId="347"/>
            <ac:picMk id="1026" creationId="{29F66F57-D45A-2C70-00D8-B77B32C0A149}"/>
          </ac:picMkLst>
        </pc:picChg>
      </pc:sldChg>
      <pc:sldChg chg="addSp delSp modSp add mod">
        <pc:chgData name="David Sellers" userId="4221e503-3a6c-49a6-a4bc-d9f7c4f40304" providerId="ADAL" clId="{C2E26827-D676-4A47-8276-B5DF50B723B8}" dt="2024-03-19T14:15:07.227" v="331" actId="14826"/>
        <pc:sldMkLst>
          <pc:docMk/>
          <pc:sldMk cId="828995165" sldId="348"/>
        </pc:sldMkLst>
        <pc:spChg chg="mod">
          <ac:chgData name="David Sellers" userId="4221e503-3a6c-49a6-a4bc-d9f7c4f40304" providerId="ADAL" clId="{C2E26827-D676-4A47-8276-B5DF50B723B8}" dt="2024-03-19T14:12:12.312" v="163" actId="20577"/>
          <ac:spMkLst>
            <pc:docMk/>
            <pc:sldMk cId="828995165" sldId="348"/>
            <ac:spMk id="2" creationId="{F86DA816-CF6B-4E5E-A8C6-EA157407203A}"/>
          </ac:spMkLst>
        </pc:spChg>
        <pc:spChg chg="mod">
          <ac:chgData name="David Sellers" userId="4221e503-3a6c-49a6-a4bc-d9f7c4f40304" providerId="ADAL" clId="{C2E26827-D676-4A47-8276-B5DF50B723B8}" dt="2024-03-19T14:14:48.167" v="329" actId="20577"/>
          <ac:spMkLst>
            <pc:docMk/>
            <pc:sldMk cId="828995165" sldId="348"/>
            <ac:spMk id="14" creationId="{0675DD9B-54A0-4D72-9D58-74B94C056243}"/>
          </ac:spMkLst>
        </pc:spChg>
        <pc:picChg chg="del">
          <ac:chgData name="David Sellers" userId="4221e503-3a6c-49a6-a4bc-d9f7c4f40304" providerId="ADAL" clId="{C2E26827-D676-4A47-8276-B5DF50B723B8}" dt="2024-03-19T14:12:17.503" v="164" actId="478"/>
          <ac:picMkLst>
            <pc:docMk/>
            <pc:sldMk cId="828995165" sldId="348"/>
            <ac:picMk id="5" creationId="{E4654815-713C-1E24-3DA8-D0740BEE670C}"/>
          </ac:picMkLst>
        </pc:picChg>
        <pc:picChg chg="add mod">
          <ac:chgData name="David Sellers" userId="4221e503-3a6c-49a6-a4bc-d9f7c4f40304" providerId="ADAL" clId="{C2E26827-D676-4A47-8276-B5DF50B723B8}" dt="2024-03-19T14:12:44.417" v="169" actId="1076"/>
          <ac:picMkLst>
            <pc:docMk/>
            <pc:sldMk cId="828995165" sldId="348"/>
            <ac:picMk id="7" creationId="{04C5E98A-7621-E447-1DE4-6E766EBBDE61}"/>
          </ac:picMkLst>
        </pc:picChg>
        <pc:picChg chg="mod">
          <ac:chgData name="David Sellers" userId="4221e503-3a6c-49a6-a4bc-d9f7c4f40304" providerId="ADAL" clId="{C2E26827-D676-4A47-8276-B5DF50B723B8}" dt="2024-03-19T14:15:07.227" v="331" actId="14826"/>
          <ac:picMkLst>
            <pc:docMk/>
            <pc:sldMk cId="828995165" sldId="348"/>
            <ac:picMk id="1026" creationId="{29F66F57-D45A-2C70-00D8-B77B32C0A149}"/>
          </ac:picMkLst>
        </pc:picChg>
      </pc:sldChg>
    </pc:docChg>
  </pc:docChgLst>
  <pc:docChgLst>
    <pc:chgData name="David Sellers" userId="4221e503-3a6c-49a6-a4bc-d9f7c4f40304" providerId="ADAL" clId="{E30E54BA-76E2-463F-B12F-DD5BDE8CB413}"/>
    <pc:docChg chg="delSld delMainMaster">
      <pc:chgData name="David Sellers" userId="4221e503-3a6c-49a6-a4bc-d9f7c4f40304" providerId="ADAL" clId="{E30E54BA-76E2-463F-B12F-DD5BDE8CB413}" dt="2024-01-24T00:54:30.697" v="1" actId="47"/>
      <pc:docMkLst>
        <pc:docMk/>
      </pc:docMkLst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718180092" sldId="257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126829214" sldId="258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545970104" sldId="259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3613406251" sldId="260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719084266" sldId="26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677945615" sldId="262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771706757" sldId="263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111969487" sldId="264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933921836" sldId="265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605085468" sldId="266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473266486" sldId="267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040300452" sldId="268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2984177" sldId="269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4015994920" sldId="27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983318999" sldId="274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936997785" sldId="275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585350728" sldId="276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324017243" sldId="277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321460220" sldId="279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508287699" sldId="280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600540007" sldId="28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528749652" sldId="282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4184234227" sldId="283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630024306" sldId="285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1620027" sldId="286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321091735" sldId="287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495564575" sldId="290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111312406" sldId="29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970336564" sldId="292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732658269" sldId="293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887977302" sldId="295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3034237526" sldId="296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733798492" sldId="299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317967839" sldId="301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516453539" sldId="302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726431420" sldId="308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964792426" sldId="309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590608583" sldId="310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618304601" sldId="31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861634243" sldId="312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384293970" sldId="313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107605910" sldId="314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113986297" sldId="315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52659669" sldId="316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740218111" sldId="317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965826976" sldId="318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054516799" sldId="319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4220771692" sldId="320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730931023" sldId="322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957900132" sldId="323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201842749" sldId="324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803675455" sldId="325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669616618" sldId="326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921044506" sldId="327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260580147" sldId="328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181673875" sldId="329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116418141" sldId="330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504171848" sldId="33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727302501" sldId="332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269949558" sldId="347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239249646" sldId="348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107506537" sldId="349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352173664" sldId="350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22680191" sldId="351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2860095479" sldId="495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512233777" sldId="496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3147777174" sldId="497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335313525" sldId="498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155342271" sldId="499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602273108" sldId="500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516907469" sldId="501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561814961" sldId="502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1544184866" sldId="503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2226604080" sldId="504"/>
        </pc:sldMkLst>
      </pc:sldChg>
      <pc:sldChg chg="del">
        <pc:chgData name="David Sellers" userId="4221e503-3a6c-49a6-a4bc-d9f7c4f40304" providerId="ADAL" clId="{E30E54BA-76E2-463F-B12F-DD5BDE8CB413}" dt="2024-01-24T00:54:22.408" v="0" actId="47"/>
        <pc:sldMkLst>
          <pc:docMk/>
          <pc:sldMk cId="3208495859" sldId="505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4214487138" sldId="506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890535945" sldId="507"/>
        </pc:sldMkLst>
      </pc:sldChg>
      <pc:sldChg chg="del">
        <pc:chgData name="David Sellers" userId="4221e503-3a6c-49a6-a4bc-d9f7c4f40304" providerId="ADAL" clId="{E30E54BA-76E2-463F-B12F-DD5BDE8CB413}" dt="2024-01-24T00:54:30.697" v="1" actId="47"/>
        <pc:sldMkLst>
          <pc:docMk/>
          <pc:sldMk cId="1795422489" sldId="508"/>
        </pc:sldMkLst>
      </pc:sldChg>
      <pc:sldMasterChg chg="del delSldLayout">
        <pc:chgData name="David Sellers" userId="4221e503-3a6c-49a6-a4bc-d9f7c4f40304" providerId="ADAL" clId="{E30E54BA-76E2-463F-B12F-DD5BDE8CB413}" dt="2024-01-24T00:54:30.697" v="1" actId="47"/>
        <pc:sldMasterMkLst>
          <pc:docMk/>
          <pc:sldMasterMk cId="4065507275" sldId="2147483648"/>
        </pc:sldMasterMkLst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4065507275" sldId="2147483648"/>
            <pc:sldLayoutMk cId="1786317638" sldId="2147483655"/>
          </pc:sldLayoutMkLst>
        </pc:sldLayoutChg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4065507275" sldId="2147483648"/>
            <pc:sldLayoutMk cId="443068939" sldId="2147483853"/>
          </pc:sldLayoutMkLst>
        </pc:sldLayoutChg>
      </pc:sldMasterChg>
      <pc:sldMasterChg chg="del delSldLayout">
        <pc:chgData name="David Sellers" userId="4221e503-3a6c-49a6-a4bc-d9f7c4f40304" providerId="ADAL" clId="{E30E54BA-76E2-463F-B12F-DD5BDE8CB413}" dt="2024-01-24T00:54:30.697" v="1" actId="47"/>
        <pc:sldMasterMkLst>
          <pc:docMk/>
          <pc:sldMasterMk cId="0" sldId="2147483693"/>
        </pc:sldMasterMkLst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0" sldId="2147483693"/>
            <pc:sldLayoutMk cId="0" sldId="2147483702"/>
          </pc:sldLayoutMkLst>
        </pc:sldLayoutChg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0" sldId="2147483693"/>
            <pc:sldLayoutMk cId="0" sldId="2147483704"/>
          </pc:sldLayoutMkLst>
        </pc:sldLayoutChg>
      </pc:sldMasterChg>
      <pc:sldMasterChg chg="del delSldLayout">
        <pc:chgData name="David Sellers" userId="4221e503-3a6c-49a6-a4bc-d9f7c4f40304" providerId="ADAL" clId="{E30E54BA-76E2-463F-B12F-DD5BDE8CB413}" dt="2024-01-24T00:54:30.697" v="1" actId="47"/>
        <pc:sldMasterMkLst>
          <pc:docMk/>
          <pc:sldMasterMk cId="1727977213" sldId="2147483852"/>
        </pc:sldMasterMkLst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1727977213" sldId="2147483852"/>
            <pc:sldLayoutMk cId="2533482222" sldId="2147483663"/>
          </pc:sldLayoutMkLst>
        </pc:sldLayoutChg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1727977213" sldId="2147483852"/>
            <pc:sldLayoutMk cId="2391072037" sldId="2147483713"/>
          </pc:sldLayoutMkLst>
        </pc:sldLayoutChg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1727977213" sldId="2147483852"/>
            <pc:sldLayoutMk cId="240334936" sldId="2147483714"/>
          </pc:sldLayoutMkLst>
        </pc:sldLayoutChg>
        <pc:sldLayoutChg chg="del">
          <pc:chgData name="David Sellers" userId="4221e503-3a6c-49a6-a4bc-d9f7c4f40304" providerId="ADAL" clId="{E30E54BA-76E2-463F-B12F-DD5BDE8CB413}" dt="2024-01-24T00:54:30.697" v="1" actId="47"/>
          <pc:sldLayoutMkLst>
            <pc:docMk/>
            <pc:sldMasterMk cId="1727977213" sldId="2147483852"/>
            <pc:sldLayoutMk cId="3288307535" sldId="21474838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02579-0187-45B6-A27C-D11BF0A7A6B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8CFEC-4974-472D-8197-518F0411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av8rdas.wordpress.com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facilitydynamics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hyperlink" Target="mailto:Dsellers@FacilityDynamics.com" TargetMode="External"/><Relationship Id="rId4" Type="http://schemas.openxmlformats.org/officeDocument/2006/relationships/hyperlink" Target="https://www.av8rdas.com/" TargetMode="External"/><Relationship Id="rId9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Logo Title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F2FFEF-B7A2-61D0-2C48-C392C842B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4" y="-215900"/>
            <a:ext cx="8093308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008" y="3770376"/>
            <a:ext cx="10363200" cy="801624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0944" y="4572000"/>
            <a:ext cx="10363200" cy="685800"/>
          </a:xfrm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480" y="53075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71119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6111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692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 Logo Section Seperator">
    <p:bg>
      <p:bgPr>
        <a:gradFill flip="none" rotWithShape="1">
          <a:gsLst>
            <a:gs pos="16000">
              <a:schemeClr val="tx1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39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Rotat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50" y="214604"/>
            <a:ext cx="10424046" cy="6231883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b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52" y="1828801"/>
            <a:ext cx="10515600" cy="5029199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5"/>
                </a:solidFill>
              </a:defRPr>
            </a:lvl1pPr>
            <a:lvl2pPr>
              <a:defRPr sz="2933">
                <a:solidFill>
                  <a:srgbClr val="00B050"/>
                </a:solidFill>
              </a:defRPr>
            </a:lvl2pPr>
            <a:lvl3pPr>
              <a:defRPr sz="2933">
                <a:solidFill>
                  <a:srgbClr val="00B050"/>
                </a:solidFill>
              </a:defRPr>
            </a:lvl3pPr>
            <a:lvl4pPr>
              <a:defRPr sz="2933">
                <a:solidFill>
                  <a:srgbClr val="00B050"/>
                </a:solidFill>
              </a:defRPr>
            </a:lvl4pPr>
            <a:lvl5pPr>
              <a:defRPr sz="2933">
                <a:solidFill>
                  <a:srgbClr val="00B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Definitions and Useful Equations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C Title Slide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" y="4892024"/>
            <a:ext cx="1177857" cy="121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86852-116B-6C45-7FC2-B5CCD4BD75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724" y="2514610"/>
            <a:ext cx="10363200" cy="801624"/>
          </a:xfrm>
          <a:ln>
            <a:noFill/>
          </a:ln>
        </p:spPr>
        <p:txBody>
          <a:bodyPr>
            <a:noAutofit/>
          </a:bodyPr>
          <a:lstStyle>
            <a:lvl1pPr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B704634-6798-822A-034B-FD070CB4E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60" y="3749029"/>
            <a:ext cx="10363200" cy="6858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B36C4-968C-216D-AE90-1DC96CD8423B}"/>
              </a:ext>
            </a:extLst>
          </p:cNvPr>
          <p:cNvSpPr txBox="1"/>
          <p:nvPr userDrawn="1"/>
        </p:nvSpPr>
        <p:spPr>
          <a:xfrm>
            <a:off x="5364480" y="489202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IN-Regular"/>
                <a:cs typeface="Arial" pitchFamily="34" charset="0"/>
              </a:rPr>
              <a:t>Presented By: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7301E88-5474-6455-08F2-BA22C17D7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489366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7A7319D-0914-D002-46AD-B8DC1D9BA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5990803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D161C89-7401-5DE2-FBF2-4DAEB5303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E80947-9C83-5D90-E96A-A77A291F94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75" y="4735524"/>
            <a:ext cx="2981103" cy="15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0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3" y="5257596"/>
            <a:ext cx="918464" cy="950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AFC0A-B96C-191E-0FD2-760BB85C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73" y="2215873"/>
            <a:ext cx="11046427" cy="679812"/>
          </a:xfrm>
        </p:spPr>
        <p:txBody>
          <a:bodyPr/>
          <a:lstStyle/>
          <a:p>
            <a:r>
              <a:rPr lang="en-US" sz="4000" dirty="0"/>
              <a:t>Welcome to this pre-recorded event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6C7920-8A0E-AA5D-67A0-D0C1241CCC5C}"/>
              </a:ext>
            </a:extLst>
          </p:cNvPr>
          <p:cNvSpPr txBox="1">
            <a:spLocks/>
          </p:cNvSpPr>
          <p:nvPr userDrawn="1"/>
        </p:nvSpPr>
        <p:spPr>
          <a:xfrm>
            <a:off x="840772" y="3505200"/>
            <a:ext cx="11046427" cy="161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750"/>
              </a:spcBef>
              <a:buFontTx/>
              <a:buNone/>
              <a:defRPr sz="1300" b="0" i="0" kern="120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Instructor: David Sellers;  Senior Engineer; Facility Dynamics Engineering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Class title:  Psych Chart Applications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E9DA9-A156-18EA-7465-3DB403CBEAC0}"/>
              </a:ext>
            </a:extLst>
          </p:cNvPr>
          <p:cNvSpPr txBox="1"/>
          <p:nvPr userDrawn="1"/>
        </p:nvSpPr>
        <p:spPr>
          <a:xfrm>
            <a:off x="1905000" y="5257596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Previously recorded sessions may have offered Continuing Education Units (CEUs). These CEUs may not be applicable for pre-recorded eLearning. If you have questions about CEUs, contact us at EnergyCenters@pge.com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8D894-92E8-53B1-99CA-3B557229F1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141192"/>
            <a:ext cx="2285999" cy="11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8">
          <p15:clr>
            <a:srgbClr val="FBAE40"/>
          </p15:clr>
        </p15:guide>
        <p15:guide id="2" pos="384">
          <p15:clr>
            <a:srgbClr val="FBAE40"/>
          </p15:clr>
        </p15:guide>
        <p15:guide id="3" pos="53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Option 1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576411" y="4471383"/>
            <a:ext cx="8619908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2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576413" y="3411128"/>
            <a:ext cx="8619908" cy="906416"/>
          </a:xfrm>
        </p:spPr>
        <p:txBody>
          <a:bodyPr anchor="t">
            <a:noAutofit/>
          </a:bodyPr>
          <a:lstStyle>
            <a:lvl1pPr>
              <a:defRPr sz="5867" b="0" i="0" spc="-133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37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Section Sepe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F2FFEF-B7A2-61D0-2C48-C392C842B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4" y="-215900"/>
            <a:ext cx="8093308" cy="37764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E89A30-6DD0-AA85-EA00-FDF7D64CB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790" y="3669201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0982E59-68ED-1671-6EA1-D847A92CF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25" y="3668713"/>
            <a:ext cx="5578475" cy="29606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17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576411" y="1691659"/>
            <a:ext cx="8619908" cy="640073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2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576413" y="411513"/>
            <a:ext cx="8619908" cy="906416"/>
          </a:xfrm>
        </p:spPr>
        <p:txBody>
          <a:bodyPr anchor="t">
            <a:noAutofit/>
          </a:bodyPr>
          <a:lstStyle>
            <a:lvl1pPr>
              <a:defRPr sz="5867" b="0" i="0" spc="-133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37847" cy="68580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F0949A52-506E-6D51-25CC-74C52F5977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6410" y="2514609"/>
            <a:ext cx="8619907" cy="387476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2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C Section Divder Option 3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86852-116B-6C45-7FC2-B5CCD4BD75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724" y="2514610"/>
            <a:ext cx="5482276" cy="1828780"/>
          </a:xfrm>
          <a:ln>
            <a:noFill/>
          </a:ln>
        </p:spPr>
        <p:txBody>
          <a:bodyPr anchor="t" anchorCtr="0">
            <a:noAutofit/>
          </a:bodyPr>
          <a:lstStyle>
            <a:lvl1pPr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D6F2E5C-AA96-DFCF-829F-1709C6AE1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26" y="2514611"/>
            <a:ext cx="5578410" cy="411479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B8A54D5-6E43-A454-655E-6EE3517EC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23" y="4535414"/>
            <a:ext cx="5482276" cy="539488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2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0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8808" y="2180344"/>
            <a:ext cx="10515600" cy="449985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>
              <a:defRPr lang="en-US" sz="3200"/>
            </a:lvl2pPr>
            <a:lvl3pPr>
              <a:defRPr lang="en-US" sz="3200"/>
            </a:lvl3pPr>
            <a:lvl4pPr>
              <a:defRPr lang="en-US" sz="3200"/>
            </a:lvl4pPr>
            <a:lvl5pPr>
              <a:defRPr lang="en-US" sz="3200" dirty="0"/>
            </a:lvl5pPr>
          </a:lstStyle>
          <a:p>
            <a:pPr marL="0" lvl="0" indent="0">
              <a:buFontTx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812800" y="1001133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  <p15:guide id="4" orient="horz" pos="6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6290" y="286025"/>
            <a:ext cx="10512109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8808" y="3543971"/>
            <a:ext cx="10515600" cy="2431027"/>
          </a:xfrm>
        </p:spPr>
        <p:txBody>
          <a:bodyPr>
            <a:normAutofit/>
          </a:bodyPr>
          <a:lstStyle>
            <a:lvl1pPr marL="0" indent="0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20956" y="2977661"/>
            <a:ext cx="1532145" cy="1524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6290" y="2298699"/>
            <a:ext cx="10512109" cy="56440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812800" y="1501695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68">
          <p15:clr>
            <a:srgbClr val="FBAE40"/>
          </p15:clr>
        </p15:guide>
        <p15:guide id="2" pos="384">
          <p15:clr>
            <a:srgbClr val="FBAE40"/>
          </p15:clr>
        </p15:guide>
        <p15:guide id="3" pos="5352">
          <p15:clr>
            <a:srgbClr val="FBAE40"/>
          </p15:clr>
        </p15:guide>
        <p15:guide id="4" orient="horz" pos="70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6289" y="286025"/>
            <a:ext cx="10512111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12800" y="2836333"/>
            <a:ext cx="48768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0" i="0"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812800" y="1501695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70601" y="2836333"/>
            <a:ext cx="5257800" cy="3048000"/>
          </a:xfrm>
        </p:spPr>
        <p:txBody>
          <a:bodyPr anchor="ctr">
            <a:normAutofit/>
          </a:bodyPr>
          <a:lstStyle>
            <a:lvl1pPr marL="0" indent="0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457189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914377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371566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828754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00747" y="1588858"/>
            <a:ext cx="9144000" cy="143374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4933" dirty="0">
              <a:solidFill>
                <a:srgbClr val="19335E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6289" y="286025"/>
            <a:ext cx="10512111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6288" y="3679131"/>
            <a:ext cx="3140136" cy="46106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8808" y="4140200"/>
            <a:ext cx="3137616" cy="2199640"/>
          </a:xfrm>
        </p:spPr>
        <p:txBody>
          <a:bodyPr>
            <a:normAutofit/>
          </a:bodyPr>
          <a:lstStyle>
            <a:lvl1pPr marL="0" indent="0" algn="l" fontAlgn="t">
              <a:lnSpc>
                <a:spcPts val="2400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0" y="3679132"/>
            <a:ext cx="3140136" cy="46106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two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432800" y="3679132"/>
            <a:ext cx="3140136" cy="46106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22800" y="4140200"/>
            <a:ext cx="3137616" cy="2199640"/>
          </a:xfrm>
        </p:spPr>
        <p:txBody>
          <a:bodyPr>
            <a:normAutofit/>
          </a:bodyPr>
          <a:lstStyle>
            <a:lvl1pPr marL="0" indent="0" algn="l" fontAlgn="t">
              <a:lnSpc>
                <a:spcPts val="2400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435320" y="4140200"/>
            <a:ext cx="3137616" cy="2199640"/>
          </a:xfrm>
        </p:spPr>
        <p:txBody>
          <a:bodyPr>
            <a:normAutofit/>
          </a:bodyPr>
          <a:lstStyle>
            <a:lvl1pPr marL="0" indent="0" algn="l" fontAlgn="t">
              <a:lnSpc>
                <a:spcPts val="2400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812801" y="3022601"/>
            <a:ext cx="656167" cy="6561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622801" y="3022601"/>
            <a:ext cx="656167" cy="6561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8432801" y="3015926"/>
            <a:ext cx="656167" cy="6561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812800" y="1501695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8">
          <p15:clr>
            <a:srgbClr val="FBAE40"/>
          </p15:clr>
        </p15:guide>
        <p15:guide id="2" pos="384">
          <p15:clr>
            <a:srgbClr val="FBAE40"/>
          </p15:clr>
        </p15:guide>
        <p15:guide id="3" pos="2184">
          <p15:clr>
            <a:srgbClr val="FBAE40"/>
          </p15:clr>
        </p15:guide>
        <p15:guide id="4" pos="3984">
          <p15:clr>
            <a:srgbClr val="FBAE40"/>
          </p15:clr>
        </p15:guide>
        <p15:guide id="5" orient="horz" pos="70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504414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0" y="5044141"/>
            <a:ext cx="12192000" cy="13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5154" y="6442635"/>
            <a:ext cx="1176169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b="0" i="0" dirty="0">
                <a:solidFill>
                  <a:schemeClr val="accent3"/>
                </a:solidFill>
                <a:latin typeface="DIN-Regular" charset="0"/>
                <a:ea typeface="DIN-Regular" charset="0"/>
                <a:cs typeface="DIN-Regular" charset="0"/>
              </a:rPr>
              <a:t>"PG&amp;E" refers to Pacific Gas and Electric Company, a subsidiary of PG&amp;E Corporation. ©2017 Pacific Gas and Electric Company. All rights reserved. These offerings are funded by California utility customers and administered by PG&amp;E under the auspices of the California Public Utilities Commission.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7" y="5502307"/>
            <a:ext cx="3064256" cy="723392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812800" y="3750257"/>
            <a:ext cx="10515600" cy="906416"/>
          </a:xfrm>
        </p:spPr>
        <p:txBody>
          <a:bodyPr anchor="t">
            <a:noAutofit/>
          </a:bodyPr>
          <a:lstStyle>
            <a:lvl1pPr>
              <a:defRPr sz="5867" b="0" i="0" spc="-133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P Title">
    <p:bg>
      <p:bgPr>
        <a:gradFill flip="none" rotWithShape="1">
          <a:gsLst>
            <a:gs pos="26000">
              <a:srgbClr val="333E6E"/>
            </a:gs>
            <a:gs pos="6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F956E0-49DB-E61E-282A-6922E5AEF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767" y="402533"/>
            <a:ext cx="4644965" cy="1837760"/>
          </a:xfr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>
              <a:defRPr lang="en-US" sz="6000" dirty="0">
                <a:solidFill>
                  <a:schemeClr val="bg1"/>
                </a:solidFill>
                <a:latin typeface="Brush Script MT" panose="03060802040406070304" pitchFamily="66" charset="0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/>
              <a:t>Click to edit Master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804E8-2D14-54B3-6996-5587ABB8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" y="4937781"/>
            <a:ext cx="3237293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eperator01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177B-986E-F0B0-B19B-1AF357D7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74" y="3429000"/>
            <a:ext cx="9204926" cy="1920240"/>
          </a:xfrm>
          <a:solidFill>
            <a:schemeClr val="bg1"/>
          </a:solidFill>
        </p:spPr>
        <p:txBody>
          <a:bodyPr>
            <a:normAutofit/>
          </a:bodyPr>
          <a:lstStyle>
            <a:lvl1pPr marL="461963" indent="0">
              <a:defRPr sz="5400">
                <a:solidFill>
                  <a:srgbClr val="1933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68181-D1A5-C771-1C65-ADC39EC68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3237293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eperator02">
    <p:bg>
      <p:bgPr>
        <a:solidFill>
          <a:srgbClr val="DE4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177B-986E-F0B0-B19B-1AF357D7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74" y="3429000"/>
            <a:ext cx="9204926" cy="1920240"/>
          </a:xfrm>
          <a:solidFill>
            <a:schemeClr val="bg1"/>
          </a:solidFill>
        </p:spPr>
        <p:txBody>
          <a:bodyPr>
            <a:normAutofit/>
          </a:bodyPr>
          <a:lstStyle>
            <a:lvl1pPr marL="461963" indent="0">
              <a:defRPr sz="5400">
                <a:solidFill>
                  <a:srgbClr val="DE4F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68181-D1A5-C771-1C65-ADC39EC68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3237293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Logo 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7679" y="3770376"/>
            <a:ext cx="10363200" cy="801624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3615" y="4572000"/>
            <a:ext cx="10363200" cy="685800"/>
          </a:xfrm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480" y="53075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71119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6111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1BF210-3A8F-4027-90E4-049C607C543E}"/>
              </a:ext>
            </a:extLst>
          </p:cNvPr>
          <p:cNvGrpSpPr/>
          <p:nvPr userDrawn="1"/>
        </p:nvGrpSpPr>
        <p:grpSpPr>
          <a:xfrm>
            <a:off x="820944" y="-215900"/>
            <a:ext cx="8096046" cy="3790904"/>
            <a:chOff x="820944" y="-215900"/>
            <a:chExt cx="8096046" cy="37909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97C772-B9B4-41CF-AC0A-2802B98205D8}"/>
                </a:ext>
              </a:extLst>
            </p:cNvPr>
            <p:cNvGrpSpPr/>
            <p:nvPr userDrawn="1"/>
          </p:nvGrpSpPr>
          <p:grpSpPr>
            <a:xfrm>
              <a:off x="820944" y="501652"/>
              <a:ext cx="7442775" cy="2822573"/>
              <a:chOff x="820944" y="501652"/>
              <a:chExt cx="7442775" cy="282257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B158B48-C04D-4117-999C-497F4D0500D9}"/>
                  </a:ext>
                </a:extLst>
              </p:cNvPr>
              <p:cNvSpPr/>
              <p:nvPr/>
            </p:nvSpPr>
            <p:spPr>
              <a:xfrm>
                <a:off x="942975" y="1766571"/>
                <a:ext cx="154305" cy="367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D0673AC-2A45-422C-9108-6CB3E0A6006E}"/>
                  </a:ext>
                </a:extLst>
              </p:cNvPr>
              <p:cNvSpPr/>
              <p:nvPr/>
            </p:nvSpPr>
            <p:spPr>
              <a:xfrm>
                <a:off x="1097280" y="1571626"/>
                <a:ext cx="158176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DDFE7C-240A-49F3-A20A-21EC6ACD6ECD}"/>
                  </a:ext>
                </a:extLst>
              </p:cNvPr>
              <p:cNvSpPr/>
              <p:nvPr/>
            </p:nvSpPr>
            <p:spPr>
              <a:xfrm>
                <a:off x="1255456" y="965835"/>
                <a:ext cx="325694" cy="11677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739079-AA66-416E-A4BC-7492CD749E61}"/>
                  </a:ext>
                </a:extLst>
              </p:cNvPr>
              <p:cNvSpPr/>
              <p:nvPr/>
            </p:nvSpPr>
            <p:spPr>
              <a:xfrm>
                <a:off x="1581150" y="1176021"/>
                <a:ext cx="321684" cy="957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A763CF-0FE3-4115-8381-AE21C5747826}"/>
                  </a:ext>
                </a:extLst>
              </p:cNvPr>
              <p:cNvSpPr/>
              <p:nvPr/>
            </p:nvSpPr>
            <p:spPr>
              <a:xfrm>
                <a:off x="1902834" y="501652"/>
                <a:ext cx="310776" cy="16319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89F2763-A666-4CFA-98B4-839190CDF190}"/>
                  </a:ext>
                </a:extLst>
              </p:cNvPr>
              <p:cNvSpPr/>
              <p:nvPr/>
            </p:nvSpPr>
            <p:spPr>
              <a:xfrm>
                <a:off x="2205099" y="1571626"/>
                <a:ext cx="171389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3671D1-7181-478E-90DC-677DA09730B8}"/>
                  </a:ext>
                </a:extLst>
              </p:cNvPr>
              <p:cNvSpPr/>
              <p:nvPr/>
            </p:nvSpPr>
            <p:spPr>
              <a:xfrm>
                <a:off x="2373740" y="685075"/>
                <a:ext cx="310677" cy="14485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85AC2DF-321F-4440-8BDE-E401C373C1A8}"/>
                  </a:ext>
                </a:extLst>
              </p:cNvPr>
              <p:cNvSpPr/>
              <p:nvPr/>
            </p:nvSpPr>
            <p:spPr>
              <a:xfrm>
                <a:off x="2684417" y="1762760"/>
                <a:ext cx="154305" cy="370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77031C-2ED1-472D-9CBF-F3C0377252D9}"/>
                  </a:ext>
                </a:extLst>
              </p:cNvPr>
              <p:cNvCxnSpPr/>
              <p:nvPr/>
            </p:nvCxnSpPr>
            <p:spPr>
              <a:xfrm>
                <a:off x="96361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67E983F-7101-49E0-85B5-B5A738DD770E}"/>
                  </a:ext>
                </a:extLst>
              </p:cNvPr>
              <p:cNvCxnSpPr/>
              <p:nvPr/>
            </p:nvCxnSpPr>
            <p:spPr>
              <a:xfrm>
                <a:off x="114890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A82A32B-9B96-4E53-8F04-858822F54876}"/>
                  </a:ext>
                </a:extLst>
              </p:cNvPr>
              <p:cNvCxnSpPr/>
              <p:nvPr/>
            </p:nvCxnSpPr>
            <p:spPr>
              <a:xfrm>
                <a:off x="133419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005DEE9-C77D-4E40-BAE2-8D3D57876ABB}"/>
                  </a:ext>
                </a:extLst>
              </p:cNvPr>
              <p:cNvCxnSpPr/>
              <p:nvPr/>
            </p:nvCxnSpPr>
            <p:spPr>
              <a:xfrm>
                <a:off x="151949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D478442-3BE7-4117-9C37-B8E0250A049D}"/>
                  </a:ext>
                </a:extLst>
              </p:cNvPr>
              <p:cNvCxnSpPr/>
              <p:nvPr/>
            </p:nvCxnSpPr>
            <p:spPr>
              <a:xfrm>
                <a:off x="170478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85EC2EC-B247-4637-8192-C617788F6A37}"/>
                  </a:ext>
                </a:extLst>
              </p:cNvPr>
              <p:cNvCxnSpPr/>
              <p:nvPr/>
            </p:nvCxnSpPr>
            <p:spPr>
              <a:xfrm>
                <a:off x="189007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EF6BF54-98D0-4EA9-B50E-2923900B024F}"/>
                  </a:ext>
                </a:extLst>
              </p:cNvPr>
              <p:cNvCxnSpPr/>
              <p:nvPr/>
            </p:nvCxnSpPr>
            <p:spPr>
              <a:xfrm>
                <a:off x="207536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7814EAD-0B98-4381-A527-004C8E3A503A}"/>
                  </a:ext>
                </a:extLst>
              </p:cNvPr>
              <p:cNvCxnSpPr/>
              <p:nvPr/>
            </p:nvCxnSpPr>
            <p:spPr>
              <a:xfrm>
                <a:off x="226065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0591306-90B5-403A-B146-5E99A223E13C}"/>
                  </a:ext>
                </a:extLst>
              </p:cNvPr>
              <p:cNvCxnSpPr/>
              <p:nvPr/>
            </p:nvCxnSpPr>
            <p:spPr>
              <a:xfrm>
                <a:off x="244436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3839E1A-6C17-4DEA-A424-6343521F6DF1}"/>
                  </a:ext>
                </a:extLst>
              </p:cNvPr>
              <p:cNvCxnSpPr/>
              <p:nvPr/>
            </p:nvCxnSpPr>
            <p:spPr>
              <a:xfrm>
                <a:off x="262965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68B42C-A4C3-4B6A-849B-D9C49CBD42D5}"/>
                  </a:ext>
                </a:extLst>
              </p:cNvPr>
              <p:cNvCxnSpPr/>
              <p:nvPr/>
            </p:nvCxnSpPr>
            <p:spPr>
              <a:xfrm>
                <a:off x="281494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C616DB5-076D-4264-93E5-30AD6A153D3D}"/>
                  </a:ext>
                </a:extLst>
              </p:cNvPr>
              <p:cNvCxnSpPr/>
              <p:nvPr/>
            </p:nvCxnSpPr>
            <p:spPr>
              <a:xfrm flipH="1">
                <a:off x="820944" y="22743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1FFBD2-1364-4B70-9035-4C946BAA8AFB}"/>
                  </a:ext>
                </a:extLst>
              </p:cNvPr>
              <p:cNvCxnSpPr/>
              <p:nvPr/>
            </p:nvCxnSpPr>
            <p:spPr>
              <a:xfrm flipH="1">
                <a:off x="820944" y="245727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BDDA082-1C49-472E-952D-33E0CFE48279}"/>
                  </a:ext>
                </a:extLst>
              </p:cNvPr>
              <p:cNvCxnSpPr/>
              <p:nvPr/>
            </p:nvCxnSpPr>
            <p:spPr>
              <a:xfrm flipH="1">
                <a:off x="820944" y="264015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035736E-007B-4D14-8EDA-886ADC4986ED}"/>
                  </a:ext>
                </a:extLst>
              </p:cNvPr>
              <p:cNvCxnSpPr/>
              <p:nvPr/>
            </p:nvCxnSpPr>
            <p:spPr>
              <a:xfrm flipH="1">
                <a:off x="820944" y="282303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B4594C-C724-4E55-B9B3-EDCE6F9BF04C}"/>
                  </a:ext>
                </a:extLst>
              </p:cNvPr>
              <p:cNvCxnSpPr/>
              <p:nvPr/>
            </p:nvCxnSpPr>
            <p:spPr>
              <a:xfrm flipH="1">
                <a:off x="820944" y="300591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641BA1B-AE39-43DC-8948-B01C1093602F}"/>
                  </a:ext>
                </a:extLst>
              </p:cNvPr>
              <p:cNvCxnSpPr/>
              <p:nvPr/>
            </p:nvCxnSpPr>
            <p:spPr>
              <a:xfrm flipH="1">
                <a:off x="820944" y="31887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4F2CB9E-43A5-48F9-89FF-0162611D6079}"/>
                  </a:ext>
                </a:extLst>
              </p:cNvPr>
              <p:cNvGrpSpPr/>
              <p:nvPr/>
            </p:nvGrpSpPr>
            <p:grpSpPr>
              <a:xfrm>
                <a:off x="930058" y="1204266"/>
                <a:ext cx="7333661" cy="1991577"/>
                <a:chOff x="930058" y="1064566"/>
                <a:chExt cx="7333661" cy="199157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7694B78-82ED-4ABF-8C58-91F1AE78C215}"/>
                    </a:ext>
                  </a:extLst>
                </p:cNvPr>
                <p:cNvCxnSpPr/>
                <p:nvPr/>
              </p:nvCxnSpPr>
              <p:spPr>
                <a:xfrm>
                  <a:off x="3331921" y="1875542"/>
                  <a:ext cx="4931798" cy="0"/>
                </a:xfrm>
                <a:prstGeom prst="line">
                  <a:avLst/>
                </a:prstGeom>
                <a:noFill/>
                <a:ln w="152400" cap="rnd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008FFC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0" name="Freeform 77">
                  <a:extLst>
                    <a:ext uri="{FF2B5EF4-FFF2-40B4-BE49-F238E27FC236}">
                      <a16:creationId xmlns:a16="http://schemas.microsoft.com/office/drawing/2014/main" id="{79D95C1E-3365-4F03-8856-C4F409372905}"/>
                    </a:ext>
                  </a:extLst>
                </p:cNvPr>
                <p:cNvSpPr/>
                <p:nvPr/>
              </p:nvSpPr>
              <p:spPr>
                <a:xfrm>
                  <a:off x="5886578" y="1786879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78">
                  <a:extLst>
                    <a:ext uri="{FF2B5EF4-FFF2-40B4-BE49-F238E27FC236}">
                      <a16:creationId xmlns:a16="http://schemas.microsoft.com/office/drawing/2014/main" id="{693568F0-CA98-4458-96ED-FB359B22C8E2}"/>
                    </a:ext>
                  </a:extLst>
                </p:cNvPr>
                <p:cNvSpPr/>
                <p:nvPr/>
              </p:nvSpPr>
              <p:spPr>
                <a:xfrm>
                  <a:off x="5970742" y="1792882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79">
                  <a:extLst>
                    <a:ext uri="{FF2B5EF4-FFF2-40B4-BE49-F238E27FC236}">
                      <a16:creationId xmlns:a16="http://schemas.microsoft.com/office/drawing/2014/main" id="{70BD4772-65C0-4B00-9B7F-73E8877D3BF5}"/>
                    </a:ext>
                  </a:extLst>
                </p:cNvPr>
                <p:cNvSpPr/>
                <p:nvPr/>
              </p:nvSpPr>
              <p:spPr>
                <a:xfrm>
                  <a:off x="4863096" y="1780833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80">
                  <a:extLst>
                    <a:ext uri="{FF2B5EF4-FFF2-40B4-BE49-F238E27FC236}">
                      <a16:creationId xmlns:a16="http://schemas.microsoft.com/office/drawing/2014/main" id="{0E75E3C2-9022-4742-9F20-329538A6D14F}"/>
                    </a:ext>
                  </a:extLst>
                </p:cNvPr>
                <p:cNvSpPr/>
                <p:nvPr/>
              </p:nvSpPr>
              <p:spPr>
                <a:xfrm>
                  <a:off x="4930593" y="1793979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81">
                  <a:extLst>
                    <a:ext uri="{FF2B5EF4-FFF2-40B4-BE49-F238E27FC236}">
                      <a16:creationId xmlns:a16="http://schemas.microsoft.com/office/drawing/2014/main" id="{A6E2C494-05A2-4960-BC25-50B22FB75603}"/>
                    </a:ext>
                  </a:extLst>
                </p:cNvPr>
                <p:cNvSpPr/>
                <p:nvPr/>
              </p:nvSpPr>
              <p:spPr>
                <a:xfrm>
                  <a:off x="1584542" y="1875542"/>
                  <a:ext cx="1252603" cy="1067309"/>
                </a:xfrm>
                <a:custGeom>
                  <a:avLst/>
                  <a:gdLst>
                    <a:gd name="connsiteX0" fmla="*/ 0 w 1233814"/>
                    <a:gd name="connsiteY0" fmla="*/ 91044 h 1067309"/>
                    <a:gd name="connsiteX1" fmla="*/ 93946 w 1233814"/>
                    <a:gd name="connsiteY1" fmla="*/ 31546 h 1067309"/>
                    <a:gd name="connsiteX2" fmla="*/ 197285 w 1233814"/>
                    <a:gd name="connsiteY2" fmla="*/ 231 h 1067309"/>
                    <a:gd name="connsiteX3" fmla="*/ 275573 w 1233814"/>
                    <a:gd name="connsiteY3" fmla="*/ 22151 h 1067309"/>
                    <a:gd name="connsiteX4" fmla="*/ 350729 w 1233814"/>
                    <a:gd name="connsiteY4" fmla="*/ 103570 h 1067309"/>
                    <a:gd name="connsiteX5" fmla="*/ 403965 w 1233814"/>
                    <a:gd name="connsiteY5" fmla="*/ 300855 h 1067309"/>
                    <a:gd name="connsiteX6" fmla="*/ 510436 w 1233814"/>
                    <a:gd name="connsiteY6" fmla="*/ 795633 h 1067309"/>
                    <a:gd name="connsiteX7" fmla="*/ 616907 w 1233814"/>
                    <a:gd name="connsiteY7" fmla="*/ 970998 h 1067309"/>
                    <a:gd name="connsiteX8" fmla="*/ 729642 w 1233814"/>
                    <a:gd name="connsiteY8" fmla="*/ 1052417 h 1067309"/>
                    <a:gd name="connsiteX9" fmla="*/ 879954 w 1233814"/>
                    <a:gd name="connsiteY9" fmla="*/ 1055548 h 1067309"/>
                    <a:gd name="connsiteX10" fmla="*/ 1002083 w 1233814"/>
                    <a:gd name="connsiteY10" fmla="*/ 930288 h 1067309"/>
                    <a:gd name="connsiteX11" fmla="*/ 1102291 w 1233814"/>
                    <a:gd name="connsiteY11" fmla="*/ 660979 h 1067309"/>
                    <a:gd name="connsiteX12" fmla="*/ 1164921 w 1233814"/>
                    <a:gd name="connsiteY12" fmla="*/ 407326 h 1067309"/>
                    <a:gd name="connsiteX13" fmla="*/ 1233814 w 1233814"/>
                    <a:gd name="connsiteY13" fmla="*/ 188121 h 1067309"/>
                    <a:gd name="connsiteX0" fmla="*/ 0 w 1221288"/>
                    <a:gd name="connsiteY0" fmla="*/ 106701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25489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3208"/>
                    <a:gd name="connsiteY0" fmla="*/ 125489 h 1067309"/>
                    <a:gd name="connsiteX1" fmla="*/ 81420 w 1243208"/>
                    <a:gd name="connsiteY1" fmla="*/ 31546 h 1067309"/>
                    <a:gd name="connsiteX2" fmla="*/ 184759 w 1243208"/>
                    <a:gd name="connsiteY2" fmla="*/ 231 h 1067309"/>
                    <a:gd name="connsiteX3" fmla="*/ 263047 w 1243208"/>
                    <a:gd name="connsiteY3" fmla="*/ 22151 h 1067309"/>
                    <a:gd name="connsiteX4" fmla="*/ 338203 w 1243208"/>
                    <a:gd name="connsiteY4" fmla="*/ 103570 h 1067309"/>
                    <a:gd name="connsiteX5" fmla="*/ 391439 w 1243208"/>
                    <a:gd name="connsiteY5" fmla="*/ 300855 h 1067309"/>
                    <a:gd name="connsiteX6" fmla="*/ 497910 w 1243208"/>
                    <a:gd name="connsiteY6" fmla="*/ 795633 h 1067309"/>
                    <a:gd name="connsiteX7" fmla="*/ 604381 w 1243208"/>
                    <a:gd name="connsiteY7" fmla="*/ 970998 h 1067309"/>
                    <a:gd name="connsiteX8" fmla="*/ 717116 w 1243208"/>
                    <a:gd name="connsiteY8" fmla="*/ 1052417 h 1067309"/>
                    <a:gd name="connsiteX9" fmla="*/ 867428 w 1243208"/>
                    <a:gd name="connsiteY9" fmla="*/ 1055548 h 1067309"/>
                    <a:gd name="connsiteX10" fmla="*/ 989557 w 1243208"/>
                    <a:gd name="connsiteY10" fmla="*/ 930288 h 1067309"/>
                    <a:gd name="connsiteX11" fmla="*/ 1089765 w 1243208"/>
                    <a:gd name="connsiteY11" fmla="*/ 660979 h 1067309"/>
                    <a:gd name="connsiteX12" fmla="*/ 1152395 w 1243208"/>
                    <a:gd name="connsiteY12" fmla="*/ 407326 h 1067309"/>
                    <a:gd name="connsiteX13" fmla="*/ 1243208 w 1243208"/>
                    <a:gd name="connsiteY13" fmla="*/ 153674 h 1067309"/>
                    <a:gd name="connsiteX0" fmla="*/ 0 w 1252603"/>
                    <a:gd name="connsiteY0" fmla="*/ 125489 h 1067309"/>
                    <a:gd name="connsiteX1" fmla="*/ 81420 w 1252603"/>
                    <a:gd name="connsiteY1" fmla="*/ 31546 h 1067309"/>
                    <a:gd name="connsiteX2" fmla="*/ 184759 w 1252603"/>
                    <a:gd name="connsiteY2" fmla="*/ 231 h 1067309"/>
                    <a:gd name="connsiteX3" fmla="*/ 263047 w 1252603"/>
                    <a:gd name="connsiteY3" fmla="*/ 22151 h 1067309"/>
                    <a:gd name="connsiteX4" fmla="*/ 338203 w 1252603"/>
                    <a:gd name="connsiteY4" fmla="*/ 103570 h 1067309"/>
                    <a:gd name="connsiteX5" fmla="*/ 391439 w 1252603"/>
                    <a:gd name="connsiteY5" fmla="*/ 300855 h 1067309"/>
                    <a:gd name="connsiteX6" fmla="*/ 497910 w 1252603"/>
                    <a:gd name="connsiteY6" fmla="*/ 795633 h 1067309"/>
                    <a:gd name="connsiteX7" fmla="*/ 604381 w 1252603"/>
                    <a:gd name="connsiteY7" fmla="*/ 970998 h 1067309"/>
                    <a:gd name="connsiteX8" fmla="*/ 717116 w 1252603"/>
                    <a:gd name="connsiteY8" fmla="*/ 1052417 h 1067309"/>
                    <a:gd name="connsiteX9" fmla="*/ 867428 w 1252603"/>
                    <a:gd name="connsiteY9" fmla="*/ 1055548 h 1067309"/>
                    <a:gd name="connsiteX10" fmla="*/ 989557 w 1252603"/>
                    <a:gd name="connsiteY10" fmla="*/ 930288 h 1067309"/>
                    <a:gd name="connsiteX11" fmla="*/ 1089765 w 1252603"/>
                    <a:gd name="connsiteY11" fmla="*/ 660979 h 1067309"/>
                    <a:gd name="connsiteX12" fmla="*/ 1152395 w 1252603"/>
                    <a:gd name="connsiteY12" fmla="*/ 407326 h 1067309"/>
                    <a:gd name="connsiteX13" fmla="*/ 1252603 w 1252603"/>
                    <a:gd name="connsiteY13" fmla="*/ 156806 h 106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2603" h="1067309">
                      <a:moveTo>
                        <a:pt x="0" y="125489"/>
                      </a:moveTo>
                      <a:cubicBezTo>
                        <a:pt x="36795" y="84518"/>
                        <a:pt x="50627" y="52422"/>
                        <a:pt x="81420" y="31546"/>
                      </a:cubicBezTo>
                      <a:cubicBezTo>
                        <a:pt x="112213" y="10670"/>
                        <a:pt x="154488" y="1797"/>
                        <a:pt x="184759" y="231"/>
                      </a:cubicBezTo>
                      <a:cubicBezTo>
                        <a:pt x="215030" y="-1335"/>
                        <a:pt x="237473" y="4928"/>
                        <a:pt x="263047" y="22151"/>
                      </a:cubicBezTo>
                      <a:cubicBezTo>
                        <a:pt x="288621" y="39374"/>
                        <a:pt x="316804" y="57119"/>
                        <a:pt x="338203" y="103570"/>
                      </a:cubicBezTo>
                      <a:cubicBezTo>
                        <a:pt x="359602" y="150021"/>
                        <a:pt x="364821" y="185511"/>
                        <a:pt x="391439" y="300855"/>
                      </a:cubicBezTo>
                      <a:cubicBezTo>
                        <a:pt x="418057" y="416199"/>
                        <a:pt x="462420" y="683942"/>
                        <a:pt x="497910" y="795633"/>
                      </a:cubicBezTo>
                      <a:cubicBezTo>
                        <a:pt x="533400" y="907324"/>
                        <a:pt x="567847" y="928201"/>
                        <a:pt x="604381" y="970998"/>
                      </a:cubicBezTo>
                      <a:cubicBezTo>
                        <a:pt x="640915" y="1013795"/>
                        <a:pt x="673275" y="1038325"/>
                        <a:pt x="717116" y="1052417"/>
                      </a:cubicBezTo>
                      <a:cubicBezTo>
                        <a:pt x="760957" y="1066509"/>
                        <a:pt x="822021" y="1075903"/>
                        <a:pt x="867428" y="1055548"/>
                      </a:cubicBezTo>
                      <a:cubicBezTo>
                        <a:pt x="912835" y="1035193"/>
                        <a:pt x="952501" y="996050"/>
                        <a:pt x="989557" y="930288"/>
                      </a:cubicBezTo>
                      <a:cubicBezTo>
                        <a:pt x="1026613" y="864527"/>
                        <a:pt x="1062625" y="748139"/>
                        <a:pt x="1089765" y="660979"/>
                      </a:cubicBezTo>
                      <a:cubicBezTo>
                        <a:pt x="1116905" y="573819"/>
                        <a:pt x="1125255" y="491355"/>
                        <a:pt x="1152395" y="407326"/>
                      </a:cubicBezTo>
                      <a:cubicBezTo>
                        <a:pt x="1179535" y="323297"/>
                        <a:pt x="1204064" y="211607"/>
                        <a:pt x="1252603" y="156806"/>
                      </a:cubicBezTo>
                    </a:path>
                  </a:pathLst>
                </a:custGeom>
                <a:noFill/>
                <a:ln w="152400" cap="rnd">
                  <a:solidFill>
                    <a:srgbClr val="008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82">
                  <a:extLst>
                    <a:ext uri="{FF2B5EF4-FFF2-40B4-BE49-F238E27FC236}">
                      <a16:creationId xmlns:a16="http://schemas.microsoft.com/office/drawing/2014/main" id="{989EE42E-C8E1-4EEA-9496-324D3AB6AED5}"/>
                    </a:ext>
                  </a:extLst>
                </p:cNvPr>
                <p:cNvSpPr/>
                <p:nvPr/>
              </p:nvSpPr>
              <p:spPr>
                <a:xfrm>
                  <a:off x="930058" y="1064566"/>
                  <a:ext cx="2401863" cy="1088051"/>
                </a:xfrm>
                <a:custGeom>
                  <a:avLst/>
                  <a:gdLst>
                    <a:gd name="connsiteX0" fmla="*/ 0 w 2091846"/>
                    <a:gd name="connsiteY0" fmla="*/ 1076333 h 1084914"/>
                    <a:gd name="connsiteX1" fmla="*/ 284967 w 2091846"/>
                    <a:gd name="connsiteY1" fmla="*/ 1082596 h 1084914"/>
                    <a:gd name="connsiteX2" fmla="*/ 488515 w 2091846"/>
                    <a:gd name="connsiteY2" fmla="*/ 1041886 h 1084914"/>
                    <a:gd name="connsiteX3" fmla="*/ 638827 w 2091846"/>
                    <a:gd name="connsiteY3" fmla="*/ 932283 h 1084914"/>
                    <a:gd name="connsiteX4" fmla="*/ 720246 w 2091846"/>
                    <a:gd name="connsiteY4" fmla="*/ 672368 h 1084914"/>
                    <a:gd name="connsiteX5" fmla="*/ 829849 w 2091846"/>
                    <a:gd name="connsiteY5" fmla="*/ 221431 h 1084914"/>
                    <a:gd name="connsiteX6" fmla="*/ 914400 w 2091846"/>
                    <a:gd name="connsiteY6" fmla="*/ 67987 h 1084914"/>
                    <a:gd name="connsiteX7" fmla="*/ 992687 w 2091846"/>
                    <a:gd name="connsiteY7" fmla="*/ 14752 h 1084914"/>
                    <a:gd name="connsiteX8" fmla="*/ 1077238 w 2091846"/>
                    <a:gd name="connsiteY8" fmla="*/ 2226 h 1084914"/>
                    <a:gd name="connsiteX9" fmla="*/ 1183709 w 2091846"/>
                    <a:gd name="connsiteY9" fmla="*/ 52330 h 1084914"/>
                    <a:gd name="connsiteX10" fmla="*/ 1302706 w 2091846"/>
                    <a:gd name="connsiteY10" fmla="*/ 296587 h 1084914"/>
                    <a:gd name="connsiteX11" fmla="*/ 1484334 w 2091846"/>
                    <a:gd name="connsiteY11" fmla="*/ 838338 h 1084914"/>
                    <a:gd name="connsiteX12" fmla="*/ 1615857 w 2091846"/>
                    <a:gd name="connsiteY12" fmla="*/ 998045 h 1084914"/>
                    <a:gd name="connsiteX13" fmla="*/ 1750512 w 2091846"/>
                    <a:gd name="connsiteY13" fmla="*/ 1038755 h 1084914"/>
                    <a:gd name="connsiteX14" fmla="*/ 1860115 w 2091846"/>
                    <a:gd name="connsiteY14" fmla="*/ 998045 h 1084914"/>
                    <a:gd name="connsiteX15" fmla="*/ 1913350 w 2091846"/>
                    <a:gd name="connsiteY15" fmla="*/ 891574 h 1084914"/>
                    <a:gd name="connsiteX16" fmla="*/ 1985375 w 2091846"/>
                    <a:gd name="connsiteY16" fmla="*/ 822681 h 1084914"/>
                    <a:gd name="connsiteX17" fmla="*/ 2091846 w 2091846"/>
                    <a:gd name="connsiteY17" fmla="*/ 797629 h 1084914"/>
                    <a:gd name="connsiteX0" fmla="*/ 0 w 2123162"/>
                    <a:gd name="connsiteY0" fmla="*/ 1085728 h 1089324"/>
                    <a:gd name="connsiteX1" fmla="*/ 316283 w 2123162"/>
                    <a:gd name="connsiteY1" fmla="*/ 1082596 h 1089324"/>
                    <a:gd name="connsiteX2" fmla="*/ 519831 w 2123162"/>
                    <a:gd name="connsiteY2" fmla="*/ 1041886 h 1089324"/>
                    <a:gd name="connsiteX3" fmla="*/ 670143 w 2123162"/>
                    <a:gd name="connsiteY3" fmla="*/ 932283 h 1089324"/>
                    <a:gd name="connsiteX4" fmla="*/ 751562 w 2123162"/>
                    <a:gd name="connsiteY4" fmla="*/ 672368 h 1089324"/>
                    <a:gd name="connsiteX5" fmla="*/ 861165 w 2123162"/>
                    <a:gd name="connsiteY5" fmla="*/ 221431 h 1089324"/>
                    <a:gd name="connsiteX6" fmla="*/ 945716 w 2123162"/>
                    <a:gd name="connsiteY6" fmla="*/ 67987 h 1089324"/>
                    <a:gd name="connsiteX7" fmla="*/ 1024003 w 2123162"/>
                    <a:gd name="connsiteY7" fmla="*/ 14752 h 1089324"/>
                    <a:gd name="connsiteX8" fmla="*/ 1108554 w 2123162"/>
                    <a:gd name="connsiteY8" fmla="*/ 2226 h 1089324"/>
                    <a:gd name="connsiteX9" fmla="*/ 1215025 w 2123162"/>
                    <a:gd name="connsiteY9" fmla="*/ 52330 h 1089324"/>
                    <a:gd name="connsiteX10" fmla="*/ 1334022 w 2123162"/>
                    <a:gd name="connsiteY10" fmla="*/ 296587 h 1089324"/>
                    <a:gd name="connsiteX11" fmla="*/ 1515650 w 2123162"/>
                    <a:gd name="connsiteY11" fmla="*/ 838338 h 1089324"/>
                    <a:gd name="connsiteX12" fmla="*/ 1647173 w 2123162"/>
                    <a:gd name="connsiteY12" fmla="*/ 998045 h 1089324"/>
                    <a:gd name="connsiteX13" fmla="*/ 1781828 w 2123162"/>
                    <a:gd name="connsiteY13" fmla="*/ 1038755 h 1089324"/>
                    <a:gd name="connsiteX14" fmla="*/ 1891431 w 2123162"/>
                    <a:gd name="connsiteY14" fmla="*/ 998045 h 1089324"/>
                    <a:gd name="connsiteX15" fmla="*/ 1944666 w 2123162"/>
                    <a:gd name="connsiteY15" fmla="*/ 891574 h 1089324"/>
                    <a:gd name="connsiteX16" fmla="*/ 2016691 w 2123162"/>
                    <a:gd name="connsiteY16" fmla="*/ 822681 h 1089324"/>
                    <a:gd name="connsiteX17" fmla="*/ 2123162 w 2123162"/>
                    <a:gd name="connsiteY17" fmla="*/ 797629 h 1089324"/>
                    <a:gd name="connsiteX0" fmla="*/ 0 w 2116898"/>
                    <a:gd name="connsiteY0" fmla="*/ 1076333 h 1084914"/>
                    <a:gd name="connsiteX1" fmla="*/ 310019 w 2116898"/>
                    <a:gd name="connsiteY1" fmla="*/ 1082596 h 1084914"/>
                    <a:gd name="connsiteX2" fmla="*/ 513567 w 2116898"/>
                    <a:gd name="connsiteY2" fmla="*/ 1041886 h 1084914"/>
                    <a:gd name="connsiteX3" fmla="*/ 663879 w 2116898"/>
                    <a:gd name="connsiteY3" fmla="*/ 932283 h 1084914"/>
                    <a:gd name="connsiteX4" fmla="*/ 745298 w 2116898"/>
                    <a:gd name="connsiteY4" fmla="*/ 672368 h 1084914"/>
                    <a:gd name="connsiteX5" fmla="*/ 854901 w 2116898"/>
                    <a:gd name="connsiteY5" fmla="*/ 221431 h 1084914"/>
                    <a:gd name="connsiteX6" fmla="*/ 939452 w 2116898"/>
                    <a:gd name="connsiteY6" fmla="*/ 67987 h 1084914"/>
                    <a:gd name="connsiteX7" fmla="*/ 1017739 w 2116898"/>
                    <a:gd name="connsiteY7" fmla="*/ 14752 h 1084914"/>
                    <a:gd name="connsiteX8" fmla="*/ 1102290 w 2116898"/>
                    <a:gd name="connsiteY8" fmla="*/ 2226 h 1084914"/>
                    <a:gd name="connsiteX9" fmla="*/ 1208761 w 2116898"/>
                    <a:gd name="connsiteY9" fmla="*/ 52330 h 1084914"/>
                    <a:gd name="connsiteX10" fmla="*/ 1327758 w 2116898"/>
                    <a:gd name="connsiteY10" fmla="*/ 296587 h 1084914"/>
                    <a:gd name="connsiteX11" fmla="*/ 1509386 w 2116898"/>
                    <a:gd name="connsiteY11" fmla="*/ 838338 h 1084914"/>
                    <a:gd name="connsiteX12" fmla="*/ 1640909 w 2116898"/>
                    <a:gd name="connsiteY12" fmla="*/ 998045 h 1084914"/>
                    <a:gd name="connsiteX13" fmla="*/ 1775564 w 2116898"/>
                    <a:gd name="connsiteY13" fmla="*/ 1038755 h 1084914"/>
                    <a:gd name="connsiteX14" fmla="*/ 1885167 w 2116898"/>
                    <a:gd name="connsiteY14" fmla="*/ 998045 h 1084914"/>
                    <a:gd name="connsiteX15" fmla="*/ 1938402 w 2116898"/>
                    <a:gd name="connsiteY15" fmla="*/ 891574 h 1084914"/>
                    <a:gd name="connsiteX16" fmla="*/ 2010427 w 2116898"/>
                    <a:gd name="connsiteY16" fmla="*/ 822681 h 1084914"/>
                    <a:gd name="connsiteX17" fmla="*/ 2116898 w 2116898"/>
                    <a:gd name="connsiteY17" fmla="*/ 797629 h 1084914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32283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29641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39036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1495 w 2116898"/>
                    <a:gd name="connsiteY10" fmla="*/ 309114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996 h 1081400"/>
                    <a:gd name="connsiteX1" fmla="*/ 300624 w 2116898"/>
                    <a:gd name="connsiteY1" fmla="*/ 1076996 h 1081400"/>
                    <a:gd name="connsiteX2" fmla="*/ 513567 w 2116898"/>
                    <a:gd name="connsiteY2" fmla="*/ 1042549 h 1081400"/>
                    <a:gd name="connsiteX3" fmla="*/ 663879 w 2116898"/>
                    <a:gd name="connsiteY3" fmla="*/ 914157 h 1081400"/>
                    <a:gd name="connsiteX4" fmla="*/ 742168 w 2116898"/>
                    <a:gd name="connsiteY4" fmla="*/ 632322 h 1081400"/>
                    <a:gd name="connsiteX5" fmla="*/ 829849 w 2116898"/>
                    <a:gd name="connsiteY5" fmla="*/ 262804 h 1081400"/>
                    <a:gd name="connsiteX6" fmla="*/ 939452 w 2116898"/>
                    <a:gd name="connsiteY6" fmla="*/ 68650 h 1081400"/>
                    <a:gd name="connsiteX7" fmla="*/ 1017739 w 2116898"/>
                    <a:gd name="connsiteY7" fmla="*/ 15415 h 1081400"/>
                    <a:gd name="connsiteX8" fmla="*/ 1102290 w 2116898"/>
                    <a:gd name="connsiteY8" fmla="*/ 2889 h 1081400"/>
                    <a:gd name="connsiteX9" fmla="*/ 1189972 w 2116898"/>
                    <a:gd name="connsiteY9" fmla="*/ 62388 h 1081400"/>
                    <a:gd name="connsiteX10" fmla="*/ 1321495 w 2116898"/>
                    <a:gd name="connsiteY10" fmla="*/ 309777 h 1081400"/>
                    <a:gd name="connsiteX11" fmla="*/ 1509386 w 2116898"/>
                    <a:gd name="connsiteY11" fmla="*/ 839001 h 1081400"/>
                    <a:gd name="connsiteX12" fmla="*/ 1640909 w 2116898"/>
                    <a:gd name="connsiteY12" fmla="*/ 998708 h 1081400"/>
                    <a:gd name="connsiteX13" fmla="*/ 1775564 w 2116898"/>
                    <a:gd name="connsiteY13" fmla="*/ 1039418 h 1081400"/>
                    <a:gd name="connsiteX14" fmla="*/ 1885167 w 2116898"/>
                    <a:gd name="connsiteY14" fmla="*/ 998708 h 1081400"/>
                    <a:gd name="connsiteX15" fmla="*/ 1938402 w 2116898"/>
                    <a:gd name="connsiteY15" fmla="*/ 892237 h 1081400"/>
                    <a:gd name="connsiteX16" fmla="*/ 2010427 w 2116898"/>
                    <a:gd name="connsiteY16" fmla="*/ 823344 h 1081400"/>
                    <a:gd name="connsiteX17" fmla="*/ 2116898 w 2116898"/>
                    <a:gd name="connsiteY17" fmla="*/ 798292 h 1081400"/>
                    <a:gd name="connsiteX0" fmla="*/ 0 w 2116898"/>
                    <a:gd name="connsiteY0" fmla="*/ 1077218 h 1081622"/>
                    <a:gd name="connsiteX1" fmla="*/ 300624 w 2116898"/>
                    <a:gd name="connsiteY1" fmla="*/ 1077218 h 1081622"/>
                    <a:gd name="connsiteX2" fmla="*/ 513567 w 2116898"/>
                    <a:gd name="connsiteY2" fmla="*/ 1042771 h 1081622"/>
                    <a:gd name="connsiteX3" fmla="*/ 663879 w 2116898"/>
                    <a:gd name="connsiteY3" fmla="*/ 914379 h 1081622"/>
                    <a:gd name="connsiteX4" fmla="*/ 742168 w 2116898"/>
                    <a:gd name="connsiteY4" fmla="*/ 632544 h 1081622"/>
                    <a:gd name="connsiteX5" fmla="*/ 829849 w 2116898"/>
                    <a:gd name="connsiteY5" fmla="*/ 263026 h 1081622"/>
                    <a:gd name="connsiteX6" fmla="*/ 939452 w 2116898"/>
                    <a:gd name="connsiteY6" fmla="*/ 68872 h 1081622"/>
                    <a:gd name="connsiteX7" fmla="*/ 1017739 w 2116898"/>
                    <a:gd name="connsiteY7" fmla="*/ 15637 h 1081622"/>
                    <a:gd name="connsiteX8" fmla="*/ 1102290 w 2116898"/>
                    <a:gd name="connsiteY8" fmla="*/ 3111 h 1081622"/>
                    <a:gd name="connsiteX9" fmla="*/ 1196235 w 2116898"/>
                    <a:gd name="connsiteY9" fmla="*/ 65742 h 1081622"/>
                    <a:gd name="connsiteX10" fmla="*/ 1321495 w 2116898"/>
                    <a:gd name="connsiteY10" fmla="*/ 309999 h 1081622"/>
                    <a:gd name="connsiteX11" fmla="*/ 1509386 w 2116898"/>
                    <a:gd name="connsiteY11" fmla="*/ 839223 h 1081622"/>
                    <a:gd name="connsiteX12" fmla="*/ 1640909 w 2116898"/>
                    <a:gd name="connsiteY12" fmla="*/ 998930 h 1081622"/>
                    <a:gd name="connsiteX13" fmla="*/ 1775564 w 2116898"/>
                    <a:gd name="connsiteY13" fmla="*/ 1039640 h 1081622"/>
                    <a:gd name="connsiteX14" fmla="*/ 1885167 w 2116898"/>
                    <a:gd name="connsiteY14" fmla="*/ 998930 h 1081622"/>
                    <a:gd name="connsiteX15" fmla="*/ 1938402 w 2116898"/>
                    <a:gd name="connsiteY15" fmla="*/ 892459 h 1081622"/>
                    <a:gd name="connsiteX16" fmla="*/ 2010427 w 2116898"/>
                    <a:gd name="connsiteY16" fmla="*/ 823566 h 1081622"/>
                    <a:gd name="connsiteX17" fmla="*/ 2116898 w 2116898"/>
                    <a:gd name="connsiteY17" fmla="*/ 798514 h 1081622"/>
                    <a:gd name="connsiteX0" fmla="*/ 0 w 2116898"/>
                    <a:gd name="connsiteY0" fmla="*/ 1061645 h 1066049"/>
                    <a:gd name="connsiteX1" fmla="*/ 300624 w 2116898"/>
                    <a:gd name="connsiteY1" fmla="*/ 1061645 h 1066049"/>
                    <a:gd name="connsiteX2" fmla="*/ 513567 w 2116898"/>
                    <a:gd name="connsiteY2" fmla="*/ 1027198 h 1066049"/>
                    <a:gd name="connsiteX3" fmla="*/ 663879 w 2116898"/>
                    <a:gd name="connsiteY3" fmla="*/ 898806 h 1066049"/>
                    <a:gd name="connsiteX4" fmla="*/ 742168 w 2116898"/>
                    <a:gd name="connsiteY4" fmla="*/ 616971 h 1066049"/>
                    <a:gd name="connsiteX5" fmla="*/ 829849 w 2116898"/>
                    <a:gd name="connsiteY5" fmla="*/ 247453 h 1066049"/>
                    <a:gd name="connsiteX6" fmla="*/ 939452 w 2116898"/>
                    <a:gd name="connsiteY6" fmla="*/ 53299 h 1066049"/>
                    <a:gd name="connsiteX7" fmla="*/ 1017739 w 2116898"/>
                    <a:gd name="connsiteY7" fmla="*/ 64 h 1066049"/>
                    <a:gd name="connsiteX8" fmla="*/ 1196235 w 2116898"/>
                    <a:gd name="connsiteY8" fmla="*/ 50169 h 1066049"/>
                    <a:gd name="connsiteX9" fmla="*/ 1321495 w 2116898"/>
                    <a:gd name="connsiteY9" fmla="*/ 294426 h 1066049"/>
                    <a:gd name="connsiteX10" fmla="*/ 1509386 w 2116898"/>
                    <a:gd name="connsiteY10" fmla="*/ 823650 h 1066049"/>
                    <a:gd name="connsiteX11" fmla="*/ 1640909 w 2116898"/>
                    <a:gd name="connsiteY11" fmla="*/ 983357 h 1066049"/>
                    <a:gd name="connsiteX12" fmla="*/ 1775564 w 2116898"/>
                    <a:gd name="connsiteY12" fmla="*/ 1024067 h 1066049"/>
                    <a:gd name="connsiteX13" fmla="*/ 1885167 w 2116898"/>
                    <a:gd name="connsiteY13" fmla="*/ 983357 h 1066049"/>
                    <a:gd name="connsiteX14" fmla="*/ 1938402 w 2116898"/>
                    <a:gd name="connsiteY14" fmla="*/ 876886 h 1066049"/>
                    <a:gd name="connsiteX15" fmla="*/ 2010427 w 2116898"/>
                    <a:gd name="connsiteY15" fmla="*/ 807993 h 1066049"/>
                    <a:gd name="connsiteX16" fmla="*/ 2116898 w 2116898"/>
                    <a:gd name="connsiteY16" fmla="*/ 782941 h 1066049"/>
                    <a:gd name="connsiteX0" fmla="*/ 0 w 2116898"/>
                    <a:gd name="connsiteY0" fmla="*/ 1086641 h 1091045"/>
                    <a:gd name="connsiteX1" fmla="*/ 300624 w 2116898"/>
                    <a:gd name="connsiteY1" fmla="*/ 1086641 h 1091045"/>
                    <a:gd name="connsiteX2" fmla="*/ 513567 w 2116898"/>
                    <a:gd name="connsiteY2" fmla="*/ 1052194 h 1091045"/>
                    <a:gd name="connsiteX3" fmla="*/ 663879 w 2116898"/>
                    <a:gd name="connsiteY3" fmla="*/ 923802 h 1091045"/>
                    <a:gd name="connsiteX4" fmla="*/ 742168 w 2116898"/>
                    <a:gd name="connsiteY4" fmla="*/ 641967 h 1091045"/>
                    <a:gd name="connsiteX5" fmla="*/ 829849 w 2116898"/>
                    <a:gd name="connsiteY5" fmla="*/ 272449 h 1091045"/>
                    <a:gd name="connsiteX6" fmla="*/ 939452 w 2116898"/>
                    <a:gd name="connsiteY6" fmla="*/ 78295 h 1091045"/>
                    <a:gd name="connsiteX7" fmla="*/ 1080369 w 2116898"/>
                    <a:gd name="connsiteY7" fmla="*/ 8 h 1091045"/>
                    <a:gd name="connsiteX8" fmla="*/ 1196235 w 2116898"/>
                    <a:gd name="connsiteY8" fmla="*/ 75165 h 1091045"/>
                    <a:gd name="connsiteX9" fmla="*/ 1321495 w 2116898"/>
                    <a:gd name="connsiteY9" fmla="*/ 319422 h 1091045"/>
                    <a:gd name="connsiteX10" fmla="*/ 1509386 w 2116898"/>
                    <a:gd name="connsiteY10" fmla="*/ 848646 h 1091045"/>
                    <a:gd name="connsiteX11" fmla="*/ 1640909 w 2116898"/>
                    <a:gd name="connsiteY11" fmla="*/ 1008353 h 1091045"/>
                    <a:gd name="connsiteX12" fmla="*/ 1775564 w 2116898"/>
                    <a:gd name="connsiteY12" fmla="*/ 1049063 h 1091045"/>
                    <a:gd name="connsiteX13" fmla="*/ 1885167 w 2116898"/>
                    <a:gd name="connsiteY13" fmla="*/ 1008353 h 1091045"/>
                    <a:gd name="connsiteX14" fmla="*/ 1938402 w 2116898"/>
                    <a:gd name="connsiteY14" fmla="*/ 901882 h 1091045"/>
                    <a:gd name="connsiteX15" fmla="*/ 2010427 w 2116898"/>
                    <a:gd name="connsiteY15" fmla="*/ 832989 h 1091045"/>
                    <a:gd name="connsiteX16" fmla="*/ 2116898 w 2116898"/>
                    <a:gd name="connsiteY16" fmla="*/ 807937 h 1091045"/>
                    <a:gd name="connsiteX0" fmla="*/ 0 w 2116898"/>
                    <a:gd name="connsiteY0" fmla="*/ 1074124 h 1078528"/>
                    <a:gd name="connsiteX1" fmla="*/ 300624 w 2116898"/>
                    <a:gd name="connsiteY1" fmla="*/ 1074124 h 1078528"/>
                    <a:gd name="connsiteX2" fmla="*/ 513567 w 2116898"/>
                    <a:gd name="connsiteY2" fmla="*/ 1039677 h 1078528"/>
                    <a:gd name="connsiteX3" fmla="*/ 663879 w 2116898"/>
                    <a:gd name="connsiteY3" fmla="*/ 911285 h 1078528"/>
                    <a:gd name="connsiteX4" fmla="*/ 742168 w 2116898"/>
                    <a:gd name="connsiteY4" fmla="*/ 629450 h 1078528"/>
                    <a:gd name="connsiteX5" fmla="*/ 829849 w 2116898"/>
                    <a:gd name="connsiteY5" fmla="*/ 259932 h 1078528"/>
                    <a:gd name="connsiteX6" fmla="*/ 939452 w 2116898"/>
                    <a:gd name="connsiteY6" fmla="*/ 65778 h 1078528"/>
                    <a:gd name="connsiteX7" fmla="*/ 1092895 w 2116898"/>
                    <a:gd name="connsiteY7" fmla="*/ 17 h 1078528"/>
                    <a:gd name="connsiteX8" fmla="*/ 1196235 w 2116898"/>
                    <a:gd name="connsiteY8" fmla="*/ 62648 h 1078528"/>
                    <a:gd name="connsiteX9" fmla="*/ 1321495 w 2116898"/>
                    <a:gd name="connsiteY9" fmla="*/ 306905 h 1078528"/>
                    <a:gd name="connsiteX10" fmla="*/ 1509386 w 2116898"/>
                    <a:gd name="connsiteY10" fmla="*/ 836129 h 1078528"/>
                    <a:gd name="connsiteX11" fmla="*/ 1640909 w 2116898"/>
                    <a:gd name="connsiteY11" fmla="*/ 995836 h 1078528"/>
                    <a:gd name="connsiteX12" fmla="*/ 1775564 w 2116898"/>
                    <a:gd name="connsiteY12" fmla="*/ 1036546 h 1078528"/>
                    <a:gd name="connsiteX13" fmla="*/ 1885167 w 2116898"/>
                    <a:gd name="connsiteY13" fmla="*/ 995836 h 1078528"/>
                    <a:gd name="connsiteX14" fmla="*/ 1938402 w 2116898"/>
                    <a:gd name="connsiteY14" fmla="*/ 889365 h 1078528"/>
                    <a:gd name="connsiteX15" fmla="*/ 2010427 w 2116898"/>
                    <a:gd name="connsiteY15" fmla="*/ 820472 h 1078528"/>
                    <a:gd name="connsiteX16" fmla="*/ 2116898 w 2116898"/>
                    <a:gd name="connsiteY16" fmla="*/ 795420 h 1078528"/>
                    <a:gd name="connsiteX0" fmla="*/ 0 w 2116898"/>
                    <a:gd name="connsiteY0" fmla="*/ 1083511 h 1087915"/>
                    <a:gd name="connsiteX1" fmla="*/ 300624 w 2116898"/>
                    <a:gd name="connsiteY1" fmla="*/ 1083511 h 1087915"/>
                    <a:gd name="connsiteX2" fmla="*/ 513567 w 2116898"/>
                    <a:gd name="connsiteY2" fmla="*/ 1049064 h 1087915"/>
                    <a:gd name="connsiteX3" fmla="*/ 663879 w 2116898"/>
                    <a:gd name="connsiteY3" fmla="*/ 920672 h 1087915"/>
                    <a:gd name="connsiteX4" fmla="*/ 742168 w 2116898"/>
                    <a:gd name="connsiteY4" fmla="*/ 638837 h 1087915"/>
                    <a:gd name="connsiteX5" fmla="*/ 829849 w 2116898"/>
                    <a:gd name="connsiteY5" fmla="*/ 269319 h 1087915"/>
                    <a:gd name="connsiteX6" fmla="*/ 939452 w 2116898"/>
                    <a:gd name="connsiteY6" fmla="*/ 75165 h 1087915"/>
                    <a:gd name="connsiteX7" fmla="*/ 1089764 w 2116898"/>
                    <a:gd name="connsiteY7" fmla="*/ 10 h 1087915"/>
                    <a:gd name="connsiteX8" fmla="*/ 1196235 w 2116898"/>
                    <a:gd name="connsiteY8" fmla="*/ 72035 h 1087915"/>
                    <a:gd name="connsiteX9" fmla="*/ 1321495 w 2116898"/>
                    <a:gd name="connsiteY9" fmla="*/ 316292 h 1087915"/>
                    <a:gd name="connsiteX10" fmla="*/ 1509386 w 2116898"/>
                    <a:gd name="connsiteY10" fmla="*/ 845516 h 1087915"/>
                    <a:gd name="connsiteX11" fmla="*/ 1640909 w 2116898"/>
                    <a:gd name="connsiteY11" fmla="*/ 1005223 h 1087915"/>
                    <a:gd name="connsiteX12" fmla="*/ 1775564 w 2116898"/>
                    <a:gd name="connsiteY12" fmla="*/ 1045933 h 1087915"/>
                    <a:gd name="connsiteX13" fmla="*/ 1885167 w 2116898"/>
                    <a:gd name="connsiteY13" fmla="*/ 1005223 h 1087915"/>
                    <a:gd name="connsiteX14" fmla="*/ 1938402 w 2116898"/>
                    <a:gd name="connsiteY14" fmla="*/ 898752 h 1087915"/>
                    <a:gd name="connsiteX15" fmla="*/ 2010427 w 2116898"/>
                    <a:gd name="connsiteY15" fmla="*/ 829859 h 1087915"/>
                    <a:gd name="connsiteX16" fmla="*/ 2116898 w 2116898"/>
                    <a:gd name="connsiteY16" fmla="*/ 804807 h 1087915"/>
                    <a:gd name="connsiteX0" fmla="*/ 0 w 2116898"/>
                    <a:gd name="connsiteY0" fmla="*/ 1084558 h 1088962"/>
                    <a:gd name="connsiteX1" fmla="*/ 300624 w 2116898"/>
                    <a:gd name="connsiteY1" fmla="*/ 1084558 h 1088962"/>
                    <a:gd name="connsiteX2" fmla="*/ 513567 w 2116898"/>
                    <a:gd name="connsiteY2" fmla="*/ 1050111 h 1088962"/>
                    <a:gd name="connsiteX3" fmla="*/ 663879 w 2116898"/>
                    <a:gd name="connsiteY3" fmla="*/ 921719 h 1088962"/>
                    <a:gd name="connsiteX4" fmla="*/ 742168 w 2116898"/>
                    <a:gd name="connsiteY4" fmla="*/ 639884 h 1088962"/>
                    <a:gd name="connsiteX5" fmla="*/ 829849 w 2116898"/>
                    <a:gd name="connsiteY5" fmla="*/ 270366 h 1088962"/>
                    <a:gd name="connsiteX6" fmla="*/ 939452 w 2116898"/>
                    <a:gd name="connsiteY6" fmla="*/ 76212 h 1088962"/>
                    <a:gd name="connsiteX7" fmla="*/ 1089764 w 2116898"/>
                    <a:gd name="connsiteY7" fmla="*/ 1057 h 1088962"/>
                    <a:gd name="connsiteX8" fmla="*/ 1196235 w 2116898"/>
                    <a:gd name="connsiteY8" fmla="*/ 73082 h 1088962"/>
                    <a:gd name="connsiteX9" fmla="*/ 1321495 w 2116898"/>
                    <a:gd name="connsiteY9" fmla="*/ 317339 h 1088962"/>
                    <a:gd name="connsiteX10" fmla="*/ 1509386 w 2116898"/>
                    <a:gd name="connsiteY10" fmla="*/ 846563 h 1088962"/>
                    <a:gd name="connsiteX11" fmla="*/ 1640909 w 2116898"/>
                    <a:gd name="connsiteY11" fmla="*/ 1006270 h 1088962"/>
                    <a:gd name="connsiteX12" fmla="*/ 1775564 w 2116898"/>
                    <a:gd name="connsiteY12" fmla="*/ 1046980 h 1088962"/>
                    <a:gd name="connsiteX13" fmla="*/ 1885167 w 2116898"/>
                    <a:gd name="connsiteY13" fmla="*/ 1006270 h 1088962"/>
                    <a:gd name="connsiteX14" fmla="*/ 1938402 w 2116898"/>
                    <a:gd name="connsiteY14" fmla="*/ 899799 h 1088962"/>
                    <a:gd name="connsiteX15" fmla="*/ 2010427 w 2116898"/>
                    <a:gd name="connsiteY15" fmla="*/ 830906 h 1088962"/>
                    <a:gd name="connsiteX16" fmla="*/ 2116898 w 2116898"/>
                    <a:gd name="connsiteY16" fmla="*/ 805854 h 1088962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196235 w 2116898"/>
                    <a:gd name="connsiteY8" fmla="*/ 72171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41480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25044 w 2116898"/>
                    <a:gd name="connsiteY10" fmla="*/ 851915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53434 w 2116898"/>
                    <a:gd name="connsiteY11" fmla="*/ 1014754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34645 w 2116898"/>
                    <a:gd name="connsiteY11" fmla="*/ 1021017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94562 w 2170132"/>
                    <a:gd name="connsiteY13" fmla="*/ 980306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10219 w 2170132"/>
                    <a:gd name="connsiteY13" fmla="*/ 995963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898888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923940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8072 w 2170132"/>
                    <a:gd name="connsiteY10" fmla="*/ 73291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1985375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5525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5877 w 2170132"/>
                    <a:gd name="connsiteY13" fmla="*/ 983436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6483 w 2170132"/>
                    <a:gd name="connsiteY13" fmla="*/ 964647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32139 w 2170132"/>
                    <a:gd name="connsiteY14" fmla="*/ 1002229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035479 w 2170132"/>
                    <a:gd name="connsiteY14" fmla="*/ 90828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66586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58178 h 1088051"/>
                    <a:gd name="connsiteX15" fmla="*/ 2170132 w 2170132"/>
                    <a:gd name="connsiteY15" fmla="*/ 817468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82452 w 2301655"/>
                    <a:gd name="connsiteY15" fmla="*/ 833127 h 1088051"/>
                    <a:gd name="connsiteX16" fmla="*/ 2301655 w 2301655"/>
                    <a:gd name="connsiteY16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98109 w 2301655"/>
                    <a:gd name="connsiteY15" fmla="*/ 817469 h 1088051"/>
                    <a:gd name="connsiteX16" fmla="*/ 2301655 w 2301655"/>
                    <a:gd name="connsiteY16" fmla="*/ 820599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01863" h="1088051">
                      <a:moveTo>
                        <a:pt x="0" y="1083647"/>
                      </a:moveTo>
                      <a:cubicBezTo>
                        <a:pt x="101774" y="1089649"/>
                        <a:pt x="215030" y="1089388"/>
                        <a:pt x="300624" y="1083647"/>
                      </a:cubicBezTo>
                      <a:cubicBezTo>
                        <a:pt x="386218" y="1077906"/>
                        <a:pt x="453025" y="1076340"/>
                        <a:pt x="513567" y="1049200"/>
                      </a:cubicBezTo>
                      <a:cubicBezTo>
                        <a:pt x="574110" y="1022060"/>
                        <a:pt x="625779" y="989179"/>
                        <a:pt x="663879" y="920808"/>
                      </a:cubicBezTo>
                      <a:cubicBezTo>
                        <a:pt x="701979" y="852437"/>
                        <a:pt x="714506" y="747532"/>
                        <a:pt x="742168" y="638973"/>
                      </a:cubicBezTo>
                      <a:cubicBezTo>
                        <a:pt x="769830" y="530414"/>
                        <a:pt x="796968" y="363400"/>
                        <a:pt x="829849" y="269455"/>
                      </a:cubicBezTo>
                      <a:cubicBezTo>
                        <a:pt x="862730" y="175510"/>
                        <a:pt x="896133" y="120186"/>
                        <a:pt x="939452" y="75301"/>
                      </a:cubicBezTo>
                      <a:cubicBezTo>
                        <a:pt x="982771" y="30416"/>
                        <a:pt x="1042792" y="-2464"/>
                        <a:pt x="1089764" y="146"/>
                      </a:cubicBezTo>
                      <a:cubicBezTo>
                        <a:pt x="1136737" y="2756"/>
                        <a:pt x="1180056" y="31983"/>
                        <a:pt x="1221287" y="90960"/>
                      </a:cubicBezTo>
                      <a:cubicBezTo>
                        <a:pt x="1262518" y="149937"/>
                        <a:pt x="1294877" y="243360"/>
                        <a:pt x="1337152" y="354006"/>
                      </a:cubicBezTo>
                      <a:cubicBezTo>
                        <a:pt x="1379427" y="464652"/>
                        <a:pt x="1428489" y="647323"/>
                        <a:pt x="1474940" y="754838"/>
                      </a:cubicBezTo>
                      <a:cubicBezTo>
                        <a:pt x="1521391" y="862353"/>
                        <a:pt x="1564186" y="947949"/>
                        <a:pt x="1615856" y="999097"/>
                      </a:cubicBezTo>
                      <a:cubicBezTo>
                        <a:pt x="1667526" y="1050245"/>
                        <a:pt x="1741116" y="1060683"/>
                        <a:pt x="1784958" y="1061726"/>
                      </a:cubicBezTo>
                      <a:cubicBezTo>
                        <a:pt x="1828800" y="1062769"/>
                        <a:pt x="1846547" y="1039282"/>
                        <a:pt x="1878906" y="1005357"/>
                      </a:cubicBezTo>
                      <a:cubicBezTo>
                        <a:pt x="1911265" y="971432"/>
                        <a:pt x="1945188" y="886883"/>
                        <a:pt x="1979112" y="858178"/>
                      </a:cubicBezTo>
                      <a:cubicBezTo>
                        <a:pt x="2013036" y="829473"/>
                        <a:pt x="2044352" y="823732"/>
                        <a:pt x="2098109" y="817469"/>
                      </a:cubicBezTo>
                      <a:cubicBezTo>
                        <a:pt x="2151866" y="811206"/>
                        <a:pt x="2202490" y="813293"/>
                        <a:pt x="2401863" y="814336"/>
                      </a:cubicBezTo>
                    </a:path>
                  </a:pathLst>
                </a:custGeom>
                <a:noFill/>
                <a:ln w="1524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icture 2">
                  <a:extLst>
                    <a:ext uri="{FF2B5EF4-FFF2-40B4-BE49-F238E27FC236}">
                      <a16:creationId xmlns:a16="http://schemas.microsoft.com/office/drawing/2014/main" id="{3F7758DA-81B5-4481-8997-EF8CBEE545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4538" y="1828800"/>
                  <a:ext cx="4779962" cy="1227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B1027135-8DC7-48CC-9AE7-553938ABD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2159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27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Section Seperat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2790" y="3669201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1BF210-3A8F-4027-90E4-049C607C543E}"/>
              </a:ext>
            </a:extLst>
          </p:cNvPr>
          <p:cNvGrpSpPr/>
          <p:nvPr userDrawn="1"/>
        </p:nvGrpSpPr>
        <p:grpSpPr>
          <a:xfrm>
            <a:off x="820944" y="-215900"/>
            <a:ext cx="8096046" cy="3790904"/>
            <a:chOff x="820944" y="-215900"/>
            <a:chExt cx="8096046" cy="37909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97C772-B9B4-41CF-AC0A-2802B98205D8}"/>
                </a:ext>
              </a:extLst>
            </p:cNvPr>
            <p:cNvGrpSpPr/>
            <p:nvPr userDrawn="1"/>
          </p:nvGrpSpPr>
          <p:grpSpPr>
            <a:xfrm>
              <a:off x="820944" y="501652"/>
              <a:ext cx="7442775" cy="2822573"/>
              <a:chOff x="820944" y="501652"/>
              <a:chExt cx="7442775" cy="282257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B158B48-C04D-4117-999C-497F4D0500D9}"/>
                  </a:ext>
                </a:extLst>
              </p:cNvPr>
              <p:cNvSpPr/>
              <p:nvPr/>
            </p:nvSpPr>
            <p:spPr>
              <a:xfrm>
                <a:off x="942975" y="1766571"/>
                <a:ext cx="154305" cy="367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D0673AC-2A45-422C-9108-6CB3E0A6006E}"/>
                  </a:ext>
                </a:extLst>
              </p:cNvPr>
              <p:cNvSpPr/>
              <p:nvPr/>
            </p:nvSpPr>
            <p:spPr>
              <a:xfrm>
                <a:off x="1097280" y="1571626"/>
                <a:ext cx="158176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DDFE7C-240A-49F3-A20A-21EC6ACD6ECD}"/>
                  </a:ext>
                </a:extLst>
              </p:cNvPr>
              <p:cNvSpPr/>
              <p:nvPr/>
            </p:nvSpPr>
            <p:spPr>
              <a:xfrm>
                <a:off x="1255456" y="965835"/>
                <a:ext cx="325694" cy="11677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739079-AA66-416E-A4BC-7492CD749E61}"/>
                  </a:ext>
                </a:extLst>
              </p:cNvPr>
              <p:cNvSpPr/>
              <p:nvPr/>
            </p:nvSpPr>
            <p:spPr>
              <a:xfrm>
                <a:off x="1581150" y="1176021"/>
                <a:ext cx="321684" cy="957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A763CF-0FE3-4115-8381-AE21C5747826}"/>
                  </a:ext>
                </a:extLst>
              </p:cNvPr>
              <p:cNvSpPr/>
              <p:nvPr/>
            </p:nvSpPr>
            <p:spPr>
              <a:xfrm>
                <a:off x="1902834" y="501652"/>
                <a:ext cx="310776" cy="16319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89F2763-A666-4CFA-98B4-839190CDF190}"/>
                  </a:ext>
                </a:extLst>
              </p:cNvPr>
              <p:cNvSpPr/>
              <p:nvPr/>
            </p:nvSpPr>
            <p:spPr>
              <a:xfrm>
                <a:off x="2205099" y="1571626"/>
                <a:ext cx="171389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3671D1-7181-478E-90DC-677DA09730B8}"/>
                  </a:ext>
                </a:extLst>
              </p:cNvPr>
              <p:cNvSpPr/>
              <p:nvPr/>
            </p:nvSpPr>
            <p:spPr>
              <a:xfrm>
                <a:off x="2373740" y="685075"/>
                <a:ext cx="310677" cy="14485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85AC2DF-321F-4440-8BDE-E401C373C1A8}"/>
                  </a:ext>
                </a:extLst>
              </p:cNvPr>
              <p:cNvSpPr/>
              <p:nvPr/>
            </p:nvSpPr>
            <p:spPr>
              <a:xfrm>
                <a:off x="2684417" y="1762760"/>
                <a:ext cx="154305" cy="370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77031C-2ED1-472D-9CBF-F3C0377252D9}"/>
                  </a:ext>
                </a:extLst>
              </p:cNvPr>
              <p:cNvCxnSpPr/>
              <p:nvPr/>
            </p:nvCxnSpPr>
            <p:spPr>
              <a:xfrm>
                <a:off x="96361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67E983F-7101-49E0-85B5-B5A738DD770E}"/>
                  </a:ext>
                </a:extLst>
              </p:cNvPr>
              <p:cNvCxnSpPr/>
              <p:nvPr/>
            </p:nvCxnSpPr>
            <p:spPr>
              <a:xfrm>
                <a:off x="114890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A82A32B-9B96-4E53-8F04-858822F54876}"/>
                  </a:ext>
                </a:extLst>
              </p:cNvPr>
              <p:cNvCxnSpPr/>
              <p:nvPr/>
            </p:nvCxnSpPr>
            <p:spPr>
              <a:xfrm>
                <a:off x="133419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005DEE9-C77D-4E40-BAE2-8D3D57876ABB}"/>
                  </a:ext>
                </a:extLst>
              </p:cNvPr>
              <p:cNvCxnSpPr/>
              <p:nvPr/>
            </p:nvCxnSpPr>
            <p:spPr>
              <a:xfrm>
                <a:off x="151949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D478442-3BE7-4117-9C37-B8E0250A049D}"/>
                  </a:ext>
                </a:extLst>
              </p:cNvPr>
              <p:cNvCxnSpPr/>
              <p:nvPr/>
            </p:nvCxnSpPr>
            <p:spPr>
              <a:xfrm>
                <a:off x="170478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85EC2EC-B247-4637-8192-C617788F6A37}"/>
                  </a:ext>
                </a:extLst>
              </p:cNvPr>
              <p:cNvCxnSpPr/>
              <p:nvPr/>
            </p:nvCxnSpPr>
            <p:spPr>
              <a:xfrm>
                <a:off x="189007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EF6BF54-98D0-4EA9-B50E-2923900B024F}"/>
                  </a:ext>
                </a:extLst>
              </p:cNvPr>
              <p:cNvCxnSpPr/>
              <p:nvPr/>
            </p:nvCxnSpPr>
            <p:spPr>
              <a:xfrm>
                <a:off x="207536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7814EAD-0B98-4381-A527-004C8E3A503A}"/>
                  </a:ext>
                </a:extLst>
              </p:cNvPr>
              <p:cNvCxnSpPr/>
              <p:nvPr/>
            </p:nvCxnSpPr>
            <p:spPr>
              <a:xfrm>
                <a:off x="226065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0591306-90B5-403A-B146-5E99A223E13C}"/>
                  </a:ext>
                </a:extLst>
              </p:cNvPr>
              <p:cNvCxnSpPr/>
              <p:nvPr/>
            </p:nvCxnSpPr>
            <p:spPr>
              <a:xfrm>
                <a:off x="244436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3839E1A-6C17-4DEA-A424-6343521F6DF1}"/>
                  </a:ext>
                </a:extLst>
              </p:cNvPr>
              <p:cNvCxnSpPr/>
              <p:nvPr/>
            </p:nvCxnSpPr>
            <p:spPr>
              <a:xfrm>
                <a:off x="262965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68B42C-A4C3-4B6A-849B-D9C49CBD42D5}"/>
                  </a:ext>
                </a:extLst>
              </p:cNvPr>
              <p:cNvCxnSpPr/>
              <p:nvPr/>
            </p:nvCxnSpPr>
            <p:spPr>
              <a:xfrm>
                <a:off x="281494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C616DB5-076D-4264-93E5-30AD6A153D3D}"/>
                  </a:ext>
                </a:extLst>
              </p:cNvPr>
              <p:cNvCxnSpPr/>
              <p:nvPr/>
            </p:nvCxnSpPr>
            <p:spPr>
              <a:xfrm flipH="1">
                <a:off x="820944" y="22743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1FFBD2-1364-4B70-9035-4C946BAA8AFB}"/>
                  </a:ext>
                </a:extLst>
              </p:cNvPr>
              <p:cNvCxnSpPr/>
              <p:nvPr/>
            </p:nvCxnSpPr>
            <p:spPr>
              <a:xfrm flipH="1">
                <a:off x="820944" y="245727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BDDA082-1C49-472E-952D-33E0CFE48279}"/>
                  </a:ext>
                </a:extLst>
              </p:cNvPr>
              <p:cNvCxnSpPr/>
              <p:nvPr/>
            </p:nvCxnSpPr>
            <p:spPr>
              <a:xfrm flipH="1">
                <a:off x="820944" y="264015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035736E-007B-4D14-8EDA-886ADC4986ED}"/>
                  </a:ext>
                </a:extLst>
              </p:cNvPr>
              <p:cNvCxnSpPr/>
              <p:nvPr/>
            </p:nvCxnSpPr>
            <p:spPr>
              <a:xfrm flipH="1">
                <a:off x="820944" y="282303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B4594C-C724-4E55-B9B3-EDCE6F9BF04C}"/>
                  </a:ext>
                </a:extLst>
              </p:cNvPr>
              <p:cNvCxnSpPr/>
              <p:nvPr/>
            </p:nvCxnSpPr>
            <p:spPr>
              <a:xfrm flipH="1">
                <a:off x="820944" y="300591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641BA1B-AE39-43DC-8948-B01C1093602F}"/>
                  </a:ext>
                </a:extLst>
              </p:cNvPr>
              <p:cNvCxnSpPr/>
              <p:nvPr/>
            </p:nvCxnSpPr>
            <p:spPr>
              <a:xfrm flipH="1">
                <a:off x="820944" y="31887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4F2CB9E-43A5-48F9-89FF-0162611D6079}"/>
                  </a:ext>
                </a:extLst>
              </p:cNvPr>
              <p:cNvGrpSpPr/>
              <p:nvPr/>
            </p:nvGrpSpPr>
            <p:grpSpPr>
              <a:xfrm>
                <a:off x="930058" y="1204266"/>
                <a:ext cx="7333661" cy="1991577"/>
                <a:chOff x="930058" y="1064566"/>
                <a:chExt cx="7333661" cy="199157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7694B78-82ED-4ABF-8C58-91F1AE78C215}"/>
                    </a:ext>
                  </a:extLst>
                </p:cNvPr>
                <p:cNvCxnSpPr/>
                <p:nvPr/>
              </p:nvCxnSpPr>
              <p:spPr>
                <a:xfrm>
                  <a:off x="3331921" y="1875542"/>
                  <a:ext cx="4931798" cy="0"/>
                </a:xfrm>
                <a:prstGeom prst="line">
                  <a:avLst/>
                </a:prstGeom>
                <a:noFill/>
                <a:ln w="152400" cap="rnd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008FFC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0" name="Freeform 77">
                  <a:extLst>
                    <a:ext uri="{FF2B5EF4-FFF2-40B4-BE49-F238E27FC236}">
                      <a16:creationId xmlns:a16="http://schemas.microsoft.com/office/drawing/2014/main" id="{79D95C1E-3365-4F03-8856-C4F409372905}"/>
                    </a:ext>
                  </a:extLst>
                </p:cNvPr>
                <p:cNvSpPr/>
                <p:nvPr/>
              </p:nvSpPr>
              <p:spPr>
                <a:xfrm>
                  <a:off x="5886578" y="1786879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78">
                  <a:extLst>
                    <a:ext uri="{FF2B5EF4-FFF2-40B4-BE49-F238E27FC236}">
                      <a16:creationId xmlns:a16="http://schemas.microsoft.com/office/drawing/2014/main" id="{693568F0-CA98-4458-96ED-FB359B22C8E2}"/>
                    </a:ext>
                  </a:extLst>
                </p:cNvPr>
                <p:cNvSpPr/>
                <p:nvPr/>
              </p:nvSpPr>
              <p:spPr>
                <a:xfrm>
                  <a:off x="5970742" y="1792882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79">
                  <a:extLst>
                    <a:ext uri="{FF2B5EF4-FFF2-40B4-BE49-F238E27FC236}">
                      <a16:creationId xmlns:a16="http://schemas.microsoft.com/office/drawing/2014/main" id="{70BD4772-65C0-4B00-9B7F-73E8877D3BF5}"/>
                    </a:ext>
                  </a:extLst>
                </p:cNvPr>
                <p:cNvSpPr/>
                <p:nvPr/>
              </p:nvSpPr>
              <p:spPr>
                <a:xfrm>
                  <a:off x="4863096" y="1780833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80">
                  <a:extLst>
                    <a:ext uri="{FF2B5EF4-FFF2-40B4-BE49-F238E27FC236}">
                      <a16:creationId xmlns:a16="http://schemas.microsoft.com/office/drawing/2014/main" id="{0E75E3C2-9022-4742-9F20-329538A6D14F}"/>
                    </a:ext>
                  </a:extLst>
                </p:cNvPr>
                <p:cNvSpPr/>
                <p:nvPr/>
              </p:nvSpPr>
              <p:spPr>
                <a:xfrm>
                  <a:off x="4930593" y="1793979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81">
                  <a:extLst>
                    <a:ext uri="{FF2B5EF4-FFF2-40B4-BE49-F238E27FC236}">
                      <a16:creationId xmlns:a16="http://schemas.microsoft.com/office/drawing/2014/main" id="{A6E2C494-05A2-4960-BC25-50B22FB75603}"/>
                    </a:ext>
                  </a:extLst>
                </p:cNvPr>
                <p:cNvSpPr/>
                <p:nvPr/>
              </p:nvSpPr>
              <p:spPr>
                <a:xfrm>
                  <a:off x="1584542" y="1875542"/>
                  <a:ext cx="1252603" cy="1067309"/>
                </a:xfrm>
                <a:custGeom>
                  <a:avLst/>
                  <a:gdLst>
                    <a:gd name="connsiteX0" fmla="*/ 0 w 1233814"/>
                    <a:gd name="connsiteY0" fmla="*/ 91044 h 1067309"/>
                    <a:gd name="connsiteX1" fmla="*/ 93946 w 1233814"/>
                    <a:gd name="connsiteY1" fmla="*/ 31546 h 1067309"/>
                    <a:gd name="connsiteX2" fmla="*/ 197285 w 1233814"/>
                    <a:gd name="connsiteY2" fmla="*/ 231 h 1067309"/>
                    <a:gd name="connsiteX3" fmla="*/ 275573 w 1233814"/>
                    <a:gd name="connsiteY3" fmla="*/ 22151 h 1067309"/>
                    <a:gd name="connsiteX4" fmla="*/ 350729 w 1233814"/>
                    <a:gd name="connsiteY4" fmla="*/ 103570 h 1067309"/>
                    <a:gd name="connsiteX5" fmla="*/ 403965 w 1233814"/>
                    <a:gd name="connsiteY5" fmla="*/ 300855 h 1067309"/>
                    <a:gd name="connsiteX6" fmla="*/ 510436 w 1233814"/>
                    <a:gd name="connsiteY6" fmla="*/ 795633 h 1067309"/>
                    <a:gd name="connsiteX7" fmla="*/ 616907 w 1233814"/>
                    <a:gd name="connsiteY7" fmla="*/ 970998 h 1067309"/>
                    <a:gd name="connsiteX8" fmla="*/ 729642 w 1233814"/>
                    <a:gd name="connsiteY8" fmla="*/ 1052417 h 1067309"/>
                    <a:gd name="connsiteX9" fmla="*/ 879954 w 1233814"/>
                    <a:gd name="connsiteY9" fmla="*/ 1055548 h 1067309"/>
                    <a:gd name="connsiteX10" fmla="*/ 1002083 w 1233814"/>
                    <a:gd name="connsiteY10" fmla="*/ 930288 h 1067309"/>
                    <a:gd name="connsiteX11" fmla="*/ 1102291 w 1233814"/>
                    <a:gd name="connsiteY11" fmla="*/ 660979 h 1067309"/>
                    <a:gd name="connsiteX12" fmla="*/ 1164921 w 1233814"/>
                    <a:gd name="connsiteY12" fmla="*/ 407326 h 1067309"/>
                    <a:gd name="connsiteX13" fmla="*/ 1233814 w 1233814"/>
                    <a:gd name="connsiteY13" fmla="*/ 188121 h 1067309"/>
                    <a:gd name="connsiteX0" fmla="*/ 0 w 1221288"/>
                    <a:gd name="connsiteY0" fmla="*/ 106701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25489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3208"/>
                    <a:gd name="connsiteY0" fmla="*/ 125489 h 1067309"/>
                    <a:gd name="connsiteX1" fmla="*/ 81420 w 1243208"/>
                    <a:gd name="connsiteY1" fmla="*/ 31546 h 1067309"/>
                    <a:gd name="connsiteX2" fmla="*/ 184759 w 1243208"/>
                    <a:gd name="connsiteY2" fmla="*/ 231 h 1067309"/>
                    <a:gd name="connsiteX3" fmla="*/ 263047 w 1243208"/>
                    <a:gd name="connsiteY3" fmla="*/ 22151 h 1067309"/>
                    <a:gd name="connsiteX4" fmla="*/ 338203 w 1243208"/>
                    <a:gd name="connsiteY4" fmla="*/ 103570 h 1067309"/>
                    <a:gd name="connsiteX5" fmla="*/ 391439 w 1243208"/>
                    <a:gd name="connsiteY5" fmla="*/ 300855 h 1067309"/>
                    <a:gd name="connsiteX6" fmla="*/ 497910 w 1243208"/>
                    <a:gd name="connsiteY6" fmla="*/ 795633 h 1067309"/>
                    <a:gd name="connsiteX7" fmla="*/ 604381 w 1243208"/>
                    <a:gd name="connsiteY7" fmla="*/ 970998 h 1067309"/>
                    <a:gd name="connsiteX8" fmla="*/ 717116 w 1243208"/>
                    <a:gd name="connsiteY8" fmla="*/ 1052417 h 1067309"/>
                    <a:gd name="connsiteX9" fmla="*/ 867428 w 1243208"/>
                    <a:gd name="connsiteY9" fmla="*/ 1055548 h 1067309"/>
                    <a:gd name="connsiteX10" fmla="*/ 989557 w 1243208"/>
                    <a:gd name="connsiteY10" fmla="*/ 930288 h 1067309"/>
                    <a:gd name="connsiteX11" fmla="*/ 1089765 w 1243208"/>
                    <a:gd name="connsiteY11" fmla="*/ 660979 h 1067309"/>
                    <a:gd name="connsiteX12" fmla="*/ 1152395 w 1243208"/>
                    <a:gd name="connsiteY12" fmla="*/ 407326 h 1067309"/>
                    <a:gd name="connsiteX13" fmla="*/ 1243208 w 1243208"/>
                    <a:gd name="connsiteY13" fmla="*/ 153674 h 1067309"/>
                    <a:gd name="connsiteX0" fmla="*/ 0 w 1252603"/>
                    <a:gd name="connsiteY0" fmla="*/ 125489 h 1067309"/>
                    <a:gd name="connsiteX1" fmla="*/ 81420 w 1252603"/>
                    <a:gd name="connsiteY1" fmla="*/ 31546 h 1067309"/>
                    <a:gd name="connsiteX2" fmla="*/ 184759 w 1252603"/>
                    <a:gd name="connsiteY2" fmla="*/ 231 h 1067309"/>
                    <a:gd name="connsiteX3" fmla="*/ 263047 w 1252603"/>
                    <a:gd name="connsiteY3" fmla="*/ 22151 h 1067309"/>
                    <a:gd name="connsiteX4" fmla="*/ 338203 w 1252603"/>
                    <a:gd name="connsiteY4" fmla="*/ 103570 h 1067309"/>
                    <a:gd name="connsiteX5" fmla="*/ 391439 w 1252603"/>
                    <a:gd name="connsiteY5" fmla="*/ 300855 h 1067309"/>
                    <a:gd name="connsiteX6" fmla="*/ 497910 w 1252603"/>
                    <a:gd name="connsiteY6" fmla="*/ 795633 h 1067309"/>
                    <a:gd name="connsiteX7" fmla="*/ 604381 w 1252603"/>
                    <a:gd name="connsiteY7" fmla="*/ 970998 h 1067309"/>
                    <a:gd name="connsiteX8" fmla="*/ 717116 w 1252603"/>
                    <a:gd name="connsiteY8" fmla="*/ 1052417 h 1067309"/>
                    <a:gd name="connsiteX9" fmla="*/ 867428 w 1252603"/>
                    <a:gd name="connsiteY9" fmla="*/ 1055548 h 1067309"/>
                    <a:gd name="connsiteX10" fmla="*/ 989557 w 1252603"/>
                    <a:gd name="connsiteY10" fmla="*/ 930288 h 1067309"/>
                    <a:gd name="connsiteX11" fmla="*/ 1089765 w 1252603"/>
                    <a:gd name="connsiteY11" fmla="*/ 660979 h 1067309"/>
                    <a:gd name="connsiteX12" fmla="*/ 1152395 w 1252603"/>
                    <a:gd name="connsiteY12" fmla="*/ 407326 h 1067309"/>
                    <a:gd name="connsiteX13" fmla="*/ 1252603 w 1252603"/>
                    <a:gd name="connsiteY13" fmla="*/ 156806 h 106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2603" h="1067309">
                      <a:moveTo>
                        <a:pt x="0" y="125489"/>
                      </a:moveTo>
                      <a:cubicBezTo>
                        <a:pt x="36795" y="84518"/>
                        <a:pt x="50627" y="52422"/>
                        <a:pt x="81420" y="31546"/>
                      </a:cubicBezTo>
                      <a:cubicBezTo>
                        <a:pt x="112213" y="10670"/>
                        <a:pt x="154488" y="1797"/>
                        <a:pt x="184759" y="231"/>
                      </a:cubicBezTo>
                      <a:cubicBezTo>
                        <a:pt x="215030" y="-1335"/>
                        <a:pt x="237473" y="4928"/>
                        <a:pt x="263047" y="22151"/>
                      </a:cubicBezTo>
                      <a:cubicBezTo>
                        <a:pt x="288621" y="39374"/>
                        <a:pt x="316804" y="57119"/>
                        <a:pt x="338203" y="103570"/>
                      </a:cubicBezTo>
                      <a:cubicBezTo>
                        <a:pt x="359602" y="150021"/>
                        <a:pt x="364821" y="185511"/>
                        <a:pt x="391439" y="300855"/>
                      </a:cubicBezTo>
                      <a:cubicBezTo>
                        <a:pt x="418057" y="416199"/>
                        <a:pt x="462420" y="683942"/>
                        <a:pt x="497910" y="795633"/>
                      </a:cubicBezTo>
                      <a:cubicBezTo>
                        <a:pt x="533400" y="907324"/>
                        <a:pt x="567847" y="928201"/>
                        <a:pt x="604381" y="970998"/>
                      </a:cubicBezTo>
                      <a:cubicBezTo>
                        <a:pt x="640915" y="1013795"/>
                        <a:pt x="673275" y="1038325"/>
                        <a:pt x="717116" y="1052417"/>
                      </a:cubicBezTo>
                      <a:cubicBezTo>
                        <a:pt x="760957" y="1066509"/>
                        <a:pt x="822021" y="1075903"/>
                        <a:pt x="867428" y="1055548"/>
                      </a:cubicBezTo>
                      <a:cubicBezTo>
                        <a:pt x="912835" y="1035193"/>
                        <a:pt x="952501" y="996050"/>
                        <a:pt x="989557" y="930288"/>
                      </a:cubicBezTo>
                      <a:cubicBezTo>
                        <a:pt x="1026613" y="864527"/>
                        <a:pt x="1062625" y="748139"/>
                        <a:pt x="1089765" y="660979"/>
                      </a:cubicBezTo>
                      <a:cubicBezTo>
                        <a:pt x="1116905" y="573819"/>
                        <a:pt x="1125255" y="491355"/>
                        <a:pt x="1152395" y="407326"/>
                      </a:cubicBezTo>
                      <a:cubicBezTo>
                        <a:pt x="1179535" y="323297"/>
                        <a:pt x="1204064" y="211607"/>
                        <a:pt x="1252603" y="156806"/>
                      </a:cubicBezTo>
                    </a:path>
                  </a:pathLst>
                </a:custGeom>
                <a:noFill/>
                <a:ln w="152400" cap="rnd">
                  <a:solidFill>
                    <a:srgbClr val="008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82">
                  <a:extLst>
                    <a:ext uri="{FF2B5EF4-FFF2-40B4-BE49-F238E27FC236}">
                      <a16:creationId xmlns:a16="http://schemas.microsoft.com/office/drawing/2014/main" id="{989EE42E-C8E1-4EEA-9496-324D3AB6AED5}"/>
                    </a:ext>
                  </a:extLst>
                </p:cNvPr>
                <p:cNvSpPr/>
                <p:nvPr/>
              </p:nvSpPr>
              <p:spPr>
                <a:xfrm>
                  <a:off x="930058" y="1064566"/>
                  <a:ext cx="2401863" cy="1088051"/>
                </a:xfrm>
                <a:custGeom>
                  <a:avLst/>
                  <a:gdLst>
                    <a:gd name="connsiteX0" fmla="*/ 0 w 2091846"/>
                    <a:gd name="connsiteY0" fmla="*/ 1076333 h 1084914"/>
                    <a:gd name="connsiteX1" fmla="*/ 284967 w 2091846"/>
                    <a:gd name="connsiteY1" fmla="*/ 1082596 h 1084914"/>
                    <a:gd name="connsiteX2" fmla="*/ 488515 w 2091846"/>
                    <a:gd name="connsiteY2" fmla="*/ 1041886 h 1084914"/>
                    <a:gd name="connsiteX3" fmla="*/ 638827 w 2091846"/>
                    <a:gd name="connsiteY3" fmla="*/ 932283 h 1084914"/>
                    <a:gd name="connsiteX4" fmla="*/ 720246 w 2091846"/>
                    <a:gd name="connsiteY4" fmla="*/ 672368 h 1084914"/>
                    <a:gd name="connsiteX5" fmla="*/ 829849 w 2091846"/>
                    <a:gd name="connsiteY5" fmla="*/ 221431 h 1084914"/>
                    <a:gd name="connsiteX6" fmla="*/ 914400 w 2091846"/>
                    <a:gd name="connsiteY6" fmla="*/ 67987 h 1084914"/>
                    <a:gd name="connsiteX7" fmla="*/ 992687 w 2091846"/>
                    <a:gd name="connsiteY7" fmla="*/ 14752 h 1084914"/>
                    <a:gd name="connsiteX8" fmla="*/ 1077238 w 2091846"/>
                    <a:gd name="connsiteY8" fmla="*/ 2226 h 1084914"/>
                    <a:gd name="connsiteX9" fmla="*/ 1183709 w 2091846"/>
                    <a:gd name="connsiteY9" fmla="*/ 52330 h 1084914"/>
                    <a:gd name="connsiteX10" fmla="*/ 1302706 w 2091846"/>
                    <a:gd name="connsiteY10" fmla="*/ 296587 h 1084914"/>
                    <a:gd name="connsiteX11" fmla="*/ 1484334 w 2091846"/>
                    <a:gd name="connsiteY11" fmla="*/ 838338 h 1084914"/>
                    <a:gd name="connsiteX12" fmla="*/ 1615857 w 2091846"/>
                    <a:gd name="connsiteY12" fmla="*/ 998045 h 1084914"/>
                    <a:gd name="connsiteX13" fmla="*/ 1750512 w 2091846"/>
                    <a:gd name="connsiteY13" fmla="*/ 1038755 h 1084914"/>
                    <a:gd name="connsiteX14" fmla="*/ 1860115 w 2091846"/>
                    <a:gd name="connsiteY14" fmla="*/ 998045 h 1084914"/>
                    <a:gd name="connsiteX15" fmla="*/ 1913350 w 2091846"/>
                    <a:gd name="connsiteY15" fmla="*/ 891574 h 1084914"/>
                    <a:gd name="connsiteX16" fmla="*/ 1985375 w 2091846"/>
                    <a:gd name="connsiteY16" fmla="*/ 822681 h 1084914"/>
                    <a:gd name="connsiteX17" fmla="*/ 2091846 w 2091846"/>
                    <a:gd name="connsiteY17" fmla="*/ 797629 h 1084914"/>
                    <a:gd name="connsiteX0" fmla="*/ 0 w 2123162"/>
                    <a:gd name="connsiteY0" fmla="*/ 1085728 h 1089324"/>
                    <a:gd name="connsiteX1" fmla="*/ 316283 w 2123162"/>
                    <a:gd name="connsiteY1" fmla="*/ 1082596 h 1089324"/>
                    <a:gd name="connsiteX2" fmla="*/ 519831 w 2123162"/>
                    <a:gd name="connsiteY2" fmla="*/ 1041886 h 1089324"/>
                    <a:gd name="connsiteX3" fmla="*/ 670143 w 2123162"/>
                    <a:gd name="connsiteY3" fmla="*/ 932283 h 1089324"/>
                    <a:gd name="connsiteX4" fmla="*/ 751562 w 2123162"/>
                    <a:gd name="connsiteY4" fmla="*/ 672368 h 1089324"/>
                    <a:gd name="connsiteX5" fmla="*/ 861165 w 2123162"/>
                    <a:gd name="connsiteY5" fmla="*/ 221431 h 1089324"/>
                    <a:gd name="connsiteX6" fmla="*/ 945716 w 2123162"/>
                    <a:gd name="connsiteY6" fmla="*/ 67987 h 1089324"/>
                    <a:gd name="connsiteX7" fmla="*/ 1024003 w 2123162"/>
                    <a:gd name="connsiteY7" fmla="*/ 14752 h 1089324"/>
                    <a:gd name="connsiteX8" fmla="*/ 1108554 w 2123162"/>
                    <a:gd name="connsiteY8" fmla="*/ 2226 h 1089324"/>
                    <a:gd name="connsiteX9" fmla="*/ 1215025 w 2123162"/>
                    <a:gd name="connsiteY9" fmla="*/ 52330 h 1089324"/>
                    <a:gd name="connsiteX10" fmla="*/ 1334022 w 2123162"/>
                    <a:gd name="connsiteY10" fmla="*/ 296587 h 1089324"/>
                    <a:gd name="connsiteX11" fmla="*/ 1515650 w 2123162"/>
                    <a:gd name="connsiteY11" fmla="*/ 838338 h 1089324"/>
                    <a:gd name="connsiteX12" fmla="*/ 1647173 w 2123162"/>
                    <a:gd name="connsiteY12" fmla="*/ 998045 h 1089324"/>
                    <a:gd name="connsiteX13" fmla="*/ 1781828 w 2123162"/>
                    <a:gd name="connsiteY13" fmla="*/ 1038755 h 1089324"/>
                    <a:gd name="connsiteX14" fmla="*/ 1891431 w 2123162"/>
                    <a:gd name="connsiteY14" fmla="*/ 998045 h 1089324"/>
                    <a:gd name="connsiteX15" fmla="*/ 1944666 w 2123162"/>
                    <a:gd name="connsiteY15" fmla="*/ 891574 h 1089324"/>
                    <a:gd name="connsiteX16" fmla="*/ 2016691 w 2123162"/>
                    <a:gd name="connsiteY16" fmla="*/ 822681 h 1089324"/>
                    <a:gd name="connsiteX17" fmla="*/ 2123162 w 2123162"/>
                    <a:gd name="connsiteY17" fmla="*/ 797629 h 1089324"/>
                    <a:gd name="connsiteX0" fmla="*/ 0 w 2116898"/>
                    <a:gd name="connsiteY0" fmla="*/ 1076333 h 1084914"/>
                    <a:gd name="connsiteX1" fmla="*/ 310019 w 2116898"/>
                    <a:gd name="connsiteY1" fmla="*/ 1082596 h 1084914"/>
                    <a:gd name="connsiteX2" fmla="*/ 513567 w 2116898"/>
                    <a:gd name="connsiteY2" fmla="*/ 1041886 h 1084914"/>
                    <a:gd name="connsiteX3" fmla="*/ 663879 w 2116898"/>
                    <a:gd name="connsiteY3" fmla="*/ 932283 h 1084914"/>
                    <a:gd name="connsiteX4" fmla="*/ 745298 w 2116898"/>
                    <a:gd name="connsiteY4" fmla="*/ 672368 h 1084914"/>
                    <a:gd name="connsiteX5" fmla="*/ 854901 w 2116898"/>
                    <a:gd name="connsiteY5" fmla="*/ 221431 h 1084914"/>
                    <a:gd name="connsiteX6" fmla="*/ 939452 w 2116898"/>
                    <a:gd name="connsiteY6" fmla="*/ 67987 h 1084914"/>
                    <a:gd name="connsiteX7" fmla="*/ 1017739 w 2116898"/>
                    <a:gd name="connsiteY7" fmla="*/ 14752 h 1084914"/>
                    <a:gd name="connsiteX8" fmla="*/ 1102290 w 2116898"/>
                    <a:gd name="connsiteY8" fmla="*/ 2226 h 1084914"/>
                    <a:gd name="connsiteX9" fmla="*/ 1208761 w 2116898"/>
                    <a:gd name="connsiteY9" fmla="*/ 52330 h 1084914"/>
                    <a:gd name="connsiteX10" fmla="*/ 1327758 w 2116898"/>
                    <a:gd name="connsiteY10" fmla="*/ 296587 h 1084914"/>
                    <a:gd name="connsiteX11" fmla="*/ 1509386 w 2116898"/>
                    <a:gd name="connsiteY11" fmla="*/ 838338 h 1084914"/>
                    <a:gd name="connsiteX12" fmla="*/ 1640909 w 2116898"/>
                    <a:gd name="connsiteY12" fmla="*/ 998045 h 1084914"/>
                    <a:gd name="connsiteX13" fmla="*/ 1775564 w 2116898"/>
                    <a:gd name="connsiteY13" fmla="*/ 1038755 h 1084914"/>
                    <a:gd name="connsiteX14" fmla="*/ 1885167 w 2116898"/>
                    <a:gd name="connsiteY14" fmla="*/ 998045 h 1084914"/>
                    <a:gd name="connsiteX15" fmla="*/ 1938402 w 2116898"/>
                    <a:gd name="connsiteY15" fmla="*/ 891574 h 1084914"/>
                    <a:gd name="connsiteX16" fmla="*/ 2010427 w 2116898"/>
                    <a:gd name="connsiteY16" fmla="*/ 822681 h 1084914"/>
                    <a:gd name="connsiteX17" fmla="*/ 2116898 w 2116898"/>
                    <a:gd name="connsiteY17" fmla="*/ 797629 h 1084914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32283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29641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39036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1495 w 2116898"/>
                    <a:gd name="connsiteY10" fmla="*/ 309114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996 h 1081400"/>
                    <a:gd name="connsiteX1" fmla="*/ 300624 w 2116898"/>
                    <a:gd name="connsiteY1" fmla="*/ 1076996 h 1081400"/>
                    <a:gd name="connsiteX2" fmla="*/ 513567 w 2116898"/>
                    <a:gd name="connsiteY2" fmla="*/ 1042549 h 1081400"/>
                    <a:gd name="connsiteX3" fmla="*/ 663879 w 2116898"/>
                    <a:gd name="connsiteY3" fmla="*/ 914157 h 1081400"/>
                    <a:gd name="connsiteX4" fmla="*/ 742168 w 2116898"/>
                    <a:gd name="connsiteY4" fmla="*/ 632322 h 1081400"/>
                    <a:gd name="connsiteX5" fmla="*/ 829849 w 2116898"/>
                    <a:gd name="connsiteY5" fmla="*/ 262804 h 1081400"/>
                    <a:gd name="connsiteX6" fmla="*/ 939452 w 2116898"/>
                    <a:gd name="connsiteY6" fmla="*/ 68650 h 1081400"/>
                    <a:gd name="connsiteX7" fmla="*/ 1017739 w 2116898"/>
                    <a:gd name="connsiteY7" fmla="*/ 15415 h 1081400"/>
                    <a:gd name="connsiteX8" fmla="*/ 1102290 w 2116898"/>
                    <a:gd name="connsiteY8" fmla="*/ 2889 h 1081400"/>
                    <a:gd name="connsiteX9" fmla="*/ 1189972 w 2116898"/>
                    <a:gd name="connsiteY9" fmla="*/ 62388 h 1081400"/>
                    <a:gd name="connsiteX10" fmla="*/ 1321495 w 2116898"/>
                    <a:gd name="connsiteY10" fmla="*/ 309777 h 1081400"/>
                    <a:gd name="connsiteX11" fmla="*/ 1509386 w 2116898"/>
                    <a:gd name="connsiteY11" fmla="*/ 839001 h 1081400"/>
                    <a:gd name="connsiteX12" fmla="*/ 1640909 w 2116898"/>
                    <a:gd name="connsiteY12" fmla="*/ 998708 h 1081400"/>
                    <a:gd name="connsiteX13" fmla="*/ 1775564 w 2116898"/>
                    <a:gd name="connsiteY13" fmla="*/ 1039418 h 1081400"/>
                    <a:gd name="connsiteX14" fmla="*/ 1885167 w 2116898"/>
                    <a:gd name="connsiteY14" fmla="*/ 998708 h 1081400"/>
                    <a:gd name="connsiteX15" fmla="*/ 1938402 w 2116898"/>
                    <a:gd name="connsiteY15" fmla="*/ 892237 h 1081400"/>
                    <a:gd name="connsiteX16" fmla="*/ 2010427 w 2116898"/>
                    <a:gd name="connsiteY16" fmla="*/ 823344 h 1081400"/>
                    <a:gd name="connsiteX17" fmla="*/ 2116898 w 2116898"/>
                    <a:gd name="connsiteY17" fmla="*/ 798292 h 1081400"/>
                    <a:gd name="connsiteX0" fmla="*/ 0 w 2116898"/>
                    <a:gd name="connsiteY0" fmla="*/ 1077218 h 1081622"/>
                    <a:gd name="connsiteX1" fmla="*/ 300624 w 2116898"/>
                    <a:gd name="connsiteY1" fmla="*/ 1077218 h 1081622"/>
                    <a:gd name="connsiteX2" fmla="*/ 513567 w 2116898"/>
                    <a:gd name="connsiteY2" fmla="*/ 1042771 h 1081622"/>
                    <a:gd name="connsiteX3" fmla="*/ 663879 w 2116898"/>
                    <a:gd name="connsiteY3" fmla="*/ 914379 h 1081622"/>
                    <a:gd name="connsiteX4" fmla="*/ 742168 w 2116898"/>
                    <a:gd name="connsiteY4" fmla="*/ 632544 h 1081622"/>
                    <a:gd name="connsiteX5" fmla="*/ 829849 w 2116898"/>
                    <a:gd name="connsiteY5" fmla="*/ 263026 h 1081622"/>
                    <a:gd name="connsiteX6" fmla="*/ 939452 w 2116898"/>
                    <a:gd name="connsiteY6" fmla="*/ 68872 h 1081622"/>
                    <a:gd name="connsiteX7" fmla="*/ 1017739 w 2116898"/>
                    <a:gd name="connsiteY7" fmla="*/ 15637 h 1081622"/>
                    <a:gd name="connsiteX8" fmla="*/ 1102290 w 2116898"/>
                    <a:gd name="connsiteY8" fmla="*/ 3111 h 1081622"/>
                    <a:gd name="connsiteX9" fmla="*/ 1196235 w 2116898"/>
                    <a:gd name="connsiteY9" fmla="*/ 65742 h 1081622"/>
                    <a:gd name="connsiteX10" fmla="*/ 1321495 w 2116898"/>
                    <a:gd name="connsiteY10" fmla="*/ 309999 h 1081622"/>
                    <a:gd name="connsiteX11" fmla="*/ 1509386 w 2116898"/>
                    <a:gd name="connsiteY11" fmla="*/ 839223 h 1081622"/>
                    <a:gd name="connsiteX12" fmla="*/ 1640909 w 2116898"/>
                    <a:gd name="connsiteY12" fmla="*/ 998930 h 1081622"/>
                    <a:gd name="connsiteX13" fmla="*/ 1775564 w 2116898"/>
                    <a:gd name="connsiteY13" fmla="*/ 1039640 h 1081622"/>
                    <a:gd name="connsiteX14" fmla="*/ 1885167 w 2116898"/>
                    <a:gd name="connsiteY14" fmla="*/ 998930 h 1081622"/>
                    <a:gd name="connsiteX15" fmla="*/ 1938402 w 2116898"/>
                    <a:gd name="connsiteY15" fmla="*/ 892459 h 1081622"/>
                    <a:gd name="connsiteX16" fmla="*/ 2010427 w 2116898"/>
                    <a:gd name="connsiteY16" fmla="*/ 823566 h 1081622"/>
                    <a:gd name="connsiteX17" fmla="*/ 2116898 w 2116898"/>
                    <a:gd name="connsiteY17" fmla="*/ 798514 h 1081622"/>
                    <a:gd name="connsiteX0" fmla="*/ 0 w 2116898"/>
                    <a:gd name="connsiteY0" fmla="*/ 1061645 h 1066049"/>
                    <a:gd name="connsiteX1" fmla="*/ 300624 w 2116898"/>
                    <a:gd name="connsiteY1" fmla="*/ 1061645 h 1066049"/>
                    <a:gd name="connsiteX2" fmla="*/ 513567 w 2116898"/>
                    <a:gd name="connsiteY2" fmla="*/ 1027198 h 1066049"/>
                    <a:gd name="connsiteX3" fmla="*/ 663879 w 2116898"/>
                    <a:gd name="connsiteY3" fmla="*/ 898806 h 1066049"/>
                    <a:gd name="connsiteX4" fmla="*/ 742168 w 2116898"/>
                    <a:gd name="connsiteY4" fmla="*/ 616971 h 1066049"/>
                    <a:gd name="connsiteX5" fmla="*/ 829849 w 2116898"/>
                    <a:gd name="connsiteY5" fmla="*/ 247453 h 1066049"/>
                    <a:gd name="connsiteX6" fmla="*/ 939452 w 2116898"/>
                    <a:gd name="connsiteY6" fmla="*/ 53299 h 1066049"/>
                    <a:gd name="connsiteX7" fmla="*/ 1017739 w 2116898"/>
                    <a:gd name="connsiteY7" fmla="*/ 64 h 1066049"/>
                    <a:gd name="connsiteX8" fmla="*/ 1196235 w 2116898"/>
                    <a:gd name="connsiteY8" fmla="*/ 50169 h 1066049"/>
                    <a:gd name="connsiteX9" fmla="*/ 1321495 w 2116898"/>
                    <a:gd name="connsiteY9" fmla="*/ 294426 h 1066049"/>
                    <a:gd name="connsiteX10" fmla="*/ 1509386 w 2116898"/>
                    <a:gd name="connsiteY10" fmla="*/ 823650 h 1066049"/>
                    <a:gd name="connsiteX11" fmla="*/ 1640909 w 2116898"/>
                    <a:gd name="connsiteY11" fmla="*/ 983357 h 1066049"/>
                    <a:gd name="connsiteX12" fmla="*/ 1775564 w 2116898"/>
                    <a:gd name="connsiteY12" fmla="*/ 1024067 h 1066049"/>
                    <a:gd name="connsiteX13" fmla="*/ 1885167 w 2116898"/>
                    <a:gd name="connsiteY13" fmla="*/ 983357 h 1066049"/>
                    <a:gd name="connsiteX14" fmla="*/ 1938402 w 2116898"/>
                    <a:gd name="connsiteY14" fmla="*/ 876886 h 1066049"/>
                    <a:gd name="connsiteX15" fmla="*/ 2010427 w 2116898"/>
                    <a:gd name="connsiteY15" fmla="*/ 807993 h 1066049"/>
                    <a:gd name="connsiteX16" fmla="*/ 2116898 w 2116898"/>
                    <a:gd name="connsiteY16" fmla="*/ 782941 h 1066049"/>
                    <a:gd name="connsiteX0" fmla="*/ 0 w 2116898"/>
                    <a:gd name="connsiteY0" fmla="*/ 1086641 h 1091045"/>
                    <a:gd name="connsiteX1" fmla="*/ 300624 w 2116898"/>
                    <a:gd name="connsiteY1" fmla="*/ 1086641 h 1091045"/>
                    <a:gd name="connsiteX2" fmla="*/ 513567 w 2116898"/>
                    <a:gd name="connsiteY2" fmla="*/ 1052194 h 1091045"/>
                    <a:gd name="connsiteX3" fmla="*/ 663879 w 2116898"/>
                    <a:gd name="connsiteY3" fmla="*/ 923802 h 1091045"/>
                    <a:gd name="connsiteX4" fmla="*/ 742168 w 2116898"/>
                    <a:gd name="connsiteY4" fmla="*/ 641967 h 1091045"/>
                    <a:gd name="connsiteX5" fmla="*/ 829849 w 2116898"/>
                    <a:gd name="connsiteY5" fmla="*/ 272449 h 1091045"/>
                    <a:gd name="connsiteX6" fmla="*/ 939452 w 2116898"/>
                    <a:gd name="connsiteY6" fmla="*/ 78295 h 1091045"/>
                    <a:gd name="connsiteX7" fmla="*/ 1080369 w 2116898"/>
                    <a:gd name="connsiteY7" fmla="*/ 8 h 1091045"/>
                    <a:gd name="connsiteX8" fmla="*/ 1196235 w 2116898"/>
                    <a:gd name="connsiteY8" fmla="*/ 75165 h 1091045"/>
                    <a:gd name="connsiteX9" fmla="*/ 1321495 w 2116898"/>
                    <a:gd name="connsiteY9" fmla="*/ 319422 h 1091045"/>
                    <a:gd name="connsiteX10" fmla="*/ 1509386 w 2116898"/>
                    <a:gd name="connsiteY10" fmla="*/ 848646 h 1091045"/>
                    <a:gd name="connsiteX11" fmla="*/ 1640909 w 2116898"/>
                    <a:gd name="connsiteY11" fmla="*/ 1008353 h 1091045"/>
                    <a:gd name="connsiteX12" fmla="*/ 1775564 w 2116898"/>
                    <a:gd name="connsiteY12" fmla="*/ 1049063 h 1091045"/>
                    <a:gd name="connsiteX13" fmla="*/ 1885167 w 2116898"/>
                    <a:gd name="connsiteY13" fmla="*/ 1008353 h 1091045"/>
                    <a:gd name="connsiteX14" fmla="*/ 1938402 w 2116898"/>
                    <a:gd name="connsiteY14" fmla="*/ 901882 h 1091045"/>
                    <a:gd name="connsiteX15" fmla="*/ 2010427 w 2116898"/>
                    <a:gd name="connsiteY15" fmla="*/ 832989 h 1091045"/>
                    <a:gd name="connsiteX16" fmla="*/ 2116898 w 2116898"/>
                    <a:gd name="connsiteY16" fmla="*/ 807937 h 1091045"/>
                    <a:gd name="connsiteX0" fmla="*/ 0 w 2116898"/>
                    <a:gd name="connsiteY0" fmla="*/ 1074124 h 1078528"/>
                    <a:gd name="connsiteX1" fmla="*/ 300624 w 2116898"/>
                    <a:gd name="connsiteY1" fmla="*/ 1074124 h 1078528"/>
                    <a:gd name="connsiteX2" fmla="*/ 513567 w 2116898"/>
                    <a:gd name="connsiteY2" fmla="*/ 1039677 h 1078528"/>
                    <a:gd name="connsiteX3" fmla="*/ 663879 w 2116898"/>
                    <a:gd name="connsiteY3" fmla="*/ 911285 h 1078528"/>
                    <a:gd name="connsiteX4" fmla="*/ 742168 w 2116898"/>
                    <a:gd name="connsiteY4" fmla="*/ 629450 h 1078528"/>
                    <a:gd name="connsiteX5" fmla="*/ 829849 w 2116898"/>
                    <a:gd name="connsiteY5" fmla="*/ 259932 h 1078528"/>
                    <a:gd name="connsiteX6" fmla="*/ 939452 w 2116898"/>
                    <a:gd name="connsiteY6" fmla="*/ 65778 h 1078528"/>
                    <a:gd name="connsiteX7" fmla="*/ 1092895 w 2116898"/>
                    <a:gd name="connsiteY7" fmla="*/ 17 h 1078528"/>
                    <a:gd name="connsiteX8" fmla="*/ 1196235 w 2116898"/>
                    <a:gd name="connsiteY8" fmla="*/ 62648 h 1078528"/>
                    <a:gd name="connsiteX9" fmla="*/ 1321495 w 2116898"/>
                    <a:gd name="connsiteY9" fmla="*/ 306905 h 1078528"/>
                    <a:gd name="connsiteX10" fmla="*/ 1509386 w 2116898"/>
                    <a:gd name="connsiteY10" fmla="*/ 836129 h 1078528"/>
                    <a:gd name="connsiteX11" fmla="*/ 1640909 w 2116898"/>
                    <a:gd name="connsiteY11" fmla="*/ 995836 h 1078528"/>
                    <a:gd name="connsiteX12" fmla="*/ 1775564 w 2116898"/>
                    <a:gd name="connsiteY12" fmla="*/ 1036546 h 1078528"/>
                    <a:gd name="connsiteX13" fmla="*/ 1885167 w 2116898"/>
                    <a:gd name="connsiteY13" fmla="*/ 995836 h 1078528"/>
                    <a:gd name="connsiteX14" fmla="*/ 1938402 w 2116898"/>
                    <a:gd name="connsiteY14" fmla="*/ 889365 h 1078528"/>
                    <a:gd name="connsiteX15" fmla="*/ 2010427 w 2116898"/>
                    <a:gd name="connsiteY15" fmla="*/ 820472 h 1078528"/>
                    <a:gd name="connsiteX16" fmla="*/ 2116898 w 2116898"/>
                    <a:gd name="connsiteY16" fmla="*/ 795420 h 1078528"/>
                    <a:gd name="connsiteX0" fmla="*/ 0 w 2116898"/>
                    <a:gd name="connsiteY0" fmla="*/ 1083511 h 1087915"/>
                    <a:gd name="connsiteX1" fmla="*/ 300624 w 2116898"/>
                    <a:gd name="connsiteY1" fmla="*/ 1083511 h 1087915"/>
                    <a:gd name="connsiteX2" fmla="*/ 513567 w 2116898"/>
                    <a:gd name="connsiteY2" fmla="*/ 1049064 h 1087915"/>
                    <a:gd name="connsiteX3" fmla="*/ 663879 w 2116898"/>
                    <a:gd name="connsiteY3" fmla="*/ 920672 h 1087915"/>
                    <a:gd name="connsiteX4" fmla="*/ 742168 w 2116898"/>
                    <a:gd name="connsiteY4" fmla="*/ 638837 h 1087915"/>
                    <a:gd name="connsiteX5" fmla="*/ 829849 w 2116898"/>
                    <a:gd name="connsiteY5" fmla="*/ 269319 h 1087915"/>
                    <a:gd name="connsiteX6" fmla="*/ 939452 w 2116898"/>
                    <a:gd name="connsiteY6" fmla="*/ 75165 h 1087915"/>
                    <a:gd name="connsiteX7" fmla="*/ 1089764 w 2116898"/>
                    <a:gd name="connsiteY7" fmla="*/ 10 h 1087915"/>
                    <a:gd name="connsiteX8" fmla="*/ 1196235 w 2116898"/>
                    <a:gd name="connsiteY8" fmla="*/ 72035 h 1087915"/>
                    <a:gd name="connsiteX9" fmla="*/ 1321495 w 2116898"/>
                    <a:gd name="connsiteY9" fmla="*/ 316292 h 1087915"/>
                    <a:gd name="connsiteX10" fmla="*/ 1509386 w 2116898"/>
                    <a:gd name="connsiteY10" fmla="*/ 845516 h 1087915"/>
                    <a:gd name="connsiteX11" fmla="*/ 1640909 w 2116898"/>
                    <a:gd name="connsiteY11" fmla="*/ 1005223 h 1087915"/>
                    <a:gd name="connsiteX12" fmla="*/ 1775564 w 2116898"/>
                    <a:gd name="connsiteY12" fmla="*/ 1045933 h 1087915"/>
                    <a:gd name="connsiteX13" fmla="*/ 1885167 w 2116898"/>
                    <a:gd name="connsiteY13" fmla="*/ 1005223 h 1087915"/>
                    <a:gd name="connsiteX14" fmla="*/ 1938402 w 2116898"/>
                    <a:gd name="connsiteY14" fmla="*/ 898752 h 1087915"/>
                    <a:gd name="connsiteX15" fmla="*/ 2010427 w 2116898"/>
                    <a:gd name="connsiteY15" fmla="*/ 829859 h 1087915"/>
                    <a:gd name="connsiteX16" fmla="*/ 2116898 w 2116898"/>
                    <a:gd name="connsiteY16" fmla="*/ 804807 h 1087915"/>
                    <a:gd name="connsiteX0" fmla="*/ 0 w 2116898"/>
                    <a:gd name="connsiteY0" fmla="*/ 1084558 h 1088962"/>
                    <a:gd name="connsiteX1" fmla="*/ 300624 w 2116898"/>
                    <a:gd name="connsiteY1" fmla="*/ 1084558 h 1088962"/>
                    <a:gd name="connsiteX2" fmla="*/ 513567 w 2116898"/>
                    <a:gd name="connsiteY2" fmla="*/ 1050111 h 1088962"/>
                    <a:gd name="connsiteX3" fmla="*/ 663879 w 2116898"/>
                    <a:gd name="connsiteY3" fmla="*/ 921719 h 1088962"/>
                    <a:gd name="connsiteX4" fmla="*/ 742168 w 2116898"/>
                    <a:gd name="connsiteY4" fmla="*/ 639884 h 1088962"/>
                    <a:gd name="connsiteX5" fmla="*/ 829849 w 2116898"/>
                    <a:gd name="connsiteY5" fmla="*/ 270366 h 1088962"/>
                    <a:gd name="connsiteX6" fmla="*/ 939452 w 2116898"/>
                    <a:gd name="connsiteY6" fmla="*/ 76212 h 1088962"/>
                    <a:gd name="connsiteX7" fmla="*/ 1089764 w 2116898"/>
                    <a:gd name="connsiteY7" fmla="*/ 1057 h 1088962"/>
                    <a:gd name="connsiteX8" fmla="*/ 1196235 w 2116898"/>
                    <a:gd name="connsiteY8" fmla="*/ 73082 h 1088962"/>
                    <a:gd name="connsiteX9" fmla="*/ 1321495 w 2116898"/>
                    <a:gd name="connsiteY9" fmla="*/ 317339 h 1088962"/>
                    <a:gd name="connsiteX10" fmla="*/ 1509386 w 2116898"/>
                    <a:gd name="connsiteY10" fmla="*/ 846563 h 1088962"/>
                    <a:gd name="connsiteX11" fmla="*/ 1640909 w 2116898"/>
                    <a:gd name="connsiteY11" fmla="*/ 1006270 h 1088962"/>
                    <a:gd name="connsiteX12" fmla="*/ 1775564 w 2116898"/>
                    <a:gd name="connsiteY12" fmla="*/ 1046980 h 1088962"/>
                    <a:gd name="connsiteX13" fmla="*/ 1885167 w 2116898"/>
                    <a:gd name="connsiteY13" fmla="*/ 1006270 h 1088962"/>
                    <a:gd name="connsiteX14" fmla="*/ 1938402 w 2116898"/>
                    <a:gd name="connsiteY14" fmla="*/ 899799 h 1088962"/>
                    <a:gd name="connsiteX15" fmla="*/ 2010427 w 2116898"/>
                    <a:gd name="connsiteY15" fmla="*/ 830906 h 1088962"/>
                    <a:gd name="connsiteX16" fmla="*/ 2116898 w 2116898"/>
                    <a:gd name="connsiteY16" fmla="*/ 805854 h 1088962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196235 w 2116898"/>
                    <a:gd name="connsiteY8" fmla="*/ 72171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41480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25044 w 2116898"/>
                    <a:gd name="connsiteY10" fmla="*/ 851915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53434 w 2116898"/>
                    <a:gd name="connsiteY11" fmla="*/ 1014754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34645 w 2116898"/>
                    <a:gd name="connsiteY11" fmla="*/ 1021017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94562 w 2170132"/>
                    <a:gd name="connsiteY13" fmla="*/ 980306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10219 w 2170132"/>
                    <a:gd name="connsiteY13" fmla="*/ 995963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898888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923940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8072 w 2170132"/>
                    <a:gd name="connsiteY10" fmla="*/ 73291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1985375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5525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5877 w 2170132"/>
                    <a:gd name="connsiteY13" fmla="*/ 983436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6483 w 2170132"/>
                    <a:gd name="connsiteY13" fmla="*/ 964647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32139 w 2170132"/>
                    <a:gd name="connsiteY14" fmla="*/ 1002229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035479 w 2170132"/>
                    <a:gd name="connsiteY14" fmla="*/ 90828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66586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58178 h 1088051"/>
                    <a:gd name="connsiteX15" fmla="*/ 2170132 w 2170132"/>
                    <a:gd name="connsiteY15" fmla="*/ 817468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82452 w 2301655"/>
                    <a:gd name="connsiteY15" fmla="*/ 833127 h 1088051"/>
                    <a:gd name="connsiteX16" fmla="*/ 2301655 w 2301655"/>
                    <a:gd name="connsiteY16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98109 w 2301655"/>
                    <a:gd name="connsiteY15" fmla="*/ 817469 h 1088051"/>
                    <a:gd name="connsiteX16" fmla="*/ 2301655 w 2301655"/>
                    <a:gd name="connsiteY16" fmla="*/ 820599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01863" h="1088051">
                      <a:moveTo>
                        <a:pt x="0" y="1083647"/>
                      </a:moveTo>
                      <a:cubicBezTo>
                        <a:pt x="101774" y="1089649"/>
                        <a:pt x="215030" y="1089388"/>
                        <a:pt x="300624" y="1083647"/>
                      </a:cubicBezTo>
                      <a:cubicBezTo>
                        <a:pt x="386218" y="1077906"/>
                        <a:pt x="453025" y="1076340"/>
                        <a:pt x="513567" y="1049200"/>
                      </a:cubicBezTo>
                      <a:cubicBezTo>
                        <a:pt x="574110" y="1022060"/>
                        <a:pt x="625779" y="989179"/>
                        <a:pt x="663879" y="920808"/>
                      </a:cubicBezTo>
                      <a:cubicBezTo>
                        <a:pt x="701979" y="852437"/>
                        <a:pt x="714506" y="747532"/>
                        <a:pt x="742168" y="638973"/>
                      </a:cubicBezTo>
                      <a:cubicBezTo>
                        <a:pt x="769830" y="530414"/>
                        <a:pt x="796968" y="363400"/>
                        <a:pt x="829849" y="269455"/>
                      </a:cubicBezTo>
                      <a:cubicBezTo>
                        <a:pt x="862730" y="175510"/>
                        <a:pt x="896133" y="120186"/>
                        <a:pt x="939452" y="75301"/>
                      </a:cubicBezTo>
                      <a:cubicBezTo>
                        <a:pt x="982771" y="30416"/>
                        <a:pt x="1042792" y="-2464"/>
                        <a:pt x="1089764" y="146"/>
                      </a:cubicBezTo>
                      <a:cubicBezTo>
                        <a:pt x="1136737" y="2756"/>
                        <a:pt x="1180056" y="31983"/>
                        <a:pt x="1221287" y="90960"/>
                      </a:cubicBezTo>
                      <a:cubicBezTo>
                        <a:pt x="1262518" y="149937"/>
                        <a:pt x="1294877" y="243360"/>
                        <a:pt x="1337152" y="354006"/>
                      </a:cubicBezTo>
                      <a:cubicBezTo>
                        <a:pt x="1379427" y="464652"/>
                        <a:pt x="1428489" y="647323"/>
                        <a:pt x="1474940" y="754838"/>
                      </a:cubicBezTo>
                      <a:cubicBezTo>
                        <a:pt x="1521391" y="862353"/>
                        <a:pt x="1564186" y="947949"/>
                        <a:pt x="1615856" y="999097"/>
                      </a:cubicBezTo>
                      <a:cubicBezTo>
                        <a:pt x="1667526" y="1050245"/>
                        <a:pt x="1741116" y="1060683"/>
                        <a:pt x="1784958" y="1061726"/>
                      </a:cubicBezTo>
                      <a:cubicBezTo>
                        <a:pt x="1828800" y="1062769"/>
                        <a:pt x="1846547" y="1039282"/>
                        <a:pt x="1878906" y="1005357"/>
                      </a:cubicBezTo>
                      <a:cubicBezTo>
                        <a:pt x="1911265" y="971432"/>
                        <a:pt x="1945188" y="886883"/>
                        <a:pt x="1979112" y="858178"/>
                      </a:cubicBezTo>
                      <a:cubicBezTo>
                        <a:pt x="2013036" y="829473"/>
                        <a:pt x="2044352" y="823732"/>
                        <a:pt x="2098109" y="817469"/>
                      </a:cubicBezTo>
                      <a:cubicBezTo>
                        <a:pt x="2151866" y="811206"/>
                        <a:pt x="2202490" y="813293"/>
                        <a:pt x="2401863" y="814336"/>
                      </a:cubicBezTo>
                    </a:path>
                  </a:pathLst>
                </a:custGeom>
                <a:noFill/>
                <a:ln w="1524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icture 2">
                  <a:extLst>
                    <a:ext uri="{FF2B5EF4-FFF2-40B4-BE49-F238E27FC236}">
                      <a16:creationId xmlns:a16="http://schemas.microsoft.com/office/drawing/2014/main" id="{3F7758DA-81B5-4481-8997-EF8CBEE545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4538" y="1828800"/>
                  <a:ext cx="4779962" cy="1227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B1027135-8DC7-48CC-9AE7-553938ABD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2159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25" y="3668713"/>
            <a:ext cx="5578475" cy="29606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0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Rotat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50" y="214604"/>
            <a:ext cx="10424046" cy="6231883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b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 Section Seperator">
    <p:bg>
      <p:bgPr>
        <a:gradFill flip="none" rotWithShape="1">
          <a:gsLst>
            <a:gs pos="16000">
              <a:schemeClr val="accent1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80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Logo Section Seperator">
    <p:bg>
      <p:bgPr>
        <a:gradFill flip="none" rotWithShape="1">
          <a:gsLst>
            <a:gs pos="16000">
              <a:schemeClr val="accent3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11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Logo Section Seperator">
    <p:bg>
      <p:bgPr>
        <a:gradFill flip="none" rotWithShape="1">
          <a:gsLst>
            <a:gs pos="16000">
              <a:schemeClr val="accent2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77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 Logo Section Seperator">
    <p:bg>
      <p:bgPr>
        <a:gradFill flip="none" rotWithShape="1">
          <a:gsLst>
            <a:gs pos="16000">
              <a:schemeClr val="accent4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6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 Section Seperator">
    <p:bg>
      <p:bgPr>
        <a:gradFill flip="none" rotWithShape="1">
          <a:gsLst>
            <a:gs pos="16000">
              <a:schemeClr val="accent1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9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 Logo Section Seperator">
    <p:bg>
      <p:bgPr>
        <a:gradFill flip="none" rotWithShape="1">
          <a:gsLst>
            <a:gs pos="10000">
              <a:schemeClr val="accent5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15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 Logo Section Seperator">
    <p:bg>
      <p:bgPr>
        <a:gradFill flip="none" rotWithShape="1">
          <a:gsLst>
            <a:gs pos="16000">
              <a:schemeClr val="accent6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29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 Logo Section Seperator">
    <p:bg>
      <p:bgPr>
        <a:gradFill flip="none" rotWithShape="1">
          <a:gsLst>
            <a:gs pos="16000">
              <a:schemeClr val="bg1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28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52" y="1828801"/>
            <a:ext cx="10515600" cy="5029199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>
              <a:defRPr sz="2933">
                <a:solidFill>
                  <a:srgbClr val="00B050"/>
                </a:solidFill>
              </a:defRPr>
            </a:lvl2pPr>
            <a:lvl3pPr>
              <a:defRPr sz="2933">
                <a:solidFill>
                  <a:srgbClr val="00B050"/>
                </a:solidFill>
              </a:defRPr>
            </a:lvl3pPr>
            <a:lvl4pPr>
              <a:defRPr sz="2933">
                <a:solidFill>
                  <a:srgbClr val="00B050"/>
                </a:solidFill>
              </a:defRPr>
            </a:lvl4pPr>
            <a:lvl5pPr>
              <a:defRPr sz="2933">
                <a:solidFill>
                  <a:srgbClr val="00B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Definitions and Useful Equations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20944" y="3429000"/>
            <a:ext cx="111678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Questions?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Thank you for participating!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20944" y="5074902"/>
            <a:ext cx="1116785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sz="2200" b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Visit our</a:t>
            </a: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website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2"/>
              </a:rPr>
              <a:t>www.FacilityDynamics.com</a:t>
            </a:r>
            <a:endParaRPr lang="en-US" sz="2200" b="0" baseline="0" dirty="0">
              <a:solidFill>
                <a:schemeClr val="tx1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indent="0">
              <a:spcBef>
                <a:spcPts val="600"/>
              </a:spcBef>
            </a:pP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Visit our blog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3"/>
              </a:rPr>
              <a:t>https://av8rdas.wordpress.com/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0" indent="0">
              <a:spcBef>
                <a:spcPts val="600"/>
              </a:spcBef>
            </a:pP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Visit our commissioning resources website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4"/>
              </a:rPr>
              <a:t>https://www.av8rdas.com/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0" indent="0">
              <a:spcBef>
                <a:spcPts val="600"/>
              </a:spcBef>
            </a:pP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Contact me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5"/>
              </a:rPr>
              <a:t>Dsellers@FacilityDynamics.com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endParaRPr lang="en-US" sz="2200" b="0" dirty="0">
              <a:solidFill>
                <a:schemeClr val="tx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91EEAC-5D84-061A-01AF-AA572E64CC99}"/>
              </a:ext>
            </a:extLst>
          </p:cNvPr>
          <p:cNvGrpSpPr/>
          <p:nvPr userDrawn="1"/>
        </p:nvGrpSpPr>
        <p:grpSpPr>
          <a:xfrm>
            <a:off x="820944" y="-319999"/>
            <a:ext cx="8096046" cy="3790904"/>
            <a:chOff x="820944" y="-215900"/>
            <a:chExt cx="8096046" cy="37909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94BE6C-621F-3D23-D26D-C223C2084A59}"/>
                </a:ext>
              </a:extLst>
            </p:cNvPr>
            <p:cNvGrpSpPr/>
            <p:nvPr userDrawn="1"/>
          </p:nvGrpSpPr>
          <p:grpSpPr>
            <a:xfrm>
              <a:off x="820944" y="501652"/>
              <a:ext cx="7442775" cy="2822573"/>
              <a:chOff x="820944" y="501652"/>
              <a:chExt cx="7442775" cy="282257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ACA04D-BB68-9EE1-EBC2-3F8E68CD84BF}"/>
                  </a:ext>
                </a:extLst>
              </p:cNvPr>
              <p:cNvSpPr/>
              <p:nvPr/>
            </p:nvSpPr>
            <p:spPr>
              <a:xfrm>
                <a:off x="942975" y="1766571"/>
                <a:ext cx="154305" cy="367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7BF41-B362-D2D9-9233-4672F3C50314}"/>
                  </a:ext>
                </a:extLst>
              </p:cNvPr>
              <p:cNvSpPr/>
              <p:nvPr/>
            </p:nvSpPr>
            <p:spPr>
              <a:xfrm>
                <a:off x="1097280" y="1571626"/>
                <a:ext cx="158176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E1E55D-1778-16CB-A030-DEC70EDC22F7}"/>
                  </a:ext>
                </a:extLst>
              </p:cNvPr>
              <p:cNvSpPr/>
              <p:nvPr/>
            </p:nvSpPr>
            <p:spPr>
              <a:xfrm>
                <a:off x="1255456" y="965835"/>
                <a:ext cx="325694" cy="11677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D3CCD3-8769-6FF2-77F2-DFA38A2F6E77}"/>
                  </a:ext>
                </a:extLst>
              </p:cNvPr>
              <p:cNvSpPr/>
              <p:nvPr/>
            </p:nvSpPr>
            <p:spPr>
              <a:xfrm>
                <a:off x="1581150" y="1176021"/>
                <a:ext cx="321684" cy="957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A5E6DA-C4E1-DCCC-8238-D62994D6C99E}"/>
                  </a:ext>
                </a:extLst>
              </p:cNvPr>
              <p:cNvSpPr/>
              <p:nvPr/>
            </p:nvSpPr>
            <p:spPr>
              <a:xfrm>
                <a:off x="1902834" y="501652"/>
                <a:ext cx="310776" cy="16319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6AC9BF-2098-09E9-DBCF-37F22DDEA497}"/>
                  </a:ext>
                </a:extLst>
              </p:cNvPr>
              <p:cNvSpPr/>
              <p:nvPr/>
            </p:nvSpPr>
            <p:spPr>
              <a:xfrm>
                <a:off x="2205099" y="1571626"/>
                <a:ext cx="171389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7EEB97-B675-BDC1-A3B0-85E2DC3BEDA9}"/>
                  </a:ext>
                </a:extLst>
              </p:cNvPr>
              <p:cNvSpPr/>
              <p:nvPr/>
            </p:nvSpPr>
            <p:spPr>
              <a:xfrm>
                <a:off x="2373740" y="685075"/>
                <a:ext cx="310677" cy="14485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68DA03-EB26-E92A-9ECF-80BE3BB49E89}"/>
                  </a:ext>
                </a:extLst>
              </p:cNvPr>
              <p:cNvSpPr/>
              <p:nvPr/>
            </p:nvSpPr>
            <p:spPr>
              <a:xfrm>
                <a:off x="2684417" y="1762760"/>
                <a:ext cx="154305" cy="370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3EE34F-AC3C-EEF6-5FEB-DB5B3E02FB28}"/>
                  </a:ext>
                </a:extLst>
              </p:cNvPr>
              <p:cNvCxnSpPr/>
              <p:nvPr/>
            </p:nvCxnSpPr>
            <p:spPr>
              <a:xfrm>
                <a:off x="96361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874BA8E-3255-A83F-38EE-D18DF9A8C77C}"/>
                  </a:ext>
                </a:extLst>
              </p:cNvPr>
              <p:cNvCxnSpPr/>
              <p:nvPr/>
            </p:nvCxnSpPr>
            <p:spPr>
              <a:xfrm>
                <a:off x="114890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D479AC-147F-605B-0AA7-96C3624598EA}"/>
                  </a:ext>
                </a:extLst>
              </p:cNvPr>
              <p:cNvCxnSpPr/>
              <p:nvPr/>
            </p:nvCxnSpPr>
            <p:spPr>
              <a:xfrm>
                <a:off x="133419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5B17CD-7667-5CBA-FA9C-DE605BE3E3DB}"/>
                  </a:ext>
                </a:extLst>
              </p:cNvPr>
              <p:cNvCxnSpPr/>
              <p:nvPr/>
            </p:nvCxnSpPr>
            <p:spPr>
              <a:xfrm>
                <a:off x="151949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D154055-2F77-BE5C-326D-26A4F00F2142}"/>
                  </a:ext>
                </a:extLst>
              </p:cNvPr>
              <p:cNvCxnSpPr/>
              <p:nvPr/>
            </p:nvCxnSpPr>
            <p:spPr>
              <a:xfrm>
                <a:off x="170478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64D5BB6-9F44-CC3F-A8E4-F806AFBD65DE}"/>
                  </a:ext>
                </a:extLst>
              </p:cNvPr>
              <p:cNvCxnSpPr/>
              <p:nvPr/>
            </p:nvCxnSpPr>
            <p:spPr>
              <a:xfrm>
                <a:off x="189007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0441B7A-C6D5-C2F1-8BE5-2D00A7E45A53}"/>
                  </a:ext>
                </a:extLst>
              </p:cNvPr>
              <p:cNvCxnSpPr/>
              <p:nvPr/>
            </p:nvCxnSpPr>
            <p:spPr>
              <a:xfrm>
                <a:off x="207536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8CC3DE-9D43-8474-E3C0-05BEAFEA82FF}"/>
                  </a:ext>
                </a:extLst>
              </p:cNvPr>
              <p:cNvCxnSpPr/>
              <p:nvPr/>
            </p:nvCxnSpPr>
            <p:spPr>
              <a:xfrm>
                <a:off x="226065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9E334F8-4E2E-4172-73C2-B5521DE0225B}"/>
                  </a:ext>
                </a:extLst>
              </p:cNvPr>
              <p:cNvCxnSpPr/>
              <p:nvPr/>
            </p:nvCxnSpPr>
            <p:spPr>
              <a:xfrm>
                <a:off x="244436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E1A8FBF-B1CF-C38F-B997-600CE282777F}"/>
                  </a:ext>
                </a:extLst>
              </p:cNvPr>
              <p:cNvCxnSpPr/>
              <p:nvPr/>
            </p:nvCxnSpPr>
            <p:spPr>
              <a:xfrm>
                <a:off x="262965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EC4161-4BC3-2362-C3B8-644271F5B518}"/>
                  </a:ext>
                </a:extLst>
              </p:cNvPr>
              <p:cNvCxnSpPr/>
              <p:nvPr/>
            </p:nvCxnSpPr>
            <p:spPr>
              <a:xfrm>
                <a:off x="281494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2519B7C-F08F-50AF-9817-979DB80EFEBC}"/>
                  </a:ext>
                </a:extLst>
              </p:cNvPr>
              <p:cNvCxnSpPr/>
              <p:nvPr/>
            </p:nvCxnSpPr>
            <p:spPr>
              <a:xfrm flipH="1">
                <a:off x="820944" y="22743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76F2FAA-6A41-77E3-BC84-7EF502DCC5FE}"/>
                  </a:ext>
                </a:extLst>
              </p:cNvPr>
              <p:cNvCxnSpPr/>
              <p:nvPr/>
            </p:nvCxnSpPr>
            <p:spPr>
              <a:xfrm flipH="1">
                <a:off x="820944" y="245727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DD52F3D-E61D-D29A-A298-2B61ED3C3484}"/>
                  </a:ext>
                </a:extLst>
              </p:cNvPr>
              <p:cNvCxnSpPr/>
              <p:nvPr/>
            </p:nvCxnSpPr>
            <p:spPr>
              <a:xfrm flipH="1">
                <a:off x="820944" y="264015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F618771-075D-2F69-7F75-D695770430FE}"/>
                  </a:ext>
                </a:extLst>
              </p:cNvPr>
              <p:cNvCxnSpPr/>
              <p:nvPr/>
            </p:nvCxnSpPr>
            <p:spPr>
              <a:xfrm flipH="1">
                <a:off x="820944" y="282303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D40164D-EB82-7004-3AB7-80D03D8CF4B9}"/>
                  </a:ext>
                </a:extLst>
              </p:cNvPr>
              <p:cNvCxnSpPr/>
              <p:nvPr/>
            </p:nvCxnSpPr>
            <p:spPr>
              <a:xfrm flipH="1">
                <a:off x="820944" y="300591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81C2CF7-AA1E-83AF-F751-93426BB456F3}"/>
                  </a:ext>
                </a:extLst>
              </p:cNvPr>
              <p:cNvCxnSpPr/>
              <p:nvPr/>
            </p:nvCxnSpPr>
            <p:spPr>
              <a:xfrm flipH="1">
                <a:off x="820944" y="31887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408B6E3-C136-07E9-88FD-EB27881023C0}"/>
                  </a:ext>
                </a:extLst>
              </p:cNvPr>
              <p:cNvGrpSpPr/>
              <p:nvPr/>
            </p:nvGrpSpPr>
            <p:grpSpPr>
              <a:xfrm>
                <a:off x="930058" y="1204266"/>
                <a:ext cx="7333661" cy="1991577"/>
                <a:chOff x="930058" y="1064566"/>
                <a:chExt cx="7333661" cy="199157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9CC1CFD-681C-15B1-9F05-BFE9BB57C6C5}"/>
                    </a:ext>
                  </a:extLst>
                </p:cNvPr>
                <p:cNvCxnSpPr/>
                <p:nvPr/>
              </p:nvCxnSpPr>
              <p:spPr>
                <a:xfrm>
                  <a:off x="3331921" y="1875542"/>
                  <a:ext cx="4931798" cy="0"/>
                </a:xfrm>
                <a:prstGeom prst="line">
                  <a:avLst/>
                </a:prstGeom>
                <a:noFill/>
                <a:ln w="152400" cap="rnd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008FFC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4" name="Freeform 77">
                  <a:extLst>
                    <a:ext uri="{FF2B5EF4-FFF2-40B4-BE49-F238E27FC236}">
                      <a16:creationId xmlns:a16="http://schemas.microsoft.com/office/drawing/2014/main" id="{02119A5A-4851-0ED2-D865-442CE075E8D0}"/>
                    </a:ext>
                  </a:extLst>
                </p:cNvPr>
                <p:cNvSpPr/>
                <p:nvPr/>
              </p:nvSpPr>
              <p:spPr>
                <a:xfrm>
                  <a:off x="5886578" y="1786879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78">
                  <a:extLst>
                    <a:ext uri="{FF2B5EF4-FFF2-40B4-BE49-F238E27FC236}">
                      <a16:creationId xmlns:a16="http://schemas.microsoft.com/office/drawing/2014/main" id="{F7BBE2B6-3B73-E713-B4AB-ADBFCB9A72E7}"/>
                    </a:ext>
                  </a:extLst>
                </p:cNvPr>
                <p:cNvSpPr/>
                <p:nvPr/>
              </p:nvSpPr>
              <p:spPr>
                <a:xfrm>
                  <a:off x="5970742" y="1792882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6D7EA7E2-E944-6E43-A5BD-7CD6F2B6456F}"/>
                    </a:ext>
                  </a:extLst>
                </p:cNvPr>
                <p:cNvSpPr/>
                <p:nvPr/>
              </p:nvSpPr>
              <p:spPr>
                <a:xfrm>
                  <a:off x="4863096" y="1780833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80">
                  <a:extLst>
                    <a:ext uri="{FF2B5EF4-FFF2-40B4-BE49-F238E27FC236}">
                      <a16:creationId xmlns:a16="http://schemas.microsoft.com/office/drawing/2014/main" id="{5EAE0510-24DD-99A3-325D-E54DE35DE4D8}"/>
                    </a:ext>
                  </a:extLst>
                </p:cNvPr>
                <p:cNvSpPr/>
                <p:nvPr/>
              </p:nvSpPr>
              <p:spPr>
                <a:xfrm>
                  <a:off x="4930593" y="1793979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81">
                  <a:extLst>
                    <a:ext uri="{FF2B5EF4-FFF2-40B4-BE49-F238E27FC236}">
                      <a16:creationId xmlns:a16="http://schemas.microsoft.com/office/drawing/2014/main" id="{E708C323-9997-4EC6-3EC1-11CEDA1B9174}"/>
                    </a:ext>
                  </a:extLst>
                </p:cNvPr>
                <p:cNvSpPr/>
                <p:nvPr/>
              </p:nvSpPr>
              <p:spPr>
                <a:xfrm>
                  <a:off x="1584542" y="1875542"/>
                  <a:ext cx="1252603" cy="1067309"/>
                </a:xfrm>
                <a:custGeom>
                  <a:avLst/>
                  <a:gdLst>
                    <a:gd name="connsiteX0" fmla="*/ 0 w 1233814"/>
                    <a:gd name="connsiteY0" fmla="*/ 91044 h 1067309"/>
                    <a:gd name="connsiteX1" fmla="*/ 93946 w 1233814"/>
                    <a:gd name="connsiteY1" fmla="*/ 31546 h 1067309"/>
                    <a:gd name="connsiteX2" fmla="*/ 197285 w 1233814"/>
                    <a:gd name="connsiteY2" fmla="*/ 231 h 1067309"/>
                    <a:gd name="connsiteX3" fmla="*/ 275573 w 1233814"/>
                    <a:gd name="connsiteY3" fmla="*/ 22151 h 1067309"/>
                    <a:gd name="connsiteX4" fmla="*/ 350729 w 1233814"/>
                    <a:gd name="connsiteY4" fmla="*/ 103570 h 1067309"/>
                    <a:gd name="connsiteX5" fmla="*/ 403965 w 1233814"/>
                    <a:gd name="connsiteY5" fmla="*/ 300855 h 1067309"/>
                    <a:gd name="connsiteX6" fmla="*/ 510436 w 1233814"/>
                    <a:gd name="connsiteY6" fmla="*/ 795633 h 1067309"/>
                    <a:gd name="connsiteX7" fmla="*/ 616907 w 1233814"/>
                    <a:gd name="connsiteY7" fmla="*/ 970998 h 1067309"/>
                    <a:gd name="connsiteX8" fmla="*/ 729642 w 1233814"/>
                    <a:gd name="connsiteY8" fmla="*/ 1052417 h 1067309"/>
                    <a:gd name="connsiteX9" fmla="*/ 879954 w 1233814"/>
                    <a:gd name="connsiteY9" fmla="*/ 1055548 h 1067309"/>
                    <a:gd name="connsiteX10" fmla="*/ 1002083 w 1233814"/>
                    <a:gd name="connsiteY10" fmla="*/ 930288 h 1067309"/>
                    <a:gd name="connsiteX11" fmla="*/ 1102291 w 1233814"/>
                    <a:gd name="connsiteY11" fmla="*/ 660979 h 1067309"/>
                    <a:gd name="connsiteX12" fmla="*/ 1164921 w 1233814"/>
                    <a:gd name="connsiteY12" fmla="*/ 407326 h 1067309"/>
                    <a:gd name="connsiteX13" fmla="*/ 1233814 w 1233814"/>
                    <a:gd name="connsiteY13" fmla="*/ 188121 h 1067309"/>
                    <a:gd name="connsiteX0" fmla="*/ 0 w 1221288"/>
                    <a:gd name="connsiteY0" fmla="*/ 106701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25489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3208"/>
                    <a:gd name="connsiteY0" fmla="*/ 125489 h 1067309"/>
                    <a:gd name="connsiteX1" fmla="*/ 81420 w 1243208"/>
                    <a:gd name="connsiteY1" fmla="*/ 31546 h 1067309"/>
                    <a:gd name="connsiteX2" fmla="*/ 184759 w 1243208"/>
                    <a:gd name="connsiteY2" fmla="*/ 231 h 1067309"/>
                    <a:gd name="connsiteX3" fmla="*/ 263047 w 1243208"/>
                    <a:gd name="connsiteY3" fmla="*/ 22151 h 1067309"/>
                    <a:gd name="connsiteX4" fmla="*/ 338203 w 1243208"/>
                    <a:gd name="connsiteY4" fmla="*/ 103570 h 1067309"/>
                    <a:gd name="connsiteX5" fmla="*/ 391439 w 1243208"/>
                    <a:gd name="connsiteY5" fmla="*/ 300855 h 1067309"/>
                    <a:gd name="connsiteX6" fmla="*/ 497910 w 1243208"/>
                    <a:gd name="connsiteY6" fmla="*/ 795633 h 1067309"/>
                    <a:gd name="connsiteX7" fmla="*/ 604381 w 1243208"/>
                    <a:gd name="connsiteY7" fmla="*/ 970998 h 1067309"/>
                    <a:gd name="connsiteX8" fmla="*/ 717116 w 1243208"/>
                    <a:gd name="connsiteY8" fmla="*/ 1052417 h 1067309"/>
                    <a:gd name="connsiteX9" fmla="*/ 867428 w 1243208"/>
                    <a:gd name="connsiteY9" fmla="*/ 1055548 h 1067309"/>
                    <a:gd name="connsiteX10" fmla="*/ 989557 w 1243208"/>
                    <a:gd name="connsiteY10" fmla="*/ 930288 h 1067309"/>
                    <a:gd name="connsiteX11" fmla="*/ 1089765 w 1243208"/>
                    <a:gd name="connsiteY11" fmla="*/ 660979 h 1067309"/>
                    <a:gd name="connsiteX12" fmla="*/ 1152395 w 1243208"/>
                    <a:gd name="connsiteY12" fmla="*/ 407326 h 1067309"/>
                    <a:gd name="connsiteX13" fmla="*/ 1243208 w 1243208"/>
                    <a:gd name="connsiteY13" fmla="*/ 153674 h 1067309"/>
                    <a:gd name="connsiteX0" fmla="*/ 0 w 1252603"/>
                    <a:gd name="connsiteY0" fmla="*/ 125489 h 1067309"/>
                    <a:gd name="connsiteX1" fmla="*/ 81420 w 1252603"/>
                    <a:gd name="connsiteY1" fmla="*/ 31546 h 1067309"/>
                    <a:gd name="connsiteX2" fmla="*/ 184759 w 1252603"/>
                    <a:gd name="connsiteY2" fmla="*/ 231 h 1067309"/>
                    <a:gd name="connsiteX3" fmla="*/ 263047 w 1252603"/>
                    <a:gd name="connsiteY3" fmla="*/ 22151 h 1067309"/>
                    <a:gd name="connsiteX4" fmla="*/ 338203 w 1252603"/>
                    <a:gd name="connsiteY4" fmla="*/ 103570 h 1067309"/>
                    <a:gd name="connsiteX5" fmla="*/ 391439 w 1252603"/>
                    <a:gd name="connsiteY5" fmla="*/ 300855 h 1067309"/>
                    <a:gd name="connsiteX6" fmla="*/ 497910 w 1252603"/>
                    <a:gd name="connsiteY6" fmla="*/ 795633 h 1067309"/>
                    <a:gd name="connsiteX7" fmla="*/ 604381 w 1252603"/>
                    <a:gd name="connsiteY7" fmla="*/ 970998 h 1067309"/>
                    <a:gd name="connsiteX8" fmla="*/ 717116 w 1252603"/>
                    <a:gd name="connsiteY8" fmla="*/ 1052417 h 1067309"/>
                    <a:gd name="connsiteX9" fmla="*/ 867428 w 1252603"/>
                    <a:gd name="connsiteY9" fmla="*/ 1055548 h 1067309"/>
                    <a:gd name="connsiteX10" fmla="*/ 989557 w 1252603"/>
                    <a:gd name="connsiteY10" fmla="*/ 930288 h 1067309"/>
                    <a:gd name="connsiteX11" fmla="*/ 1089765 w 1252603"/>
                    <a:gd name="connsiteY11" fmla="*/ 660979 h 1067309"/>
                    <a:gd name="connsiteX12" fmla="*/ 1152395 w 1252603"/>
                    <a:gd name="connsiteY12" fmla="*/ 407326 h 1067309"/>
                    <a:gd name="connsiteX13" fmla="*/ 1252603 w 1252603"/>
                    <a:gd name="connsiteY13" fmla="*/ 156806 h 106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2603" h="1067309">
                      <a:moveTo>
                        <a:pt x="0" y="125489"/>
                      </a:moveTo>
                      <a:cubicBezTo>
                        <a:pt x="36795" y="84518"/>
                        <a:pt x="50627" y="52422"/>
                        <a:pt x="81420" y="31546"/>
                      </a:cubicBezTo>
                      <a:cubicBezTo>
                        <a:pt x="112213" y="10670"/>
                        <a:pt x="154488" y="1797"/>
                        <a:pt x="184759" y="231"/>
                      </a:cubicBezTo>
                      <a:cubicBezTo>
                        <a:pt x="215030" y="-1335"/>
                        <a:pt x="237473" y="4928"/>
                        <a:pt x="263047" y="22151"/>
                      </a:cubicBezTo>
                      <a:cubicBezTo>
                        <a:pt x="288621" y="39374"/>
                        <a:pt x="316804" y="57119"/>
                        <a:pt x="338203" y="103570"/>
                      </a:cubicBezTo>
                      <a:cubicBezTo>
                        <a:pt x="359602" y="150021"/>
                        <a:pt x="364821" y="185511"/>
                        <a:pt x="391439" y="300855"/>
                      </a:cubicBezTo>
                      <a:cubicBezTo>
                        <a:pt x="418057" y="416199"/>
                        <a:pt x="462420" y="683942"/>
                        <a:pt x="497910" y="795633"/>
                      </a:cubicBezTo>
                      <a:cubicBezTo>
                        <a:pt x="533400" y="907324"/>
                        <a:pt x="567847" y="928201"/>
                        <a:pt x="604381" y="970998"/>
                      </a:cubicBezTo>
                      <a:cubicBezTo>
                        <a:pt x="640915" y="1013795"/>
                        <a:pt x="673275" y="1038325"/>
                        <a:pt x="717116" y="1052417"/>
                      </a:cubicBezTo>
                      <a:cubicBezTo>
                        <a:pt x="760957" y="1066509"/>
                        <a:pt x="822021" y="1075903"/>
                        <a:pt x="867428" y="1055548"/>
                      </a:cubicBezTo>
                      <a:cubicBezTo>
                        <a:pt x="912835" y="1035193"/>
                        <a:pt x="952501" y="996050"/>
                        <a:pt x="989557" y="930288"/>
                      </a:cubicBezTo>
                      <a:cubicBezTo>
                        <a:pt x="1026613" y="864527"/>
                        <a:pt x="1062625" y="748139"/>
                        <a:pt x="1089765" y="660979"/>
                      </a:cubicBezTo>
                      <a:cubicBezTo>
                        <a:pt x="1116905" y="573819"/>
                        <a:pt x="1125255" y="491355"/>
                        <a:pt x="1152395" y="407326"/>
                      </a:cubicBezTo>
                      <a:cubicBezTo>
                        <a:pt x="1179535" y="323297"/>
                        <a:pt x="1204064" y="211607"/>
                        <a:pt x="1252603" y="156806"/>
                      </a:cubicBezTo>
                    </a:path>
                  </a:pathLst>
                </a:custGeom>
                <a:noFill/>
                <a:ln w="152400" cap="rnd">
                  <a:solidFill>
                    <a:srgbClr val="008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82">
                  <a:extLst>
                    <a:ext uri="{FF2B5EF4-FFF2-40B4-BE49-F238E27FC236}">
                      <a16:creationId xmlns:a16="http://schemas.microsoft.com/office/drawing/2014/main" id="{9632CFD7-EDD8-B11E-1F8A-E4ACFE6B5DE6}"/>
                    </a:ext>
                  </a:extLst>
                </p:cNvPr>
                <p:cNvSpPr/>
                <p:nvPr/>
              </p:nvSpPr>
              <p:spPr>
                <a:xfrm>
                  <a:off x="930058" y="1064566"/>
                  <a:ext cx="2401863" cy="1088051"/>
                </a:xfrm>
                <a:custGeom>
                  <a:avLst/>
                  <a:gdLst>
                    <a:gd name="connsiteX0" fmla="*/ 0 w 2091846"/>
                    <a:gd name="connsiteY0" fmla="*/ 1076333 h 1084914"/>
                    <a:gd name="connsiteX1" fmla="*/ 284967 w 2091846"/>
                    <a:gd name="connsiteY1" fmla="*/ 1082596 h 1084914"/>
                    <a:gd name="connsiteX2" fmla="*/ 488515 w 2091846"/>
                    <a:gd name="connsiteY2" fmla="*/ 1041886 h 1084914"/>
                    <a:gd name="connsiteX3" fmla="*/ 638827 w 2091846"/>
                    <a:gd name="connsiteY3" fmla="*/ 932283 h 1084914"/>
                    <a:gd name="connsiteX4" fmla="*/ 720246 w 2091846"/>
                    <a:gd name="connsiteY4" fmla="*/ 672368 h 1084914"/>
                    <a:gd name="connsiteX5" fmla="*/ 829849 w 2091846"/>
                    <a:gd name="connsiteY5" fmla="*/ 221431 h 1084914"/>
                    <a:gd name="connsiteX6" fmla="*/ 914400 w 2091846"/>
                    <a:gd name="connsiteY6" fmla="*/ 67987 h 1084914"/>
                    <a:gd name="connsiteX7" fmla="*/ 992687 w 2091846"/>
                    <a:gd name="connsiteY7" fmla="*/ 14752 h 1084914"/>
                    <a:gd name="connsiteX8" fmla="*/ 1077238 w 2091846"/>
                    <a:gd name="connsiteY8" fmla="*/ 2226 h 1084914"/>
                    <a:gd name="connsiteX9" fmla="*/ 1183709 w 2091846"/>
                    <a:gd name="connsiteY9" fmla="*/ 52330 h 1084914"/>
                    <a:gd name="connsiteX10" fmla="*/ 1302706 w 2091846"/>
                    <a:gd name="connsiteY10" fmla="*/ 296587 h 1084914"/>
                    <a:gd name="connsiteX11" fmla="*/ 1484334 w 2091846"/>
                    <a:gd name="connsiteY11" fmla="*/ 838338 h 1084914"/>
                    <a:gd name="connsiteX12" fmla="*/ 1615857 w 2091846"/>
                    <a:gd name="connsiteY12" fmla="*/ 998045 h 1084914"/>
                    <a:gd name="connsiteX13" fmla="*/ 1750512 w 2091846"/>
                    <a:gd name="connsiteY13" fmla="*/ 1038755 h 1084914"/>
                    <a:gd name="connsiteX14" fmla="*/ 1860115 w 2091846"/>
                    <a:gd name="connsiteY14" fmla="*/ 998045 h 1084914"/>
                    <a:gd name="connsiteX15" fmla="*/ 1913350 w 2091846"/>
                    <a:gd name="connsiteY15" fmla="*/ 891574 h 1084914"/>
                    <a:gd name="connsiteX16" fmla="*/ 1985375 w 2091846"/>
                    <a:gd name="connsiteY16" fmla="*/ 822681 h 1084914"/>
                    <a:gd name="connsiteX17" fmla="*/ 2091846 w 2091846"/>
                    <a:gd name="connsiteY17" fmla="*/ 797629 h 1084914"/>
                    <a:gd name="connsiteX0" fmla="*/ 0 w 2123162"/>
                    <a:gd name="connsiteY0" fmla="*/ 1085728 h 1089324"/>
                    <a:gd name="connsiteX1" fmla="*/ 316283 w 2123162"/>
                    <a:gd name="connsiteY1" fmla="*/ 1082596 h 1089324"/>
                    <a:gd name="connsiteX2" fmla="*/ 519831 w 2123162"/>
                    <a:gd name="connsiteY2" fmla="*/ 1041886 h 1089324"/>
                    <a:gd name="connsiteX3" fmla="*/ 670143 w 2123162"/>
                    <a:gd name="connsiteY3" fmla="*/ 932283 h 1089324"/>
                    <a:gd name="connsiteX4" fmla="*/ 751562 w 2123162"/>
                    <a:gd name="connsiteY4" fmla="*/ 672368 h 1089324"/>
                    <a:gd name="connsiteX5" fmla="*/ 861165 w 2123162"/>
                    <a:gd name="connsiteY5" fmla="*/ 221431 h 1089324"/>
                    <a:gd name="connsiteX6" fmla="*/ 945716 w 2123162"/>
                    <a:gd name="connsiteY6" fmla="*/ 67987 h 1089324"/>
                    <a:gd name="connsiteX7" fmla="*/ 1024003 w 2123162"/>
                    <a:gd name="connsiteY7" fmla="*/ 14752 h 1089324"/>
                    <a:gd name="connsiteX8" fmla="*/ 1108554 w 2123162"/>
                    <a:gd name="connsiteY8" fmla="*/ 2226 h 1089324"/>
                    <a:gd name="connsiteX9" fmla="*/ 1215025 w 2123162"/>
                    <a:gd name="connsiteY9" fmla="*/ 52330 h 1089324"/>
                    <a:gd name="connsiteX10" fmla="*/ 1334022 w 2123162"/>
                    <a:gd name="connsiteY10" fmla="*/ 296587 h 1089324"/>
                    <a:gd name="connsiteX11" fmla="*/ 1515650 w 2123162"/>
                    <a:gd name="connsiteY11" fmla="*/ 838338 h 1089324"/>
                    <a:gd name="connsiteX12" fmla="*/ 1647173 w 2123162"/>
                    <a:gd name="connsiteY12" fmla="*/ 998045 h 1089324"/>
                    <a:gd name="connsiteX13" fmla="*/ 1781828 w 2123162"/>
                    <a:gd name="connsiteY13" fmla="*/ 1038755 h 1089324"/>
                    <a:gd name="connsiteX14" fmla="*/ 1891431 w 2123162"/>
                    <a:gd name="connsiteY14" fmla="*/ 998045 h 1089324"/>
                    <a:gd name="connsiteX15" fmla="*/ 1944666 w 2123162"/>
                    <a:gd name="connsiteY15" fmla="*/ 891574 h 1089324"/>
                    <a:gd name="connsiteX16" fmla="*/ 2016691 w 2123162"/>
                    <a:gd name="connsiteY16" fmla="*/ 822681 h 1089324"/>
                    <a:gd name="connsiteX17" fmla="*/ 2123162 w 2123162"/>
                    <a:gd name="connsiteY17" fmla="*/ 797629 h 1089324"/>
                    <a:gd name="connsiteX0" fmla="*/ 0 w 2116898"/>
                    <a:gd name="connsiteY0" fmla="*/ 1076333 h 1084914"/>
                    <a:gd name="connsiteX1" fmla="*/ 310019 w 2116898"/>
                    <a:gd name="connsiteY1" fmla="*/ 1082596 h 1084914"/>
                    <a:gd name="connsiteX2" fmla="*/ 513567 w 2116898"/>
                    <a:gd name="connsiteY2" fmla="*/ 1041886 h 1084914"/>
                    <a:gd name="connsiteX3" fmla="*/ 663879 w 2116898"/>
                    <a:gd name="connsiteY3" fmla="*/ 932283 h 1084914"/>
                    <a:gd name="connsiteX4" fmla="*/ 745298 w 2116898"/>
                    <a:gd name="connsiteY4" fmla="*/ 672368 h 1084914"/>
                    <a:gd name="connsiteX5" fmla="*/ 854901 w 2116898"/>
                    <a:gd name="connsiteY5" fmla="*/ 221431 h 1084914"/>
                    <a:gd name="connsiteX6" fmla="*/ 939452 w 2116898"/>
                    <a:gd name="connsiteY6" fmla="*/ 67987 h 1084914"/>
                    <a:gd name="connsiteX7" fmla="*/ 1017739 w 2116898"/>
                    <a:gd name="connsiteY7" fmla="*/ 14752 h 1084914"/>
                    <a:gd name="connsiteX8" fmla="*/ 1102290 w 2116898"/>
                    <a:gd name="connsiteY8" fmla="*/ 2226 h 1084914"/>
                    <a:gd name="connsiteX9" fmla="*/ 1208761 w 2116898"/>
                    <a:gd name="connsiteY9" fmla="*/ 52330 h 1084914"/>
                    <a:gd name="connsiteX10" fmla="*/ 1327758 w 2116898"/>
                    <a:gd name="connsiteY10" fmla="*/ 296587 h 1084914"/>
                    <a:gd name="connsiteX11" fmla="*/ 1509386 w 2116898"/>
                    <a:gd name="connsiteY11" fmla="*/ 838338 h 1084914"/>
                    <a:gd name="connsiteX12" fmla="*/ 1640909 w 2116898"/>
                    <a:gd name="connsiteY12" fmla="*/ 998045 h 1084914"/>
                    <a:gd name="connsiteX13" fmla="*/ 1775564 w 2116898"/>
                    <a:gd name="connsiteY13" fmla="*/ 1038755 h 1084914"/>
                    <a:gd name="connsiteX14" fmla="*/ 1885167 w 2116898"/>
                    <a:gd name="connsiteY14" fmla="*/ 998045 h 1084914"/>
                    <a:gd name="connsiteX15" fmla="*/ 1938402 w 2116898"/>
                    <a:gd name="connsiteY15" fmla="*/ 891574 h 1084914"/>
                    <a:gd name="connsiteX16" fmla="*/ 2010427 w 2116898"/>
                    <a:gd name="connsiteY16" fmla="*/ 822681 h 1084914"/>
                    <a:gd name="connsiteX17" fmla="*/ 2116898 w 2116898"/>
                    <a:gd name="connsiteY17" fmla="*/ 797629 h 1084914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32283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29641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39036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1495 w 2116898"/>
                    <a:gd name="connsiteY10" fmla="*/ 309114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996 h 1081400"/>
                    <a:gd name="connsiteX1" fmla="*/ 300624 w 2116898"/>
                    <a:gd name="connsiteY1" fmla="*/ 1076996 h 1081400"/>
                    <a:gd name="connsiteX2" fmla="*/ 513567 w 2116898"/>
                    <a:gd name="connsiteY2" fmla="*/ 1042549 h 1081400"/>
                    <a:gd name="connsiteX3" fmla="*/ 663879 w 2116898"/>
                    <a:gd name="connsiteY3" fmla="*/ 914157 h 1081400"/>
                    <a:gd name="connsiteX4" fmla="*/ 742168 w 2116898"/>
                    <a:gd name="connsiteY4" fmla="*/ 632322 h 1081400"/>
                    <a:gd name="connsiteX5" fmla="*/ 829849 w 2116898"/>
                    <a:gd name="connsiteY5" fmla="*/ 262804 h 1081400"/>
                    <a:gd name="connsiteX6" fmla="*/ 939452 w 2116898"/>
                    <a:gd name="connsiteY6" fmla="*/ 68650 h 1081400"/>
                    <a:gd name="connsiteX7" fmla="*/ 1017739 w 2116898"/>
                    <a:gd name="connsiteY7" fmla="*/ 15415 h 1081400"/>
                    <a:gd name="connsiteX8" fmla="*/ 1102290 w 2116898"/>
                    <a:gd name="connsiteY8" fmla="*/ 2889 h 1081400"/>
                    <a:gd name="connsiteX9" fmla="*/ 1189972 w 2116898"/>
                    <a:gd name="connsiteY9" fmla="*/ 62388 h 1081400"/>
                    <a:gd name="connsiteX10" fmla="*/ 1321495 w 2116898"/>
                    <a:gd name="connsiteY10" fmla="*/ 309777 h 1081400"/>
                    <a:gd name="connsiteX11" fmla="*/ 1509386 w 2116898"/>
                    <a:gd name="connsiteY11" fmla="*/ 839001 h 1081400"/>
                    <a:gd name="connsiteX12" fmla="*/ 1640909 w 2116898"/>
                    <a:gd name="connsiteY12" fmla="*/ 998708 h 1081400"/>
                    <a:gd name="connsiteX13" fmla="*/ 1775564 w 2116898"/>
                    <a:gd name="connsiteY13" fmla="*/ 1039418 h 1081400"/>
                    <a:gd name="connsiteX14" fmla="*/ 1885167 w 2116898"/>
                    <a:gd name="connsiteY14" fmla="*/ 998708 h 1081400"/>
                    <a:gd name="connsiteX15" fmla="*/ 1938402 w 2116898"/>
                    <a:gd name="connsiteY15" fmla="*/ 892237 h 1081400"/>
                    <a:gd name="connsiteX16" fmla="*/ 2010427 w 2116898"/>
                    <a:gd name="connsiteY16" fmla="*/ 823344 h 1081400"/>
                    <a:gd name="connsiteX17" fmla="*/ 2116898 w 2116898"/>
                    <a:gd name="connsiteY17" fmla="*/ 798292 h 1081400"/>
                    <a:gd name="connsiteX0" fmla="*/ 0 w 2116898"/>
                    <a:gd name="connsiteY0" fmla="*/ 1077218 h 1081622"/>
                    <a:gd name="connsiteX1" fmla="*/ 300624 w 2116898"/>
                    <a:gd name="connsiteY1" fmla="*/ 1077218 h 1081622"/>
                    <a:gd name="connsiteX2" fmla="*/ 513567 w 2116898"/>
                    <a:gd name="connsiteY2" fmla="*/ 1042771 h 1081622"/>
                    <a:gd name="connsiteX3" fmla="*/ 663879 w 2116898"/>
                    <a:gd name="connsiteY3" fmla="*/ 914379 h 1081622"/>
                    <a:gd name="connsiteX4" fmla="*/ 742168 w 2116898"/>
                    <a:gd name="connsiteY4" fmla="*/ 632544 h 1081622"/>
                    <a:gd name="connsiteX5" fmla="*/ 829849 w 2116898"/>
                    <a:gd name="connsiteY5" fmla="*/ 263026 h 1081622"/>
                    <a:gd name="connsiteX6" fmla="*/ 939452 w 2116898"/>
                    <a:gd name="connsiteY6" fmla="*/ 68872 h 1081622"/>
                    <a:gd name="connsiteX7" fmla="*/ 1017739 w 2116898"/>
                    <a:gd name="connsiteY7" fmla="*/ 15637 h 1081622"/>
                    <a:gd name="connsiteX8" fmla="*/ 1102290 w 2116898"/>
                    <a:gd name="connsiteY8" fmla="*/ 3111 h 1081622"/>
                    <a:gd name="connsiteX9" fmla="*/ 1196235 w 2116898"/>
                    <a:gd name="connsiteY9" fmla="*/ 65742 h 1081622"/>
                    <a:gd name="connsiteX10" fmla="*/ 1321495 w 2116898"/>
                    <a:gd name="connsiteY10" fmla="*/ 309999 h 1081622"/>
                    <a:gd name="connsiteX11" fmla="*/ 1509386 w 2116898"/>
                    <a:gd name="connsiteY11" fmla="*/ 839223 h 1081622"/>
                    <a:gd name="connsiteX12" fmla="*/ 1640909 w 2116898"/>
                    <a:gd name="connsiteY12" fmla="*/ 998930 h 1081622"/>
                    <a:gd name="connsiteX13" fmla="*/ 1775564 w 2116898"/>
                    <a:gd name="connsiteY13" fmla="*/ 1039640 h 1081622"/>
                    <a:gd name="connsiteX14" fmla="*/ 1885167 w 2116898"/>
                    <a:gd name="connsiteY14" fmla="*/ 998930 h 1081622"/>
                    <a:gd name="connsiteX15" fmla="*/ 1938402 w 2116898"/>
                    <a:gd name="connsiteY15" fmla="*/ 892459 h 1081622"/>
                    <a:gd name="connsiteX16" fmla="*/ 2010427 w 2116898"/>
                    <a:gd name="connsiteY16" fmla="*/ 823566 h 1081622"/>
                    <a:gd name="connsiteX17" fmla="*/ 2116898 w 2116898"/>
                    <a:gd name="connsiteY17" fmla="*/ 798514 h 1081622"/>
                    <a:gd name="connsiteX0" fmla="*/ 0 w 2116898"/>
                    <a:gd name="connsiteY0" fmla="*/ 1061645 h 1066049"/>
                    <a:gd name="connsiteX1" fmla="*/ 300624 w 2116898"/>
                    <a:gd name="connsiteY1" fmla="*/ 1061645 h 1066049"/>
                    <a:gd name="connsiteX2" fmla="*/ 513567 w 2116898"/>
                    <a:gd name="connsiteY2" fmla="*/ 1027198 h 1066049"/>
                    <a:gd name="connsiteX3" fmla="*/ 663879 w 2116898"/>
                    <a:gd name="connsiteY3" fmla="*/ 898806 h 1066049"/>
                    <a:gd name="connsiteX4" fmla="*/ 742168 w 2116898"/>
                    <a:gd name="connsiteY4" fmla="*/ 616971 h 1066049"/>
                    <a:gd name="connsiteX5" fmla="*/ 829849 w 2116898"/>
                    <a:gd name="connsiteY5" fmla="*/ 247453 h 1066049"/>
                    <a:gd name="connsiteX6" fmla="*/ 939452 w 2116898"/>
                    <a:gd name="connsiteY6" fmla="*/ 53299 h 1066049"/>
                    <a:gd name="connsiteX7" fmla="*/ 1017739 w 2116898"/>
                    <a:gd name="connsiteY7" fmla="*/ 64 h 1066049"/>
                    <a:gd name="connsiteX8" fmla="*/ 1196235 w 2116898"/>
                    <a:gd name="connsiteY8" fmla="*/ 50169 h 1066049"/>
                    <a:gd name="connsiteX9" fmla="*/ 1321495 w 2116898"/>
                    <a:gd name="connsiteY9" fmla="*/ 294426 h 1066049"/>
                    <a:gd name="connsiteX10" fmla="*/ 1509386 w 2116898"/>
                    <a:gd name="connsiteY10" fmla="*/ 823650 h 1066049"/>
                    <a:gd name="connsiteX11" fmla="*/ 1640909 w 2116898"/>
                    <a:gd name="connsiteY11" fmla="*/ 983357 h 1066049"/>
                    <a:gd name="connsiteX12" fmla="*/ 1775564 w 2116898"/>
                    <a:gd name="connsiteY12" fmla="*/ 1024067 h 1066049"/>
                    <a:gd name="connsiteX13" fmla="*/ 1885167 w 2116898"/>
                    <a:gd name="connsiteY13" fmla="*/ 983357 h 1066049"/>
                    <a:gd name="connsiteX14" fmla="*/ 1938402 w 2116898"/>
                    <a:gd name="connsiteY14" fmla="*/ 876886 h 1066049"/>
                    <a:gd name="connsiteX15" fmla="*/ 2010427 w 2116898"/>
                    <a:gd name="connsiteY15" fmla="*/ 807993 h 1066049"/>
                    <a:gd name="connsiteX16" fmla="*/ 2116898 w 2116898"/>
                    <a:gd name="connsiteY16" fmla="*/ 782941 h 1066049"/>
                    <a:gd name="connsiteX0" fmla="*/ 0 w 2116898"/>
                    <a:gd name="connsiteY0" fmla="*/ 1086641 h 1091045"/>
                    <a:gd name="connsiteX1" fmla="*/ 300624 w 2116898"/>
                    <a:gd name="connsiteY1" fmla="*/ 1086641 h 1091045"/>
                    <a:gd name="connsiteX2" fmla="*/ 513567 w 2116898"/>
                    <a:gd name="connsiteY2" fmla="*/ 1052194 h 1091045"/>
                    <a:gd name="connsiteX3" fmla="*/ 663879 w 2116898"/>
                    <a:gd name="connsiteY3" fmla="*/ 923802 h 1091045"/>
                    <a:gd name="connsiteX4" fmla="*/ 742168 w 2116898"/>
                    <a:gd name="connsiteY4" fmla="*/ 641967 h 1091045"/>
                    <a:gd name="connsiteX5" fmla="*/ 829849 w 2116898"/>
                    <a:gd name="connsiteY5" fmla="*/ 272449 h 1091045"/>
                    <a:gd name="connsiteX6" fmla="*/ 939452 w 2116898"/>
                    <a:gd name="connsiteY6" fmla="*/ 78295 h 1091045"/>
                    <a:gd name="connsiteX7" fmla="*/ 1080369 w 2116898"/>
                    <a:gd name="connsiteY7" fmla="*/ 8 h 1091045"/>
                    <a:gd name="connsiteX8" fmla="*/ 1196235 w 2116898"/>
                    <a:gd name="connsiteY8" fmla="*/ 75165 h 1091045"/>
                    <a:gd name="connsiteX9" fmla="*/ 1321495 w 2116898"/>
                    <a:gd name="connsiteY9" fmla="*/ 319422 h 1091045"/>
                    <a:gd name="connsiteX10" fmla="*/ 1509386 w 2116898"/>
                    <a:gd name="connsiteY10" fmla="*/ 848646 h 1091045"/>
                    <a:gd name="connsiteX11" fmla="*/ 1640909 w 2116898"/>
                    <a:gd name="connsiteY11" fmla="*/ 1008353 h 1091045"/>
                    <a:gd name="connsiteX12" fmla="*/ 1775564 w 2116898"/>
                    <a:gd name="connsiteY12" fmla="*/ 1049063 h 1091045"/>
                    <a:gd name="connsiteX13" fmla="*/ 1885167 w 2116898"/>
                    <a:gd name="connsiteY13" fmla="*/ 1008353 h 1091045"/>
                    <a:gd name="connsiteX14" fmla="*/ 1938402 w 2116898"/>
                    <a:gd name="connsiteY14" fmla="*/ 901882 h 1091045"/>
                    <a:gd name="connsiteX15" fmla="*/ 2010427 w 2116898"/>
                    <a:gd name="connsiteY15" fmla="*/ 832989 h 1091045"/>
                    <a:gd name="connsiteX16" fmla="*/ 2116898 w 2116898"/>
                    <a:gd name="connsiteY16" fmla="*/ 807937 h 1091045"/>
                    <a:gd name="connsiteX0" fmla="*/ 0 w 2116898"/>
                    <a:gd name="connsiteY0" fmla="*/ 1074124 h 1078528"/>
                    <a:gd name="connsiteX1" fmla="*/ 300624 w 2116898"/>
                    <a:gd name="connsiteY1" fmla="*/ 1074124 h 1078528"/>
                    <a:gd name="connsiteX2" fmla="*/ 513567 w 2116898"/>
                    <a:gd name="connsiteY2" fmla="*/ 1039677 h 1078528"/>
                    <a:gd name="connsiteX3" fmla="*/ 663879 w 2116898"/>
                    <a:gd name="connsiteY3" fmla="*/ 911285 h 1078528"/>
                    <a:gd name="connsiteX4" fmla="*/ 742168 w 2116898"/>
                    <a:gd name="connsiteY4" fmla="*/ 629450 h 1078528"/>
                    <a:gd name="connsiteX5" fmla="*/ 829849 w 2116898"/>
                    <a:gd name="connsiteY5" fmla="*/ 259932 h 1078528"/>
                    <a:gd name="connsiteX6" fmla="*/ 939452 w 2116898"/>
                    <a:gd name="connsiteY6" fmla="*/ 65778 h 1078528"/>
                    <a:gd name="connsiteX7" fmla="*/ 1092895 w 2116898"/>
                    <a:gd name="connsiteY7" fmla="*/ 17 h 1078528"/>
                    <a:gd name="connsiteX8" fmla="*/ 1196235 w 2116898"/>
                    <a:gd name="connsiteY8" fmla="*/ 62648 h 1078528"/>
                    <a:gd name="connsiteX9" fmla="*/ 1321495 w 2116898"/>
                    <a:gd name="connsiteY9" fmla="*/ 306905 h 1078528"/>
                    <a:gd name="connsiteX10" fmla="*/ 1509386 w 2116898"/>
                    <a:gd name="connsiteY10" fmla="*/ 836129 h 1078528"/>
                    <a:gd name="connsiteX11" fmla="*/ 1640909 w 2116898"/>
                    <a:gd name="connsiteY11" fmla="*/ 995836 h 1078528"/>
                    <a:gd name="connsiteX12" fmla="*/ 1775564 w 2116898"/>
                    <a:gd name="connsiteY12" fmla="*/ 1036546 h 1078528"/>
                    <a:gd name="connsiteX13" fmla="*/ 1885167 w 2116898"/>
                    <a:gd name="connsiteY13" fmla="*/ 995836 h 1078528"/>
                    <a:gd name="connsiteX14" fmla="*/ 1938402 w 2116898"/>
                    <a:gd name="connsiteY14" fmla="*/ 889365 h 1078528"/>
                    <a:gd name="connsiteX15" fmla="*/ 2010427 w 2116898"/>
                    <a:gd name="connsiteY15" fmla="*/ 820472 h 1078528"/>
                    <a:gd name="connsiteX16" fmla="*/ 2116898 w 2116898"/>
                    <a:gd name="connsiteY16" fmla="*/ 795420 h 1078528"/>
                    <a:gd name="connsiteX0" fmla="*/ 0 w 2116898"/>
                    <a:gd name="connsiteY0" fmla="*/ 1083511 h 1087915"/>
                    <a:gd name="connsiteX1" fmla="*/ 300624 w 2116898"/>
                    <a:gd name="connsiteY1" fmla="*/ 1083511 h 1087915"/>
                    <a:gd name="connsiteX2" fmla="*/ 513567 w 2116898"/>
                    <a:gd name="connsiteY2" fmla="*/ 1049064 h 1087915"/>
                    <a:gd name="connsiteX3" fmla="*/ 663879 w 2116898"/>
                    <a:gd name="connsiteY3" fmla="*/ 920672 h 1087915"/>
                    <a:gd name="connsiteX4" fmla="*/ 742168 w 2116898"/>
                    <a:gd name="connsiteY4" fmla="*/ 638837 h 1087915"/>
                    <a:gd name="connsiteX5" fmla="*/ 829849 w 2116898"/>
                    <a:gd name="connsiteY5" fmla="*/ 269319 h 1087915"/>
                    <a:gd name="connsiteX6" fmla="*/ 939452 w 2116898"/>
                    <a:gd name="connsiteY6" fmla="*/ 75165 h 1087915"/>
                    <a:gd name="connsiteX7" fmla="*/ 1089764 w 2116898"/>
                    <a:gd name="connsiteY7" fmla="*/ 10 h 1087915"/>
                    <a:gd name="connsiteX8" fmla="*/ 1196235 w 2116898"/>
                    <a:gd name="connsiteY8" fmla="*/ 72035 h 1087915"/>
                    <a:gd name="connsiteX9" fmla="*/ 1321495 w 2116898"/>
                    <a:gd name="connsiteY9" fmla="*/ 316292 h 1087915"/>
                    <a:gd name="connsiteX10" fmla="*/ 1509386 w 2116898"/>
                    <a:gd name="connsiteY10" fmla="*/ 845516 h 1087915"/>
                    <a:gd name="connsiteX11" fmla="*/ 1640909 w 2116898"/>
                    <a:gd name="connsiteY11" fmla="*/ 1005223 h 1087915"/>
                    <a:gd name="connsiteX12" fmla="*/ 1775564 w 2116898"/>
                    <a:gd name="connsiteY12" fmla="*/ 1045933 h 1087915"/>
                    <a:gd name="connsiteX13" fmla="*/ 1885167 w 2116898"/>
                    <a:gd name="connsiteY13" fmla="*/ 1005223 h 1087915"/>
                    <a:gd name="connsiteX14" fmla="*/ 1938402 w 2116898"/>
                    <a:gd name="connsiteY14" fmla="*/ 898752 h 1087915"/>
                    <a:gd name="connsiteX15" fmla="*/ 2010427 w 2116898"/>
                    <a:gd name="connsiteY15" fmla="*/ 829859 h 1087915"/>
                    <a:gd name="connsiteX16" fmla="*/ 2116898 w 2116898"/>
                    <a:gd name="connsiteY16" fmla="*/ 804807 h 1087915"/>
                    <a:gd name="connsiteX0" fmla="*/ 0 w 2116898"/>
                    <a:gd name="connsiteY0" fmla="*/ 1084558 h 1088962"/>
                    <a:gd name="connsiteX1" fmla="*/ 300624 w 2116898"/>
                    <a:gd name="connsiteY1" fmla="*/ 1084558 h 1088962"/>
                    <a:gd name="connsiteX2" fmla="*/ 513567 w 2116898"/>
                    <a:gd name="connsiteY2" fmla="*/ 1050111 h 1088962"/>
                    <a:gd name="connsiteX3" fmla="*/ 663879 w 2116898"/>
                    <a:gd name="connsiteY3" fmla="*/ 921719 h 1088962"/>
                    <a:gd name="connsiteX4" fmla="*/ 742168 w 2116898"/>
                    <a:gd name="connsiteY4" fmla="*/ 639884 h 1088962"/>
                    <a:gd name="connsiteX5" fmla="*/ 829849 w 2116898"/>
                    <a:gd name="connsiteY5" fmla="*/ 270366 h 1088962"/>
                    <a:gd name="connsiteX6" fmla="*/ 939452 w 2116898"/>
                    <a:gd name="connsiteY6" fmla="*/ 76212 h 1088962"/>
                    <a:gd name="connsiteX7" fmla="*/ 1089764 w 2116898"/>
                    <a:gd name="connsiteY7" fmla="*/ 1057 h 1088962"/>
                    <a:gd name="connsiteX8" fmla="*/ 1196235 w 2116898"/>
                    <a:gd name="connsiteY8" fmla="*/ 73082 h 1088962"/>
                    <a:gd name="connsiteX9" fmla="*/ 1321495 w 2116898"/>
                    <a:gd name="connsiteY9" fmla="*/ 317339 h 1088962"/>
                    <a:gd name="connsiteX10" fmla="*/ 1509386 w 2116898"/>
                    <a:gd name="connsiteY10" fmla="*/ 846563 h 1088962"/>
                    <a:gd name="connsiteX11" fmla="*/ 1640909 w 2116898"/>
                    <a:gd name="connsiteY11" fmla="*/ 1006270 h 1088962"/>
                    <a:gd name="connsiteX12" fmla="*/ 1775564 w 2116898"/>
                    <a:gd name="connsiteY12" fmla="*/ 1046980 h 1088962"/>
                    <a:gd name="connsiteX13" fmla="*/ 1885167 w 2116898"/>
                    <a:gd name="connsiteY13" fmla="*/ 1006270 h 1088962"/>
                    <a:gd name="connsiteX14" fmla="*/ 1938402 w 2116898"/>
                    <a:gd name="connsiteY14" fmla="*/ 899799 h 1088962"/>
                    <a:gd name="connsiteX15" fmla="*/ 2010427 w 2116898"/>
                    <a:gd name="connsiteY15" fmla="*/ 830906 h 1088962"/>
                    <a:gd name="connsiteX16" fmla="*/ 2116898 w 2116898"/>
                    <a:gd name="connsiteY16" fmla="*/ 805854 h 1088962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196235 w 2116898"/>
                    <a:gd name="connsiteY8" fmla="*/ 72171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41480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25044 w 2116898"/>
                    <a:gd name="connsiteY10" fmla="*/ 851915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53434 w 2116898"/>
                    <a:gd name="connsiteY11" fmla="*/ 1014754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34645 w 2116898"/>
                    <a:gd name="connsiteY11" fmla="*/ 1021017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94562 w 2170132"/>
                    <a:gd name="connsiteY13" fmla="*/ 980306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10219 w 2170132"/>
                    <a:gd name="connsiteY13" fmla="*/ 995963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898888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923940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8072 w 2170132"/>
                    <a:gd name="connsiteY10" fmla="*/ 73291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1985375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5525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5877 w 2170132"/>
                    <a:gd name="connsiteY13" fmla="*/ 983436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6483 w 2170132"/>
                    <a:gd name="connsiteY13" fmla="*/ 964647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32139 w 2170132"/>
                    <a:gd name="connsiteY14" fmla="*/ 1002229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035479 w 2170132"/>
                    <a:gd name="connsiteY14" fmla="*/ 90828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66586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58178 h 1088051"/>
                    <a:gd name="connsiteX15" fmla="*/ 2170132 w 2170132"/>
                    <a:gd name="connsiteY15" fmla="*/ 817468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82452 w 2301655"/>
                    <a:gd name="connsiteY15" fmla="*/ 833127 h 1088051"/>
                    <a:gd name="connsiteX16" fmla="*/ 2301655 w 2301655"/>
                    <a:gd name="connsiteY16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98109 w 2301655"/>
                    <a:gd name="connsiteY15" fmla="*/ 817469 h 1088051"/>
                    <a:gd name="connsiteX16" fmla="*/ 2301655 w 2301655"/>
                    <a:gd name="connsiteY16" fmla="*/ 820599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01863" h="1088051">
                      <a:moveTo>
                        <a:pt x="0" y="1083647"/>
                      </a:moveTo>
                      <a:cubicBezTo>
                        <a:pt x="101774" y="1089649"/>
                        <a:pt x="215030" y="1089388"/>
                        <a:pt x="300624" y="1083647"/>
                      </a:cubicBezTo>
                      <a:cubicBezTo>
                        <a:pt x="386218" y="1077906"/>
                        <a:pt x="453025" y="1076340"/>
                        <a:pt x="513567" y="1049200"/>
                      </a:cubicBezTo>
                      <a:cubicBezTo>
                        <a:pt x="574110" y="1022060"/>
                        <a:pt x="625779" y="989179"/>
                        <a:pt x="663879" y="920808"/>
                      </a:cubicBezTo>
                      <a:cubicBezTo>
                        <a:pt x="701979" y="852437"/>
                        <a:pt x="714506" y="747532"/>
                        <a:pt x="742168" y="638973"/>
                      </a:cubicBezTo>
                      <a:cubicBezTo>
                        <a:pt x="769830" y="530414"/>
                        <a:pt x="796968" y="363400"/>
                        <a:pt x="829849" y="269455"/>
                      </a:cubicBezTo>
                      <a:cubicBezTo>
                        <a:pt x="862730" y="175510"/>
                        <a:pt x="896133" y="120186"/>
                        <a:pt x="939452" y="75301"/>
                      </a:cubicBezTo>
                      <a:cubicBezTo>
                        <a:pt x="982771" y="30416"/>
                        <a:pt x="1042792" y="-2464"/>
                        <a:pt x="1089764" y="146"/>
                      </a:cubicBezTo>
                      <a:cubicBezTo>
                        <a:pt x="1136737" y="2756"/>
                        <a:pt x="1180056" y="31983"/>
                        <a:pt x="1221287" y="90960"/>
                      </a:cubicBezTo>
                      <a:cubicBezTo>
                        <a:pt x="1262518" y="149937"/>
                        <a:pt x="1294877" y="243360"/>
                        <a:pt x="1337152" y="354006"/>
                      </a:cubicBezTo>
                      <a:cubicBezTo>
                        <a:pt x="1379427" y="464652"/>
                        <a:pt x="1428489" y="647323"/>
                        <a:pt x="1474940" y="754838"/>
                      </a:cubicBezTo>
                      <a:cubicBezTo>
                        <a:pt x="1521391" y="862353"/>
                        <a:pt x="1564186" y="947949"/>
                        <a:pt x="1615856" y="999097"/>
                      </a:cubicBezTo>
                      <a:cubicBezTo>
                        <a:pt x="1667526" y="1050245"/>
                        <a:pt x="1741116" y="1060683"/>
                        <a:pt x="1784958" y="1061726"/>
                      </a:cubicBezTo>
                      <a:cubicBezTo>
                        <a:pt x="1828800" y="1062769"/>
                        <a:pt x="1846547" y="1039282"/>
                        <a:pt x="1878906" y="1005357"/>
                      </a:cubicBezTo>
                      <a:cubicBezTo>
                        <a:pt x="1911265" y="971432"/>
                        <a:pt x="1945188" y="886883"/>
                        <a:pt x="1979112" y="858178"/>
                      </a:cubicBezTo>
                      <a:cubicBezTo>
                        <a:pt x="2013036" y="829473"/>
                        <a:pt x="2044352" y="823732"/>
                        <a:pt x="2098109" y="817469"/>
                      </a:cubicBezTo>
                      <a:cubicBezTo>
                        <a:pt x="2151866" y="811206"/>
                        <a:pt x="2202490" y="813293"/>
                        <a:pt x="2401863" y="814336"/>
                      </a:cubicBezTo>
                    </a:path>
                  </a:pathLst>
                </a:custGeom>
                <a:noFill/>
                <a:ln w="1524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2">
                  <a:extLst>
                    <a:ext uri="{FF2B5EF4-FFF2-40B4-BE49-F238E27FC236}">
                      <a16:creationId xmlns:a16="http://schemas.microsoft.com/office/drawing/2014/main" id="{81FCCFC4-96FD-5655-167C-82D0249C4D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4538" y="1828800"/>
                  <a:ext cx="4779962" cy="1227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9D1C8FA-28EF-D0F5-95BA-370FDB2A1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2159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18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Logo Section Seperator">
    <p:bg>
      <p:bgPr>
        <a:gradFill flip="none" rotWithShape="1">
          <a:gsLst>
            <a:gs pos="16000">
              <a:schemeClr val="accent3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3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Logo Section Seperator">
    <p:bg>
      <p:bgPr>
        <a:gradFill flip="none" rotWithShape="1">
          <a:gsLst>
            <a:gs pos="16000">
              <a:schemeClr val="accent2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 Logo Section Seperator">
    <p:bg>
      <p:bgPr>
        <a:gradFill flip="none" rotWithShape="1">
          <a:gsLst>
            <a:gs pos="16000">
              <a:schemeClr val="accent4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9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 Logo Section Seperator">
    <p:bg>
      <p:bgPr>
        <a:gradFill flip="none" rotWithShape="1">
          <a:gsLst>
            <a:gs pos="10000">
              <a:schemeClr val="accent5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2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 Logo Section Seperator">
    <p:bg>
      <p:bgPr>
        <a:gradFill flip="none" rotWithShape="1">
          <a:gsLst>
            <a:gs pos="16000">
              <a:schemeClr val="accent6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99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5" r:id="rId2"/>
    <p:sldLayoutId id="214748376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8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0" r:id="rId2"/>
    <p:sldLayoutId id="2147483798" r:id="rId3"/>
    <p:sldLayoutId id="2147483792" r:id="rId4"/>
    <p:sldLayoutId id="2147483796" r:id="rId5"/>
    <p:sldLayoutId id="2147483797" r:id="rId6"/>
    <p:sldLayoutId id="2147483790" r:id="rId7"/>
    <p:sldLayoutId id="2147483791" r:id="rId8"/>
    <p:sldLayoutId id="2147483793" r:id="rId9"/>
    <p:sldLayoutId id="214748379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DIN-Medium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DIN-Regular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DIN-Regular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DIN-Regular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DIN-Regular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DIN-Regular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3D23E-028B-873E-C35B-8339DAB2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96D0-637C-EB6E-ACC8-8DD0B5789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4F1E-639C-80D4-F608-5027A3EEB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C54E-D3D6-4DD7-BDEB-6A37DC8A83C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2A31-280F-A529-D14E-FF0E1355E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7F3A-3846-F2A0-D6E9-610582ED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3CA6-4741-4162-A528-B9039DCB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4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tinyurl.com/RCxUSystemDiagrams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tinyurl.com/SSSystemDgmIntro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tinyurl.com/MonitoringPlanResources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tinyurl.com/SSFunctionalTest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tinyurl.com/FTGDownload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8.emf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tinyurl.com/EBCxBudgetFindings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tinyurl.com/ScopeOfWorkDocs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tinyurl.com/LBNLCxCostBen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://tinyurl.com/BenchMarkSpreadsheet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tinyurl.com/UCATToolAndPaper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emf"/><Relationship Id="rId4" Type="http://schemas.openxmlformats.org/officeDocument/2006/relationships/image" Target="../media/image16.png"/><Relationship Id="rId9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tinyurl.com/BenchMarkSpreadsheet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8F9A40-E970-4F21-8F26-D2130E2A0196}"/>
              </a:ext>
            </a:extLst>
          </p:cNvPr>
          <p:cNvGrpSpPr>
            <a:grpSpLocks noChangeAspect="1"/>
          </p:cNvGrpSpPr>
          <p:nvPr/>
        </p:nvGrpSpPr>
        <p:grpSpPr>
          <a:xfrm>
            <a:off x="13776876" y="7726633"/>
            <a:ext cx="7888096" cy="5212080"/>
            <a:chOff x="14142632" y="7726633"/>
            <a:chExt cx="8549640" cy="56491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FB57D7-BD49-4C23-8EB3-AFA2B58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42632" y="7726633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AB0CB0-B6A4-403F-B62B-A8329BD2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42632" y="9608777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B35FCDE-1FFF-447A-9BAD-75A6280BA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42632" y="11508929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914297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A System Diagram for the System You Have Targeted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023355"/>
            <a:ext cx="10832530" cy="2697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Hand drawn is fine!</a:t>
            </a:r>
          </a:p>
          <a:p>
            <a:pPr marL="0" indent="0">
              <a:buNone/>
            </a:pPr>
            <a:r>
              <a:rPr lang="en-US" sz="2000" dirty="0"/>
              <a:t>Resources: </a:t>
            </a:r>
          </a:p>
          <a:p>
            <a:r>
              <a:rPr lang="en-US" sz="2000" dirty="0"/>
              <a:t>System Diagram Self Study Videos - </a:t>
            </a:r>
            <a:r>
              <a:rPr lang="en-US" sz="2000" dirty="0">
                <a:hlinkClick r:id="rId2"/>
              </a:rPr>
              <a:t>http://tinyurl.com/SSSystemDgmIntro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RCxU</a:t>
            </a:r>
            <a:r>
              <a:rPr lang="en-US" sz="2000" dirty="0"/>
              <a:t> - </a:t>
            </a:r>
            <a:r>
              <a:rPr lang="en-US" sz="2000" dirty="0">
                <a:hlinkClick r:id="rId3"/>
              </a:rPr>
              <a:t>http://tinyurl.com/RCxUSystemDiagrams</a:t>
            </a:r>
            <a:r>
              <a:rPr lang="en-US" sz="2000" dirty="0"/>
              <a:t> 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8918508-3868-4D78-A46F-04F691754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7471"/>
          <a:stretch/>
        </p:blipFill>
        <p:spPr>
          <a:xfrm>
            <a:off x="7405517" y="1828799"/>
            <a:ext cx="4268261" cy="219455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9971CB1-531D-4239-AB0F-7C3810B40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7" y="1811284"/>
            <a:ext cx="2926080" cy="203935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3C2442D-F19D-4F84-A2A0-C7E9CA739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7" y="1811284"/>
            <a:ext cx="2926323" cy="2039519"/>
          </a:xfrm>
          <a:prstGeom prst="rect">
            <a:avLst/>
          </a:prstGeom>
        </p:spPr>
      </p:pic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7D5924D-8EE5-42E9-8DE0-140CDAB35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25" y="3886180"/>
            <a:ext cx="12192000" cy="662718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09A63D2-16D5-D790-2649-020A1A2B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52" y="41959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12C3D84-CAC7-477B-6ADB-A772E855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393" y="54583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15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Monitoring Plan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023355"/>
            <a:ext cx="10832530" cy="2834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It can be as simple as a </a:t>
            </a:r>
          </a:p>
          <a:p>
            <a:pPr marL="0" indent="0">
              <a:buNone/>
            </a:pPr>
            <a:r>
              <a:rPr lang="en-US" sz="2000" dirty="0"/>
              <a:t>marked-up version of your</a:t>
            </a:r>
          </a:p>
          <a:p>
            <a:pPr marL="0" indent="0">
              <a:buNone/>
            </a:pPr>
            <a:r>
              <a:rPr lang="en-US" sz="2000" dirty="0"/>
              <a:t>system diagram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Resources: </a:t>
            </a:r>
          </a:p>
          <a:p>
            <a:r>
              <a:rPr lang="en-US" sz="2000" dirty="0"/>
              <a:t>Monitoring plan information - </a:t>
            </a:r>
            <a:r>
              <a:rPr lang="en-US" sz="2000" dirty="0">
                <a:hlinkClick r:id="rId2"/>
              </a:rPr>
              <a:t>http://tinyurl.com/MonitoringPlanResources</a:t>
            </a:r>
            <a:r>
              <a:rPr lang="en-US" sz="2000" dirty="0"/>
              <a:t>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9971CB1-531D-4239-AB0F-7C3810B40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10" y="1808205"/>
            <a:ext cx="5711114" cy="3980397"/>
          </a:xfrm>
          <a:prstGeom prst="rect">
            <a:avLst/>
          </a:prstGeom>
        </p:spPr>
      </p:pic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7D5924D-8EE5-42E9-8DE0-140CDAB35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7" y="1808205"/>
            <a:ext cx="3748999" cy="2037838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36273A-3EA9-49E2-BF7A-64A91DBCC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34" y="0"/>
            <a:ext cx="5299364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D60EB78-788E-8A45-5BB5-65356064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324" y="58940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3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Test Plan/Functional Test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901207"/>
            <a:ext cx="6717777" cy="4819597"/>
          </a:xfrm>
        </p:spPr>
        <p:txBody>
          <a:bodyPr>
            <a:normAutofit/>
          </a:bodyPr>
          <a:lstStyle/>
          <a:p>
            <a:r>
              <a:rPr lang="en-US" sz="2000" dirty="0"/>
              <a:t>It can be forced response, natural response (trend analysis based) or both</a:t>
            </a:r>
          </a:p>
          <a:p>
            <a:r>
              <a:rPr lang="en-US" sz="2000" dirty="0"/>
              <a:t>Designed to provide the data you need to evaluate your targeted improvement and develop savings projections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Resources: </a:t>
            </a:r>
          </a:p>
          <a:p>
            <a:r>
              <a:rPr lang="en-US" sz="2000" dirty="0"/>
              <a:t>Functional testing guide - </a:t>
            </a:r>
            <a:r>
              <a:rPr lang="en-US" sz="2000" dirty="0">
                <a:hlinkClick r:id="rId2"/>
              </a:rPr>
              <a:t>http://tinyurl.com/FTGDownload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Functional testing video series - </a:t>
            </a:r>
            <a:r>
              <a:rPr lang="en-US" sz="2000" dirty="0">
                <a:hlinkClick r:id="rId3"/>
              </a:rPr>
              <a:t>http://tinyurl.com/SSFunctionalTest</a:t>
            </a:r>
            <a:r>
              <a:rPr lang="en-US" sz="2000" dirty="0"/>
              <a:t>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9971CB1-531D-4239-AB0F-7C3810B40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34" y="1870734"/>
            <a:ext cx="5711114" cy="3980397"/>
          </a:xfrm>
          <a:prstGeom prst="rect">
            <a:avLst/>
          </a:prstGeom>
        </p:spPr>
      </p:pic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7D5924D-8EE5-42E9-8DE0-140CDAB35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257" y="1823095"/>
            <a:ext cx="3748999" cy="2037838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36273A-3EA9-49E2-BF7A-64A91DBCC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02" y="1316852"/>
            <a:ext cx="4175781" cy="5403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FBBD1-6131-4CD9-B64E-24F9447D8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414" y="7452316"/>
            <a:ext cx="8669263" cy="6291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C18E2-1283-4829-962A-F1E83980A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99631" y="7452315"/>
            <a:ext cx="8663167" cy="6291617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D2A8BA8-1E4B-CEAE-C54E-9379D82F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85" y="5246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5720683-4BFB-240F-211B-6B7FD202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85" y="37276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87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Test Results </a:t>
            </a:r>
            <a:r>
              <a:rPr lang="en-US" sz="3600" i="1" u="sng" dirty="0">
                <a:solidFill>
                  <a:srgbClr val="00B050"/>
                </a:solidFill>
              </a:rPr>
              <a:t>and</a:t>
            </a:r>
            <a:r>
              <a:rPr lang="en-US" sz="3600" dirty="0">
                <a:solidFill>
                  <a:srgbClr val="00B050"/>
                </a:solidFill>
              </a:rPr>
              <a:t> Some Related Trend Analysis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901207"/>
            <a:ext cx="11015470" cy="4819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Test and trend data should support your savings projections and related recommendations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36273A-3EA9-49E2-BF7A-64A91DBCC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93" y="1316852"/>
            <a:ext cx="4175781" cy="5403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FBBD1-6131-4CD9-B64E-24F9447D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44494"/>
            <a:ext cx="5943600" cy="4313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C18E2-1283-4829-962A-F1E83980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1469"/>
            <a:ext cx="5943600" cy="431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4FFE9-A12F-49E6-909B-26714245D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02" y="7498262"/>
            <a:ext cx="12192000" cy="449295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346488D-BB45-435A-8C66-1126D9B14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227405" y="3327431"/>
          <a:ext cx="6924109" cy="136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495000" progId="Equation.DSMT4">
                  <p:embed/>
                </p:oleObj>
              </mc:Choice>
              <mc:Fallback>
                <p:oleObj name="Equation" r:id="rId6" imgW="2514600" imgH="495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346488D-BB45-435A-8C66-1126D9B14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227405" y="3327431"/>
                        <a:ext cx="6924109" cy="1363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66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Savings Projections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691641"/>
            <a:ext cx="11015470" cy="5029164"/>
          </a:xfrm>
        </p:spPr>
        <p:txBody>
          <a:bodyPr>
            <a:normAutofit/>
          </a:bodyPr>
          <a:lstStyle/>
          <a:p>
            <a:r>
              <a:rPr lang="en-US" sz="2000" dirty="0"/>
              <a:t>Based on the results of your test data</a:t>
            </a:r>
          </a:p>
          <a:p>
            <a:r>
              <a:rPr lang="en-US" sz="2000" dirty="0"/>
              <a:t>Based on engineering assumptions and fundamental relationships</a:t>
            </a:r>
          </a:p>
          <a:p>
            <a:pPr marL="0" indent="0" algn="r">
              <a:buNone/>
            </a:pPr>
            <a:r>
              <a:rPr lang="en-US" sz="2000" i="1" dirty="0"/>
              <a:t>Not based on what a sales representative told you!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FBBD1-6131-4CD9-B64E-24F9447D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364" y="2544494"/>
            <a:ext cx="5943600" cy="4313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C18E2-1283-4829-962A-F1E83980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47299"/>
            <a:ext cx="5943600" cy="431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4FFE9-A12F-49E6-909B-26714245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60" y="3326502"/>
            <a:ext cx="8321040" cy="306644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E69760-1507-410C-9664-8D3621AA9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64" y="3326502"/>
          <a:ext cx="3510171" cy="691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495000" progId="Equation.DSMT4">
                  <p:embed/>
                </p:oleObj>
              </mc:Choice>
              <mc:Fallback>
                <p:oleObj name="Equation" r:id="rId5" imgW="2514600" imgH="495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E69760-1507-410C-9664-8D3621AA9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64" y="3326502"/>
                        <a:ext cx="3510171" cy="691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9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Cost Benefit Projections (Optional)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691641"/>
            <a:ext cx="4981056" cy="5054392"/>
          </a:xfrm>
        </p:spPr>
        <p:txBody>
          <a:bodyPr>
            <a:normAutofit/>
          </a:bodyPr>
          <a:lstStyle/>
          <a:p>
            <a:r>
              <a:rPr lang="en-US" sz="2000" dirty="0"/>
              <a:t>Based on the results of your test data and implementation budgets</a:t>
            </a:r>
          </a:p>
          <a:p>
            <a:r>
              <a:rPr lang="en-US" sz="2000" dirty="0"/>
              <a:t>Based on your Owner’s financial perspective</a:t>
            </a:r>
          </a:p>
          <a:p>
            <a:r>
              <a:rPr lang="en-US" sz="2000" dirty="0">
                <a:hlinkClick r:id="rId2"/>
              </a:rPr>
              <a:t>https://tinyurl.com/EBCxBudgetFindings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FBBD1-6131-4CD9-B64E-24F9447D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364" y="2544494"/>
            <a:ext cx="5943600" cy="4313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C18E2-1283-4829-962A-F1E83980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747299"/>
            <a:ext cx="5943600" cy="4316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54815-713C-1E24-3DA8-D0740BEE6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691640"/>
            <a:ext cx="6164928" cy="28698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F66F57-D45A-2C70-00D8-B77B32C0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94" y="3613999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02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Implementation Strategy and Documents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691641"/>
            <a:ext cx="11266778" cy="5054392"/>
          </a:xfrm>
        </p:spPr>
        <p:txBody>
          <a:bodyPr>
            <a:normAutofit/>
          </a:bodyPr>
          <a:lstStyle/>
          <a:p>
            <a:r>
              <a:rPr lang="en-US" sz="2000" dirty="0"/>
              <a:t>How will you procure bids that are “apples to apples”?</a:t>
            </a:r>
          </a:p>
          <a:p>
            <a:r>
              <a:rPr lang="en-US" sz="2000" dirty="0"/>
              <a:t>How will you verify your intended results have been delivered?</a:t>
            </a:r>
          </a:p>
          <a:p>
            <a:r>
              <a:rPr lang="en-US" sz="2000" dirty="0">
                <a:hlinkClick r:id="rId2"/>
              </a:rPr>
              <a:t>https://tinyurl.com/ScopeOfWorkDocs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FBBD1-6131-4CD9-B64E-24F9447D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364" y="2544494"/>
            <a:ext cx="5943600" cy="4313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C18E2-1283-4829-962A-F1E83980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747299"/>
            <a:ext cx="5943600" cy="43165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F66F57-D45A-2C70-00D8-B77B32C0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139820" y="308005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drawing of a factory&#10;&#10;Description automatically generated">
            <a:extLst>
              <a:ext uri="{FF2B5EF4-FFF2-40B4-BE49-F238E27FC236}">
                <a16:creationId xmlns:a16="http://schemas.microsoft.com/office/drawing/2014/main" id="{04C5E98A-7621-E447-1DE4-6E766EBBD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743" y="3080050"/>
            <a:ext cx="8250282" cy="3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5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Facilities EUI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014F8-7EB4-4C51-AF08-C8070523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632" y="24915"/>
            <a:ext cx="1130669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5500BA-C283-46AA-B1FF-ADFA8EB67E72}"/>
              </a:ext>
            </a:extLst>
          </p:cNvPr>
          <p:cNvGrpSpPr>
            <a:grpSpLocks noChangeAspect="1"/>
          </p:cNvGrpSpPr>
          <p:nvPr/>
        </p:nvGrpSpPr>
        <p:grpSpPr>
          <a:xfrm>
            <a:off x="3465704" y="1645920"/>
            <a:ext cx="7888096" cy="5212080"/>
            <a:chOff x="14142632" y="7726633"/>
            <a:chExt cx="8549640" cy="564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A6516A-90AD-433A-B38D-227AF77F3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42632" y="7726633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68EE70-4162-4332-9EE9-76A44845B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42632" y="9608777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16D9B6-6AB7-4657-88D2-AE7EDA81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42632" y="11508929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506027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Char"/>
      </p:transition>
    </mc:Choice>
    <mc:Fallback xmlns="">
      <p:transition spd="slow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Facilities EUI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014F8-7EB4-4C51-AF08-C8070523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68" y="1737360"/>
            <a:ext cx="8442332" cy="51206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2FB83EB-B317-400E-9834-1BF68FCE1FFA}"/>
              </a:ext>
            </a:extLst>
          </p:cNvPr>
          <p:cNvGrpSpPr>
            <a:grpSpLocks noChangeAspect="1"/>
          </p:cNvGrpSpPr>
          <p:nvPr/>
        </p:nvGrpSpPr>
        <p:grpSpPr>
          <a:xfrm>
            <a:off x="3465704" y="7635194"/>
            <a:ext cx="7888096" cy="5212080"/>
            <a:chOff x="14142632" y="7726633"/>
            <a:chExt cx="8549640" cy="56491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2D6F8C-5FAB-4E3A-BDD1-B2117DFE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42632" y="7726633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569168-EB5A-46E8-8676-0D4F41B5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42632" y="9608777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9BE48-1CCB-4665-8A3B-19659E27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42632" y="11508929"/>
              <a:ext cx="8549640" cy="18669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A8AB26-F2A0-45CD-BC13-3B9B35752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80840" y="4107813"/>
            <a:ext cx="3777217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2A00B-2179-4BF0-B905-B04C02F1E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0840" y="4107813"/>
            <a:ext cx="3777217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47117-D8A7-4333-BFA9-8AE596920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9863" y="7266941"/>
            <a:ext cx="3777217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1D9541-5891-4D4A-9582-95A6F67131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5364" y="-2971730"/>
            <a:ext cx="37772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Char"/>
      </p:transition>
    </mc:Choice>
    <mc:Fallback xmlns="">
      <p:transition spd="slow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Facilities EUI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7146408" cy="219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Resources:</a:t>
            </a:r>
          </a:p>
          <a:p>
            <a:r>
              <a:rPr lang="en-US" sz="2000" dirty="0"/>
              <a:t>The Energy Analysis spreadsheet - </a:t>
            </a:r>
            <a:r>
              <a:rPr lang="en-US" sz="2000" dirty="0">
                <a:hlinkClick r:id="rId2"/>
              </a:rPr>
              <a:t>http://tinyurl.com/BenchMarkSpreadsheet</a:t>
            </a:r>
            <a:r>
              <a:rPr lang="en-US" sz="2000" dirty="0"/>
              <a:t> </a:t>
            </a:r>
          </a:p>
          <a:p>
            <a:r>
              <a:rPr lang="en-US" sz="2000" dirty="0"/>
              <a:t>Marriott’s EBR – </a:t>
            </a:r>
            <a:r>
              <a:rPr lang="en-US" sz="2000" dirty="0" err="1"/>
              <a:t>kBTU</a:t>
            </a:r>
            <a:r>
              <a:rPr lang="en-US" sz="2000" dirty="0"/>
              <a:t> Spreadsheet</a:t>
            </a:r>
          </a:p>
          <a:p>
            <a:r>
              <a:rPr lang="en-US" sz="2000" dirty="0"/>
              <a:t>LBNL Building Performance Database - </a:t>
            </a:r>
            <a:r>
              <a:rPr lang="en-US" sz="2000" dirty="0">
                <a:hlinkClick r:id="rId3"/>
              </a:rPr>
              <a:t>http://tinyurl.com/LBNLCxCostBen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014F8-7EB4-4C51-AF08-C80705237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68" y="8183828"/>
            <a:ext cx="8442332" cy="5120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A8AB26-F2A0-45CD-BC13-3B9B35752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87" y="4099611"/>
            <a:ext cx="3777217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2A00B-2179-4BF0-B905-B04C02F1E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391" y="4099611"/>
            <a:ext cx="3777217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47117-D8A7-4333-BFA9-8AE596920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695" y="1143025"/>
            <a:ext cx="3777217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1D9541-5891-4D4A-9582-95A6F6713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695" y="4099611"/>
            <a:ext cx="3777217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9C710-90E9-4085-B2CA-D52316B14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088703" y="462449"/>
            <a:ext cx="8663167" cy="6291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D70C54-CD90-4BA5-8C0C-E8724266F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41171" y="516191"/>
            <a:ext cx="8663167" cy="62916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68D860-195E-2781-C1E3-234CDE30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6" y="28430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4E1F33-1D0D-A3C9-D864-7E5CF10F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6" y="171533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6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Cha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55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Facilities Average Daily Consumption Patterns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927018" cy="91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Resources:</a:t>
            </a:r>
          </a:p>
          <a:p>
            <a:r>
              <a:rPr lang="en-US" sz="2000" dirty="0"/>
              <a:t>The ICEBO paper and UCAT - </a:t>
            </a:r>
            <a:r>
              <a:rPr lang="en-US" sz="2000" dirty="0">
                <a:hlinkClick r:id="rId2"/>
              </a:rPr>
              <a:t>http://tinyurl.com/UCATToolAndPaper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8AB26-F2A0-45CD-BC13-3B9B3575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7" y="8732462"/>
            <a:ext cx="3777217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2A00B-2179-4BF0-B905-B04C02F1E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391" y="8732462"/>
            <a:ext cx="3777217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47117-D8A7-4333-BFA9-8AE596920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695" y="-3520364"/>
            <a:ext cx="3777217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1D9541-5891-4D4A-9582-95A6F6713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9695" y="8732462"/>
            <a:ext cx="3777217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9C710-90E9-4085-B2CA-D52316B14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43200"/>
            <a:ext cx="5665825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D70C54-CD90-4BA5-8C0C-E8724266F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175" y="2743200"/>
            <a:ext cx="566582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F7483-7466-4FE0-AE8F-6BC7830742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2851" y="0"/>
            <a:ext cx="20368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BD487-2BB9-4C69-B6CE-E6C04C74F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792216" y="0"/>
            <a:ext cx="56434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B9D9672-66C7-CCD8-3C22-73044F76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69" y="162216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20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Cha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400" y="0"/>
            <a:ext cx="4511739" cy="434339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Findings List and Preliminary Cost/Benefit Assessment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825" y="4343389"/>
            <a:ext cx="4489316" cy="246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information should be presented to your GM in early February</a:t>
            </a:r>
          </a:p>
          <a:p>
            <a:pPr marL="0" indent="0">
              <a:buNone/>
            </a:pPr>
            <a:r>
              <a:rPr lang="en-US" sz="2000" dirty="0"/>
              <a:t>Resources:</a:t>
            </a:r>
          </a:p>
          <a:p>
            <a:r>
              <a:rPr lang="en-US" sz="2000" dirty="0">
                <a:hlinkClick r:id="rId2"/>
              </a:rPr>
              <a:t>http://tinyurl.com/BenchMarkSpreadsheet</a:t>
            </a:r>
            <a:r>
              <a:rPr lang="en-US" sz="2000" dirty="0"/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F9C710-90E9-4085-B2CA-D52316B1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9511"/>
            <a:ext cx="5665825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D70C54-CD90-4BA5-8C0C-E8724266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175" y="7909511"/>
            <a:ext cx="566582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F7483-7466-4FE0-AE8F-6BC783074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140" y="0"/>
            <a:ext cx="20368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BD487-2BB9-4C69-B6CE-E6C04C74F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434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4A9569B-166C-A207-06E7-C1CC8E87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50" y="58256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91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0">
        <p159:morph option="byCha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Your Findings List and Preliminary Cost/Benefit Assessment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799"/>
            <a:ext cx="4888996" cy="50292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Your personal project is selected from one of your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personal project selection: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dirty="0"/>
              <a:t>Should have a bit of complexity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dirty="0"/>
              <a:t>Should be approved by Agila if not already approved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dirty="0"/>
              <a:t>Guides your self study effort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Your findings list become a living document</a:t>
            </a:r>
          </a:p>
          <a:p>
            <a:pPr marL="0" indent="0">
              <a:buNone/>
            </a:pPr>
            <a:r>
              <a:rPr lang="en-US" sz="2000" dirty="0"/>
              <a:t>Resources:</a:t>
            </a:r>
          </a:p>
          <a:p>
            <a:r>
              <a:rPr lang="en-US" sz="2000" dirty="0"/>
              <a:t>The person you see in the mirror every morning</a:t>
            </a:r>
          </a:p>
          <a:p>
            <a:r>
              <a:rPr lang="en-US" sz="2000" dirty="0"/>
              <a:t>Your operating team</a:t>
            </a:r>
          </a:p>
          <a:p>
            <a:r>
              <a:rPr lang="en-US" sz="2000" dirty="0"/>
              <a:t>This class and related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F7483-7466-4FE0-AE8F-6BC78307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4" y="1830786"/>
            <a:ext cx="6461756" cy="21756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BD487-2BB9-4C69-B6CE-E6C04C74F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2582" y="0"/>
            <a:ext cx="56434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3C2442D-F19D-4F84-A2A0-C7E9CA739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314" y="7812994"/>
            <a:ext cx="6909245" cy="4815442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8918508-3868-4D78-A46F-04F691754E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-6796899" y="7818072"/>
            <a:ext cx="8873797" cy="63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A System Diagram for the System You Have Targeted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828799"/>
            <a:ext cx="10832531" cy="502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3C2442D-F19D-4F84-A2A0-C7E9CA739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314" y="7812994"/>
            <a:ext cx="6909245" cy="4815442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8918508-3868-4D78-A46F-04F691754E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7471"/>
          <a:stretch/>
        </p:blipFill>
        <p:spPr>
          <a:xfrm>
            <a:off x="1205275" y="1828799"/>
            <a:ext cx="9781450" cy="5029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16FBE-E301-4947-A7AC-EB6714791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5364" y="4343399"/>
            <a:ext cx="2048109" cy="68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47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16-CF6B-4E5E-A8C6-EA157407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50752" cy="1325880"/>
          </a:xfrm>
        </p:spPr>
        <p:txBody>
          <a:bodyPr>
            <a:normAutofit/>
          </a:bodyPr>
          <a:lstStyle/>
          <a:p>
            <a:r>
              <a:rPr lang="en-US" sz="4000" dirty="0"/>
              <a:t>Your Personal Presentation Should Include:</a:t>
            </a:r>
            <a:br>
              <a:rPr lang="en-US" sz="4000" dirty="0"/>
            </a:br>
            <a:r>
              <a:rPr lang="en-US" sz="3600" dirty="0">
                <a:solidFill>
                  <a:srgbClr val="00B050"/>
                </a:solidFill>
              </a:rPr>
              <a:t>A System Diagram for the System You Have Targeted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75DD9B-54A0-4D72-9D58-74B94C05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24" y="4343399"/>
            <a:ext cx="4114754" cy="237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Hand drawn is fine!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F7483-7466-4FE0-AE8F-6BC78307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364" y="4343399"/>
            <a:ext cx="2048109" cy="689587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3C2442D-F19D-4F84-A2A0-C7E9CA739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" y="1828799"/>
            <a:ext cx="6625506" cy="461768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C7EFAE5-F9B0-4BEC-96CA-0BC238B95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7471"/>
          <a:stretch/>
        </p:blipFill>
        <p:spPr>
          <a:xfrm>
            <a:off x="7405517" y="1828799"/>
            <a:ext cx="4268261" cy="21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DE Whilte">
  <a:themeElements>
    <a:clrScheme name="Custom 1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9900"/>
      </a:hlink>
      <a:folHlink>
        <a:srgbClr val="009900"/>
      </a:folHlink>
    </a:clrScheme>
    <a:fontScheme name="FDE Comic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6 FDE Wide Master v3.potx" id="{9199422E-1E1D-40B4-A943-3ABB7DB9DFE2}" vid="{1A3F9293-B3A5-455A-B8DE-7DE0A20A0422}"/>
    </a:ext>
  </a:extLst>
</a:theme>
</file>

<file path=ppt/theme/theme2.xml><?xml version="1.0" encoding="utf-8"?>
<a:theme xmlns:a="http://schemas.openxmlformats.org/drawingml/2006/main" name="PEC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n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6 FDE Wide Master v3.potx" id="{9199422E-1E1D-40B4-A943-3ABB7DB9DFE2}" vid="{7F6B0AB8-530F-444F-9635-A1B2CB98913C}"/>
    </a:ext>
  </a:extLst>
</a:theme>
</file>

<file path=ppt/theme/theme3.xml><?xml version="1.0" encoding="utf-8"?>
<a:theme xmlns:a="http://schemas.openxmlformats.org/drawingml/2006/main" name="Marriott AEP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6 FDE Wide Master v3.potx" id="{9199422E-1E1D-40B4-A943-3ABB7DB9DFE2}" vid="{50DF6491-008B-4CE9-B19B-465E31720F8F}"/>
    </a:ext>
  </a:extLst>
</a:theme>
</file>

<file path=ppt/theme/theme4.xml><?xml version="1.0" encoding="utf-8"?>
<a:theme xmlns:a="http://schemas.openxmlformats.org/drawingml/2006/main" name="FDE Black">
  <a:themeElements>
    <a:clrScheme name="Custom 1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50"/>
      </a:hlink>
      <a:folHlink>
        <a:srgbClr val="00B050"/>
      </a:folHlink>
    </a:clrScheme>
    <a:fontScheme name="FDE Comic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6 FDE Wide Master v3.potx" id="{9199422E-1E1D-40B4-A943-3ABB7DB9DFE2}" vid="{DE0BC5F7-C954-47F8-B4D3-D0D17AD2D70D}"/>
    </a:ext>
  </a:extLst>
</a:theme>
</file>

<file path=ppt/theme/theme5.xml><?xml version="1.0" encoding="utf-8"?>
<a:theme xmlns:a="http://schemas.openxmlformats.org/drawingml/2006/main" name="FDE Whilte">
  <a:themeElements>
    <a:clrScheme name="Custom 1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9900"/>
      </a:hlink>
      <a:folHlink>
        <a:srgbClr val="009900"/>
      </a:folHlink>
    </a:clrScheme>
    <a:fontScheme name="FDE Comic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12 FDE Wide Master v2.potx" id="{DA13D9C2-6352-4DC7-8825-56C9304F1BAB}" vid="{65FC9395-9416-4589-A474-8B318F9D8864}"/>
    </a:ext>
  </a:extLst>
</a:theme>
</file>

<file path=ppt/theme/theme6.xml><?xml version="1.0" encoding="utf-8"?>
<a:theme xmlns:a="http://schemas.openxmlformats.org/drawingml/2006/main" name="FDE Black">
  <a:themeElements>
    <a:clrScheme name="Custom 1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50"/>
      </a:hlink>
      <a:folHlink>
        <a:srgbClr val="00B050"/>
      </a:folHlink>
    </a:clrScheme>
    <a:fontScheme name="FDE Comic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12 FDE Wide Master v2.potx" id="{46A6DCAE-1B10-4C8A-BC4B-A2B48D549CED}" vid="{3D0D17BC-9531-47E7-8A59-3A10F1D4342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2023-06 FDE Wide Master v3</Template>
  <TotalTime>803</TotalTime>
  <Words>540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Brush Script MT</vt:lpstr>
      <vt:lpstr>Calibri</vt:lpstr>
      <vt:lpstr>Calibri Light</vt:lpstr>
      <vt:lpstr>din</vt:lpstr>
      <vt:lpstr>DIN-Light</vt:lpstr>
      <vt:lpstr>DIN-Medium</vt:lpstr>
      <vt:lpstr>DIN-Regular</vt:lpstr>
      <vt:lpstr>FDE Whilte</vt:lpstr>
      <vt:lpstr>PEC Master</vt:lpstr>
      <vt:lpstr>Marriott AEP Master</vt:lpstr>
      <vt:lpstr>FDE Black</vt:lpstr>
      <vt:lpstr>FDE Whilte</vt:lpstr>
      <vt:lpstr>FDE Black</vt:lpstr>
      <vt:lpstr>Equation</vt:lpstr>
      <vt:lpstr>Your Personal Presentation Should Include: </vt:lpstr>
      <vt:lpstr>Your Personal Presentation Should Include: Your Facilities EUI</vt:lpstr>
      <vt:lpstr>Your Personal Presentation Should Include: Your Facilities EUI</vt:lpstr>
      <vt:lpstr>Your Personal Presentation Should Include: Your Facilities EUI</vt:lpstr>
      <vt:lpstr>Your Personal Presentation Should Include: Your Facilities Average Daily Consumption Patterns</vt:lpstr>
      <vt:lpstr>Your Personal Presentation Should Include: Your Findings List and Preliminary Cost/Benefit Assessment</vt:lpstr>
      <vt:lpstr>Your Personal Presentation Should Include: Your Findings List and Preliminary Cost/Benefit Assessment</vt:lpstr>
      <vt:lpstr>Your Personal Presentation Should Include: A System Diagram for the System You Have Targeted</vt:lpstr>
      <vt:lpstr>Your Personal Presentation Should Include: A System Diagram for the System You Have Targeted</vt:lpstr>
      <vt:lpstr>Your Personal Presentation Should Include: A System Diagram for the System You Have Targeted</vt:lpstr>
      <vt:lpstr>Your Personal Presentation Should Include: Your Monitoring Plan</vt:lpstr>
      <vt:lpstr>Your Personal Presentation Should Include: Your Test Plan/Functional Test</vt:lpstr>
      <vt:lpstr>Your Personal Presentation Should Include: Your Test Results and Some Related Trend Analysis</vt:lpstr>
      <vt:lpstr>Your Personal Presentation Should Include: Your Savings Projections</vt:lpstr>
      <vt:lpstr>Your Personal Presentation Should Include: Your Cost Benefit Projections (Optional)</vt:lpstr>
      <vt:lpstr>Your Personal Presentation Should Include: Your Implementation Strategy and Documents</vt:lpstr>
    </vt:vector>
  </TitlesOfParts>
  <Company>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Sellers</dc:creator>
  <cp:lastModifiedBy>David Sellers</cp:lastModifiedBy>
  <cp:revision>3</cp:revision>
  <dcterms:created xsi:type="dcterms:W3CDTF">2024-01-08T20:25:23Z</dcterms:created>
  <dcterms:modified xsi:type="dcterms:W3CDTF">2024-03-19T14:15:08Z</dcterms:modified>
</cp:coreProperties>
</file>