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1" r:id="rId2"/>
  </p:sldMasterIdLst>
  <p:notesMasterIdLst>
    <p:notesMasterId r:id="rId70"/>
  </p:notesMasterIdLst>
  <p:sldIdLst>
    <p:sldId id="604" r:id="rId3"/>
    <p:sldId id="651" r:id="rId4"/>
    <p:sldId id="460" r:id="rId5"/>
    <p:sldId id="566" r:id="rId6"/>
    <p:sldId id="568" r:id="rId7"/>
    <p:sldId id="288" r:id="rId8"/>
    <p:sldId id="383" r:id="rId9"/>
    <p:sldId id="452" r:id="rId10"/>
    <p:sldId id="453" r:id="rId11"/>
    <p:sldId id="494" r:id="rId12"/>
    <p:sldId id="570" r:id="rId13"/>
    <p:sldId id="585" r:id="rId14"/>
    <p:sldId id="586" r:id="rId15"/>
    <p:sldId id="587" r:id="rId16"/>
    <p:sldId id="592" r:id="rId17"/>
    <p:sldId id="588" r:id="rId18"/>
    <p:sldId id="591" r:id="rId19"/>
    <p:sldId id="593" r:id="rId20"/>
    <p:sldId id="594" r:id="rId21"/>
    <p:sldId id="595" r:id="rId22"/>
    <p:sldId id="596" r:id="rId23"/>
    <p:sldId id="597" r:id="rId24"/>
    <p:sldId id="598" r:id="rId25"/>
    <p:sldId id="599" r:id="rId26"/>
    <p:sldId id="600" r:id="rId27"/>
    <p:sldId id="601" r:id="rId28"/>
    <p:sldId id="602" r:id="rId29"/>
    <p:sldId id="603" r:id="rId30"/>
    <p:sldId id="605" r:id="rId31"/>
    <p:sldId id="655" r:id="rId32"/>
    <p:sldId id="654" r:id="rId33"/>
    <p:sldId id="656" r:id="rId34"/>
    <p:sldId id="652" r:id="rId35"/>
    <p:sldId id="327" r:id="rId36"/>
    <p:sldId id="569" r:id="rId37"/>
    <p:sldId id="281" r:id="rId38"/>
    <p:sldId id="606" r:id="rId39"/>
    <p:sldId id="647" r:id="rId40"/>
    <p:sldId id="607" r:id="rId41"/>
    <p:sldId id="608" r:id="rId42"/>
    <p:sldId id="609" r:id="rId43"/>
    <p:sldId id="611" r:id="rId44"/>
    <p:sldId id="612" r:id="rId45"/>
    <p:sldId id="613" r:id="rId46"/>
    <p:sldId id="614" r:id="rId47"/>
    <p:sldId id="615" r:id="rId48"/>
    <p:sldId id="657" r:id="rId49"/>
    <p:sldId id="658" r:id="rId50"/>
    <p:sldId id="618" r:id="rId51"/>
    <p:sldId id="619" r:id="rId52"/>
    <p:sldId id="640" r:id="rId53"/>
    <p:sldId id="660" r:id="rId54"/>
    <p:sldId id="642" r:id="rId55"/>
    <p:sldId id="650" r:id="rId56"/>
    <p:sldId id="338" r:id="rId57"/>
    <p:sldId id="387" r:id="rId58"/>
    <p:sldId id="519" r:id="rId59"/>
    <p:sldId id="520" r:id="rId60"/>
    <p:sldId id="339" r:id="rId61"/>
    <p:sldId id="352" r:id="rId62"/>
    <p:sldId id="353" r:id="rId63"/>
    <p:sldId id="521" r:id="rId64"/>
    <p:sldId id="486" r:id="rId65"/>
    <p:sldId id="528" r:id="rId66"/>
    <p:sldId id="529" r:id="rId67"/>
    <p:sldId id="547" r:id="rId68"/>
    <p:sldId id="661" r:id="rId69"/>
  </p:sldIdLst>
  <p:sldSz cx="12192000" cy="6858000"/>
  <p:notesSz cx="6858000" cy="9144000"/>
  <p:custDataLst>
    <p:tags r:id="rId7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0609"/>
    <a:srgbClr val="0D04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992" autoAdjust="0"/>
    <p:restoredTop sz="94660"/>
  </p:normalViewPr>
  <p:slideViewPr>
    <p:cSldViewPr>
      <p:cViewPr varScale="1">
        <p:scale>
          <a:sx n="85" d="100"/>
          <a:sy n="85" d="100"/>
        </p:scale>
        <p:origin x="102" y="648"/>
      </p:cViewPr>
      <p:guideLst/>
    </p:cSldViewPr>
  </p:slideViewPr>
  <p:notesTextViewPr>
    <p:cViewPr>
      <p:scale>
        <a:sx n="1" d="1"/>
        <a:sy n="1" d="1"/>
      </p:scale>
      <p:origin x="0" y="0"/>
    </p:cViewPr>
  </p:notesTextViewPr>
  <p:sorterViewPr>
    <p:cViewPr>
      <p:scale>
        <a:sx n="146" d="100"/>
        <a:sy n="146" d="100"/>
      </p:scale>
      <p:origin x="0" y="0"/>
    </p:cViewPr>
  </p:sorterViewPr>
  <p:gridSpacing cx="91439" cy="91439"/>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 Type="http://schemas.openxmlformats.org/officeDocument/2006/relationships/slide" Target="slides/slide5.xml"/><Relationship Id="rId71"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D4ADC3-BD65-4EDE-B814-7990A7D8FF66}" type="datetimeFigureOut">
              <a:rPr lang="en-US" smtClean="0"/>
              <a:t>7/13/2020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44ED21-AC94-4D8F-9795-189FD53964D5}" type="slidenum">
              <a:rPr lang="en-US" smtClean="0"/>
              <a:t>‹#›</a:t>
            </a:fld>
            <a:endParaRPr lang="en-US"/>
          </a:p>
        </p:txBody>
      </p:sp>
    </p:spTree>
    <p:extLst>
      <p:ext uri="{BB962C8B-B14F-4D97-AF65-F5344CB8AC3E}">
        <p14:creationId xmlns:p14="http://schemas.microsoft.com/office/powerpoint/2010/main" val="40276666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BCxA Conference - 2020</a:t>
            </a:r>
            <a:endParaRPr lang="en-US" dirty="0"/>
          </a:p>
        </p:txBody>
      </p:sp>
      <p:sp>
        <p:nvSpPr>
          <p:cNvPr id="5" name="Slide Number Placeholder 4"/>
          <p:cNvSpPr>
            <a:spLocks noGrp="1"/>
          </p:cNvSpPr>
          <p:nvPr>
            <p:ph type="sldNum" sz="quarter" idx="11"/>
          </p:nvPr>
        </p:nvSpPr>
        <p:spPr/>
        <p:txBody>
          <a:bodyPr/>
          <a:lstStyle/>
          <a:p>
            <a:pPr>
              <a:defRPr/>
            </a:pPr>
            <a:fld id="{F53AA578-531B-CE49-9583-309B84DDA596}" type="slidenum">
              <a:rPr lang="en-US" smtClean="0"/>
              <a:pPr>
                <a:defRPr/>
              </a:pPr>
              <a:t>1</a:t>
            </a:fld>
            <a:endParaRPr lang="en-US" dirty="0"/>
          </a:p>
        </p:txBody>
      </p:sp>
    </p:spTree>
    <p:extLst>
      <p:ext uri="{BB962C8B-B14F-4D97-AF65-F5344CB8AC3E}">
        <p14:creationId xmlns:p14="http://schemas.microsoft.com/office/powerpoint/2010/main" val="3888797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olidFill>
                  <a:srgbClr val="009900"/>
                </a:solidFill>
              </a:rPr>
              <a:t>When Michael asked me to do this, I was not sure I was a plenary speaker type of guy</a:t>
            </a:r>
          </a:p>
          <a:p>
            <a:r>
              <a:rPr lang="en-US" baseline="0" dirty="0">
                <a:solidFill>
                  <a:srgbClr val="009900"/>
                </a:solidFill>
              </a:rPr>
              <a:t>But then he told me the title and I figured I might be O.K. at this one since I have been blessed with great mentors for my entire career.</a:t>
            </a:r>
          </a:p>
          <a:p>
            <a:r>
              <a:rPr lang="en-US" baseline="0" dirty="0">
                <a:solidFill>
                  <a:srgbClr val="009900"/>
                </a:solidFill>
              </a:rPr>
              <a:t>Fill slide with mentor pictures and fade text</a:t>
            </a:r>
          </a:p>
        </p:txBody>
      </p:sp>
      <p:sp>
        <p:nvSpPr>
          <p:cNvPr id="4" name="Slide Number Placeholder 3"/>
          <p:cNvSpPr>
            <a:spLocks noGrp="1"/>
          </p:cNvSpPr>
          <p:nvPr>
            <p:ph type="sldNum" sz="quarter" idx="10"/>
          </p:nvPr>
        </p:nvSpPr>
        <p:spPr/>
        <p:txBody>
          <a:bodyPr/>
          <a:lstStyle/>
          <a:p>
            <a:fld id="{D84593E4-CFFA-4F43-B2C0-5756D62C341D}" type="slidenum">
              <a:rPr lang="en-US" smtClean="0"/>
              <a:t>34</a:t>
            </a:fld>
            <a:endParaRPr lang="en-US"/>
          </a:p>
        </p:txBody>
      </p:sp>
    </p:spTree>
    <p:extLst>
      <p:ext uri="{BB962C8B-B14F-4D97-AF65-F5344CB8AC3E}">
        <p14:creationId xmlns:p14="http://schemas.microsoft.com/office/powerpoint/2010/main" val="4132130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olidFill>
                  <a:srgbClr val="009900"/>
                </a:solidFill>
              </a:rPr>
              <a:t>When Michael asked me to do this, I was not sure I was a plenary speaker type of guy</a:t>
            </a:r>
          </a:p>
          <a:p>
            <a:r>
              <a:rPr lang="en-US" baseline="0" dirty="0">
                <a:solidFill>
                  <a:srgbClr val="009900"/>
                </a:solidFill>
              </a:rPr>
              <a:t>But then he told me the title and I figured I might be O.K. at this one since I have been blessed with great mentors for my entire career.</a:t>
            </a:r>
          </a:p>
          <a:p>
            <a:r>
              <a:rPr lang="en-US" baseline="0" dirty="0">
                <a:solidFill>
                  <a:srgbClr val="009900"/>
                </a:solidFill>
              </a:rPr>
              <a:t>Fill slide with mentor pictures and fade text</a:t>
            </a:r>
          </a:p>
        </p:txBody>
      </p:sp>
      <p:sp>
        <p:nvSpPr>
          <p:cNvPr id="4" name="Slide Number Placeholder 3"/>
          <p:cNvSpPr>
            <a:spLocks noGrp="1"/>
          </p:cNvSpPr>
          <p:nvPr>
            <p:ph type="sldNum" sz="quarter" idx="10"/>
          </p:nvPr>
        </p:nvSpPr>
        <p:spPr/>
        <p:txBody>
          <a:bodyPr/>
          <a:lstStyle/>
          <a:p>
            <a:fld id="{D84593E4-CFFA-4F43-B2C0-5756D62C341D}" type="slidenum">
              <a:rPr lang="en-US" smtClean="0"/>
              <a:t>35</a:t>
            </a:fld>
            <a:endParaRPr lang="en-US"/>
          </a:p>
        </p:txBody>
      </p:sp>
    </p:spTree>
    <p:extLst>
      <p:ext uri="{BB962C8B-B14F-4D97-AF65-F5344CB8AC3E}">
        <p14:creationId xmlns:p14="http://schemas.microsoft.com/office/powerpoint/2010/main" val="20282560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4593E4-CFFA-4F43-B2C0-5756D62C341D}" type="slidenum">
              <a:rPr lang="en-US" smtClean="0"/>
              <a:t>36</a:t>
            </a:fld>
            <a:endParaRPr lang="en-US"/>
          </a:p>
        </p:txBody>
      </p:sp>
    </p:spTree>
    <p:extLst>
      <p:ext uri="{BB962C8B-B14F-4D97-AF65-F5344CB8AC3E}">
        <p14:creationId xmlns:p14="http://schemas.microsoft.com/office/powerpoint/2010/main" val="761626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3243CDAC-1DC0-4FD9-9C0B-0BA70E91D89C}" type="slidenum">
              <a:rPr lang="en-US" smtClean="0"/>
              <a:pPr/>
              <a:t>39</a:t>
            </a:fld>
            <a:endParaRPr lang="en-US"/>
          </a:p>
        </p:txBody>
      </p:sp>
      <p:sp>
        <p:nvSpPr>
          <p:cNvPr id="6" name="Date Placeholder 5"/>
          <p:cNvSpPr>
            <a:spLocks noGrp="1"/>
          </p:cNvSpPr>
          <p:nvPr>
            <p:ph type="dt" idx="12"/>
          </p:nvPr>
        </p:nvSpPr>
        <p:spPr/>
        <p:txBody>
          <a:bodyPr/>
          <a:lstStyle/>
          <a:p>
            <a:fld id="{ACC08C63-DD8E-43C9-B4CE-E1CF99154200}" type="datetime1">
              <a:rPr lang="en-US" smtClean="0"/>
              <a:pPr/>
              <a:t>7/13/2020</a:t>
            </a:fld>
            <a:endParaRPr lang="en-US"/>
          </a:p>
        </p:txBody>
      </p:sp>
    </p:spTree>
    <p:extLst>
      <p:ext uri="{BB962C8B-B14F-4D97-AF65-F5344CB8AC3E}">
        <p14:creationId xmlns:p14="http://schemas.microsoft.com/office/powerpoint/2010/main" val="5541574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3243CDAC-1DC0-4FD9-9C0B-0BA70E91D89C}" type="slidenum">
              <a:rPr lang="en-US" smtClean="0"/>
              <a:pPr/>
              <a:t>40</a:t>
            </a:fld>
            <a:endParaRPr lang="en-US"/>
          </a:p>
        </p:txBody>
      </p:sp>
      <p:sp>
        <p:nvSpPr>
          <p:cNvPr id="6" name="Date Placeholder 5"/>
          <p:cNvSpPr>
            <a:spLocks noGrp="1"/>
          </p:cNvSpPr>
          <p:nvPr>
            <p:ph type="dt" idx="12"/>
          </p:nvPr>
        </p:nvSpPr>
        <p:spPr/>
        <p:txBody>
          <a:bodyPr/>
          <a:lstStyle/>
          <a:p>
            <a:fld id="{ACC08C63-DD8E-43C9-B4CE-E1CF99154200}" type="datetime1">
              <a:rPr lang="en-US" smtClean="0"/>
              <a:pPr/>
              <a:t>7/13/2020</a:t>
            </a:fld>
            <a:endParaRPr lang="en-US"/>
          </a:p>
        </p:txBody>
      </p:sp>
    </p:spTree>
    <p:extLst>
      <p:ext uri="{BB962C8B-B14F-4D97-AF65-F5344CB8AC3E}">
        <p14:creationId xmlns:p14="http://schemas.microsoft.com/office/powerpoint/2010/main" val="2252038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3243CDAC-1DC0-4FD9-9C0B-0BA70E91D89C}" type="slidenum">
              <a:rPr lang="en-US" smtClean="0"/>
              <a:pPr/>
              <a:t>41</a:t>
            </a:fld>
            <a:endParaRPr lang="en-US"/>
          </a:p>
        </p:txBody>
      </p:sp>
      <p:sp>
        <p:nvSpPr>
          <p:cNvPr id="6" name="Date Placeholder 5"/>
          <p:cNvSpPr>
            <a:spLocks noGrp="1"/>
          </p:cNvSpPr>
          <p:nvPr>
            <p:ph type="dt" idx="12"/>
          </p:nvPr>
        </p:nvSpPr>
        <p:spPr/>
        <p:txBody>
          <a:bodyPr/>
          <a:lstStyle/>
          <a:p>
            <a:fld id="{ACC08C63-DD8E-43C9-B4CE-E1CF99154200}" type="datetime1">
              <a:rPr lang="en-US" smtClean="0"/>
              <a:pPr/>
              <a:t>7/13/2020</a:t>
            </a:fld>
            <a:endParaRPr lang="en-US"/>
          </a:p>
        </p:txBody>
      </p:sp>
    </p:spTree>
    <p:extLst>
      <p:ext uri="{BB962C8B-B14F-4D97-AF65-F5344CB8AC3E}">
        <p14:creationId xmlns:p14="http://schemas.microsoft.com/office/powerpoint/2010/main" val="4242341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3243CDAC-1DC0-4FD9-9C0B-0BA70E91D89C}" type="slidenum">
              <a:rPr lang="en-US" smtClean="0"/>
              <a:pPr/>
              <a:t>42</a:t>
            </a:fld>
            <a:endParaRPr lang="en-US"/>
          </a:p>
        </p:txBody>
      </p:sp>
      <p:sp>
        <p:nvSpPr>
          <p:cNvPr id="6" name="Date Placeholder 5"/>
          <p:cNvSpPr>
            <a:spLocks noGrp="1"/>
          </p:cNvSpPr>
          <p:nvPr>
            <p:ph type="dt" idx="12"/>
          </p:nvPr>
        </p:nvSpPr>
        <p:spPr/>
        <p:txBody>
          <a:bodyPr/>
          <a:lstStyle/>
          <a:p>
            <a:fld id="{ACC08C63-DD8E-43C9-B4CE-E1CF99154200}" type="datetime1">
              <a:rPr lang="en-US" smtClean="0"/>
              <a:pPr/>
              <a:t>7/13/2020</a:t>
            </a:fld>
            <a:endParaRPr lang="en-US"/>
          </a:p>
        </p:txBody>
      </p:sp>
    </p:spTree>
    <p:extLst>
      <p:ext uri="{BB962C8B-B14F-4D97-AF65-F5344CB8AC3E}">
        <p14:creationId xmlns:p14="http://schemas.microsoft.com/office/powerpoint/2010/main" val="2265352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3243CDAC-1DC0-4FD9-9C0B-0BA70E91D89C}" type="slidenum">
              <a:rPr lang="en-US" smtClean="0"/>
              <a:pPr/>
              <a:t>43</a:t>
            </a:fld>
            <a:endParaRPr lang="en-US"/>
          </a:p>
        </p:txBody>
      </p:sp>
      <p:sp>
        <p:nvSpPr>
          <p:cNvPr id="6" name="Date Placeholder 5"/>
          <p:cNvSpPr>
            <a:spLocks noGrp="1"/>
          </p:cNvSpPr>
          <p:nvPr>
            <p:ph type="dt" idx="12"/>
          </p:nvPr>
        </p:nvSpPr>
        <p:spPr/>
        <p:txBody>
          <a:bodyPr/>
          <a:lstStyle/>
          <a:p>
            <a:fld id="{ACC08C63-DD8E-43C9-B4CE-E1CF99154200}" type="datetime1">
              <a:rPr lang="en-US" smtClean="0"/>
              <a:pPr/>
              <a:t>7/13/2020</a:t>
            </a:fld>
            <a:endParaRPr lang="en-US"/>
          </a:p>
        </p:txBody>
      </p:sp>
    </p:spTree>
    <p:extLst>
      <p:ext uri="{BB962C8B-B14F-4D97-AF65-F5344CB8AC3E}">
        <p14:creationId xmlns:p14="http://schemas.microsoft.com/office/powerpoint/2010/main" val="146514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3243CDAC-1DC0-4FD9-9C0B-0BA70E91D89C}" type="slidenum">
              <a:rPr lang="en-US" smtClean="0"/>
              <a:pPr/>
              <a:t>44</a:t>
            </a:fld>
            <a:endParaRPr lang="en-US"/>
          </a:p>
        </p:txBody>
      </p:sp>
      <p:sp>
        <p:nvSpPr>
          <p:cNvPr id="6" name="Date Placeholder 5"/>
          <p:cNvSpPr>
            <a:spLocks noGrp="1"/>
          </p:cNvSpPr>
          <p:nvPr>
            <p:ph type="dt" idx="12"/>
          </p:nvPr>
        </p:nvSpPr>
        <p:spPr/>
        <p:txBody>
          <a:bodyPr/>
          <a:lstStyle/>
          <a:p>
            <a:fld id="{ACC08C63-DD8E-43C9-B4CE-E1CF99154200}" type="datetime1">
              <a:rPr lang="en-US" smtClean="0"/>
              <a:pPr/>
              <a:t>7/13/2020</a:t>
            </a:fld>
            <a:endParaRPr lang="en-US"/>
          </a:p>
        </p:txBody>
      </p:sp>
    </p:spTree>
    <p:extLst>
      <p:ext uri="{BB962C8B-B14F-4D97-AF65-F5344CB8AC3E}">
        <p14:creationId xmlns:p14="http://schemas.microsoft.com/office/powerpoint/2010/main" val="28347869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3243CDAC-1DC0-4FD9-9C0B-0BA70E91D89C}" type="slidenum">
              <a:rPr lang="en-US" smtClean="0"/>
              <a:pPr/>
              <a:t>45</a:t>
            </a:fld>
            <a:endParaRPr lang="en-US"/>
          </a:p>
        </p:txBody>
      </p:sp>
      <p:sp>
        <p:nvSpPr>
          <p:cNvPr id="6" name="Date Placeholder 5"/>
          <p:cNvSpPr>
            <a:spLocks noGrp="1"/>
          </p:cNvSpPr>
          <p:nvPr>
            <p:ph type="dt" idx="12"/>
          </p:nvPr>
        </p:nvSpPr>
        <p:spPr/>
        <p:txBody>
          <a:bodyPr/>
          <a:lstStyle/>
          <a:p>
            <a:fld id="{ACC08C63-DD8E-43C9-B4CE-E1CF99154200}" type="datetime1">
              <a:rPr lang="en-US" smtClean="0"/>
              <a:pPr/>
              <a:t>7/13/2020</a:t>
            </a:fld>
            <a:endParaRPr lang="en-US"/>
          </a:p>
        </p:txBody>
      </p:sp>
    </p:spTree>
    <p:extLst>
      <p:ext uri="{BB962C8B-B14F-4D97-AF65-F5344CB8AC3E}">
        <p14:creationId xmlns:p14="http://schemas.microsoft.com/office/powerpoint/2010/main" val="697827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olidFill>
                  <a:srgbClr val="009900"/>
                </a:solidFill>
              </a:rPr>
              <a:t>When Michael asked me to do this, I was not sure I was a plenary speaker type of guy</a:t>
            </a:r>
          </a:p>
          <a:p>
            <a:r>
              <a:rPr lang="en-US" baseline="0" dirty="0">
                <a:solidFill>
                  <a:srgbClr val="009900"/>
                </a:solidFill>
              </a:rPr>
              <a:t>But then he told me the title and I figured I might be O.K. at this one since I have been blessed with great mentors for my entire career.</a:t>
            </a:r>
          </a:p>
        </p:txBody>
      </p:sp>
      <p:sp>
        <p:nvSpPr>
          <p:cNvPr id="4" name="Slide Number Placeholder 3"/>
          <p:cNvSpPr>
            <a:spLocks noGrp="1"/>
          </p:cNvSpPr>
          <p:nvPr>
            <p:ph type="sldNum" sz="quarter" idx="10"/>
          </p:nvPr>
        </p:nvSpPr>
        <p:spPr/>
        <p:txBody>
          <a:bodyPr/>
          <a:lstStyle/>
          <a:p>
            <a:fld id="{D84593E4-CFFA-4F43-B2C0-5756D62C341D}" type="slidenum">
              <a:rPr lang="en-US" smtClean="0"/>
              <a:t>3</a:t>
            </a:fld>
            <a:endParaRPr lang="en-US"/>
          </a:p>
        </p:txBody>
      </p:sp>
    </p:spTree>
    <p:extLst>
      <p:ext uri="{BB962C8B-B14F-4D97-AF65-F5344CB8AC3E}">
        <p14:creationId xmlns:p14="http://schemas.microsoft.com/office/powerpoint/2010/main" val="16333233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3243CDAC-1DC0-4FD9-9C0B-0BA70E91D89C}" type="slidenum">
              <a:rPr lang="en-US" smtClean="0"/>
              <a:pPr/>
              <a:t>46</a:t>
            </a:fld>
            <a:endParaRPr lang="en-US"/>
          </a:p>
        </p:txBody>
      </p:sp>
      <p:sp>
        <p:nvSpPr>
          <p:cNvPr id="6" name="Date Placeholder 5"/>
          <p:cNvSpPr>
            <a:spLocks noGrp="1"/>
          </p:cNvSpPr>
          <p:nvPr>
            <p:ph type="dt" idx="12"/>
          </p:nvPr>
        </p:nvSpPr>
        <p:spPr/>
        <p:txBody>
          <a:bodyPr/>
          <a:lstStyle/>
          <a:p>
            <a:fld id="{ACC08C63-DD8E-43C9-B4CE-E1CF99154200}" type="datetime1">
              <a:rPr lang="en-US" smtClean="0"/>
              <a:pPr/>
              <a:t>7/13/2020</a:t>
            </a:fld>
            <a:endParaRPr lang="en-US"/>
          </a:p>
        </p:txBody>
      </p:sp>
    </p:spTree>
    <p:extLst>
      <p:ext uri="{BB962C8B-B14F-4D97-AF65-F5344CB8AC3E}">
        <p14:creationId xmlns:p14="http://schemas.microsoft.com/office/powerpoint/2010/main" val="619316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3243CDAC-1DC0-4FD9-9C0B-0BA70E91D89C}" type="slidenum">
              <a:rPr lang="en-US" smtClean="0"/>
              <a:pPr/>
              <a:t>47</a:t>
            </a:fld>
            <a:endParaRPr lang="en-US"/>
          </a:p>
        </p:txBody>
      </p:sp>
      <p:sp>
        <p:nvSpPr>
          <p:cNvPr id="6" name="Date Placeholder 5"/>
          <p:cNvSpPr>
            <a:spLocks noGrp="1"/>
          </p:cNvSpPr>
          <p:nvPr>
            <p:ph type="dt" idx="12"/>
          </p:nvPr>
        </p:nvSpPr>
        <p:spPr/>
        <p:txBody>
          <a:bodyPr/>
          <a:lstStyle/>
          <a:p>
            <a:fld id="{ACC08C63-DD8E-43C9-B4CE-E1CF99154200}" type="datetime1">
              <a:rPr lang="en-US" smtClean="0"/>
              <a:pPr/>
              <a:t>7/13/2020</a:t>
            </a:fld>
            <a:endParaRPr lang="en-US"/>
          </a:p>
        </p:txBody>
      </p:sp>
    </p:spTree>
    <p:extLst>
      <p:ext uri="{BB962C8B-B14F-4D97-AF65-F5344CB8AC3E}">
        <p14:creationId xmlns:p14="http://schemas.microsoft.com/office/powerpoint/2010/main" val="4093553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a:t>GreenPrints 2002 – Atalanta, GA</a:t>
            </a:r>
          </a:p>
        </p:txBody>
      </p:sp>
      <p:sp>
        <p:nvSpPr>
          <p:cNvPr id="5" name="Slide Number Placeholder 4"/>
          <p:cNvSpPr>
            <a:spLocks noGrp="1"/>
          </p:cNvSpPr>
          <p:nvPr>
            <p:ph type="sldNum" sz="quarter" idx="11"/>
          </p:nvPr>
        </p:nvSpPr>
        <p:spPr/>
        <p:txBody>
          <a:bodyPr/>
          <a:lstStyle/>
          <a:p>
            <a:fld id="{3243CDAC-1DC0-4FD9-9C0B-0BA70E91D89C}" type="slidenum">
              <a:rPr lang="en-US" smtClean="0"/>
              <a:pPr/>
              <a:t>48</a:t>
            </a:fld>
            <a:endParaRPr lang="en-US"/>
          </a:p>
        </p:txBody>
      </p:sp>
      <p:sp>
        <p:nvSpPr>
          <p:cNvPr id="6" name="Date Placeholder 5"/>
          <p:cNvSpPr>
            <a:spLocks noGrp="1"/>
          </p:cNvSpPr>
          <p:nvPr>
            <p:ph type="dt" idx="12"/>
          </p:nvPr>
        </p:nvSpPr>
        <p:spPr/>
        <p:txBody>
          <a:bodyPr/>
          <a:lstStyle/>
          <a:p>
            <a:fld id="{ACC08C63-DD8E-43C9-B4CE-E1CF99154200}" type="datetime1">
              <a:rPr lang="en-US" smtClean="0"/>
              <a:pPr/>
              <a:t>7/13/2020</a:t>
            </a:fld>
            <a:endParaRPr lang="en-US"/>
          </a:p>
        </p:txBody>
      </p:sp>
    </p:spTree>
    <p:extLst>
      <p:ext uri="{BB962C8B-B14F-4D97-AF65-F5344CB8AC3E}">
        <p14:creationId xmlns:p14="http://schemas.microsoft.com/office/powerpoint/2010/main" val="1809893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4593E4-CFFA-4F43-B2C0-5756D62C341D}" type="slidenum">
              <a:rPr lang="en-US" smtClean="0"/>
              <a:t>55</a:t>
            </a:fld>
            <a:endParaRPr lang="en-US"/>
          </a:p>
        </p:txBody>
      </p:sp>
    </p:spTree>
    <p:extLst>
      <p:ext uri="{BB962C8B-B14F-4D97-AF65-F5344CB8AC3E}">
        <p14:creationId xmlns:p14="http://schemas.microsoft.com/office/powerpoint/2010/main" val="36651512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4593E4-CFFA-4F43-B2C0-5756D62C341D}" type="slidenum">
              <a:rPr lang="en-US" smtClean="0"/>
              <a:t>56</a:t>
            </a:fld>
            <a:endParaRPr lang="en-US"/>
          </a:p>
        </p:txBody>
      </p:sp>
    </p:spTree>
    <p:extLst>
      <p:ext uri="{BB962C8B-B14F-4D97-AF65-F5344CB8AC3E}">
        <p14:creationId xmlns:p14="http://schemas.microsoft.com/office/powerpoint/2010/main" val="2344801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4593E4-CFFA-4F43-B2C0-5756D62C341D}" type="slidenum">
              <a:rPr lang="en-US" smtClean="0"/>
              <a:t>57</a:t>
            </a:fld>
            <a:endParaRPr lang="en-US"/>
          </a:p>
        </p:txBody>
      </p:sp>
    </p:spTree>
    <p:extLst>
      <p:ext uri="{BB962C8B-B14F-4D97-AF65-F5344CB8AC3E}">
        <p14:creationId xmlns:p14="http://schemas.microsoft.com/office/powerpoint/2010/main" val="4030144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4593E4-CFFA-4F43-B2C0-5756D62C341D}" type="slidenum">
              <a:rPr lang="en-US" smtClean="0"/>
              <a:t>58</a:t>
            </a:fld>
            <a:endParaRPr lang="en-US"/>
          </a:p>
        </p:txBody>
      </p:sp>
    </p:spTree>
    <p:extLst>
      <p:ext uri="{BB962C8B-B14F-4D97-AF65-F5344CB8AC3E}">
        <p14:creationId xmlns:p14="http://schemas.microsoft.com/office/powerpoint/2010/main" val="36981800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4593E4-CFFA-4F43-B2C0-5756D62C341D}" type="slidenum">
              <a:rPr lang="en-US" smtClean="0"/>
              <a:t>59</a:t>
            </a:fld>
            <a:endParaRPr lang="en-US"/>
          </a:p>
        </p:txBody>
      </p:sp>
    </p:spTree>
    <p:extLst>
      <p:ext uri="{BB962C8B-B14F-4D97-AF65-F5344CB8AC3E}">
        <p14:creationId xmlns:p14="http://schemas.microsoft.com/office/powerpoint/2010/main" val="3323208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4593E4-CFFA-4F43-B2C0-5756D62C341D}" type="slidenum">
              <a:rPr lang="en-US" smtClean="0"/>
              <a:t>60</a:t>
            </a:fld>
            <a:endParaRPr lang="en-US"/>
          </a:p>
        </p:txBody>
      </p:sp>
    </p:spTree>
    <p:extLst>
      <p:ext uri="{BB962C8B-B14F-4D97-AF65-F5344CB8AC3E}">
        <p14:creationId xmlns:p14="http://schemas.microsoft.com/office/powerpoint/2010/main" val="3764472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4593E4-CFFA-4F43-B2C0-5756D62C341D}" type="slidenum">
              <a:rPr lang="en-US" smtClean="0"/>
              <a:t>61</a:t>
            </a:fld>
            <a:endParaRPr lang="en-US"/>
          </a:p>
        </p:txBody>
      </p:sp>
    </p:spTree>
    <p:extLst>
      <p:ext uri="{BB962C8B-B14F-4D97-AF65-F5344CB8AC3E}">
        <p14:creationId xmlns:p14="http://schemas.microsoft.com/office/powerpoint/2010/main" val="3121243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olidFill>
                  <a:srgbClr val="009900"/>
                </a:solidFill>
              </a:rPr>
              <a:t>When Michael asked me to do this, I was not sure I was a plenary speaker type of guy</a:t>
            </a:r>
          </a:p>
          <a:p>
            <a:r>
              <a:rPr lang="en-US" baseline="0" dirty="0">
                <a:solidFill>
                  <a:srgbClr val="009900"/>
                </a:solidFill>
              </a:rPr>
              <a:t>But then he told me the title and I figured I might be O.K. at this one since I have been blessed with great mentors for my entire career.</a:t>
            </a:r>
          </a:p>
        </p:txBody>
      </p:sp>
      <p:sp>
        <p:nvSpPr>
          <p:cNvPr id="4" name="Slide Number Placeholder 3"/>
          <p:cNvSpPr>
            <a:spLocks noGrp="1"/>
          </p:cNvSpPr>
          <p:nvPr>
            <p:ph type="sldNum" sz="quarter" idx="10"/>
          </p:nvPr>
        </p:nvSpPr>
        <p:spPr/>
        <p:txBody>
          <a:bodyPr/>
          <a:lstStyle/>
          <a:p>
            <a:fld id="{D84593E4-CFFA-4F43-B2C0-5756D62C341D}" type="slidenum">
              <a:rPr lang="en-US" smtClean="0"/>
              <a:t>4</a:t>
            </a:fld>
            <a:endParaRPr lang="en-US"/>
          </a:p>
        </p:txBody>
      </p:sp>
    </p:spTree>
    <p:extLst>
      <p:ext uri="{BB962C8B-B14F-4D97-AF65-F5344CB8AC3E}">
        <p14:creationId xmlns:p14="http://schemas.microsoft.com/office/powerpoint/2010/main" val="31811231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a:defRPr/>
            </a:pPr>
            <a:r>
              <a:rPr lang="en-US"/>
              <a:t>BCxA Conference - 2020</a:t>
            </a:r>
            <a:endParaRPr lang="en-US" dirty="0"/>
          </a:p>
        </p:txBody>
      </p:sp>
      <p:sp>
        <p:nvSpPr>
          <p:cNvPr id="5" name="Slide Number Placeholder 4"/>
          <p:cNvSpPr>
            <a:spLocks noGrp="1"/>
          </p:cNvSpPr>
          <p:nvPr>
            <p:ph type="sldNum" sz="quarter" idx="11"/>
          </p:nvPr>
        </p:nvSpPr>
        <p:spPr/>
        <p:txBody>
          <a:bodyPr/>
          <a:lstStyle/>
          <a:p>
            <a:pPr>
              <a:defRPr/>
            </a:pPr>
            <a:fld id="{F53AA578-531B-CE49-9583-309B84DDA596}" type="slidenum">
              <a:rPr lang="en-US" smtClean="0"/>
              <a:pPr>
                <a:defRPr/>
              </a:pPr>
              <a:t>67</a:t>
            </a:fld>
            <a:endParaRPr lang="en-US" dirty="0"/>
          </a:p>
        </p:txBody>
      </p:sp>
    </p:spTree>
    <p:extLst>
      <p:ext uri="{BB962C8B-B14F-4D97-AF65-F5344CB8AC3E}">
        <p14:creationId xmlns:p14="http://schemas.microsoft.com/office/powerpoint/2010/main" val="20133022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olidFill>
                  <a:srgbClr val="009900"/>
                </a:solidFill>
              </a:rPr>
              <a:t>When Michael asked me to do this, I was not sure I was a plenary speaker type of guy</a:t>
            </a:r>
          </a:p>
          <a:p>
            <a:r>
              <a:rPr lang="en-US" baseline="0" dirty="0">
                <a:solidFill>
                  <a:srgbClr val="009900"/>
                </a:solidFill>
              </a:rPr>
              <a:t>But then he told me the title and I figured I might be O.K. at this one since I have been blessed with great mentors for my entire career.</a:t>
            </a:r>
          </a:p>
        </p:txBody>
      </p:sp>
      <p:sp>
        <p:nvSpPr>
          <p:cNvPr id="4" name="Slide Number Placeholder 3"/>
          <p:cNvSpPr>
            <a:spLocks noGrp="1"/>
          </p:cNvSpPr>
          <p:nvPr>
            <p:ph type="sldNum" sz="quarter" idx="10"/>
          </p:nvPr>
        </p:nvSpPr>
        <p:spPr/>
        <p:txBody>
          <a:bodyPr/>
          <a:lstStyle/>
          <a:p>
            <a:fld id="{D84593E4-CFFA-4F43-B2C0-5756D62C341D}" type="slidenum">
              <a:rPr lang="en-US" smtClean="0"/>
              <a:t>5</a:t>
            </a:fld>
            <a:endParaRPr lang="en-US"/>
          </a:p>
        </p:txBody>
      </p:sp>
    </p:spTree>
    <p:extLst>
      <p:ext uri="{BB962C8B-B14F-4D97-AF65-F5344CB8AC3E}">
        <p14:creationId xmlns:p14="http://schemas.microsoft.com/office/powerpoint/2010/main" val="833906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olidFill>
                  <a:srgbClr val="009900"/>
                </a:solidFill>
              </a:rPr>
              <a:t>When Michael asked me to do this, I was not sure I was a plenary speaker type of guy</a:t>
            </a:r>
          </a:p>
          <a:p>
            <a:r>
              <a:rPr lang="en-US" baseline="0" dirty="0">
                <a:solidFill>
                  <a:srgbClr val="009900"/>
                </a:solidFill>
              </a:rPr>
              <a:t>But then he told me the title and I figured I might be O.K. at this one since I have been blessed with great mentors for my entire career.</a:t>
            </a:r>
          </a:p>
          <a:p>
            <a:r>
              <a:rPr lang="en-US" baseline="0" dirty="0">
                <a:solidFill>
                  <a:srgbClr val="009900"/>
                </a:solidFill>
              </a:rPr>
              <a:t>Fill slide with mentor pictures and fade text</a:t>
            </a:r>
          </a:p>
        </p:txBody>
      </p:sp>
      <p:sp>
        <p:nvSpPr>
          <p:cNvPr id="4" name="Slide Number Placeholder 3"/>
          <p:cNvSpPr>
            <a:spLocks noGrp="1"/>
          </p:cNvSpPr>
          <p:nvPr>
            <p:ph type="sldNum" sz="quarter" idx="10"/>
          </p:nvPr>
        </p:nvSpPr>
        <p:spPr/>
        <p:txBody>
          <a:bodyPr/>
          <a:lstStyle/>
          <a:p>
            <a:fld id="{D84593E4-CFFA-4F43-B2C0-5756D62C341D}" type="slidenum">
              <a:rPr lang="en-US" smtClean="0"/>
              <a:t>6</a:t>
            </a:fld>
            <a:endParaRPr lang="en-US"/>
          </a:p>
        </p:txBody>
      </p:sp>
    </p:spTree>
    <p:extLst>
      <p:ext uri="{BB962C8B-B14F-4D97-AF65-F5344CB8AC3E}">
        <p14:creationId xmlns:p14="http://schemas.microsoft.com/office/powerpoint/2010/main" val="2613662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olidFill>
                  <a:srgbClr val="009900"/>
                </a:solidFill>
              </a:rPr>
              <a:t>When Michael asked me to do this, I was not sure I was a plenary speaker type of guy</a:t>
            </a:r>
          </a:p>
          <a:p>
            <a:r>
              <a:rPr lang="en-US" baseline="0" dirty="0">
                <a:solidFill>
                  <a:srgbClr val="009900"/>
                </a:solidFill>
              </a:rPr>
              <a:t>But then he told me the title and I figured I might be O.K. at this one since I have been blessed with great mentors for my entire career.</a:t>
            </a:r>
          </a:p>
          <a:p>
            <a:r>
              <a:rPr lang="en-US" baseline="0" dirty="0">
                <a:solidFill>
                  <a:srgbClr val="009900"/>
                </a:solidFill>
              </a:rPr>
              <a:t>Fill slide with mentor pictures and fade text</a:t>
            </a:r>
          </a:p>
        </p:txBody>
      </p:sp>
      <p:sp>
        <p:nvSpPr>
          <p:cNvPr id="4" name="Slide Number Placeholder 3"/>
          <p:cNvSpPr>
            <a:spLocks noGrp="1"/>
          </p:cNvSpPr>
          <p:nvPr>
            <p:ph type="sldNum" sz="quarter" idx="10"/>
          </p:nvPr>
        </p:nvSpPr>
        <p:spPr/>
        <p:txBody>
          <a:bodyPr/>
          <a:lstStyle/>
          <a:p>
            <a:fld id="{D84593E4-CFFA-4F43-B2C0-5756D62C341D}" type="slidenum">
              <a:rPr lang="en-US" smtClean="0"/>
              <a:t>7</a:t>
            </a:fld>
            <a:endParaRPr lang="en-US"/>
          </a:p>
        </p:txBody>
      </p:sp>
    </p:spTree>
    <p:extLst>
      <p:ext uri="{BB962C8B-B14F-4D97-AF65-F5344CB8AC3E}">
        <p14:creationId xmlns:p14="http://schemas.microsoft.com/office/powerpoint/2010/main" val="2894305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olidFill>
                  <a:srgbClr val="009900"/>
                </a:solidFill>
              </a:rPr>
              <a:t>When Michael asked me to do this, I was not sure I was a plenary speaker type of guy</a:t>
            </a:r>
          </a:p>
          <a:p>
            <a:r>
              <a:rPr lang="en-US" baseline="0" dirty="0">
                <a:solidFill>
                  <a:srgbClr val="009900"/>
                </a:solidFill>
              </a:rPr>
              <a:t>But then he told me the title and I figured I might be O.K. at this one since I have been blessed with great mentors for my entire career.</a:t>
            </a:r>
          </a:p>
          <a:p>
            <a:r>
              <a:rPr lang="en-US" baseline="0" dirty="0">
                <a:solidFill>
                  <a:srgbClr val="009900"/>
                </a:solidFill>
              </a:rPr>
              <a:t>Fill slide with mentor pictures and fade text</a:t>
            </a:r>
          </a:p>
        </p:txBody>
      </p:sp>
      <p:sp>
        <p:nvSpPr>
          <p:cNvPr id="4" name="Slide Number Placeholder 3"/>
          <p:cNvSpPr>
            <a:spLocks noGrp="1"/>
          </p:cNvSpPr>
          <p:nvPr>
            <p:ph type="sldNum" sz="quarter" idx="10"/>
          </p:nvPr>
        </p:nvSpPr>
        <p:spPr/>
        <p:txBody>
          <a:bodyPr/>
          <a:lstStyle/>
          <a:p>
            <a:fld id="{D84593E4-CFFA-4F43-B2C0-5756D62C341D}" type="slidenum">
              <a:rPr lang="en-US" smtClean="0"/>
              <a:t>8</a:t>
            </a:fld>
            <a:endParaRPr lang="en-US"/>
          </a:p>
        </p:txBody>
      </p:sp>
    </p:spTree>
    <p:extLst>
      <p:ext uri="{BB962C8B-B14F-4D97-AF65-F5344CB8AC3E}">
        <p14:creationId xmlns:p14="http://schemas.microsoft.com/office/powerpoint/2010/main" val="13743114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olidFill>
                  <a:srgbClr val="009900"/>
                </a:solidFill>
              </a:rPr>
              <a:t>When Michael asked me to do this, I was not sure I was a plenary speaker type of guy</a:t>
            </a:r>
          </a:p>
          <a:p>
            <a:r>
              <a:rPr lang="en-US" baseline="0" dirty="0">
                <a:solidFill>
                  <a:srgbClr val="009900"/>
                </a:solidFill>
              </a:rPr>
              <a:t>But then he told me the title and I figured I might be O.K. at this one since I have been blessed with great mentors for my entire career.</a:t>
            </a:r>
          </a:p>
          <a:p>
            <a:r>
              <a:rPr lang="en-US" baseline="0" dirty="0">
                <a:solidFill>
                  <a:srgbClr val="009900"/>
                </a:solidFill>
              </a:rPr>
              <a:t>Fill slide with mentor pictures and fade text</a:t>
            </a:r>
          </a:p>
        </p:txBody>
      </p:sp>
      <p:sp>
        <p:nvSpPr>
          <p:cNvPr id="4" name="Slide Number Placeholder 3"/>
          <p:cNvSpPr>
            <a:spLocks noGrp="1"/>
          </p:cNvSpPr>
          <p:nvPr>
            <p:ph type="sldNum" sz="quarter" idx="10"/>
          </p:nvPr>
        </p:nvSpPr>
        <p:spPr/>
        <p:txBody>
          <a:bodyPr/>
          <a:lstStyle/>
          <a:p>
            <a:fld id="{D84593E4-CFFA-4F43-B2C0-5756D62C341D}" type="slidenum">
              <a:rPr lang="en-US" smtClean="0"/>
              <a:t>9</a:t>
            </a:fld>
            <a:endParaRPr lang="en-US"/>
          </a:p>
        </p:txBody>
      </p:sp>
    </p:spTree>
    <p:extLst>
      <p:ext uri="{BB962C8B-B14F-4D97-AF65-F5344CB8AC3E}">
        <p14:creationId xmlns:p14="http://schemas.microsoft.com/office/powerpoint/2010/main" val="2175617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olidFill>
                  <a:srgbClr val="009900"/>
                </a:solidFill>
              </a:rPr>
              <a:t>When Michael asked me to do this, I was not sure I was a plenary speaker type of guy</a:t>
            </a:r>
          </a:p>
          <a:p>
            <a:r>
              <a:rPr lang="en-US" baseline="0" dirty="0">
                <a:solidFill>
                  <a:srgbClr val="009900"/>
                </a:solidFill>
              </a:rPr>
              <a:t>But then he told me the title and I figured I might be O.K. at this one since I have been blessed with great mentors for my entire career.</a:t>
            </a:r>
          </a:p>
          <a:p>
            <a:r>
              <a:rPr lang="en-US" baseline="0" dirty="0">
                <a:solidFill>
                  <a:srgbClr val="009900"/>
                </a:solidFill>
              </a:rPr>
              <a:t>Fill slide with mentor pictures and fade text</a:t>
            </a:r>
          </a:p>
        </p:txBody>
      </p:sp>
      <p:sp>
        <p:nvSpPr>
          <p:cNvPr id="4" name="Slide Number Placeholder 3"/>
          <p:cNvSpPr>
            <a:spLocks noGrp="1"/>
          </p:cNvSpPr>
          <p:nvPr>
            <p:ph type="sldNum" sz="quarter" idx="10"/>
          </p:nvPr>
        </p:nvSpPr>
        <p:spPr/>
        <p:txBody>
          <a:bodyPr/>
          <a:lstStyle/>
          <a:p>
            <a:fld id="{D84593E4-CFFA-4F43-B2C0-5756D62C341D}" type="slidenum">
              <a:rPr lang="en-US" smtClean="0"/>
              <a:t>10</a:t>
            </a:fld>
            <a:endParaRPr lang="en-US"/>
          </a:p>
        </p:txBody>
      </p:sp>
    </p:spTree>
    <p:extLst>
      <p:ext uri="{BB962C8B-B14F-4D97-AF65-F5344CB8AC3E}">
        <p14:creationId xmlns:p14="http://schemas.microsoft.com/office/powerpoint/2010/main" val="29024660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150FB-540D-4CA3-B772-EB84F384D5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FCA5024-EA9D-47E4-BEEB-4B9E5E0190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C913E461-9AD9-4A4F-8ABD-67EEE49D2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12AE4B-28CA-4526-AB60-A31456B4A756}"/>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669116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2E003-7DAA-4BAB-A300-98B8E3CBE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696F07-B71E-4650-A342-6B253395E9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3B74675-7D1E-4E24-AE0E-D7D99A6F31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9D799AB8-58A5-4534-B5C4-C58A37D30C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86673E-8A3D-4A92-8B8C-2B15FB92F70C}"/>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203108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319EEA-5EE4-49E3-90F6-72B9B9D0FE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97184E-B7D0-488A-9211-CAC27BEC726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640CC40-051A-464F-A398-C676BB156B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C39B41-D1A4-4CD6-BFC0-9D7A99A68D75}"/>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3252818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90AAAD7-CF8F-47A1-A59A-A565362F8B5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50AA42-0746-4DFB-BD1F-66B3F6F98B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C8D532C8-7EC6-4C58-AF61-3E14B62B11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7BF05F-6643-4382-B44E-6ADEA51845F3}"/>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382582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FDE Logo Title Slide - Black">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7D01323-A620-414F-B35C-AA6FB2321EE0}"/>
              </a:ext>
            </a:extLst>
          </p:cNvPr>
          <p:cNvPicPr>
            <a:picLocks noChangeAspect="1"/>
          </p:cNvPicPr>
          <p:nvPr userDrawn="1"/>
        </p:nvPicPr>
        <p:blipFill>
          <a:blip r:embed="rId2"/>
          <a:stretch>
            <a:fillRect/>
          </a:stretch>
        </p:blipFill>
        <p:spPr>
          <a:xfrm>
            <a:off x="820944" y="-355600"/>
            <a:ext cx="8126672" cy="3792041"/>
          </a:xfrm>
          <a:prstGeom prst="rect">
            <a:avLst/>
          </a:prstGeom>
        </p:spPr>
      </p:pic>
      <p:sp>
        <p:nvSpPr>
          <p:cNvPr id="2" name="Title 1"/>
          <p:cNvSpPr>
            <a:spLocks noGrp="1"/>
          </p:cNvSpPr>
          <p:nvPr>
            <p:ph type="ctrTitle" hasCustomPrompt="1"/>
          </p:nvPr>
        </p:nvSpPr>
        <p:spPr>
          <a:xfrm>
            <a:off x="1121664" y="3770376"/>
            <a:ext cx="10363200" cy="801624"/>
          </a:xfrm>
        </p:spPr>
        <p:txBody>
          <a:bodyPr>
            <a:noAutofit/>
          </a:bodyPr>
          <a:lstStyle>
            <a:lvl1pPr>
              <a:defRPr sz="5300" b="1" baseline="0">
                <a:solidFill>
                  <a:schemeClr val="tx1"/>
                </a:solidFill>
              </a:defRPr>
            </a:lvl1pPr>
          </a:lstStyle>
          <a:p>
            <a:r>
              <a:rPr lang="en-US" dirty="0"/>
              <a:t>Click to edit Title</a:t>
            </a:r>
          </a:p>
        </p:txBody>
      </p:sp>
      <p:sp>
        <p:nvSpPr>
          <p:cNvPr id="8" name="Text Placeholder 7"/>
          <p:cNvSpPr>
            <a:spLocks noGrp="1"/>
          </p:cNvSpPr>
          <p:nvPr>
            <p:ph type="body" sz="quarter" idx="10" hasCustomPrompt="1"/>
          </p:nvPr>
        </p:nvSpPr>
        <p:spPr>
          <a:xfrm>
            <a:off x="1117600" y="4572000"/>
            <a:ext cx="10363200" cy="685800"/>
          </a:xfrm>
        </p:spPr>
        <p:txBody>
          <a:bodyPr>
            <a:normAutofit/>
          </a:bodyPr>
          <a:lstStyle>
            <a:lvl1pPr>
              <a:defRPr sz="3300" b="0" baseline="0">
                <a:solidFill>
                  <a:schemeClr val="tx1"/>
                </a:solidFill>
              </a:defRPr>
            </a:lvl1pPr>
          </a:lstStyle>
          <a:p>
            <a:pPr lvl="0"/>
            <a:r>
              <a:rPr lang="en-US" dirty="0"/>
              <a:t>Click to edit Subtitle</a:t>
            </a:r>
          </a:p>
        </p:txBody>
      </p:sp>
      <p:sp>
        <p:nvSpPr>
          <p:cNvPr id="12" name="TextBox 11"/>
          <p:cNvSpPr txBox="1"/>
          <p:nvPr/>
        </p:nvSpPr>
        <p:spPr>
          <a:xfrm>
            <a:off x="5364480" y="5307568"/>
            <a:ext cx="2743200" cy="369332"/>
          </a:xfrm>
          <a:prstGeom prst="rect">
            <a:avLst/>
          </a:prstGeom>
          <a:noFill/>
        </p:spPr>
        <p:txBody>
          <a:bodyPr wrap="square" rtlCol="0">
            <a:spAutoFit/>
          </a:bodyPr>
          <a:lstStyle/>
          <a:p>
            <a:r>
              <a:rPr lang="en-US" sz="1800" b="1" dirty="0">
                <a:solidFill>
                  <a:schemeClr val="bg1"/>
                </a:solidFill>
                <a:latin typeface="Arial" pitchFamily="34" charset="0"/>
                <a:cs typeface="Arial" pitchFamily="34" charset="0"/>
              </a:rPr>
              <a:t>Presented By:</a:t>
            </a:r>
          </a:p>
        </p:txBody>
      </p:sp>
      <p:sp>
        <p:nvSpPr>
          <p:cNvPr id="14" name="Text Placeholder 13"/>
          <p:cNvSpPr>
            <a:spLocks noGrp="1"/>
          </p:cNvSpPr>
          <p:nvPr>
            <p:ph type="body" sz="quarter" idx="12" hasCustomPrompt="1"/>
          </p:nvPr>
        </p:nvSpPr>
        <p:spPr>
          <a:xfrm>
            <a:off x="5364481" y="5711190"/>
            <a:ext cx="6759617" cy="365760"/>
          </a:xfrm>
        </p:spPr>
        <p:txBody>
          <a:bodyPr>
            <a:noAutofit/>
          </a:bodyPr>
          <a:lstStyle>
            <a:lvl1pPr>
              <a:defRPr sz="1800" baseline="0">
                <a:solidFill>
                  <a:schemeClr val="tx1"/>
                </a:solidFill>
              </a:defRPr>
            </a:lvl1pPr>
          </a:lstStyle>
          <a:p>
            <a:pPr lvl="0"/>
            <a:r>
              <a:rPr lang="en-US" dirty="0"/>
              <a:t>Click to edit Presenter Name</a:t>
            </a:r>
          </a:p>
        </p:txBody>
      </p:sp>
      <p:sp>
        <p:nvSpPr>
          <p:cNvPr id="15" name="Text Placeholder 13"/>
          <p:cNvSpPr>
            <a:spLocks noGrp="1"/>
          </p:cNvSpPr>
          <p:nvPr>
            <p:ph type="body" sz="quarter" idx="13" hasCustomPrompt="1"/>
          </p:nvPr>
        </p:nvSpPr>
        <p:spPr>
          <a:xfrm>
            <a:off x="5364481" y="6111240"/>
            <a:ext cx="6759617" cy="365760"/>
          </a:xfrm>
        </p:spPr>
        <p:txBody>
          <a:bodyPr>
            <a:noAutofit/>
          </a:bodyPr>
          <a:lstStyle>
            <a:lvl1pPr>
              <a:defRPr sz="1800" baseline="0">
                <a:solidFill>
                  <a:schemeClr val="tx1"/>
                </a:solidFill>
              </a:defRPr>
            </a:lvl1pPr>
          </a:lstStyle>
          <a:p>
            <a:pPr lvl="0"/>
            <a:r>
              <a:rPr lang="en-US" dirty="0"/>
              <a:t>Click to edit Presenter Title</a:t>
            </a:r>
          </a:p>
        </p:txBody>
      </p:sp>
      <p:sp>
        <p:nvSpPr>
          <p:cNvPr id="17" name="Text Placeholder 13"/>
          <p:cNvSpPr>
            <a:spLocks noGrp="1"/>
          </p:cNvSpPr>
          <p:nvPr>
            <p:ph type="body" sz="quarter" idx="15" hasCustomPrompt="1"/>
          </p:nvPr>
        </p:nvSpPr>
        <p:spPr>
          <a:xfrm>
            <a:off x="5364481" y="6492240"/>
            <a:ext cx="6759617" cy="365760"/>
          </a:xfrm>
        </p:spPr>
        <p:txBody>
          <a:bodyPr>
            <a:noAutofit/>
          </a:bodyPr>
          <a:lstStyle>
            <a:lvl1pPr>
              <a:defRPr sz="1800" baseline="0">
                <a:solidFill>
                  <a:schemeClr val="tx1"/>
                </a:solidFill>
              </a:defRPr>
            </a:lvl1pPr>
          </a:lstStyle>
          <a:p>
            <a:pPr lvl="0"/>
            <a:r>
              <a:rPr lang="en-US" dirty="0"/>
              <a:t>Click to edit Presentation Date</a:t>
            </a:r>
          </a:p>
        </p:txBody>
      </p:sp>
    </p:spTree>
    <p:extLst>
      <p:ext uri="{BB962C8B-B14F-4D97-AF65-F5344CB8AC3E}">
        <p14:creationId xmlns:p14="http://schemas.microsoft.com/office/powerpoint/2010/main" val="1361340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 Black">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4793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9" name="Title 6"/>
          <p:cNvSpPr>
            <a:spLocks noGrp="1"/>
          </p:cNvSpPr>
          <p:nvPr>
            <p:ph type="title" hasCustomPrompt="1"/>
          </p:nvPr>
        </p:nvSpPr>
        <p:spPr>
          <a:xfrm>
            <a:off x="556861" y="3015804"/>
            <a:ext cx="8168639" cy="2927797"/>
          </a:xfrm>
        </p:spPr>
        <p:txBody>
          <a:bodyPr anchor="t">
            <a:normAutofit/>
          </a:bodyPr>
          <a:lstStyle>
            <a:lvl1pPr>
              <a:defRPr sz="2400" b="1" i="0" baseline="0">
                <a:solidFill>
                  <a:schemeClr val="accent4"/>
                </a:solidFill>
              </a:defRPr>
            </a:lvl1pPr>
          </a:lstStyle>
          <a:p>
            <a:r>
              <a:rPr lang="en-US" dirty="0"/>
              <a:t>Enter </a:t>
            </a:r>
            <a:br>
              <a:rPr lang="en-US" dirty="0"/>
            </a:br>
            <a:r>
              <a:rPr lang="en-US" dirty="0"/>
              <a:t>Speakers, contact information</a:t>
            </a:r>
            <a:br>
              <a:rPr lang="en-US" dirty="0"/>
            </a:br>
            <a:r>
              <a:rPr lang="en-US" dirty="0"/>
              <a:t>and logo</a:t>
            </a:r>
          </a:p>
        </p:txBody>
      </p:sp>
      <p:sp>
        <p:nvSpPr>
          <p:cNvPr id="7" name="TextBox 6"/>
          <p:cNvSpPr txBox="1"/>
          <p:nvPr userDrawn="1"/>
        </p:nvSpPr>
        <p:spPr>
          <a:xfrm>
            <a:off x="7193280" y="2306320"/>
            <a:ext cx="1219200" cy="914400"/>
          </a:xfrm>
          <a:prstGeom prst="rect">
            <a:avLst/>
          </a:prstGeom>
        </p:spPr>
        <p:txBody>
          <a:bodyPr vert="horz" wrap="none" lIns="91440" tIns="45720" rIns="91440" bIns="45720" rtlCol="0" anchor="ctr">
            <a:noAutofit/>
          </a:bodyPr>
          <a:lstStyle/>
          <a:p>
            <a:endParaRPr lang="en-US" sz="2200" b="0" dirty="0"/>
          </a:p>
        </p:txBody>
      </p:sp>
      <p:sp>
        <p:nvSpPr>
          <p:cNvPr id="3" name="Footer Placeholder 2"/>
          <p:cNvSpPr>
            <a:spLocks noGrp="1"/>
          </p:cNvSpPr>
          <p:nvPr>
            <p:ph type="ftr" sz="quarter" idx="10"/>
          </p:nvPr>
        </p:nvSpPr>
        <p:spPr/>
        <p:txBody>
          <a:bodyPr/>
          <a:lstStyle>
            <a:lvl1pPr>
              <a:defRPr/>
            </a:lvl1pPr>
          </a:lstStyle>
          <a:p>
            <a:r>
              <a:rPr lang="en-US"/>
              <a:t>BCxA Virtual Conference – 2020</a:t>
            </a:r>
            <a:endParaRPr lang="en-US" dirty="0"/>
          </a:p>
        </p:txBody>
      </p:sp>
      <p:sp>
        <p:nvSpPr>
          <p:cNvPr id="4" name="Slide Number Placeholder 3"/>
          <p:cNvSpPr>
            <a:spLocks noGrp="1"/>
          </p:cNvSpPr>
          <p:nvPr>
            <p:ph type="sldNum" sz="quarter" idx="11"/>
          </p:nvPr>
        </p:nvSpPr>
        <p:spPr/>
        <p:txBody>
          <a:bodyPr/>
          <a:lstStyle/>
          <a:p>
            <a:fld id="{C19F7196-CE8E-4E18-AED9-5A11B5558B46}" type="slidenum">
              <a:rPr lang="en-US" smtClean="0"/>
              <a:t>‹#›</a:t>
            </a:fld>
            <a:endParaRPr lang="en-US"/>
          </a:p>
        </p:txBody>
      </p:sp>
      <p:pic>
        <p:nvPicPr>
          <p:cNvPr id="8" name="Picture 7">
            <a:extLst>
              <a:ext uri="{FF2B5EF4-FFF2-40B4-BE49-F238E27FC236}">
                <a16:creationId xmlns:a16="http://schemas.microsoft.com/office/drawing/2014/main" id="{7DC56F91-70BE-411E-BF69-6962DE7272CF}"/>
              </a:ext>
            </a:extLst>
          </p:cNvPr>
          <p:cNvPicPr/>
          <p:nvPr userDrawn="1"/>
        </p:nvPicPr>
        <p:blipFill>
          <a:blip r:embed="rId2" cstate="hqprint">
            <a:extLst>
              <a:ext uri="{28A0092B-C50C-407E-A947-70E740481C1C}">
                <a14:useLocalDpi xmlns:a14="http://schemas.microsoft.com/office/drawing/2010/main"/>
              </a:ext>
            </a:extLst>
          </a:blip>
          <a:srcRect/>
          <a:stretch/>
        </p:blipFill>
        <p:spPr>
          <a:xfrm>
            <a:off x="0" y="-1"/>
            <a:ext cx="12190608" cy="2532185"/>
          </a:xfrm>
          <a:prstGeom prst="rect">
            <a:avLst/>
          </a:prstGeom>
        </p:spPr>
      </p:pic>
    </p:spTree>
    <p:extLst>
      <p:ext uri="{BB962C8B-B14F-4D97-AF65-F5344CB8AC3E}">
        <p14:creationId xmlns:p14="http://schemas.microsoft.com/office/powerpoint/2010/main" val="28060409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6858"/>
            <a:ext cx="5280733" cy="568016"/>
          </a:xfrm>
        </p:spPr>
        <p:txBody>
          <a:bodyPr anchor="b">
            <a:noAutofit/>
          </a:bodyPr>
          <a:lstStyle>
            <a:lvl1pPr marL="0" indent="0">
              <a:buNone/>
              <a:defRPr sz="20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307920"/>
            <a:ext cx="5386917" cy="3951288"/>
          </a:xfrm>
        </p:spPr>
        <p:txBody>
          <a:bodyPr/>
          <a:lstStyle>
            <a:lvl1pPr marL="228600" indent="-228600">
              <a:defRPr sz="2400">
                <a:solidFill>
                  <a:schemeClr val="tx1"/>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a:solidFill>
                  <a:schemeClr val="tx1"/>
                </a:solidFill>
              </a:defRPr>
            </a:lvl2pPr>
            <a:lvl3pPr>
              <a:spcBef>
                <a:spcPts val="600"/>
              </a:spcBef>
              <a:defRPr sz="1400"/>
            </a:lvl3pPr>
            <a:lvl4pPr>
              <a:defRPr sz="1400"/>
            </a:lvl4pPr>
            <a:lvl5pPr>
              <a:defRPr sz="1200"/>
            </a:lvl5pPr>
            <a:lvl6pPr>
              <a:defRPr sz="1600"/>
            </a:lvl6pPr>
            <a:lvl7pPr>
              <a:defRPr sz="1600"/>
            </a:lvl7pPr>
            <a:lvl8pPr>
              <a:defRPr sz="1600"/>
            </a:lvl8pPr>
            <a:lvl9pPr>
              <a:defRPr sz="1600"/>
            </a:lvl9pPr>
          </a:lstStyle>
          <a:p>
            <a:pPr lvl="0"/>
            <a:endParaRPr lang="en-US" dirty="0"/>
          </a:p>
        </p:txBody>
      </p:sp>
      <p:sp>
        <p:nvSpPr>
          <p:cNvPr id="5" name="Text Placeholder 4"/>
          <p:cNvSpPr>
            <a:spLocks noGrp="1"/>
          </p:cNvSpPr>
          <p:nvPr>
            <p:ph type="body" sz="quarter" idx="3"/>
          </p:nvPr>
        </p:nvSpPr>
        <p:spPr>
          <a:xfrm>
            <a:off x="6332738" y="1606858"/>
            <a:ext cx="5249663" cy="568017"/>
          </a:xfrm>
        </p:spPr>
        <p:txBody>
          <a:bodyPr anchor="b">
            <a:noAutofit/>
          </a:bodyPr>
          <a:lstStyle>
            <a:lvl1pPr marL="0" indent="0">
              <a:buNone/>
              <a:defRPr sz="2000" b="0">
                <a:solidFill>
                  <a:srgbClr val="00000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307920"/>
            <a:ext cx="5389033" cy="3951288"/>
          </a:xfrm>
        </p:spPr>
        <p:txBody>
          <a:bodyPr/>
          <a:lstStyle>
            <a:lvl1pPr marL="228600" indent="-228600">
              <a:defRPr sz="2400">
                <a:solidFill>
                  <a:schemeClr val="tx1"/>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a:solidFill>
                  <a:schemeClr val="tx1"/>
                </a:solidFill>
              </a:defRPr>
            </a:lvl2pPr>
            <a:lvl3pPr>
              <a:spcBef>
                <a:spcPts val="600"/>
              </a:spcBef>
              <a:defRPr sz="1400"/>
            </a:lvl3pPr>
            <a:lvl4pPr>
              <a:defRPr sz="1400"/>
            </a:lvl4pPr>
            <a:lvl5pPr>
              <a:defRPr sz="1200"/>
            </a:lvl5pPr>
            <a:lvl6pPr>
              <a:defRPr sz="1600"/>
            </a:lvl6pPr>
            <a:lvl7pPr>
              <a:defRPr sz="1600"/>
            </a:lvl7pPr>
            <a:lvl8pPr>
              <a:defRPr sz="1600"/>
            </a:lvl8pPr>
            <a:lvl9pPr>
              <a:defRPr sz="1600"/>
            </a:lvl9pPr>
          </a:lstStyle>
          <a:p>
            <a:pPr lvl="0"/>
            <a:endParaRPr lang="en-US" dirty="0"/>
          </a:p>
        </p:txBody>
      </p:sp>
      <p:sp>
        <p:nvSpPr>
          <p:cNvPr id="2" name="Footer Placeholder 1"/>
          <p:cNvSpPr>
            <a:spLocks noGrp="1"/>
          </p:cNvSpPr>
          <p:nvPr>
            <p:ph type="ftr" sz="quarter" idx="10"/>
          </p:nvPr>
        </p:nvSpPr>
        <p:spPr/>
        <p:txBody>
          <a:bodyPr/>
          <a:lstStyle>
            <a:lvl1pPr>
              <a:defRPr/>
            </a:lvl1pPr>
          </a:lstStyle>
          <a:p>
            <a:r>
              <a:rPr lang="en-US"/>
              <a:t>BCxA Virtual Conference – 2020</a:t>
            </a:r>
            <a:endParaRPr lang="en-US" dirty="0"/>
          </a:p>
        </p:txBody>
      </p:sp>
      <p:sp>
        <p:nvSpPr>
          <p:cNvPr id="7" name="Slide Number Placeholder 6"/>
          <p:cNvSpPr>
            <a:spLocks noGrp="1"/>
          </p:cNvSpPr>
          <p:nvPr>
            <p:ph type="sldNum" sz="quarter" idx="11"/>
          </p:nvPr>
        </p:nvSpPr>
        <p:spPr/>
        <p:txBody>
          <a:bodyPr/>
          <a:lstStyle/>
          <a:p>
            <a:fld id="{C19F7196-CE8E-4E18-AED9-5A11B5558B46}" type="slidenum">
              <a:rPr lang="en-US" smtClean="0"/>
              <a:t>‹#›</a:t>
            </a:fld>
            <a:endParaRPr lang="en-US"/>
          </a:p>
        </p:txBody>
      </p:sp>
      <p:sp>
        <p:nvSpPr>
          <p:cNvPr id="12" name="Title 1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72600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_Two_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609600" y="1691659"/>
            <a:ext cx="5386917" cy="4567549"/>
          </a:xfrm>
        </p:spPr>
        <p:txBody>
          <a:bodyPr/>
          <a:lstStyle>
            <a:lvl1pPr marL="228600" indent="-228600">
              <a:defRPr sz="2400">
                <a:solidFill>
                  <a:schemeClr val="tx1"/>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a:solidFill>
                  <a:schemeClr val="tx1"/>
                </a:solidFill>
              </a:defRPr>
            </a:lvl2pPr>
            <a:lvl3pPr>
              <a:spcBef>
                <a:spcPts val="600"/>
              </a:spcBef>
              <a:defRPr sz="1400"/>
            </a:lvl3pPr>
            <a:lvl4pPr>
              <a:defRPr sz="1400"/>
            </a:lvl4pPr>
            <a:lvl5pPr>
              <a:defRPr sz="1200"/>
            </a:lvl5pPr>
            <a:lvl6pPr>
              <a:defRPr sz="1600"/>
            </a:lvl6pPr>
            <a:lvl7pPr>
              <a:defRPr sz="1600"/>
            </a:lvl7pPr>
            <a:lvl8pPr>
              <a:defRPr sz="1600"/>
            </a:lvl8pPr>
            <a:lvl9pPr>
              <a:defRPr sz="1600"/>
            </a:lvl9pPr>
          </a:lstStyle>
          <a:p>
            <a:pPr lvl="0"/>
            <a:endParaRPr lang="en-US" dirty="0"/>
          </a:p>
        </p:txBody>
      </p:sp>
      <p:sp>
        <p:nvSpPr>
          <p:cNvPr id="6" name="Content Placeholder 5"/>
          <p:cNvSpPr>
            <a:spLocks noGrp="1"/>
          </p:cNvSpPr>
          <p:nvPr>
            <p:ph sz="quarter" idx="4"/>
          </p:nvPr>
        </p:nvSpPr>
        <p:spPr>
          <a:xfrm>
            <a:off x="6193368" y="1691659"/>
            <a:ext cx="5389033" cy="4567549"/>
          </a:xfrm>
        </p:spPr>
        <p:txBody>
          <a:bodyPr/>
          <a:lstStyle>
            <a:lvl1pPr marL="228600" indent="-228600">
              <a:defRPr sz="2400">
                <a:solidFill>
                  <a:schemeClr val="tx1"/>
                </a:solidFill>
              </a:defRPr>
            </a:lvl1pPr>
            <a:lvl2pPr marL="742950" marR="0" indent="-285750" algn="l" defTabSz="457200" rtl="0" eaLnBrk="1" fontAlgn="auto" latinLnBrk="0" hangingPunct="1">
              <a:lnSpc>
                <a:spcPct val="100000"/>
              </a:lnSpc>
              <a:spcBef>
                <a:spcPct val="20000"/>
              </a:spcBef>
              <a:spcAft>
                <a:spcPts val="0"/>
              </a:spcAft>
              <a:buClrTx/>
              <a:buSzTx/>
              <a:buFont typeface="Arial"/>
              <a:buChar char="•"/>
              <a:tabLst/>
              <a:defRPr sz="1800">
                <a:solidFill>
                  <a:schemeClr val="tx1"/>
                </a:solidFill>
              </a:defRPr>
            </a:lvl2pPr>
            <a:lvl3pPr>
              <a:spcBef>
                <a:spcPts val="600"/>
              </a:spcBef>
              <a:defRPr sz="1400"/>
            </a:lvl3pPr>
            <a:lvl4pPr>
              <a:defRPr sz="1400"/>
            </a:lvl4pPr>
            <a:lvl5pPr>
              <a:defRPr sz="1200"/>
            </a:lvl5pPr>
            <a:lvl6pPr>
              <a:defRPr sz="1600"/>
            </a:lvl6pPr>
            <a:lvl7pPr>
              <a:defRPr sz="1600"/>
            </a:lvl7pPr>
            <a:lvl8pPr>
              <a:defRPr sz="1600"/>
            </a:lvl8pPr>
            <a:lvl9pPr>
              <a:defRPr sz="1600"/>
            </a:lvl9pPr>
          </a:lstStyle>
          <a:p>
            <a:pPr lvl="0"/>
            <a:endParaRPr lang="en-US" dirty="0"/>
          </a:p>
        </p:txBody>
      </p:sp>
      <p:sp>
        <p:nvSpPr>
          <p:cNvPr id="2" name="Footer Placeholder 1"/>
          <p:cNvSpPr>
            <a:spLocks noGrp="1"/>
          </p:cNvSpPr>
          <p:nvPr>
            <p:ph type="ftr" sz="quarter" idx="10"/>
          </p:nvPr>
        </p:nvSpPr>
        <p:spPr/>
        <p:txBody>
          <a:bodyPr/>
          <a:lstStyle>
            <a:lvl1pPr>
              <a:defRPr/>
            </a:lvl1pPr>
          </a:lstStyle>
          <a:p>
            <a:r>
              <a:rPr lang="en-US"/>
              <a:t>BCxA Virtual Conference – 2020</a:t>
            </a:r>
            <a:endParaRPr lang="en-US" dirty="0"/>
          </a:p>
        </p:txBody>
      </p:sp>
      <p:sp>
        <p:nvSpPr>
          <p:cNvPr id="7" name="Slide Number Placeholder 6"/>
          <p:cNvSpPr>
            <a:spLocks noGrp="1"/>
          </p:cNvSpPr>
          <p:nvPr>
            <p:ph type="sldNum" sz="quarter" idx="11"/>
          </p:nvPr>
        </p:nvSpPr>
        <p:spPr/>
        <p:txBody>
          <a:bodyPr/>
          <a:lstStyle/>
          <a:p>
            <a:fld id="{C19F7196-CE8E-4E18-AED9-5A11B5558B46}" type="slidenum">
              <a:rPr lang="en-US" smtClean="0"/>
              <a:t>‹#›</a:t>
            </a:fld>
            <a:endParaRPr lang="en-US"/>
          </a:p>
        </p:txBody>
      </p:sp>
      <p:sp>
        <p:nvSpPr>
          <p:cNvPr id="12" name="Title 1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00889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with bullet li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lvl1pPr>
              <a:defRPr/>
            </a:lvl1pPr>
          </a:lstStyle>
          <a:p>
            <a:r>
              <a:rPr lang="en-US"/>
              <a:t>BCxA Virtual Conference – 2020</a:t>
            </a:r>
            <a:endParaRPr lang="en-US" dirty="0"/>
          </a:p>
        </p:txBody>
      </p:sp>
      <p:sp>
        <p:nvSpPr>
          <p:cNvPr id="4" name="Slide Number Placeholder 3"/>
          <p:cNvSpPr>
            <a:spLocks noGrp="1"/>
          </p:cNvSpPr>
          <p:nvPr>
            <p:ph type="sldNum" sz="quarter" idx="11"/>
          </p:nvPr>
        </p:nvSpPr>
        <p:spPr/>
        <p:txBody>
          <a:bodyPr/>
          <a:lstStyle/>
          <a:p>
            <a:fld id="{C19F7196-CE8E-4E18-AED9-5A11B5558B46}" type="slidenum">
              <a:rPr lang="en-US" smtClean="0"/>
              <a:t>‹#›</a:t>
            </a:fld>
            <a:endParaRPr lang="en-US"/>
          </a:p>
        </p:txBody>
      </p:sp>
      <p:sp>
        <p:nvSpPr>
          <p:cNvPr id="7" name="Text Placeholder 6"/>
          <p:cNvSpPr>
            <a:spLocks noGrp="1"/>
          </p:cNvSpPr>
          <p:nvPr>
            <p:ph type="body" sz="quarter" idx="12"/>
          </p:nvPr>
        </p:nvSpPr>
        <p:spPr>
          <a:xfrm>
            <a:off x="710215" y="1740024"/>
            <a:ext cx="10734091" cy="417250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8111808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_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defRPr>
            </a:lvl1pPr>
          </a:lstStyle>
          <a:p>
            <a:r>
              <a:rPr lang="en-US" dirty="0"/>
              <a:t>Click to edit Master title style</a:t>
            </a:r>
          </a:p>
        </p:txBody>
      </p:sp>
      <p:sp>
        <p:nvSpPr>
          <p:cNvPr id="3" name="Footer Placeholder 2"/>
          <p:cNvSpPr>
            <a:spLocks noGrp="1"/>
          </p:cNvSpPr>
          <p:nvPr>
            <p:ph type="ftr" sz="quarter" idx="10"/>
          </p:nvPr>
        </p:nvSpPr>
        <p:spPr/>
        <p:txBody>
          <a:bodyPr/>
          <a:lstStyle>
            <a:lvl1pPr>
              <a:defRPr/>
            </a:lvl1pPr>
          </a:lstStyle>
          <a:p>
            <a:r>
              <a:rPr lang="en-US"/>
              <a:t>BCxA Virtual Conference – 2020</a:t>
            </a:r>
            <a:endParaRPr lang="en-US" dirty="0"/>
          </a:p>
        </p:txBody>
      </p:sp>
      <p:sp>
        <p:nvSpPr>
          <p:cNvPr id="4" name="Slide Number Placeholder 3"/>
          <p:cNvSpPr>
            <a:spLocks noGrp="1"/>
          </p:cNvSpPr>
          <p:nvPr>
            <p:ph type="sldNum" sz="quarter" idx="11"/>
          </p:nvPr>
        </p:nvSpPr>
        <p:spPr/>
        <p:txBody>
          <a:bodyPr/>
          <a:lstStyle/>
          <a:p>
            <a:fld id="{C19F7196-CE8E-4E18-AED9-5A11B5558B46}" type="slidenum">
              <a:rPr lang="en-US" smtClean="0"/>
              <a:t>‹#›</a:t>
            </a:fld>
            <a:endParaRPr lang="en-US"/>
          </a:p>
        </p:txBody>
      </p:sp>
    </p:spTree>
    <p:extLst>
      <p:ext uri="{BB962C8B-B14F-4D97-AF65-F5344CB8AC3E}">
        <p14:creationId xmlns:p14="http://schemas.microsoft.com/office/powerpoint/2010/main" val="267825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589D2-328C-418A-8A2F-1671FF4F75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6AAA4F-3CA9-49B0-ABCA-46E24C83C72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DEECF5A2-38D3-497F-B869-2168533ABB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7C92B-EF93-48F5-ABA5-83008C9898A5}"/>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1265387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lvl1pPr>
              <a:defRPr/>
            </a:lvl1pPr>
          </a:lstStyle>
          <a:p>
            <a:r>
              <a:rPr lang="en-US"/>
              <a:t>BCxA Virtual Conference – 2020</a:t>
            </a:r>
            <a:endParaRPr lang="en-US" dirty="0"/>
          </a:p>
        </p:txBody>
      </p:sp>
      <p:sp>
        <p:nvSpPr>
          <p:cNvPr id="4" name="Slide Number Placeholder 3"/>
          <p:cNvSpPr>
            <a:spLocks noGrp="1"/>
          </p:cNvSpPr>
          <p:nvPr>
            <p:ph type="sldNum" sz="quarter" idx="11"/>
          </p:nvPr>
        </p:nvSpPr>
        <p:spPr/>
        <p:txBody>
          <a:bodyPr/>
          <a:lstStyle/>
          <a:p>
            <a:fld id="{C19F7196-CE8E-4E18-AED9-5A11B5558B46}" type="slidenum">
              <a:rPr lang="en-US" smtClean="0"/>
              <a:t>‹#›</a:t>
            </a:fld>
            <a:endParaRPr lang="en-US"/>
          </a:p>
        </p:txBody>
      </p:sp>
    </p:spTree>
    <p:extLst>
      <p:ext uri="{BB962C8B-B14F-4D97-AF65-F5344CB8AC3E}">
        <p14:creationId xmlns:p14="http://schemas.microsoft.com/office/powerpoint/2010/main" val="4287628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tally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626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9" name="Title 6"/>
          <p:cNvSpPr>
            <a:spLocks noGrp="1"/>
          </p:cNvSpPr>
          <p:nvPr>
            <p:ph type="title" hasCustomPrompt="1"/>
          </p:nvPr>
        </p:nvSpPr>
        <p:spPr>
          <a:xfrm>
            <a:off x="556861" y="3015804"/>
            <a:ext cx="8168639" cy="2927797"/>
          </a:xfrm>
        </p:spPr>
        <p:txBody>
          <a:bodyPr anchor="t">
            <a:normAutofit/>
          </a:bodyPr>
          <a:lstStyle>
            <a:lvl1pPr>
              <a:defRPr sz="2400" b="1" i="0" baseline="0">
                <a:solidFill>
                  <a:schemeClr val="accent4"/>
                </a:solidFill>
              </a:defRPr>
            </a:lvl1pPr>
          </a:lstStyle>
          <a:p>
            <a:r>
              <a:rPr lang="en-US" dirty="0"/>
              <a:t>Enter </a:t>
            </a:r>
            <a:br>
              <a:rPr lang="en-US" dirty="0"/>
            </a:br>
            <a:r>
              <a:rPr lang="en-US" dirty="0"/>
              <a:t>Speakers, contact information</a:t>
            </a:r>
            <a:br>
              <a:rPr lang="en-US" dirty="0"/>
            </a:br>
            <a:r>
              <a:rPr lang="en-US" dirty="0"/>
              <a:t>and logo</a:t>
            </a:r>
          </a:p>
        </p:txBody>
      </p:sp>
      <p:sp>
        <p:nvSpPr>
          <p:cNvPr id="7" name="TextBox 6"/>
          <p:cNvSpPr txBox="1"/>
          <p:nvPr userDrawn="1"/>
        </p:nvSpPr>
        <p:spPr>
          <a:xfrm>
            <a:off x="7193280" y="2306320"/>
            <a:ext cx="1219200" cy="914400"/>
          </a:xfrm>
          <a:prstGeom prst="rect">
            <a:avLst/>
          </a:prstGeom>
        </p:spPr>
        <p:txBody>
          <a:bodyPr vert="horz" wrap="none" lIns="91440" tIns="45720" rIns="91440" bIns="45720" rtlCol="0" anchor="ctr">
            <a:noAutofit/>
          </a:bodyPr>
          <a:lstStyle/>
          <a:p>
            <a:endParaRPr lang="en-US" sz="2200" b="0" dirty="0"/>
          </a:p>
        </p:txBody>
      </p:sp>
      <p:sp>
        <p:nvSpPr>
          <p:cNvPr id="3" name="Footer Placeholder 2"/>
          <p:cNvSpPr>
            <a:spLocks noGrp="1"/>
          </p:cNvSpPr>
          <p:nvPr>
            <p:ph type="ftr" sz="quarter" idx="10"/>
          </p:nvPr>
        </p:nvSpPr>
        <p:spPr/>
        <p:txBody>
          <a:bodyPr/>
          <a:lstStyle>
            <a:lvl1pPr>
              <a:defRPr/>
            </a:lvl1pPr>
          </a:lstStyle>
          <a:p>
            <a:r>
              <a:rPr lang="en-US"/>
              <a:t>BCxA Virtual Conference – 2020</a:t>
            </a:r>
            <a:endParaRPr lang="en-US" dirty="0"/>
          </a:p>
        </p:txBody>
      </p:sp>
      <p:sp>
        <p:nvSpPr>
          <p:cNvPr id="4" name="Slide Number Placeholder 3"/>
          <p:cNvSpPr>
            <a:spLocks noGrp="1"/>
          </p:cNvSpPr>
          <p:nvPr>
            <p:ph type="sldNum" sz="quarter" idx="11"/>
          </p:nvPr>
        </p:nvSpPr>
        <p:spPr/>
        <p:txBody>
          <a:bodyPr/>
          <a:lstStyle/>
          <a:p>
            <a:fld id="{C19F7196-CE8E-4E18-AED9-5A11B5558B46}" type="slidenum">
              <a:rPr lang="en-US" smtClean="0"/>
              <a:t>‹#›</a:t>
            </a:fld>
            <a:endParaRPr lang="en-US"/>
          </a:p>
        </p:txBody>
      </p:sp>
      <p:pic>
        <p:nvPicPr>
          <p:cNvPr id="8" name="Picture 7">
            <a:extLst>
              <a:ext uri="{FF2B5EF4-FFF2-40B4-BE49-F238E27FC236}">
                <a16:creationId xmlns:a16="http://schemas.microsoft.com/office/drawing/2014/main" id="{7DC56F91-70BE-411E-BF69-6962DE7272CF}"/>
              </a:ext>
            </a:extLst>
          </p:cNvPr>
          <p:cNvPicPr/>
          <p:nvPr userDrawn="1"/>
        </p:nvPicPr>
        <p:blipFill>
          <a:blip r:embed="rId2" cstate="hqprint">
            <a:extLst>
              <a:ext uri="{28A0092B-C50C-407E-A947-70E740481C1C}">
                <a14:useLocalDpi xmlns:a14="http://schemas.microsoft.com/office/drawing/2010/main"/>
              </a:ext>
            </a:extLst>
          </a:blip>
          <a:srcRect/>
          <a:stretch/>
        </p:blipFill>
        <p:spPr>
          <a:xfrm>
            <a:off x="0" y="-1"/>
            <a:ext cx="12190608" cy="2532185"/>
          </a:xfrm>
          <a:prstGeom prst="rect">
            <a:avLst/>
          </a:prstGeom>
        </p:spPr>
      </p:pic>
    </p:spTree>
    <p:extLst>
      <p:ext uri="{BB962C8B-B14F-4D97-AF65-F5344CB8AC3E}">
        <p14:creationId xmlns:p14="http://schemas.microsoft.com/office/powerpoint/2010/main" val="33085107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vised Title">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BCC9CAE-6F97-4958-AA1F-F855B6F8C393}"/>
              </a:ext>
            </a:extLst>
          </p:cNvPr>
          <p:cNvSpPr txBox="1"/>
          <p:nvPr userDrawn="1"/>
        </p:nvSpPr>
        <p:spPr>
          <a:xfrm>
            <a:off x="7010390" y="5307568"/>
            <a:ext cx="2743200" cy="369332"/>
          </a:xfrm>
          <a:prstGeom prst="rect">
            <a:avLst/>
          </a:prstGeom>
          <a:noFill/>
        </p:spPr>
        <p:txBody>
          <a:bodyPr wrap="square" rtlCol="0">
            <a:spAutoFit/>
          </a:bodyPr>
          <a:lstStyle/>
          <a:p>
            <a:r>
              <a:rPr lang="en-US" sz="1800" b="1" dirty="0">
                <a:solidFill>
                  <a:schemeClr val="bg1"/>
                </a:solidFill>
                <a:latin typeface="Arial" pitchFamily="34" charset="0"/>
                <a:cs typeface="Arial" pitchFamily="34" charset="0"/>
              </a:rPr>
              <a:t>Presented By:</a:t>
            </a:r>
          </a:p>
        </p:txBody>
      </p:sp>
      <p:sp>
        <p:nvSpPr>
          <p:cNvPr id="8" name="Text Placeholder 13">
            <a:extLst>
              <a:ext uri="{FF2B5EF4-FFF2-40B4-BE49-F238E27FC236}">
                <a16:creationId xmlns:a16="http://schemas.microsoft.com/office/drawing/2014/main" id="{3075FDE0-FB22-4CB8-ACC0-CEC382667BC9}"/>
              </a:ext>
            </a:extLst>
          </p:cNvPr>
          <p:cNvSpPr>
            <a:spLocks noGrp="1"/>
          </p:cNvSpPr>
          <p:nvPr>
            <p:ph type="body" sz="quarter" idx="12" hasCustomPrompt="1"/>
          </p:nvPr>
        </p:nvSpPr>
        <p:spPr>
          <a:xfrm>
            <a:off x="7101829" y="5711190"/>
            <a:ext cx="5022269" cy="365760"/>
          </a:xfrm>
        </p:spPr>
        <p:txBody>
          <a:bodyPr>
            <a:noAutofit/>
          </a:bodyPr>
          <a:lstStyle>
            <a:lvl1pPr>
              <a:defRPr sz="1800" baseline="0">
                <a:solidFill>
                  <a:schemeClr val="bg1"/>
                </a:solidFill>
              </a:defRPr>
            </a:lvl1pPr>
          </a:lstStyle>
          <a:p>
            <a:pPr lvl="0"/>
            <a:r>
              <a:rPr lang="en-US" dirty="0"/>
              <a:t>Click to edit Presenter Name</a:t>
            </a:r>
          </a:p>
        </p:txBody>
      </p:sp>
      <p:sp>
        <p:nvSpPr>
          <p:cNvPr id="9" name="Text Placeholder 13">
            <a:extLst>
              <a:ext uri="{FF2B5EF4-FFF2-40B4-BE49-F238E27FC236}">
                <a16:creationId xmlns:a16="http://schemas.microsoft.com/office/drawing/2014/main" id="{F212AB5E-9B73-4531-9E22-D6E34CA6D261}"/>
              </a:ext>
            </a:extLst>
          </p:cNvPr>
          <p:cNvSpPr>
            <a:spLocks noGrp="1"/>
          </p:cNvSpPr>
          <p:nvPr>
            <p:ph type="body" sz="quarter" idx="13" hasCustomPrompt="1"/>
          </p:nvPr>
        </p:nvSpPr>
        <p:spPr>
          <a:xfrm>
            <a:off x="7101829" y="6111240"/>
            <a:ext cx="5022269" cy="365760"/>
          </a:xfrm>
        </p:spPr>
        <p:txBody>
          <a:bodyPr>
            <a:noAutofit/>
          </a:bodyPr>
          <a:lstStyle>
            <a:lvl1pPr>
              <a:defRPr sz="1800" baseline="0">
                <a:solidFill>
                  <a:schemeClr val="bg1"/>
                </a:solidFill>
              </a:defRPr>
            </a:lvl1pPr>
          </a:lstStyle>
          <a:p>
            <a:pPr lvl="0"/>
            <a:r>
              <a:rPr lang="en-US" dirty="0"/>
              <a:t>Click to edit Presenter Title</a:t>
            </a:r>
          </a:p>
        </p:txBody>
      </p:sp>
      <p:sp>
        <p:nvSpPr>
          <p:cNvPr id="10" name="Text Placeholder 13">
            <a:extLst>
              <a:ext uri="{FF2B5EF4-FFF2-40B4-BE49-F238E27FC236}">
                <a16:creationId xmlns:a16="http://schemas.microsoft.com/office/drawing/2014/main" id="{D3035885-1AB1-4266-9360-C83C12B63EBD}"/>
              </a:ext>
            </a:extLst>
          </p:cNvPr>
          <p:cNvSpPr>
            <a:spLocks noGrp="1"/>
          </p:cNvSpPr>
          <p:nvPr>
            <p:ph type="body" sz="quarter" idx="15" hasCustomPrompt="1"/>
          </p:nvPr>
        </p:nvSpPr>
        <p:spPr>
          <a:xfrm>
            <a:off x="7101829" y="6492240"/>
            <a:ext cx="5022269" cy="365760"/>
          </a:xfrm>
        </p:spPr>
        <p:txBody>
          <a:bodyPr>
            <a:noAutofit/>
          </a:bodyPr>
          <a:lstStyle>
            <a:lvl1pPr>
              <a:defRPr sz="1800" baseline="0">
                <a:solidFill>
                  <a:schemeClr val="bg1"/>
                </a:solidFill>
              </a:defRPr>
            </a:lvl1pPr>
          </a:lstStyle>
          <a:p>
            <a:pPr lvl="0"/>
            <a:r>
              <a:rPr lang="en-US" dirty="0"/>
              <a:t>Click to edit Presentation Date</a:t>
            </a:r>
          </a:p>
        </p:txBody>
      </p:sp>
      <p:pic>
        <p:nvPicPr>
          <p:cNvPr id="11" name="Picture 10">
            <a:extLst>
              <a:ext uri="{FF2B5EF4-FFF2-40B4-BE49-F238E27FC236}">
                <a16:creationId xmlns:a16="http://schemas.microsoft.com/office/drawing/2014/main" id="{9C98D326-E4D6-4C0C-9827-3BAD17FC191F}"/>
              </a:ext>
            </a:extLst>
          </p:cNvPr>
          <p:cNvPicPr>
            <a:picLocks noChangeAspect="1"/>
          </p:cNvPicPr>
          <p:nvPr userDrawn="1"/>
        </p:nvPicPr>
        <p:blipFill>
          <a:blip r:embed="rId2"/>
          <a:stretch>
            <a:fillRect/>
          </a:stretch>
        </p:blipFill>
        <p:spPr>
          <a:xfrm>
            <a:off x="335343" y="4778614"/>
            <a:ext cx="4070921" cy="1896506"/>
          </a:xfrm>
          <a:prstGeom prst="rect">
            <a:avLst/>
          </a:prstGeom>
        </p:spPr>
      </p:pic>
    </p:spTree>
    <p:extLst>
      <p:ext uri="{BB962C8B-B14F-4D97-AF65-F5344CB8AC3E}">
        <p14:creationId xmlns:p14="http://schemas.microsoft.com/office/powerpoint/2010/main" val="1870856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C9B9D-EFB7-48CA-B254-D88FB0353E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9B49C84-95AE-4DAC-95BA-317D73BE67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a:extLst>
              <a:ext uri="{FF2B5EF4-FFF2-40B4-BE49-F238E27FC236}">
                <a16:creationId xmlns:a16="http://schemas.microsoft.com/office/drawing/2014/main" id="{BD2D8BAA-52EA-42EC-91F4-60C3291E68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5AB97D-90F3-4FDF-98B9-F5A5C896B665}"/>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1748104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221C1-0796-4FF5-B943-C53D47176A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C300B1-8DB9-4AC9-8898-AF606DFE8DC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9491716-F3D2-4AB3-8E10-3B7B71509B3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9E63FB0C-173D-4F60-9ED6-7629BA1A2B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D42630-46C5-48EB-B4B5-EE7C6D75C21D}"/>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1483436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24EEF-B154-4A2F-A1CE-442BA7081F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8DE8F5-CA2D-438C-AFA5-D9BAF6B9AD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7DACE0-285B-4682-B0A3-E3FC4933FE6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37BF88-0237-4133-84DE-1E788FD729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80F777-42F0-47BB-9E54-2E23FE1C90A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CAAD8E3C-5CDC-4CFF-9825-9ADE7B3848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FF7F80-468E-44B8-81BE-E5B4F1D95E30}"/>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3827699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943A2-FD11-47F4-ADD5-BEBACBB154DC}"/>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7B941A91-9ADF-43EE-BD35-A6B948CC469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0BB6F596-36CA-4694-9208-FAE5970C6C9B}"/>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3839224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7493904-4071-41AA-9690-13B84A3582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43297A-27F9-4F72-A5F7-F7EC7E9685FF}"/>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148213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65380-EAC7-468D-A461-F475B118745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58BE4A-D2D7-4603-97D7-CFCA19D4A5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564321-0DF0-41C8-9DD3-8449FD1F3C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7358CDE5-4447-4952-BAB3-2F0EFCEC38F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08D8E6-2D0F-40B7-995A-445FAE653BA0}"/>
              </a:ext>
            </a:extLst>
          </p:cNvPr>
          <p:cNvSpPr>
            <a:spLocks noGrp="1"/>
          </p:cNvSpPr>
          <p:nvPr>
            <p:ph type="sldNum" sz="quarter" idx="12"/>
          </p:nvPr>
        </p:nvSpPr>
        <p:spPr/>
        <p:txBody>
          <a:bodyPr/>
          <a:lstStyle/>
          <a:p>
            <a:fld id="{4889548C-E116-4F40-A9D4-F74566F3B39E}" type="slidenum">
              <a:rPr lang="en-US" smtClean="0"/>
              <a:t>‹#›</a:t>
            </a:fld>
            <a:endParaRPr lang="en-US"/>
          </a:p>
        </p:txBody>
      </p:sp>
    </p:spTree>
    <p:extLst>
      <p:ext uri="{BB962C8B-B14F-4D97-AF65-F5344CB8AC3E}">
        <p14:creationId xmlns:p14="http://schemas.microsoft.com/office/powerpoint/2010/main" val="144150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7C1E08-331B-48FA-820F-3D24001674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24A499D-85EC-4903-82D7-D47BB7A47F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21410EC-C26D-4F4F-A483-126FD51D9DD5}"/>
              </a:ext>
            </a:extLst>
          </p:cNvPr>
          <p:cNvSpPr>
            <a:spLocks noGrp="1"/>
          </p:cNvSpPr>
          <p:nvPr>
            <p:ph type="ftr" sz="quarter" idx="3"/>
          </p:nvPr>
        </p:nvSpPr>
        <p:spPr>
          <a:xfrm>
            <a:off x="4038600" y="6492875"/>
            <a:ext cx="4114800" cy="365125"/>
          </a:xfrm>
          <a:prstGeom prst="rect">
            <a:avLst/>
          </a:prstGeom>
        </p:spPr>
        <p:txBody>
          <a:bodyPr vert="horz" lIns="91440" tIns="45720" rIns="91440" bIns="45720" rtlCol="0" anchor="ctr"/>
          <a:lstStyle>
            <a:lvl1pPr algn="ctr">
              <a:defRPr sz="1200">
                <a:solidFill>
                  <a:schemeClr val="bg1">
                    <a:lumMod val="85000"/>
                  </a:schemeClr>
                </a:solidFill>
                <a:latin typeface="Arial" panose="020B0604020202020204" pitchFamily="34" charset="0"/>
                <a:cs typeface="Arial" panose="020B0604020202020204" pitchFamily="34" charset="0"/>
              </a:defRPr>
            </a:lvl1pPr>
          </a:lstStyle>
          <a:p>
            <a:endParaRPr lang="en-US"/>
          </a:p>
        </p:txBody>
      </p:sp>
      <p:sp>
        <p:nvSpPr>
          <p:cNvPr id="6" name="Slide Number Placeholder 5">
            <a:extLst>
              <a:ext uri="{FF2B5EF4-FFF2-40B4-BE49-F238E27FC236}">
                <a16:creationId xmlns:a16="http://schemas.microsoft.com/office/drawing/2014/main" id="{FD2AB45F-7703-4047-B27C-65BFA23C12A5}"/>
              </a:ext>
            </a:extLst>
          </p:cNvPr>
          <p:cNvSpPr>
            <a:spLocks noGrp="1"/>
          </p:cNvSpPr>
          <p:nvPr>
            <p:ph type="sldNum" sz="quarter" idx="4"/>
          </p:nvPr>
        </p:nvSpPr>
        <p:spPr>
          <a:xfrm>
            <a:off x="9448800" y="6492875"/>
            <a:ext cx="2743200" cy="365125"/>
          </a:xfrm>
          <a:prstGeom prst="rect">
            <a:avLst/>
          </a:prstGeom>
        </p:spPr>
        <p:txBody>
          <a:bodyPr vert="horz" lIns="91440" tIns="45720" rIns="91440" bIns="45720" rtlCol="0" anchor="ctr"/>
          <a:lstStyle>
            <a:lvl1pPr algn="r">
              <a:defRPr sz="1200">
                <a:solidFill>
                  <a:schemeClr val="bg1">
                    <a:lumMod val="85000"/>
                  </a:schemeClr>
                </a:solidFill>
                <a:latin typeface="Arial" panose="020B0604020202020204" pitchFamily="34" charset="0"/>
                <a:cs typeface="Arial" panose="020B0604020202020204" pitchFamily="34" charset="0"/>
              </a:defRPr>
            </a:lvl1pPr>
          </a:lstStyle>
          <a:p>
            <a:fld id="{4889548C-E116-4F40-A9D4-F74566F3B39E}" type="slidenum">
              <a:rPr lang="en-US" smtClean="0"/>
              <a:pPr/>
              <a:t>‹#›</a:t>
            </a:fld>
            <a:endParaRPr lang="en-US"/>
          </a:p>
        </p:txBody>
      </p:sp>
    </p:spTree>
    <p:extLst>
      <p:ext uri="{BB962C8B-B14F-4D97-AF65-F5344CB8AC3E}">
        <p14:creationId xmlns:p14="http://schemas.microsoft.com/office/powerpoint/2010/main" val="1727977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4"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2" r:id="rId13"/>
    <p:sldLayoutId id="2147483663" r:id="rId14"/>
    <p:sldLayoutId id="2147483790"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10213" y="708147"/>
            <a:ext cx="10734091" cy="719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endParaRPr lang="en-US" dirty="0"/>
          </a:p>
        </p:txBody>
      </p:sp>
      <p:sp>
        <p:nvSpPr>
          <p:cNvPr id="1027" name="Text Placeholder 2"/>
          <p:cNvSpPr>
            <a:spLocks noGrp="1"/>
          </p:cNvSpPr>
          <p:nvPr>
            <p:ph type="body" idx="1"/>
          </p:nvPr>
        </p:nvSpPr>
        <p:spPr bwMode="auto">
          <a:xfrm>
            <a:off x="710213" y="1634816"/>
            <a:ext cx="10734091" cy="4437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3" name="Footer Placeholder 2"/>
          <p:cNvSpPr>
            <a:spLocks noGrp="1"/>
          </p:cNvSpPr>
          <p:nvPr>
            <p:ph type="ftr" sz="quarter" idx="3"/>
          </p:nvPr>
        </p:nvSpPr>
        <p:spPr>
          <a:xfrm>
            <a:off x="406399" y="6365106"/>
            <a:ext cx="63169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BCxA Virtual Conference – 2020</a:t>
            </a:r>
            <a:endParaRPr lang="en-US" dirty="0"/>
          </a:p>
        </p:txBody>
      </p:sp>
      <p:sp>
        <p:nvSpPr>
          <p:cNvPr id="4" name="Slide Number Placeholder 3"/>
          <p:cNvSpPr>
            <a:spLocks noGrp="1"/>
          </p:cNvSpPr>
          <p:nvPr>
            <p:ph type="sldNum" sz="quarter" idx="4"/>
          </p:nvPr>
        </p:nvSpPr>
        <p:spPr>
          <a:xfrm>
            <a:off x="10676877" y="6356289"/>
            <a:ext cx="90552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9F7196-CE8E-4E18-AED9-5A11B5558B46}" type="slidenum">
              <a:rPr lang="en-US" smtClean="0"/>
              <a:t>‹#›</a:t>
            </a:fld>
            <a:endParaRPr lang="en-US"/>
          </a:p>
        </p:txBody>
      </p:sp>
      <p:pic>
        <p:nvPicPr>
          <p:cNvPr id="6" name="Picture 5"/>
          <p:cNvPicPr>
            <a:picLocks noChangeAspect="1"/>
          </p:cNvPicPr>
          <p:nvPr userDrawn="1"/>
        </p:nvPicPr>
        <p:blipFill>
          <a:blip r:embed="rId9"/>
          <a:srcRect/>
          <a:stretch/>
        </p:blipFill>
        <p:spPr>
          <a:xfrm>
            <a:off x="543338" y="114188"/>
            <a:ext cx="11131828" cy="523462"/>
          </a:xfrm>
          <a:prstGeom prst="rect">
            <a:avLst/>
          </a:prstGeom>
        </p:spPr>
      </p:pic>
    </p:spTree>
  </p:cSld>
  <p:clrMap bg1="lt1" tx1="dk1" bg2="lt2" tx2="dk2" accent1="accent1" accent2="accent2" accent3="accent3" accent4="accent4" accent5="accent5" accent6="accent6" hlink="hlink" folHlink="folHlink"/>
  <p:sldLayoutIdLst>
    <p:sldLayoutId id="2147483777" r:id="rId1"/>
    <p:sldLayoutId id="2147483786" r:id="rId2"/>
    <p:sldLayoutId id="2147483783" r:id="rId3"/>
    <p:sldLayoutId id="2147483787" r:id="rId4"/>
    <p:sldLayoutId id="2147483788" r:id="rId5"/>
    <p:sldLayoutId id="2147483789" r:id="rId6"/>
    <p:sldLayoutId id="2147483782" r:id="rId7"/>
  </p:sldLayoutIdLst>
  <p:hf hdr="0" dt="0"/>
  <p:txStyles>
    <p:titleStyle>
      <a:lvl1pPr algn="l" defTabSz="457200" rtl="0" eaLnBrk="1" fontAlgn="base" hangingPunct="1">
        <a:spcBef>
          <a:spcPct val="0"/>
        </a:spcBef>
        <a:spcAft>
          <a:spcPct val="0"/>
        </a:spcAft>
        <a:defRPr sz="2800" b="1" kern="1200">
          <a:solidFill>
            <a:schemeClr val="accent4"/>
          </a:solidFill>
          <a:latin typeface="Arial"/>
          <a:ea typeface="ＭＳ Ｐゴシック" charset="0"/>
          <a:cs typeface="ＭＳ Ｐゴシック" charset="0"/>
        </a:defRPr>
      </a:lvl1pPr>
      <a:lvl2pPr algn="l" defTabSz="457200" rtl="0" eaLnBrk="1" fontAlgn="base" hangingPunct="1">
        <a:spcBef>
          <a:spcPct val="0"/>
        </a:spcBef>
        <a:spcAft>
          <a:spcPct val="0"/>
        </a:spcAft>
        <a:defRPr sz="2800" b="1">
          <a:solidFill>
            <a:srgbClr val="004D6B"/>
          </a:solidFill>
          <a:latin typeface="Arial" charset="0"/>
          <a:ea typeface="ＭＳ Ｐゴシック" charset="0"/>
          <a:cs typeface="ＭＳ Ｐゴシック" charset="0"/>
        </a:defRPr>
      </a:lvl2pPr>
      <a:lvl3pPr algn="l" defTabSz="457200" rtl="0" eaLnBrk="1" fontAlgn="base" hangingPunct="1">
        <a:spcBef>
          <a:spcPct val="0"/>
        </a:spcBef>
        <a:spcAft>
          <a:spcPct val="0"/>
        </a:spcAft>
        <a:defRPr sz="2800" b="1">
          <a:solidFill>
            <a:srgbClr val="004D6B"/>
          </a:solidFill>
          <a:latin typeface="Arial" charset="0"/>
          <a:ea typeface="ＭＳ Ｐゴシック" charset="0"/>
          <a:cs typeface="ＭＳ Ｐゴシック" charset="0"/>
        </a:defRPr>
      </a:lvl3pPr>
      <a:lvl4pPr algn="l" defTabSz="457200" rtl="0" eaLnBrk="1" fontAlgn="base" hangingPunct="1">
        <a:spcBef>
          <a:spcPct val="0"/>
        </a:spcBef>
        <a:spcAft>
          <a:spcPct val="0"/>
        </a:spcAft>
        <a:defRPr sz="2800" b="1">
          <a:solidFill>
            <a:srgbClr val="004D6B"/>
          </a:solidFill>
          <a:latin typeface="Arial" charset="0"/>
          <a:ea typeface="ＭＳ Ｐゴシック" charset="0"/>
          <a:cs typeface="ＭＳ Ｐゴシック" charset="0"/>
        </a:defRPr>
      </a:lvl4pPr>
      <a:lvl5pPr algn="l" defTabSz="457200" rtl="0" eaLnBrk="1" fontAlgn="base" hangingPunct="1">
        <a:spcBef>
          <a:spcPct val="0"/>
        </a:spcBef>
        <a:spcAft>
          <a:spcPct val="0"/>
        </a:spcAft>
        <a:defRPr sz="2800" b="1">
          <a:solidFill>
            <a:srgbClr val="004D6B"/>
          </a:solidFill>
          <a:latin typeface="Arial" charset="0"/>
          <a:ea typeface="ＭＳ Ｐゴシック" charset="0"/>
          <a:cs typeface="ＭＳ Ｐゴシック" charset="0"/>
        </a:defRPr>
      </a:lvl5pPr>
      <a:lvl6pPr marL="457200" algn="l" defTabSz="457200" rtl="0" eaLnBrk="1" fontAlgn="base" hangingPunct="1">
        <a:spcBef>
          <a:spcPct val="0"/>
        </a:spcBef>
        <a:spcAft>
          <a:spcPct val="0"/>
        </a:spcAft>
        <a:defRPr sz="2800" b="1">
          <a:solidFill>
            <a:srgbClr val="004D6B"/>
          </a:solidFill>
          <a:latin typeface="Arial" charset="0"/>
          <a:ea typeface="ＭＳ Ｐゴシック" charset="0"/>
          <a:cs typeface="ＭＳ Ｐゴシック" charset="0"/>
        </a:defRPr>
      </a:lvl6pPr>
      <a:lvl7pPr marL="914400" algn="l" defTabSz="457200" rtl="0" eaLnBrk="1" fontAlgn="base" hangingPunct="1">
        <a:spcBef>
          <a:spcPct val="0"/>
        </a:spcBef>
        <a:spcAft>
          <a:spcPct val="0"/>
        </a:spcAft>
        <a:defRPr sz="2800" b="1">
          <a:solidFill>
            <a:srgbClr val="004D6B"/>
          </a:solidFill>
          <a:latin typeface="Arial" charset="0"/>
          <a:ea typeface="ＭＳ Ｐゴシック" charset="0"/>
          <a:cs typeface="ＭＳ Ｐゴシック" charset="0"/>
        </a:defRPr>
      </a:lvl7pPr>
      <a:lvl8pPr marL="1371600" algn="l" defTabSz="457200" rtl="0" eaLnBrk="1" fontAlgn="base" hangingPunct="1">
        <a:spcBef>
          <a:spcPct val="0"/>
        </a:spcBef>
        <a:spcAft>
          <a:spcPct val="0"/>
        </a:spcAft>
        <a:defRPr sz="2800" b="1">
          <a:solidFill>
            <a:srgbClr val="004D6B"/>
          </a:solidFill>
          <a:latin typeface="Arial" charset="0"/>
          <a:ea typeface="ＭＳ Ｐゴシック" charset="0"/>
          <a:cs typeface="ＭＳ Ｐゴシック" charset="0"/>
        </a:defRPr>
      </a:lvl8pPr>
      <a:lvl9pPr marL="1828800" algn="l" defTabSz="457200" rtl="0" eaLnBrk="1" fontAlgn="base" hangingPunct="1">
        <a:spcBef>
          <a:spcPct val="0"/>
        </a:spcBef>
        <a:spcAft>
          <a:spcPct val="0"/>
        </a:spcAft>
        <a:defRPr sz="2800" b="1">
          <a:solidFill>
            <a:srgbClr val="004D6B"/>
          </a:solidFill>
          <a:latin typeface="Arial" charset="0"/>
          <a:ea typeface="ＭＳ Ｐゴシック" charset="0"/>
          <a:cs typeface="ＭＳ Ｐゴシック" charset="0"/>
        </a:defRPr>
      </a:lvl9pPr>
    </p:titleStyle>
    <p:bodyStyle>
      <a:lvl1pPr marL="571500" indent="-342900" algn="l" defTabSz="457200" rtl="0" eaLnBrk="1" fontAlgn="base" hangingPunct="1">
        <a:spcBef>
          <a:spcPct val="0"/>
        </a:spcBef>
        <a:spcAft>
          <a:spcPts val="600"/>
        </a:spcAft>
        <a:buFont typeface="Arial Black" panose="020B0A04020102020204" pitchFamily="34" charset="0"/>
        <a:buChar char="•"/>
        <a:defRPr sz="2800" kern="1200" baseline="0">
          <a:solidFill>
            <a:schemeClr val="tx1"/>
          </a:solidFill>
          <a:latin typeface="Arial"/>
          <a:ea typeface="ＭＳ Ｐゴシック" charset="0"/>
          <a:cs typeface="ＭＳ Ｐゴシック" charset="0"/>
        </a:defRPr>
      </a:lvl1pPr>
      <a:lvl2pPr marL="1085850" indent="-342900" algn="l" defTabSz="457200" rtl="0" eaLnBrk="1" fontAlgn="base" hangingPunct="1">
        <a:spcBef>
          <a:spcPct val="0"/>
        </a:spcBef>
        <a:spcAft>
          <a:spcPts val="600"/>
        </a:spcAft>
        <a:buFont typeface="Wingdings" panose="05000000000000000000" pitchFamily="2" charset="2"/>
        <a:buChar char="§"/>
        <a:defRPr sz="2800" kern="1200" baseline="0">
          <a:solidFill>
            <a:srgbClr val="000000"/>
          </a:solidFill>
          <a:latin typeface="Arial"/>
          <a:ea typeface="ＭＳ Ｐゴシック" charset="0"/>
          <a:cs typeface="+mn-cs"/>
        </a:defRPr>
      </a:lvl2pPr>
      <a:lvl3pPr marL="1485900" indent="-342900" algn="l" defTabSz="457200" rtl="0" eaLnBrk="1" fontAlgn="base" hangingPunct="1">
        <a:spcBef>
          <a:spcPct val="0"/>
        </a:spcBef>
        <a:spcAft>
          <a:spcPts val="600"/>
        </a:spcAft>
        <a:buFont typeface="Arial" panose="020B0604020202020204" pitchFamily="34" charset="0"/>
        <a:buChar char="◦"/>
        <a:defRPr sz="2800" kern="1200" baseline="0">
          <a:solidFill>
            <a:srgbClr val="000000"/>
          </a:solidFill>
          <a:latin typeface="Arial"/>
          <a:ea typeface="ＭＳ Ｐゴシック" charset="0"/>
          <a:cs typeface="+mn-cs"/>
        </a:defRPr>
      </a:lvl3pPr>
      <a:lvl4pPr marL="1600200" indent="-228600" algn="l" defTabSz="457200" rtl="0" eaLnBrk="1" fontAlgn="base" hangingPunct="1">
        <a:spcBef>
          <a:spcPct val="20000"/>
        </a:spcBef>
        <a:spcAft>
          <a:spcPct val="0"/>
        </a:spcAft>
        <a:buFont typeface="Arial" charset="0"/>
        <a:buChar char="–"/>
        <a:defRPr sz="2000" kern="1200">
          <a:solidFill>
            <a:srgbClr val="595959"/>
          </a:solidFill>
          <a:latin typeface="Arial"/>
          <a:ea typeface="ＭＳ Ｐゴシック" charset="0"/>
          <a:cs typeface="+mn-cs"/>
        </a:defRPr>
      </a:lvl4pPr>
      <a:lvl5pPr marL="2057400" indent="-228600" algn="l" defTabSz="457200" rtl="0" eaLnBrk="1" fontAlgn="base" hangingPunct="1">
        <a:spcBef>
          <a:spcPct val="20000"/>
        </a:spcBef>
        <a:spcAft>
          <a:spcPct val="0"/>
        </a:spcAft>
        <a:buFont typeface="Arial" charset="0"/>
        <a:buChar char="»"/>
        <a:defRPr sz="2000" kern="1200">
          <a:solidFill>
            <a:srgbClr val="595959"/>
          </a:solidFill>
          <a:latin typeface="Arial"/>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7.png"/><Relationship Id="rId18" Type="http://schemas.openxmlformats.org/officeDocument/2006/relationships/image" Target="../media/image22.jpeg"/><Relationship Id="rId3" Type="http://schemas.openxmlformats.org/officeDocument/2006/relationships/image" Target="../media/image14.png"/><Relationship Id="rId21" Type="http://schemas.openxmlformats.org/officeDocument/2006/relationships/image" Target="../media/image25.jpg"/><Relationship Id="rId7" Type="http://schemas.openxmlformats.org/officeDocument/2006/relationships/image" Target="../media/image10.JPG"/><Relationship Id="rId12" Type="http://schemas.openxmlformats.org/officeDocument/2006/relationships/image" Target="../media/image16.jpg"/><Relationship Id="rId17" Type="http://schemas.openxmlformats.org/officeDocument/2006/relationships/image" Target="../media/image21.JPG"/><Relationship Id="rId2" Type="http://schemas.openxmlformats.org/officeDocument/2006/relationships/notesSlide" Target="../notesSlides/notesSlide9.xml"/><Relationship Id="rId16" Type="http://schemas.openxmlformats.org/officeDocument/2006/relationships/image" Target="../media/image20.jpg"/><Relationship Id="rId20" Type="http://schemas.openxmlformats.org/officeDocument/2006/relationships/image" Target="../media/image24.jpeg"/><Relationship Id="rId1" Type="http://schemas.openxmlformats.org/officeDocument/2006/relationships/slideLayout" Target="../slideLayouts/slideLayout14.xml"/><Relationship Id="rId6" Type="http://schemas.openxmlformats.org/officeDocument/2006/relationships/image" Target="../media/image9.jpg"/><Relationship Id="rId11" Type="http://schemas.openxmlformats.org/officeDocument/2006/relationships/image" Target="../media/image15.jpg"/><Relationship Id="rId24" Type="http://schemas.openxmlformats.org/officeDocument/2006/relationships/image" Target="../media/image28.jpg"/><Relationship Id="rId5" Type="http://schemas.openxmlformats.org/officeDocument/2006/relationships/image" Target="../media/image8.jpg"/><Relationship Id="rId15" Type="http://schemas.openxmlformats.org/officeDocument/2006/relationships/image" Target="../media/image19.JPG"/><Relationship Id="rId23" Type="http://schemas.openxmlformats.org/officeDocument/2006/relationships/image" Target="../media/image27.emf"/><Relationship Id="rId10" Type="http://schemas.openxmlformats.org/officeDocument/2006/relationships/image" Target="../media/image13.jpg"/><Relationship Id="rId19" Type="http://schemas.openxmlformats.org/officeDocument/2006/relationships/image" Target="../media/image23.jpg"/><Relationship Id="rId4" Type="http://schemas.openxmlformats.org/officeDocument/2006/relationships/image" Target="../media/image7.jpg"/><Relationship Id="rId9" Type="http://schemas.openxmlformats.org/officeDocument/2006/relationships/image" Target="../media/image12.jpg"/><Relationship Id="rId14" Type="http://schemas.openxmlformats.org/officeDocument/2006/relationships/image" Target="../media/image18.jpg"/><Relationship Id="rId22" Type="http://schemas.openxmlformats.org/officeDocument/2006/relationships/image" Target="../media/image26.jp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10.JPG"/><Relationship Id="rId1" Type="http://schemas.openxmlformats.org/officeDocument/2006/relationships/slideLayout" Target="../slideLayouts/slideLayout5.xml"/><Relationship Id="rId6" Type="http://schemas.openxmlformats.org/officeDocument/2006/relationships/image" Target="../media/image31.jpeg"/><Relationship Id="rId5" Type="http://schemas.openxmlformats.org/officeDocument/2006/relationships/image" Target="../media/image16.jpg"/><Relationship Id="rId4" Type="http://schemas.openxmlformats.org/officeDocument/2006/relationships/image" Target="../media/image30.jp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5.xml"/><Relationship Id="rId5" Type="http://schemas.openxmlformats.org/officeDocument/2006/relationships/image" Target="../media/image29.JP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26.jpg"/><Relationship Id="rId2" Type="http://schemas.openxmlformats.org/officeDocument/2006/relationships/image" Target="../media/image10.JPG"/><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16.jp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7" Type="http://schemas.openxmlformats.org/officeDocument/2006/relationships/image" Target="../media/image30.jpg"/><Relationship Id="rId2" Type="http://schemas.openxmlformats.org/officeDocument/2006/relationships/image" Target="../media/image10.JPG"/><Relationship Id="rId1" Type="http://schemas.openxmlformats.org/officeDocument/2006/relationships/slideLayout" Target="../slideLayouts/slideLayout5.xml"/><Relationship Id="rId6" Type="http://schemas.openxmlformats.org/officeDocument/2006/relationships/image" Target="../media/image29.JPG"/><Relationship Id="rId5" Type="http://schemas.openxmlformats.org/officeDocument/2006/relationships/image" Target="../media/image26.jp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5.xml"/><Relationship Id="rId5" Type="http://schemas.openxmlformats.org/officeDocument/2006/relationships/image" Target="../media/image29.JPG"/><Relationship Id="rId4" Type="http://schemas.openxmlformats.org/officeDocument/2006/relationships/image" Target="../media/image26.jp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2.jpeg"/><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7.jpeg"/><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jpg"/></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5.xml"/><Relationship Id="rId5" Type="http://schemas.openxmlformats.org/officeDocument/2006/relationships/image" Target="../media/image35.jpg"/><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9.jpg"/><Relationship Id="rId5" Type="http://schemas.openxmlformats.org/officeDocument/2006/relationships/image" Target="../media/image35.jp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jpg"/><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jpg"/><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9.jpg"/><Relationship Id="rId1" Type="http://schemas.openxmlformats.org/officeDocument/2006/relationships/slideLayout" Target="../slideLayouts/slideLayout5.xml"/><Relationship Id="rId4" Type="http://schemas.openxmlformats.org/officeDocument/2006/relationships/image" Target="../media/image8.jpg"/></Relationships>
</file>

<file path=ppt/slides/_rels/slide2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38.png"/><Relationship Id="rId1" Type="http://schemas.openxmlformats.org/officeDocument/2006/relationships/slideLayout" Target="../slideLayouts/slideLayout5.xml"/><Relationship Id="rId4" Type="http://schemas.openxmlformats.org/officeDocument/2006/relationships/image" Target="../media/image39.jpg"/></Relationships>
</file>

<file path=ppt/slides/_rels/slide2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8" Type="http://schemas.openxmlformats.org/officeDocument/2006/relationships/image" Target="../media/image9.jpg"/><Relationship Id="rId13" Type="http://schemas.openxmlformats.org/officeDocument/2006/relationships/image" Target="../media/image15.jpg"/><Relationship Id="rId18" Type="http://schemas.openxmlformats.org/officeDocument/2006/relationships/image" Target="../media/image20.jpg"/><Relationship Id="rId26" Type="http://schemas.openxmlformats.org/officeDocument/2006/relationships/image" Target="../media/image27.emf"/><Relationship Id="rId3" Type="http://schemas.openxmlformats.org/officeDocument/2006/relationships/image" Target="../media/image11.jpg"/><Relationship Id="rId21" Type="http://schemas.openxmlformats.org/officeDocument/2006/relationships/image" Target="../media/image23.jpg"/><Relationship Id="rId7" Type="http://schemas.openxmlformats.org/officeDocument/2006/relationships/image" Target="../media/image44.JPG"/><Relationship Id="rId12" Type="http://schemas.openxmlformats.org/officeDocument/2006/relationships/image" Target="../media/image14.png"/><Relationship Id="rId17" Type="http://schemas.openxmlformats.org/officeDocument/2006/relationships/image" Target="../media/image19.JPG"/><Relationship Id="rId25" Type="http://schemas.openxmlformats.org/officeDocument/2006/relationships/image" Target="../media/image46.jpg"/><Relationship Id="rId2" Type="http://schemas.openxmlformats.org/officeDocument/2006/relationships/notesSlide" Target="../notesSlides/notesSlide10.xml"/><Relationship Id="rId16" Type="http://schemas.openxmlformats.org/officeDocument/2006/relationships/image" Target="../media/image18.jpg"/><Relationship Id="rId20" Type="http://schemas.openxmlformats.org/officeDocument/2006/relationships/image" Target="../media/image22.jpeg"/><Relationship Id="rId29" Type="http://schemas.openxmlformats.org/officeDocument/2006/relationships/image" Target="../media/image26.jpg"/><Relationship Id="rId1" Type="http://schemas.openxmlformats.org/officeDocument/2006/relationships/slideLayout" Target="../slideLayouts/slideLayout14.xml"/><Relationship Id="rId6" Type="http://schemas.openxmlformats.org/officeDocument/2006/relationships/image" Target="../media/image43.JPG"/><Relationship Id="rId11" Type="http://schemas.openxmlformats.org/officeDocument/2006/relationships/image" Target="../media/image13.jpg"/><Relationship Id="rId24" Type="http://schemas.openxmlformats.org/officeDocument/2006/relationships/image" Target="../media/image45.png"/><Relationship Id="rId5" Type="http://schemas.openxmlformats.org/officeDocument/2006/relationships/image" Target="../media/image42.JPG"/><Relationship Id="rId15" Type="http://schemas.openxmlformats.org/officeDocument/2006/relationships/image" Target="../media/image17.png"/><Relationship Id="rId23" Type="http://schemas.openxmlformats.org/officeDocument/2006/relationships/image" Target="../media/image25.jpg"/><Relationship Id="rId28" Type="http://schemas.openxmlformats.org/officeDocument/2006/relationships/image" Target="../media/image47.JPG"/><Relationship Id="rId10" Type="http://schemas.openxmlformats.org/officeDocument/2006/relationships/image" Target="../media/image12.jpg"/><Relationship Id="rId19" Type="http://schemas.openxmlformats.org/officeDocument/2006/relationships/image" Target="../media/image21.JPG"/><Relationship Id="rId31" Type="http://schemas.openxmlformats.org/officeDocument/2006/relationships/image" Target="../media/image7.jpg"/><Relationship Id="rId4" Type="http://schemas.openxmlformats.org/officeDocument/2006/relationships/image" Target="../media/image41.tif"/><Relationship Id="rId9" Type="http://schemas.openxmlformats.org/officeDocument/2006/relationships/image" Target="../media/image10.JPG"/><Relationship Id="rId14" Type="http://schemas.openxmlformats.org/officeDocument/2006/relationships/image" Target="../media/image16.jpg"/><Relationship Id="rId22" Type="http://schemas.openxmlformats.org/officeDocument/2006/relationships/image" Target="../media/image24.jpeg"/><Relationship Id="rId27" Type="http://schemas.openxmlformats.org/officeDocument/2006/relationships/image" Target="../media/image28.jpg"/><Relationship Id="rId30" Type="http://schemas.openxmlformats.org/officeDocument/2006/relationships/image" Target="../media/image8.jpg"/></Relationships>
</file>

<file path=ppt/slides/_rels/slide35.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9.JPG"/><Relationship Id="rId18" Type="http://schemas.openxmlformats.org/officeDocument/2006/relationships/image" Target="../media/image46.jpg"/><Relationship Id="rId3" Type="http://schemas.openxmlformats.org/officeDocument/2006/relationships/image" Target="../media/image41.tif"/><Relationship Id="rId21" Type="http://schemas.openxmlformats.org/officeDocument/2006/relationships/image" Target="../media/image8.jpg"/><Relationship Id="rId7" Type="http://schemas.openxmlformats.org/officeDocument/2006/relationships/image" Target="../media/image9.jpg"/><Relationship Id="rId12" Type="http://schemas.openxmlformats.org/officeDocument/2006/relationships/image" Target="../media/image15.jpg"/><Relationship Id="rId17" Type="http://schemas.openxmlformats.org/officeDocument/2006/relationships/image" Target="../media/image45.png"/><Relationship Id="rId2" Type="http://schemas.openxmlformats.org/officeDocument/2006/relationships/notesSlide" Target="../notesSlides/notesSlide11.xml"/><Relationship Id="rId16" Type="http://schemas.openxmlformats.org/officeDocument/2006/relationships/image" Target="../media/image23.jpg"/><Relationship Id="rId20" Type="http://schemas.openxmlformats.org/officeDocument/2006/relationships/image" Target="../media/image47.JPG"/><Relationship Id="rId1" Type="http://schemas.openxmlformats.org/officeDocument/2006/relationships/slideLayout" Target="../slideLayouts/slideLayout14.xml"/><Relationship Id="rId6" Type="http://schemas.openxmlformats.org/officeDocument/2006/relationships/image" Target="../media/image44.JPG"/><Relationship Id="rId11" Type="http://schemas.openxmlformats.org/officeDocument/2006/relationships/image" Target="../media/image14.png"/><Relationship Id="rId5" Type="http://schemas.openxmlformats.org/officeDocument/2006/relationships/image" Target="../media/image43.JPG"/><Relationship Id="rId15" Type="http://schemas.openxmlformats.org/officeDocument/2006/relationships/image" Target="../media/image22.jpeg"/><Relationship Id="rId10" Type="http://schemas.openxmlformats.org/officeDocument/2006/relationships/image" Target="../media/image13.jpg"/><Relationship Id="rId19" Type="http://schemas.openxmlformats.org/officeDocument/2006/relationships/image" Target="../media/image27.emf"/><Relationship Id="rId4" Type="http://schemas.openxmlformats.org/officeDocument/2006/relationships/image" Target="../media/image42.JPG"/><Relationship Id="rId9" Type="http://schemas.openxmlformats.org/officeDocument/2006/relationships/image" Target="../media/image12.jpg"/><Relationship Id="rId14" Type="http://schemas.openxmlformats.org/officeDocument/2006/relationships/image" Target="../media/image20.jpg"/><Relationship Id="rId22" Type="http://schemas.openxmlformats.org/officeDocument/2006/relationships/image" Target="../media/image7.jpg"/></Relationships>
</file>

<file path=ppt/slides/_rels/slide3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JP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3.jpg"/><Relationship Id="rId4" Type="http://schemas.openxmlformats.org/officeDocument/2006/relationships/image" Target="../media/image52.png"/></Relationships>
</file>

<file path=ppt/slides/_rels/slide5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53.jp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png"/><Relationship Id="rId18" Type="http://schemas.openxmlformats.org/officeDocument/2006/relationships/image" Target="../media/image22.jpeg"/><Relationship Id="rId3" Type="http://schemas.openxmlformats.org/officeDocument/2006/relationships/image" Target="../media/image7.jpg"/><Relationship Id="rId21" Type="http://schemas.openxmlformats.org/officeDocument/2006/relationships/image" Target="../media/image25.jpg"/><Relationship Id="rId7" Type="http://schemas.openxmlformats.org/officeDocument/2006/relationships/image" Target="../media/image11.jpg"/><Relationship Id="rId12" Type="http://schemas.openxmlformats.org/officeDocument/2006/relationships/image" Target="../media/image16.jpg"/><Relationship Id="rId17" Type="http://schemas.openxmlformats.org/officeDocument/2006/relationships/image" Target="../media/image21.JPG"/><Relationship Id="rId2" Type="http://schemas.openxmlformats.org/officeDocument/2006/relationships/notesSlide" Target="../notesSlides/notesSlide5.xml"/><Relationship Id="rId16" Type="http://schemas.openxmlformats.org/officeDocument/2006/relationships/image" Target="../media/image20.jpg"/><Relationship Id="rId20"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image" Target="../media/image10.JPG"/><Relationship Id="rId11" Type="http://schemas.openxmlformats.org/officeDocument/2006/relationships/image" Target="../media/image15.jpg"/><Relationship Id="rId24" Type="http://schemas.openxmlformats.org/officeDocument/2006/relationships/image" Target="../media/image28.jpg"/><Relationship Id="rId5" Type="http://schemas.openxmlformats.org/officeDocument/2006/relationships/image" Target="../media/image9.jpg"/><Relationship Id="rId15" Type="http://schemas.openxmlformats.org/officeDocument/2006/relationships/image" Target="../media/image19.JPG"/><Relationship Id="rId23" Type="http://schemas.openxmlformats.org/officeDocument/2006/relationships/image" Target="../media/image27.emf"/><Relationship Id="rId10" Type="http://schemas.openxmlformats.org/officeDocument/2006/relationships/image" Target="../media/image14.png"/><Relationship Id="rId19" Type="http://schemas.openxmlformats.org/officeDocument/2006/relationships/image" Target="../media/image23.jpg"/><Relationship Id="rId4" Type="http://schemas.openxmlformats.org/officeDocument/2006/relationships/image" Target="../media/image8.jpg"/><Relationship Id="rId9" Type="http://schemas.openxmlformats.org/officeDocument/2006/relationships/image" Target="../media/image13.jpg"/><Relationship Id="rId14" Type="http://schemas.openxmlformats.org/officeDocument/2006/relationships/image" Target="../media/image18.jpg"/><Relationship Id="rId22" Type="http://schemas.openxmlformats.org/officeDocument/2006/relationships/image" Target="../media/image26.jpg"/></Relationships>
</file>

<file path=ppt/slides/_rels/slide6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62.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hyperlink" Target="mailto:Dsellers@FacilityDynamics.com" TargetMode="External"/><Relationship Id="rId7" Type="http://schemas.openxmlformats.org/officeDocument/2006/relationships/image" Target="../media/image6.pn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5.png"/><Relationship Id="rId5" Type="http://schemas.openxmlformats.org/officeDocument/2006/relationships/hyperlink" Target="https://www.av8rdas.com/" TargetMode="External"/><Relationship Id="rId4" Type="http://schemas.openxmlformats.org/officeDocument/2006/relationships/hyperlink" Target="https://av8rdas.wordpress.com/"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7.png"/><Relationship Id="rId18" Type="http://schemas.openxmlformats.org/officeDocument/2006/relationships/image" Target="../media/image22.jpeg"/><Relationship Id="rId3" Type="http://schemas.openxmlformats.org/officeDocument/2006/relationships/image" Target="../media/image14.png"/><Relationship Id="rId21" Type="http://schemas.openxmlformats.org/officeDocument/2006/relationships/image" Target="../media/image25.jpg"/><Relationship Id="rId7" Type="http://schemas.openxmlformats.org/officeDocument/2006/relationships/image" Target="../media/image10.JPG"/><Relationship Id="rId12" Type="http://schemas.openxmlformats.org/officeDocument/2006/relationships/image" Target="../media/image16.jpg"/><Relationship Id="rId17" Type="http://schemas.openxmlformats.org/officeDocument/2006/relationships/image" Target="../media/image21.JPG"/><Relationship Id="rId2" Type="http://schemas.openxmlformats.org/officeDocument/2006/relationships/notesSlide" Target="../notesSlides/notesSlide6.xml"/><Relationship Id="rId16" Type="http://schemas.openxmlformats.org/officeDocument/2006/relationships/image" Target="../media/image20.jpg"/><Relationship Id="rId20" Type="http://schemas.openxmlformats.org/officeDocument/2006/relationships/image" Target="../media/image24.jpeg"/><Relationship Id="rId1" Type="http://schemas.openxmlformats.org/officeDocument/2006/relationships/slideLayout" Target="../slideLayouts/slideLayout14.xml"/><Relationship Id="rId6" Type="http://schemas.openxmlformats.org/officeDocument/2006/relationships/image" Target="../media/image9.jpg"/><Relationship Id="rId11" Type="http://schemas.openxmlformats.org/officeDocument/2006/relationships/image" Target="../media/image15.jpg"/><Relationship Id="rId24" Type="http://schemas.openxmlformats.org/officeDocument/2006/relationships/image" Target="../media/image28.jpg"/><Relationship Id="rId5" Type="http://schemas.openxmlformats.org/officeDocument/2006/relationships/image" Target="../media/image8.jpg"/><Relationship Id="rId15" Type="http://schemas.openxmlformats.org/officeDocument/2006/relationships/image" Target="../media/image19.JPG"/><Relationship Id="rId23" Type="http://schemas.openxmlformats.org/officeDocument/2006/relationships/image" Target="../media/image27.emf"/><Relationship Id="rId10" Type="http://schemas.openxmlformats.org/officeDocument/2006/relationships/image" Target="../media/image13.jpg"/><Relationship Id="rId19" Type="http://schemas.openxmlformats.org/officeDocument/2006/relationships/image" Target="../media/image23.jpg"/><Relationship Id="rId4" Type="http://schemas.openxmlformats.org/officeDocument/2006/relationships/image" Target="../media/image7.jpg"/><Relationship Id="rId9" Type="http://schemas.openxmlformats.org/officeDocument/2006/relationships/image" Target="../media/image12.jpg"/><Relationship Id="rId14" Type="http://schemas.openxmlformats.org/officeDocument/2006/relationships/image" Target="../media/image18.jpg"/><Relationship Id="rId22" Type="http://schemas.openxmlformats.org/officeDocument/2006/relationships/image" Target="../media/image26.jpg"/></Relationships>
</file>

<file path=ppt/slides/_rels/slide8.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7.png"/><Relationship Id="rId18" Type="http://schemas.openxmlformats.org/officeDocument/2006/relationships/image" Target="../media/image22.jpeg"/><Relationship Id="rId3" Type="http://schemas.openxmlformats.org/officeDocument/2006/relationships/image" Target="../media/image14.png"/><Relationship Id="rId21" Type="http://schemas.openxmlformats.org/officeDocument/2006/relationships/image" Target="../media/image25.jpg"/><Relationship Id="rId7" Type="http://schemas.openxmlformats.org/officeDocument/2006/relationships/image" Target="../media/image10.JPG"/><Relationship Id="rId12" Type="http://schemas.openxmlformats.org/officeDocument/2006/relationships/image" Target="../media/image16.jpg"/><Relationship Id="rId17" Type="http://schemas.openxmlformats.org/officeDocument/2006/relationships/image" Target="../media/image21.JPG"/><Relationship Id="rId2" Type="http://schemas.openxmlformats.org/officeDocument/2006/relationships/notesSlide" Target="../notesSlides/notesSlide7.xml"/><Relationship Id="rId16" Type="http://schemas.openxmlformats.org/officeDocument/2006/relationships/image" Target="../media/image20.jpg"/><Relationship Id="rId20" Type="http://schemas.openxmlformats.org/officeDocument/2006/relationships/image" Target="../media/image24.jpeg"/><Relationship Id="rId1" Type="http://schemas.openxmlformats.org/officeDocument/2006/relationships/slideLayout" Target="../slideLayouts/slideLayout14.xml"/><Relationship Id="rId6" Type="http://schemas.openxmlformats.org/officeDocument/2006/relationships/image" Target="../media/image9.jpg"/><Relationship Id="rId11" Type="http://schemas.openxmlformats.org/officeDocument/2006/relationships/image" Target="../media/image15.jpg"/><Relationship Id="rId24" Type="http://schemas.openxmlformats.org/officeDocument/2006/relationships/image" Target="../media/image28.jpg"/><Relationship Id="rId5" Type="http://schemas.openxmlformats.org/officeDocument/2006/relationships/image" Target="../media/image8.jpg"/><Relationship Id="rId15" Type="http://schemas.openxmlformats.org/officeDocument/2006/relationships/image" Target="../media/image19.JPG"/><Relationship Id="rId23" Type="http://schemas.openxmlformats.org/officeDocument/2006/relationships/image" Target="../media/image27.emf"/><Relationship Id="rId10" Type="http://schemas.openxmlformats.org/officeDocument/2006/relationships/image" Target="../media/image13.jpg"/><Relationship Id="rId19" Type="http://schemas.openxmlformats.org/officeDocument/2006/relationships/image" Target="../media/image23.jpg"/><Relationship Id="rId4" Type="http://schemas.openxmlformats.org/officeDocument/2006/relationships/image" Target="../media/image7.jpg"/><Relationship Id="rId9" Type="http://schemas.openxmlformats.org/officeDocument/2006/relationships/image" Target="../media/image12.jpg"/><Relationship Id="rId14" Type="http://schemas.openxmlformats.org/officeDocument/2006/relationships/image" Target="../media/image18.jpg"/><Relationship Id="rId22" Type="http://schemas.openxmlformats.org/officeDocument/2006/relationships/image" Target="../media/image26.jpg"/></Relationships>
</file>

<file path=ppt/slides/_rels/slide9.xml.rels><?xml version="1.0" encoding="UTF-8" standalone="yes"?>
<Relationships xmlns="http://schemas.openxmlformats.org/package/2006/relationships"><Relationship Id="rId8" Type="http://schemas.openxmlformats.org/officeDocument/2006/relationships/image" Target="../media/image11.jpg"/><Relationship Id="rId13" Type="http://schemas.openxmlformats.org/officeDocument/2006/relationships/image" Target="../media/image17.png"/><Relationship Id="rId18" Type="http://schemas.openxmlformats.org/officeDocument/2006/relationships/image" Target="../media/image22.jpeg"/><Relationship Id="rId3" Type="http://schemas.openxmlformats.org/officeDocument/2006/relationships/image" Target="../media/image14.png"/><Relationship Id="rId21" Type="http://schemas.openxmlformats.org/officeDocument/2006/relationships/image" Target="../media/image25.jpg"/><Relationship Id="rId7" Type="http://schemas.openxmlformats.org/officeDocument/2006/relationships/image" Target="../media/image10.JPG"/><Relationship Id="rId12" Type="http://schemas.openxmlformats.org/officeDocument/2006/relationships/image" Target="../media/image16.jpg"/><Relationship Id="rId17" Type="http://schemas.openxmlformats.org/officeDocument/2006/relationships/image" Target="../media/image21.JPG"/><Relationship Id="rId2" Type="http://schemas.openxmlformats.org/officeDocument/2006/relationships/notesSlide" Target="../notesSlides/notesSlide8.xml"/><Relationship Id="rId16" Type="http://schemas.openxmlformats.org/officeDocument/2006/relationships/image" Target="../media/image20.jpg"/><Relationship Id="rId20" Type="http://schemas.openxmlformats.org/officeDocument/2006/relationships/image" Target="../media/image24.jpeg"/><Relationship Id="rId1" Type="http://schemas.openxmlformats.org/officeDocument/2006/relationships/slideLayout" Target="../slideLayouts/slideLayout14.xml"/><Relationship Id="rId6" Type="http://schemas.openxmlformats.org/officeDocument/2006/relationships/image" Target="../media/image9.jpg"/><Relationship Id="rId11" Type="http://schemas.openxmlformats.org/officeDocument/2006/relationships/image" Target="../media/image15.jpg"/><Relationship Id="rId24" Type="http://schemas.openxmlformats.org/officeDocument/2006/relationships/image" Target="../media/image28.jpg"/><Relationship Id="rId5" Type="http://schemas.openxmlformats.org/officeDocument/2006/relationships/image" Target="../media/image8.jpg"/><Relationship Id="rId15" Type="http://schemas.openxmlformats.org/officeDocument/2006/relationships/image" Target="../media/image19.JPG"/><Relationship Id="rId23" Type="http://schemas.openxmlformats.org/officeDocument/2006/relationships/image" Target="../media/image27.emf"/><Relationship Id="rId10" Type="http://schemas.openxmlformats.org/officeDocument/2006/relationships/image" Target="../media/image13.jpg"/><Relationship Id="rId19" Type="http://schemas.openxmlformats.org/officeDocument/2006/relationships/image" Target="../media/image23.jpg"/><Relationship Id="rId4" Type="http://schemas.openxmlformats.org/officeDocument/2006/relationships/image" Target="../media/image7.jpg"/><Relationship Id="rId9" Type="http://schemas.openxmlformats.org/officeDocument/2006/relationships/image" Target="../media/image12.jpg"/><Relationship Id="rId14" Type="http://schemas.openxmlformats.org/officeDocument/2006/relationships/image" Target="../media/image18.jpg"/><Relationship Id="rId22"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45883FB-6016-4FCD-A5EB-5242FF391D51}"/>
              </a:ext>
            </a:extLst>
          </p:cNvPr>
          <p:cNvSpPr>
            <a:spLocks noGrp="1"/>
          </p:cNvSpPr>
          <p:nvPr>
            <p:ph type="title"/>
          </p:nvPr>
        </p:nvSpPr>
        <p:spPr>
          <a:xfrm>
            <a:off x="556861" y="3015804"/>
            <a:ext cx="8168639" cy="2927797"/>
          </a:xfrm>
        </p:spPr>
        <p:txBody>
          <a:bodyPr/>
          <a:lstStyle/>
          <a:p>
            <a:r>
              <a:rPr lang="en-US" sz="3600" dirty="0"/>
              <a:t>Life, Mentoring, and Commissioning</a:t>
            </a:r>
            <a:br>
              <a:rPr lang="en-US" dirty="0"/>
            </a:br>
            <a:br>
              <a:rPr lang="en-US" dirty="0"/>
            </a:br>
            <a:br>
              <a:rPr lang="en-US" dirty="0"/>
            </a:br>
            <a:br>
              <a:rPr lang="en-US" dirty="0"/>
            </a:br>
            <a:r>
              <a:rPr lang="en-US" dirty="0"/>
              <a:t>Presented by:</a:t>
            </a:r>
            <a:br>
              <a:rPr lang="en-US" dirty="0"/>
            </a:br>
            <a:r>
              <a:rPr lang="en-US" dirty="0"/>
              <a:t>David Sellers</a:t>
            </a:r>
            <a:br>
              <a:rPr lang="en-US" dirty="0"/>
            </a:br>
            <a:r>
              <a:rPr lang="en-US" dirty="0"/>
              <a:t>Senior Engineer, Facility Dynamics Engineering</a:t>
            </a:r>
          </a:p>
        </p:txBody>
      </p:sp>
      <p:sp>
        <p:nvSpPr>
          <p:cNvPr id="13" name="Footer Placeholder 2">
            <a:extLst>
              <a:ext uri="{FF2B5EF4-FFF2-40B4-BE49-F238E27FC236}">
                <a16:creationId xmlns:a16="http://schemas.microsoft.com/office/drawing/2014/main" id="{4553A01A-3D13-4593-9D46-D54DEF001849}"/>
              </a:ext>
            </a:extLst>
          </p:cNvPr>
          <p:cNvSpPr>
            <a:spLocks noGrp="1"/>
          </p:cNvSpPr>
          <p:nvPr>
            <p:ph type="ftr" sz="quarter" idx="10"/>
          </p:nvPr>
        </p:nvSpPr>
        <p:spPr>
          <a:xfrm>
            <a:off x="406399" y="6365106"/>
            <a:ext cx="6316956" cy="365125"/>
          </a:xfrm>
        </p:spPr>
        <p:txBody>
          <a:bodyPr/>
          <a:lstStyle/>
          <a:p>
            <a:pPr>
              <a:spcAft>
                <a:spcPts val="600"/>
              </a:spcAft>
            </a:pPr>
            <a:r>
              <a:rPr lang="en-US"/>
              <a:t>BCxA Virtual Conference – 2020</a:t>
            </a:r>
          </a:p>
        </p:txBody>
      </p:sp>
      <p:sp>
        <p:nvSpPr>
          <p:cNvPr id="15" name="Slide Number Placeholder 3">
            <a:extLst>
              <a:ext uri="{FF2B5EF4-FFF2-40B4-BE49-F238E27FC236}">
                <a16:creationId xmlns:a16="http://schemas.microsoft.com/office/drawing/2014/main" id="{982F13BA-18C6-4FEE-9D45-6F37FD1D9B66}"/>
              </a:ext>
            </a:extLst>
          </p:cNvPr>
          <p:cNvSpPr>
            <a:spLocks noGrp="1"/>
          </p:cNvSpPr>
          <p:nvPr>
            <p:ph type="sldNum" sz="quarter" idx="11"/>
          </p:nvPr>
        </p:nvSpPr>
        <p:spPr>
          <a:xfrm>
            <a:off x="10676877" y="6356289"/>
            <a:ext cx="905523" cy="365125"/>
          </a:xfrm>
        </p:spPr>
        <p:txBody>
          <a:bodyPr/>
          <a:lstStyle/>
          <a:p>
            <a:pPr>
              <a:spcAft>
                <a:spcPts val="600"/>
              </a:spcAft>
            </a:pPr>
            <a:fld id="{C19F7196-CE8E-4E18-AED9-5A11B5558B46}" type="slidenum">
              <a:rPr lang="en-US" smtClean="0"/>
              <a:pPr>
                <a:spcAft>
                  <a:spcPts val="600"/>
                </a:spcAft>
              </a:pPr>
              <a:t>1</a:t>
            </a:fld>
            <a:endParaRPr lang="en-US"/>
          </a:p>
        </p:txBody>
      </p:sp>
      <p:pic>
        <p:nvPicPr>
          <p:cNvPr id="9" name="Picture 8">
            <a:extLst>
              <a:ext uri="{FF2B5EF4-FFF2-40B4-BE49-F238E27FC236}">
                <a16:creationId xmlns:a16="http://schemas.microsoft.com/office/drawing/2014/main" id="{9BC1DDCC-BFC6-492A-AEB5-D180390B14DD}"/>
              </a:ext>
            </a:extLst>
          </p:cNvPr>
          <p:cNvPicPr>
            <a:picLocks noChangeAspect="1"/>
          </p:cNvPicPr>
          <p:nvPr/>
        </p:nvPicPr>
        <p:blipFill>
          <a:blip r:embed="rId3"/>
          <a:stretch>
            <a:fillRect/>
          </a:stretch>
        </p:blipFill>
        <p:spPr>
          <a:xfrm>
            <a:off x="0" y="0"/>
            <a:ext cx="12192000" cy="2594299"/>
          </a:xfrm>
          <a:prstGeom prst="rect">
            <a:avLst/>
          </a:prstGeom>
        </p:spPr>
      </p:pic>
      <p:pic>
        <p:nvPicPr>
          <p:cNvPr id="3" name="Picture 2" descr="A close up of a logo&#10;&#10;Description automatically generated">
            <a:extLst>
              <a:ext uri="{FF2B5EF4-FFF2-40B4-BE49-F238E27FC236}">
                <a16:creationId xmlns:a16="http://schemas.microsoft.com/office/drawing/2014/main" id="{FBCC141D-BC23-4155-B550-E0CB1DD289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9097" y="4623992"/>
            <a:ext cx="3600172" cy="1679900"/>
          </a:xfrm>
          <a:prstGeom prst="rect">
            <a:avLst/>
          </a:prstGeom>
        </p:spPr>
      </p:pic>
    </p:spTree>
    <p:extLst>
      <p:ext uri="{BB962C8B-B14F-4D97-AF65-F5344CB8AC3E}">
        <p14:creationId xmlns:p14="http://schemas.microsoft.com/office/powerpoint/2010/main" val="842380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3B73C4A-E16F-481A-AC31-490B181657AC}"/>
              </a:ext>
            </a:extLst>
          </p:cNvPr>
          <p:cNvPicPr>
            <a:picLocks noChangeAspect="1"/>
          </p:cNvPicPr>
          <p:nvPr/>
        </p:nvPicPr>
        <p:blipFill rotWithShape="1">
          <a:blip r:embed="rId3"/>
          <a:srcRect r="5632"/>
          <a:stretch/>
        </p:blipFill>
        <p:spPr>
          <a:xfrm>
            <a:off x="3925868" y="-26519"/>
            <a:ext cx="2919535" cy="2194560"/>
          </a:xfrm>
          <a:prstGeom prst="rect">
            <a:avLst/>
          </a:prstGeom>
          <a:effectLst>
            <a:softEdge rad="127000"/>
          </a:effectLst>
        </p:spPr>
      </p:pic>
      <p:grpSp>
        <p:nvGrpSpPr>
          <p:cNvPr id="10" name="Group 9">
            <a:extLst>
              <a:ext uri="{FF2B5EF4-FFF2-40B4-BE49-F238E27FC236}">
                <a16:creationId xmlns:a16="http://schemas.microsoft.com/office/drawing/2014/main" id="{E94655D7-252B-4D9E-914F-50B32C1645E5}"/>
              </a:ext>
            </a:extLst>
          </p:cNvPr>
          <p:cNvGrpSpPr/>
          <p:nvPr/>
        </p:nvGrpSpPr>
        <p:grpSpPr>
          <a:xfrm>
            <a:off x="0" y="0"/>
            <a:ext cx="12227185" cy="6858001"/>
            <a:chOff x="0" y="0"/>
            <a:chExt cx="12227185" cy="6858001"/>
          </a:xfrm>
        </p:grpSpPr>
        <p:pic>
          <p:nvPicPr>
            <p:cNvPr id="2064" name="Picture 2063">
              <a:extLst>
                <a:ext uri="{FF2B5EF4-FFF2-40B4-BE49-F238E27FC236}">
                  <a16:creationId xmlns:a16="http://schemas.microsoft.com/office/drawing/2014/main" id="{6B9F7392-6835-436E-AA31-664523DCA408}"/>
                </a:ext>
              </a:extLst>
            </p:cNvPr>
            <p:cNvPicPr>
              <a:picLocks noChangeAspect="1"/>
            </p:cNvPicPr>
            <p:nvPr/>
          </p:nvPicPr>
          <p:blipFill>
            <a:blip r:embed="rId4"/>
            <a:stretch>
              <a:fillRect/>
            </a:stretch>
          </p:blipFill>
          <p:spPr>
            <a:xfrm>
              <a:off x="0" y="5760720"/>
              <a:ext cx="1097280" cy="1097280"/>
            </a:xfrm>
            <a:prstGeom prst="rect">
              <a:avLst/>
            </a:prstGeom>
            <a:effectLst>
              <a:softEdge rad="127000"/>
            </a:effectLst>
          </p:spPr>
        </p:pic>
        <p:pic>
          <p:nvPicPr>
            <p:cNvPr id="2062" name="Picture 2061">
              <a:extLst>
                <a:ext uri="{FF2B5EF4-FFF2-40B4-BE49-F238E27FC236}">
                  <a16:creationId xmlns:a16="http://schemas.microsoft.com/office/drawing/2014/main" id="{83A5E9F7-DA60-49C4-967A-20D501B6DD3D}"/>
                </a:ext>
              </a:extLst>
            </p:cNvPr>
            <p:cNvPicPr>
              <a:picLocks noChangeAspect="1"/>
            </p:cNvPicPr>
            <p:nvPr/>
          </p:nvPicPr>
          <p:blipFill>
            <a:blip r:embed="rId5"/>
            <a:stretch>
              <a:fillRect/>
            </a:stretch>
          </p:blipFill>
          <p:spPr>
            <a:xfrm>
              <a:off x="4288356" y="4477644"/>
              <a:ext cx="2125098" cy="2194560"/>
            </a:xfrm>
            <a:prstGeom prst="rect">
              <a:avLst/>
            </a:prstGeom>
            <a:effectLst>
              <a:softEdge rad="63500"/>
            </a:effectLst>
          </p:spPr>
        </p:pic>
        <p:pic>
          <p:nvPicPr>
            <p:cNvPr id="3" name="Picture 2">
              <a:extLst>
                <a:ext uri="{FF2B5EF4-FFF2-40B4-BE49-F238E27FC236}">
                  <a16:creationId xmlns:a16="http://schemas.microsoft.com/office/drawing/2014/main" id="{B6CDD414-9223-45FD-9ACB-A94B524B4704}"/>
                </a:ext>
              </a:extLst>
            </p:cNvPr>
            <p:cNvPicPr>
              <a:picLocks noChangeAspect="1"/>
            </p:cNvPicPr>
            <p:nvPr/>
          </p:nvPicPr>
          <p:blipFill>
            <a:blip r:embed="rId6"/>
            <a:stretch>
              <a:fillRect/>
            </a:stretch>
          </p:blipFill>
          <p:spPr>
            <a:xfrm>
              <a:off x="10161" y="0"/>
              <a:ext cx="2919535" cy="2189651"/>
            </a:xfrm>
            <a:prstGeom prst="rect">
              <a:avLst/>
            </a:prstGeom>
            <a:effectLst>
              <a:softEdge rad="127000"/>
            </a:effectLst>
          </p:spPr>
        </p:pic>
        <p:pic>
          <p:nvPicPr>
            <p:cNvPr id="4" name="Picture 3">
              <a:extLst>
                <a:ext uri="{FF2B5EF4-FFF2-40B4-BE49-F238E27FC236}">
                  <a16:creationId xmlns:a16="http://schemas.microsoft.com/office/drawing/2014/main" id="{9A64457C-581C-430C-B870-A7958BCB829B}"/>
                </a:ext>
              </a:extLst>
            </p:cNvPr>
            <p:cNvPicPr>
              <a:picLocks noChangeAspect="1"/>
            </p:cNvPicPr>
            <p:nvPr/>
          </p:nvPicPr>
          <p:blipFill>
            <a:blip r:embed="rId7"/>
            <a:stretch>
              <a:fillRect/>
            </a:stretch>
          </p:blipFill>
          <p:spPr>
            <a:xfrm>
              <a:off x="0" y="3520415"/>
              <a:ext cx="2926080" cy="2194560"/>
            </a:xfrm>
            <a:prstGeom prst="rect">
              <a:avLst/>
            </a:prstGeom>
            <a:effectLst>
              <a:softEdge rad="127000"/>
            </a:effectLst>
          </p:spPr>
        </p:pic>
        <p:pic>
          <p:nvPicPr>
            <p:cNvPr id="6" name="Picture 5">
              <a:extLst>
                <a:ext uri="{FF2B5EF4-FFF2-40B4-BE49-F238E27FC236}">
                  <a16:creationId xmlns:a16="http://schemas.microsoft.com/office/drawing/2014/main" id="{14C00D5C-18CA-4710-9EB8-F810CB9C842D}"/>
                </a:ext>
              </a:extLst>
            </p:cNvPr>
            <p:cNvPicPr>
              <a:picLocks noChangeAspect="1"/>
            </p:cNvPicPr>
            <p:nvPr/>
          </p:nvPicPr>
          <p:blipFill>
            <a:blip r:embed="rId8"/>
            <a:stretch>
              <a:fillRect/>
            </a:stretch>
          </p:blipFill>
          <p:spPr>
            <a:xfrm>
              <a:off x="10161" y="2148854"/>
              <a:ext cx="1843943" cy="1463040"/>
            </a:xfrm>
            <a:prstGeom prst="rect">
              <a:avLst/>
            </a:prstGeom>
            <a:effectLst>
              <a:softEdge rad="127000"/>
            </a:effectLst>
          </p:spPr>
        </p:pic>
        <p:pic>
          <p:nvPicPr>
            <p:cNvPr id="8" name="Picture 7">
              <a:extLst>
                <a:ext uri="{FF2B5EF4-FFF2-40B4-BE49-F238E27FC236}">
                  <a16:creationId xmlns:a16="http://schemas.microsoft.com/office/drawing/2014/main" id="{2D366ACF-ADB4-43EA-A050-83B75FE79CF6}"/>
                </a:ext>
              </a:extLst>
            </p:cNvPr>
            <p:cNvPicPr>
              <a:picLocks noChangeAspect="1"/>
            </p:cNvPicPr>
            <p:nvPr/>
          </p:nvPicPr>
          <p:blipFill rotWithShape="1">
            <a:blip r:embed="rId9"/>
            <a:srcRect l="-4688" r="-4688"/>
            <a:stretch/>
          </p:blipFill>
          <p:spPr>
            <a:xfrm>
              <a:off x="1503654" y="5760720"/>
              <a:ext cx="1097280" cy="1097280"/>
            </a:xfrm>
            <a:prstGeom prst="rect">
              <a:avLst/>
            </a:prstGeom>
            <a:effectLst>
              <a:softEdge rad="127000"/>
            </a:effectLst>
          </p:spPr>
        </p:pic>
        <p:pic>
          <p:nvPicPr>
            <p:cNvPr id="5" name="Picture 4">
              <a:extLst>
                <a:ext uri="{FF2B5EF4-FFF2-40B4-BE49-F238E27FC236}">
                  <a16:creationId xmlns:a16="http://schemas.microsoft.com/office/drawing/2014/main" id="{20766347-7B37-4D45-9E76-F58406CF9A6B}"/>
                </a:ext>
              </a:extLst>
            </p:cNvPr>
            <p:cNvPicPr>
              <a:picLocks noChangeAspect="1"/>
            </p:cNvPicPr>
            <p:nvPr/>
          </p:nvPicPr>
          <p:blipFill rotWithShape="1">
            <a:blip r:embed="rId10"/>
            <a:srcRect l="28722"/>
            <a:stretch/>
          </p:blipFill>
          <p:spPr>
            <a:xfrm>
              <a:off x="7934941" y="4477644"/>
              <a:ext cx="2293495" cy="2194560"/>
            </a:xfrm>
            <a:prstGeom prst="rect">
              <a:avLst/>
            </a:prstGeom>
            <a:effectLst>
              <a:softEdge rad="127000"/>
            </a:effectLst>
          </p:spPr>
        </p:pic>
        <p:pic>
          <p:nvPicPr>
            <p:cNvPr id="12" name="Picture 11">
              <a:extLst>
                <a:ext uri="{FF2B5EF4-FFF2-40B4-BE49-F238E27FC236}">
                  <a16:creationId xmlns:a16="http://schemas.microsoft.com/office/drawing/2014/main" id="{048823CC-1FEC-4F9C-9F62-9ECA898E15EE}"/>
                </a:ext>
              </a:extLst>
            </p:cNvPr>
            <p:cNvPicPr>
              <a:picLocks noChangeAspect="1"/>
            </p:cNvPicPr>
            <p:nvPr/>
          </p:nvPicPr>
          <p:blipFill rotWithShape="1">
            <a:blip r:embed="rId11"/>
            <a:srcRect l="71390" t="28430" r="10295" b="6987"/>
            <a:stretch/>
          </p:blipFill>
          <p:spPr>
            <a:xfrm>
              <a:off x="10086374" y="2148854"/>
              <a:ext cx="799361" cy="2194560"/>
            </a:xfrm>
            <a:prstGeom prst="rect">
              <a:avLst/>
            </a:prstGeom>
            <a:effectLst>
              <a:softEdge rad="127000"/>
            </a:effectLst>
          </p:spPr>
        </p:pic>
        <p:pic>
          <p:nvPicPr>
            <p:cNvPr id="14" name="Picture 13">
              <a:extLst>
                <a:ext uri="{FF2B5EF4-FFF2-40B4-BE49-F238E27FC236}">
                  <a16:creationId xmlns:a16="http://schemas.microsoft.com/office/drawing/2014/main" id="{FBD7ED6D-E34D-460B-8550-0E335E1CB7F0}"/>
                </a:ext>
              </a:extLst>
            </p:cNvPr>
            <p:cNvPicPr>
              <a:picLocks noChangeAspect="1"/>
            </p:cNvPicPr>
            <p:nvPr/>
          </p:nvPicPr>
          <p:blipFill rotWithShape="1">
            <a:blip r:embed="rId12"/>
            <a:srcRect r="30328" b="38781"/>
            <a:stretch/>
          </p:blipFill>
          <p:spPr>
            <a:xfrm>
              <a:off x="7704296" y="2148854"/>
              <a:ext cx="2527864" cy="2194560"/>
            </a:xfrm>
            <a:prstGeom prst="rect">
              <a:avLst/>
            </a:prstGeom>
            <a:effectLst>
              <a:softEdge rad="127000"/>
            </a:effectLst>
          </p:spPr>
        </p:pic>
        <p:pic>
          <p:nvPicPr>
            <p:cNvPr id="16" name="Picture 15">
              <a:extLst>
                <a:ext uri="{FF2B5EF4-FFF2-40B4-BE49-F238E27FC236}">
                  <a16:creationId xmlns:a16="http://schemas.microsoft.com/office/drawing/2014/main" id="{CEBABB2F-38C3-429A-9DD3-2D8305633B57}"/>
                </a:ext>
              </a:extLst>
            </p:cNvPr>
            <p:cNvPicPr>
              <a:picLocks noChangeAspect="1"/>
            </p:cNvPicPr>
            <p:nvPr/>
          </p:nvPicPr>
          <p:blipFill>
            <a:blip r:embed="rId13"/>
            <a:stretch>
              <a:fillRect/>
            </a:stretch>
          </p:blipFill>
          <p:spPr>
            <a:xfrm>
              <a:off x="3948642" y="2148854"/>
              <a:ext cx="3901440" cy="2194560"/>
            </a:xfrm>
            <a:prstGeom prst="rect">
              <a:avLst/>
            </a:prstGeom>
            <a:effectLst>
              <a:softEdge rad="127000"/>
            </a:effectLst>
          </p:spPr>
        </p:pic>
        <p:pic>
          <p:nvPicPr>
            <p:cNvPr id="19" name="Picture 18">
              <a:extLst>
                <a:ext uri="{FF2B5EF4-FFF2-40B4-BE49-F238E27FC236}">
                  <a16:creationId xmlns:a16="http://schemas.microsoft.com/office/drawing/2014/main" id="{CBCED031-01B2-4E37-9978-7204C206214F}"/>
                </a:ext>
              </a:extLst>
            </p:cNvPr>
            <p:cNvPicPr>
              <a:picLocks noChangeAspect="1"/>
            </p:cNvPicPr>
            <p:nvPr/>
          </p:nvPicPr>
          <p:blipFill rotWithShape="1">
            <a:blip r:embed="rId14"/>
            <a:srcRect l="12470" r="15716"/>
            <a:stretch/>
          </p:blipFill>
          <p:spPr>
            <a:xfrm>
              <a:off x="2977751" y="411513"/>
              <a:ext cx="853432" cy="1463040"/>
            </a:xfrm>
            <a:prstGeom prst="rect">
              <a:avLst/>
            </a:prstGeom>
            <a:effectLst>
              <a:softEdge rad="127000"/>
            </a:effectLst>
          </p:spPr>
        </p:pic>
        <p:pic>
          <p:nvPicPr>
            <p:cNvPr id="21" name="Picture 20">
              <a:extLst>
                <a:ext uri="{FF2B5EF4-FFF2-40B4-BE49-F238E27FC236}">
                  <a16:creationId xmlns:a16="http://schemas.microsoft.com/office/drawing/2014/main" id="{B1494BC7-1EC3-434C-A890-287F1B8FCA9B}"/>
                </a:ext>
              </a:extLst>
            </p:cNvPr>
            <p:cNvPicPr>
              <a:picLocks noChangeAspect="1"/>
            </p:cNvPicPr>
            <p:nvPr/>
          </p:nvPicPr>
          <p:blipFill rotWithShape="1">
            <a:blip r:embed="rId15"/>
            <a:srcRect l="25410" t="21348" r="17622"/>
            <a:stretch/>
          </p:blipFill>
          <p:spPr>
            <a:xfrm>
              <a:off x="10107822" y="0"/>
              <a:ext cx="2119363" cy="2194560"/>
            </a:xfrm>
            <a:prstGeom prst="rect">
              <a:avLst/>
            </a:prstGeom>
            <a:effectLst>
              <a:softEdge rad="127000"/>
            </a:effectLst>
          </p:spPr>
        </p:pic>
        <p:pic>
          <p:nvPicPr>
            <p:cNvPr id="23" name="Picture 22">
              <a:extLst>
                <a:ext uri="{FF2B5EF4-FFF2-40B4-BE49-F238E27FC236}">
                  <a16:creationId xmlns:a16="http://schemas.microsoft.com/office/drawing/2014/main" id="{70193306-107D-4B3B-8110-D2AC6123E54B}"/>
                </a:ext>
              </a:extLst>
            </p:cNvPr>
            <p:cNvPicPr>
              <a:picLocks noChangeAspect="1"/>
            </p:cNvPicPr>
            <p:nvPr/>
          </p:nvPicPr>
          <p:blipFill rotWithShape="1">
            <a:blip r:embed="rId16"/>
            <a:srcRect l="64738" t="57996" r="3669" b="7405"/>
            <a:stretch/>
          </p:blipFill>
          <p:spPr>
            <a:xfrm>
              <a:off x="10760200" y="2152958"/>
              <a:ext cx="1462213" cy="2194560"/>
            </a:xfrm>
            <a:prstGeom prst="rect">
              <a:avLst/>
            </a:prstGeom>
            <a:effectLst>
              <a:softEdge rad="127000"/>
            </a:effectLst>
          </p:spPr>
        </p:pic>
        <p:pic>
          <p:nvPicPr>
            <p:cNvPr id="30" name="Picture 29">
              <a:extLst>
                <a:ext uri="{FF2B5EF4-FFF2-40B4-BE49-F238E27FC236}">
                  <a16:creationId xmlns:a16="http://schemas.microsoft.com/office/drawing/2014/main" id="{AC249442-C612-40C3-A9C4-80026A51E417}"/>
                </a:ext>
              </a:extLst>
            </p:cNvPr>
            <p:cNvPicPr>
              <a:picLocks noChangeAspect="1"/>
            </p:cNvPicPr>
            <p:nvPr/>
          </p:nvPicPr>
          <p:blipFill rotWithShape="1">
            <a:blip r:embed="rId17"/>
            <a:srcRect l="18736" t="12239" r="23931" b="36694"/>
            <a:stretch/>
          </p:blipFill>
          <p:spPr>
            <a:xfrm rot="5400000">
              <a:off x="8657532" y="457200"/>
              <a:ext cx="1916311" cy="1280160"/>
            </a:xfrm>
            <a:prstGeom prst="rect">
              <a:avLst/>
            </a:prstGeom>
            <a:effectLst>
              <a:softEdge rad="127000"/>
            </a:effectLst>
          </p:spPr>
        </p:pic>
        <p:pic>
          <p:nvPicPr>
            <p:cNvPr id="2050" name="Picture 2" descr="http://www.amca.org/assets/staffmember/MichaelI2.jpg">
              <a:extLst>
                <a:ext uri="{FF2B5EF4-FFF2-40B4-BE49-F238E27FC236}">
                  <a16:creationId xmlns:a16="http://schemas.microsoft.com/office/drawing/2014/main" id="{D0186BD4-9B8C-4235-8E7C-1C8400B4F65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230840" y="4617695"/>
              <a:ext cx="728594" cy="1097280"/>
            </a:xfrm>
            <a:prstGeom prst="rect">
              <a:avLst/>
            </a:prstGeom>
            <a:effectLst>
              <a:softEdge rad="63500"/>
            </a:effectLst>
            <a:extLst>
              <a:ext uri="{909E8E84-426E-40DD-AFC4-6F175D3DCCD1}">
                <a14:hiddenFill xmlns:a14="http://schemas.microsoft.com/office/drawing/2010/main">
                  <a:solidFill>
                    <a:srgbClr val="FFFFFF"/>
                  </a:solidFill>
                </a14:hiddenFill>
              </a:ext>
            </a:extLst>
          </p:spPr>
        </p:pic>
        <p:pic>
          <p:nvPicPr>
            <p:cNvPr id="2049" name="Picture 2048">
              <a:extLst>
                <a:ext uri="{FF2B5EF4-FFF2-40B4-BE49-F238E27FC236}">
                  <a16:creationId xmlns:a16="http://schemas.microsoft.com/office/drawing/2014/main" id="{C09D3225-1901-491B-9C55-36F456971517}"/>
                </a:ext>
              </a:extLst>
            </p:cNvPr>
            <p:cNvPicPr>
              <a:picLocks noChangeAspect="1"/>
            </p:cNvPicPr>
            <p:nvPr/>
          </p:nvPicPr>
          <p:blipFill>
            <a:blip r:embed="rId19"/>
            <a:stretch>
              <a:fillRect/>
            </a:stretch>
          </p:blipFill>
          <p:spPr>
            <a:xfrm>
              <a:off x="6835242" y="274320"/>
              <a:ext cx="2194560" cy="1645920"/>
            </a:xfrm>
            <a:prstGeom prst="rect">
              <a:avLst/>
            </a:prstGeom>
            <a:effectLst>
              <a:softEdge rad="127000"/>
            </a:effectLst>
          </p:spPr>
        </p:pic>
        <p:pic>
          <p:nvPicPr>
            <p:cNvPr id="36" name="Picture 35" descr="2114341">
              <a:extLst>
                <a:ext uri="{FF2B5EF4-FFF2-40B4-BE49-F238E27FC236}">
                  <a16:creationId xmlns:a16="http://schemas.microsoft.com/office/drawing/2014/main" id="{5AEED72F-8728-4C1D-8D63-A35545CB6E97}"/>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746222" y="4663440"/>
              <a:ext cx="1097280" cy="1656333"/>
            </a:xfrm>
            <a:prstGeom prst="rect">
              <a:avLst/>
            </a:prstGeom>
            <a:effectLst>
              <a:softEdge rad="38100"/>
            </a:effectLst>
          </p:spPr>
        </p:pic>
        <p:pic>
          <p:nvPicPr>
            <p:cNvPr id="2052" name="Picture 2051">
              <a:extLst>
                <a:ext uri="{FF2B5EF4-FFF2-40B4-BE49-F238E27FC236}">
                  <a16:creationId xmlns:a16="http://schemas.microsoft.com/office/drawing/2014/main" id="{91EE8752-7848-407A-983E-74604E809977}"/>
                </a:ext>
              </a:extLst>
            </p:cNvPr>
            <p:cNvPicPr>
              <a:picLocks noChangeAspect="1"/>
            </p:cNvPicPr>
            <p:nvPr/>
          </p:nvPicPr>
          <p:blipFill>
            <a:blip r:embed="rId21"/>
            <a:stretch>
              <a:fillRect/>
            </a:stretch>
          </p:blipFill>
          <p:spPr>
            <a:xfrm rot="5400000">
              <a:off x="10109188" y="4775189"/>
              <a:ext cx="2380356" cy="1785267"/>
            </a:xfrm>
            <a:prstGeom prst="rect">
              <a:avLst/>
            </a:prstGeom>
            <a:effectLst>
              <a:softEdge rad="127000"/>
            </a:effectLst>
          </p:spPr>
        </p:pic>
        <p:pic>
          <p:nvPicPr>
            <p:cNvPr id="2054" name="Picture 2053">
              <a:extLst>
                <a:ext uri="{FF2B5EF4-FFF2-40B4-BE49-F238E27FC236}">
                  <a16:creationId xmlns:a16="http://schemas.microsoft.com/office/drawing/2014/main" id="{986D3AB3-9A6A-430D-B945-9FA5A8010511}"/>
                </a:ext>
              </a:extLst>
            </p:cNvPr>
            <p:cNvPicPr>
              <a:picLocks noChangeAspect="1"/>
            </p:cNvPicPr>
            <p:nvPr/>
          </p:nvPicPr>
          <p:blipFill rotWithShape="1">
            <a:blip r:embed="rId22"/>
            <a:srcRect l="601" r="12775"/>
            <a:stretch/>
          </p:blipFill>
          <p:spPr>
            <a:xfrm>
              <a:off x="1875552" y="2148854"/>
              <a:ext cx="1463040" cy="1463040"/>
            </a:xfrm>
            <a:prstGeom prst="rect">
              <a:avLst/>
            </a:prstGeom>
            <a:effectLst>
              <a:softEdge rad="127000"/>
            </a:effectLst>
          </p:spPr>
        </p:pic>
        <p:pic>
          <p:nvPicPr>
            <p:cNvPr id="2058" name="Picture 2057">
              <a:extLst>
                <a:ext uri="{FF2B5EF4-FFF2-40B4-BE49-F238E27FC236}">
                  <a16:creationId xmlns:a16="http://schemas.microsoft.com/office/drawing/2014/main" id="{A0AEF94E-C5C4-4202-A75F-757D5B5269ED}"/>
                </a:ext>
              </a:extLst>
            </p:cNvPr>
            <p:cNvPicPr>
              <a:picLocks noChangeAspect="1"/>
            </p:cNvPicPr>
            <p:nvPr/>
          </p:nvPicPr>
          <p:blipFill>
            <a:blip r:embed="rId23"/>
            <a:stretch>
              <a:fillRect/>
            </a:stretch>
          </p:blipFill>
          <p:spPr>
            <a:xfrm>
              <a:off x="3200232" y="5760720"/>
              <a:ext cx="759202" cy="1070488"/>
            </a:xfrm>
            <a:prstGeom prst="rect">
              <a:avLst/>
            </a:prstGeom>
            <a:effectLst>
              <a:softEdge rad="63500"/>
            </a:effectLst>
          </p:spPr>
        </p:pic>
        <p:pic>
          <p:nvPicPr>
            <p:cNvPr id="2060" name="Picture 2059">
              <a:extLst>
                <a:ext uri="{FF2B5EF4-FFF2-40B4-BE49-F238E27FC236}">
                  <a16:creationId xmlns:a16="http://schemas.microsoft.com/office/drawing/2014/main" id="{F552D26E-1A67-4404-8068-58DCC1EE2035}"/>
                </a:ext>
              </a:extLst>
            </p:cNvPr>
            <p:cNvPicPr>
              <a:picLocks noChangeAspect="1"/>
            </p:cNvPicPr>
            <p:nvPr/>
          </p:nvPicPr>
          <p:blipFill>
            <a:blip r:embed="rId24"/>
            <a:stretch>
              <a:fillRect/>
            </a:stretch>
          </p:blipFill>
          <p:spPr>
            <a:xfrm>
              <a:off x="3535104" y="2148854"/>
              <a:ext cx="640677" cy="2194560"/>
            </a:xfrm>
            <a:prstGeom prst="rect">
              <a:avLst/>
            </a:prstGeom>
            <a:effectLst>
              <a:softEdge rad="127000"/>
            </a:effectLst>
          </p:spPr>
        </p:pic>
      </p:grpSp>
      <p:sp>
        <p:nvSpPr>
          <p:cNvPr id="31" name="TextBox 30">
            <a:extLst>
              <a:ext uri="{FF2B5EF4-FFF2-40B4-BE49-F238E27FC236}">
                <a16:creationId xmlns:a16="http://schemas.microsoft.com/office/drawing/2014/main" id="{3A3B1D08-C2E5-4069-80E4-A34B81DA5150}"/>
              </a:ext>
            </a:extLst>
          </p:cNvPr>
          <p:cNvSpPr txBox="1"/>
          <p:nvPr/>
        </p:nvSpPr>
        <p:spPr>
          <a:xfrm>
            <a:off x="7741902" y="2150873"/>
            <a:ext cx="4450098" cy="2192541"/>
          </a:xfrm>
          <a:prstGeom prst="rect">
            <a:avLst/>
          </a:prstGeom>
          <a:solidFill>
            <a:schemeClr val="tx1"/>
          </a:solidFill>
          <a:effectLst>
            <a:softEdge rad="127000"/>
          </a:effectLst>
        </p:spPr>
        <p:txBody>
          <a:bodyPr wrap="square" lIns="365760" tIns="91440" rIns="365760" bIns="91440" rtlCol="0" anchor="ctr" anchorCtr="0">
            <a:noAutofit/>
          </a:bodyPr>
          <a:lstStyle/>
          <a:p>
            <a:r>
              <a:rPr lang="en-US" sz="2400" dirty="0">
                <a:solidFill>
                  <a:schemeClr val="bg1"/>
                </a:solidFill>
              </a:rPr>
              <a:t>Think Outside the Box</a:t>
            </a:r>
          </a:p>
        </p:txBody>
      </p:sp>
      <p:sp>
        <p:nvSpPr>
          <p:cNvPr id="32" name="Rectangle 31">
            <a:extLst>
              <a:ext uri="{FF2B5EF4-FFF2-40B4-BE49-F238E27FC236}">
                <a16:creationId xmlns:a16="http://schemas.microsoft.com/office/drawing/2014/main" id="{4F55787A-CDBC-4500-A4D4-7E0BBBF68FF3}"/>
              </a:ext>
            </a:extLst>
          </p:cNvPr>
          <p:cNvSpPr/>
          <p:nvPr/>
        </p:nvSpPr>
        <p:spPr>
          <a:xfrm>
            <a:off x="-8393" y="-30623"/>
            <a:ext cx="9038195" cy="2174592"/>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8808355-42BE-4E6C-ADCB-72DB9CFE395B}"/>
              </a:ext>
            </a:extLst>
          </p:cNvPr>
          <p:cNvSpPr/>
          <p:nvPr/>
        </p:nvSpPr>
        <p:spPr>
          <a:xfrm>
            <a:off x="10161" y="2053221"/>
            <a:ext cx="7687896" cy="148638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2DC1DDC-D086-479A-979B-78F6F9E90A04}"/>
              </a:ext>
            </a:extLst>
          </p:cNvPr>
          <p:cNvSpPr/>
          <p:nvPr/>
        </p:nvSpPr>
        <p:spPr>
          <a:xfrm>
            <a:off x="3200232" y="4247781"/>
            <a:ext cx="8981606" cy="2590251"/>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977C89B-E617-4C09-992D-D5D6D7DAB209}"/>
              </a:ext>
            </a:extLst>
          </p:cNvPr>
          <p:cNvSpPr/>
          <p:nvPr/>
        </p:nvSpPr>
        <p:spPr>
          <a:xfrm>
            <a:off x="9077857" y="0"/>
            <a:ext cx="3114143" cy="240613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D00E21F-DBC6-4723-B24C-3E37ACF95F0D}"/>
              </a:ext>
            </a:extLst>
          </p:cNvPr>
          <p:cNvSpPr/>
          <p:nvPr/>
        </p:nvSpPr>
        <p:spPr>
          <a:xfrm>
            <a:off x="54006" y="5813854"/>
            <a:ext cx="2813458" cy="1017354"/>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9C3BB572-CF32-4BD6-87E0-3D40746E7FCA}"/>
              </a:ext>
            </a:extLst>
          </p:cNvPr>
          <p:cNvSpPr/>
          <p:nvPr/>
        </p:nvSpPr>
        <p:spPr>
          <a:xfrm>
            <a:off x="3130920" y="3539602"/>
            <a:ext cx="4480842" cy="701276"/>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3829099"/>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7C219-64BD-44E9-9D95-989E538CFAD8}"/>
              </a:ext>
            </a:extLst>
          </p:cNvPr>
          <p:cNvSpPr>
            <a:spLocks noGrp="1"/>
          </p:cNvSpPr>
          <p:nvPr>
            <p:ph type="title"/>
          </p:nvPr>
        </p:nvSpPr>
        <p:spPr/>
        <p:txBody>
          <a:bodyPr/>
          <a:lstStyle/>
          <a:p>
            <a:r>
              <a:rPr lang="en-US" dirty="0"/>
              <a:t>Two Things that have Always Been</a:t>
            </a:r>
          </a:p>
        </p:txBody>
      </p:sp>
      <p:pic>
        <p:nvPicPr>
          <p:cNvPr id="5" name="Content Placeholder 4" descr="A large green field with trees in the background&#10;&#10;Description automatically generated">
            <a:extLst>
              <a:ext uri="{FF2B5EF4-FFF2-40B4-BE49-F238E27FC236}">
                <a16:creationId xmlns:a16="http://schemas.microsoft.com/office/drawing/2014/main" id="{76EE7A7B-6B03-48EC-B1A1-55317D255BE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200"/>
          </a:xfrm>
          <a:prstGeom prst="rect">
            <a:avLst/>
          </a:prstGeom>
        </p:spPr>
      </p:pic>
      <p:pic>
        <p:nvPicPr>
          <p:cNvPr id="7" name="Content Placeholder 6" descr="A airplane that is sitting on a runway at an airport&#10;&#10;Description automatically generated">
            <a:extLst>
              <a:ext uri="{FF2B5EF4-FFF2-40B4-BE49-F238E27FC236}">
                <a16:creationId xmlns:a16="http://schemas.microsoft.com/office/drawing/2014/main" id="{F0EC0D32-2F44-4A90-BF08-148ACBBE9B9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193"/>
            <a:ext cx="5737988" cy="2169561"/>
          </a:xfrm>
          <a:prstGeom prst="rect">
            <a:avLst/>
          </a:prstGeom>
          <a:effectLst/>
        </p:spPr>
      </p:pic>
    </p:spTree>
    <p:extLst>
      <p:ext uri="{BB962C8B-B14F-4D97-AF65-F5344CB8AC3E}">
        <p14:creationId xmlns:p14="http://schemas.microsoft.com/office/powerpoint/2010/main" val="4069998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7C219-64BD-44E9-9D95-989E538CFAD8}"/>
              </a:ext>
            </a:extLst>
          </p:cNvPr>
          <p:cNvSpPr>
            <a:spLocks noGrp="1"/>
          </p:cNvSpPr>
          <p:nvPr>
            <p:ph type="title"/>
          </p:nvPr>
        </p:nvSpPr>
        <p:spPr>
          <a:xfrm>
            <a:off x="838200" y="-1743374"/>
            <a:ext cx="10515600" cy="1325563"/>
          </a:xfrm>
        </p:spPr>
        <p:txBody>
          <a:bodyPr/>
          <a:lstStyle/>
          <a:p>
            <a:r>
              <a:rPr lang="en-US" dirty="0"/>
              <a:t>Two Things that have Always Been</a:t>
            </a:r>
          </a:p>
        </p:txBody>
      </p:sp>
      <p:pic>
        <p:nvPicPr>
          <p:cNvPr id="5" name="Content Placeholder 4" descr="A large green field with trees in the background&#10;&#10;Description automatically generated">
            <a:extLst>
              <a:ext uri="{FF2B5EF4-FFF2-40B4-BE49-F238E27FC236}">
                <a16:creationId xmlns:a16="http://schemas.microsoft.com/office/drawing/2014/main" id="{76EE7A7B-6B03-48EC-B1A1-55317D255BE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pic>
        <p:nvPicPr>
          <p:cNvPr id="7" name="Content Placeholder 6" descr="A airplane that is sitting on a runway at an airport&#10;&#10;Description automatically generated">
            <a:extLst>
              <a:ext uri="{FF2B5EF4-FFF2-40B4-BE49-F238E27FC236}">
                <a16:creationId xmlns:a16="http://schemas.microsoft.com/office/drawing/2014/main" id="{F0EC0D32-2F44-4A90-BF08-148ACBBE9B9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3667400" y="2058193"/>
            <a:ext cx="5737988" cy="2169561"/>
          </a:xfrm>
          <a:prstGeom prst="rect">
            <a:avLst/>
          </a:prstGeom>
          <a:effectLst/>
        </p:spPr>
      </p:pic>
    </p:spTree>
    <p:extLst>
      <p:ext uri="{BB962C8B-B14F-4D97-AF65-F5344CB8AC3E}">
        <p14:creationId xmlns:p14="http://schemas.microsoft.com/office/powerpoint/2010/main" val="1214146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7C219-64BD-44E9-9D95-989E538CFAD8}"/>
              </a:ext>
            </a:extLst>
          </p:cNvPr>
          <p:cNvSpPr>
            <a:spLocks noGrp="1"/>
          </p:cNvSpPr>
          <p:nvPr>
            <p:ph type="title"/>
          </p:nvPr>
        </p:nvSpPr>
        <p:spPr>
          <a:xfrm>
            <a:off x="838200" y="-2486075"/>
            <a:ext cx="10515600" cy="1325563"/>
          </a:xfrm>
        </p:spPr>
        <p:txBody>
          <a:bodyPr/>
          <a:lstStyle/>
          <a:p>
            <a:r>
              <a:rPr lang="en-US" dirty="0"/>
              <a:t>Two Things that have Always Been</a:t>
            </a:r>
          </a:p>
        </p:txBody>
      </p:sp>
      <p:pic>
        <p:nvPicPr>
          <p:cNvPr id="5" name="Content Placeholder 4" descr="A large green field with trees in the background&#10;&#10;Description automatically generated">
            <a:extLst>
              <a:ext uri="{FF2B5EF4-FFF2-40B4-BE49-F238E27FC236}">
                <a16:creationId xmlns:a16="http://schemas.microsoft.com/office/drawing/2014/main" id="{76EE7A7B-6B03-48EC-B1A1-55317D255BE9}"/>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990600" y="-613006"/>
            <a:ext cx="493800" cy="370350"/>
          </a:xfrm>
          <a:prstGeom prst="rect">
            <a:avLst/>
          </a:prstGeom>
        </p:spPr>
      </p:pic>
      <p:pic>
        <p:nvPicPr>
          <p:cNvPr id="7" name="Content Placeholder 6" descr="A airplane that is sitting on a runway at an airport&#10;&#10;Description automatically generated">
            <a:extLst>
              <a:ext uri="{FF2B5EF4-FFF2-40B4-BE49-F238E27FC236}">
                <a16:creationId xmlns:a16="http://schemas.microsoft.com/office/drawing/2014/main" id="{F0EC0D32-2F44-4A90-BF08-148ACBBE9B9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543"/>
          <a:stretch/>
        </p:blipFill>
        <p:spPr>
          <a:xfrm>
            <a:off x="0" y="1159637"/>
            <a:ext cx="12192000" cy="4538727"/>
          </a:xfrm>
          <a:prstGeom prst="rect">
            <a:avLst/>
          </a:prstGeom>
          <a:effectLst/>
        </p:spPr>
      </p:pic>
    </p:spTree>
    <p:extLst>
      <p:ext uri="{BB962C8B-B14F-4D97-AF65-F5344CB8AC3E}">
        <p14:creationId xmlns:p14="http://schemas.microsoft.com/office/powerpoint/2010/main" val="1328748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3862E44-D2D5-44EF-9C17-C3E135B36AFA}"/>
              </a:ext>
            </a:extLst>
          </p:cNvPr>
          <p:cNvPicPr>
            <a:picLocks noChangeAspect="1"/>
          </p:cNvPicPr>
          <p:nvPr/>
        </p:nvPicPr>
        <p:blipFill>
          <a:blip r:embed="rId2"/>
          <a:stretch>
            <a:fillRect/>
          </a:stretch>
        </p:blipFill>
        <p:spPr>
          <a:xfrm>
            <a:off x="1108799" y="2243699"/>
            <a:ext cx="3160801" cy="2370601"/>
          </a:xfrm>
          <a:prstGeom prst="rect">
            <a:avLst/>
          </a:prstGeom>
          <a:effectLst>
            <a:softEdge rad="127000"/>
          </a:effectLst>
        </p:spPr>
      </p:pic>
      <p:sp>
        <p:nvSpPr>
          <p:cNvPr id="2" name="Title 1">
            <a:extLst>
              <a:ext uri="{FF2B5EF4-FFF2-40B4-BE49-F238E27FC236}">
                <a16:creationId xmlns:a16="http://schemas.microsoft.com/office/drawing/2014/main" id="{FCF7C219-64BD-44E9-9D95-989E538CFAD8}"/>
              </a:ext>
            </a:extLst>
          </p:cNvPr>
          <p:cNvSpPr>
            <a:spLocks noGrp="1"/>
          </p:cNvSpPr>
          <p:nvPr>
            <p:ph type="title"/>
          </p:nvPr>
        </p:nvSpPr>
        <p:spPr/>
        <p:txBody>
          <a:bodyPr/>
          <a:lstStyle/>
          <a:p>
            <a:r>
              <a:rPr lang="en-US" dirty="0"/>
              <a:t>The Common Thread</a:t>
            </a:r>
          </a:p>
        </p:txBody>
      </p:sp>
      <p:pic>
        <p:nvPicPr>
          <p:cNvPr id="5" name="Content Placeholder 4" descr="A large green field with trees in the background&#10;&#10;Description automatically generated">
            <a:extLst>
              <a:ext uri="{FF2B5EF4-FFF2-40B4-BE49-F238E27FC236}">
                <a16:creationId xmlns:a16="http://schemas.microsoft.com/office/drawing/2014/main" id="{76EE7A7B-6B03-48EC-B1A1-55317D255BE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38200" y="2058194"/>
            <a:ext cx="5181600" cy="3886200"/>
          </a:xfrm>
          <a:prstGeom prst="rect">
            <a:avLst/>
          </a:prstGeom>
        </p:spPr>
      </p:pic>
      <p:pic>
        <p:nvPicPr>
          <p:cNvPr id="7" name="Content Placeholder 6" descr="A airplane that is sitting on a runway at an airport&#10;&#10;Description automatically generated">
            <a:extLst>
              <a:ext uri="{FF2B5EF4-FFF2-40B4-BE49-F238E27FC236}">
                <a16:creationId xmlns:a16="http://schemas.microsoft.com/office/drawing/2014/main" id="{F0EC0D32-2F44-4A90-BF08-148ACBBE9B9D}"/>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172200" y="1474904"/>
            <a:ext cx="5737988" cy="2169561"/>
          </a:xfrm>
          <a:prstGeom prst="rect">
            <a:avLst/>
          </a:prstGeom>
          <a:effectLst/>
        </p:spPr>
      </p:pic>
      <p:pic>
        <p:nvPicPr>
          <p:cNvPr id="6" name="Picture 5">
            <a:extLst>
              <a:ext uri="{FF2B5EF4-FFF2-40B4-BE49-F238E27FC236}">
                <a16:creationId xmlns:a16="http://schemas.microsoft.com/office/drawing/2014/main" id="{759D7E90-ADE4-47AD-8412-3A3D8B21BE7A}"/>
              </a:ext>
            </a:extLst>
          </p:cNvPr>
          <p:cNvPicPr>
            <a:picLocks noChangeAspect="1"/>
          </p:cNvPicPr>
          <p:nvPr/>
        </p:nvPicPr>
        <p:blipFill rotWithShape="1">
          <a:blip r:embed="rId5"/>
          <a:srcRect r="30328" b="38781"/>
          <a:stretch/>
        </p:blipFill>
        <p:spPr>
          <a:xfrm>
            <a:off x="8835050" y="3823200"/>
            <a:ext cx="3075138" cy="2669675"/>
          </a:xfrm>
          <a:prstGeom prst="rect">
            <a:avLst/>
          </a:prstGeom>
          <a:effectLst/>
        </p:spPr>
      </p:pic>
      <p:pic>
        <p:nvPicPr>
          <p:cNvPr id="8" name="Picture 7" descr="A green frog on a plant&#10;&#10;Description automatically generated">
            <a:extLst>
              <a:ext uri="{FF2B5EF4-FFF2-40B4-BE49-F238E27FC236}">
                <a16:creationId xmlns:a16="http://schemas.microsoft.com/office/drawing/2014/main" id="{A37D37D0-60A9-4DFF-B02D-50A2104B011D}"/>
              </a:ext>
            </a:extLst>
          </p:cNvPr>
          <p:cNvPicPr>
            <a:picLocks noChangeAspect="1"/>
          </p:cNvPicPr>
          <p:nvPr/>
        </p:nvPicPr>
        <p:blipFill rotWithShape="1">
          <a:blip r:embed="rId6">
            <a:extLst>
              <a:ext uri="{28A0092B-C50C-407E-A947-70E740481C1C}">
                <a14:useLocalDpi xmlns:a14="http://schemas.microsoft.com/office/drawing/2010/main" val="0"/>
              </a:ext>
            </a:extLst>
          </a:blip>
          <a:srcRect l="44000" t="27334" r="21433" b="43333"/>
          <a:stretch/>
        </p:blipFill>
        <p:spPr>
          <a:xfrm>
            <a:off x="6164953" y="4343390"/>
            <a:ext cx="2515563" cy="1601004"/>
          </a:xfrm>
          <a:prstGeom prst="rect">
            <a:avLst/>
          </a:prstGeom>
        </p:spPr>
      </p:pic>
    </p:spTree>
    <p:extLst>
      <p:ext uri="{BB962C8B-B14F-4D97-AF65-F5344CB8AC3E}">
        <p14:creationId xmlns:p14="http://schemas.microsoft.com/office/powerpoint/2010/main" val="3996977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rainbow over a body of water&#10;&#10;Description automatically generated">
            <a:extLst>
              <a:ext uri="{FF2B5EF4-FFF2-40B4-BE49-F238E27FC236}">
                <a16:creationId xmlns:a16="http://schemas.microsoft.com/office/drawing/2014/main" id="{1C477102-0764-43A2-A144-FCD0D860CEA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6355556"/>
            <a:ext cx="5181600" cy="3886200"/>
          </a:xfrm>
        </p:spPr>
      </p:pic>
      <p:sp>
        <p:nvSpPr>
          <p:cNvPr id="18" name="Content Placeholder 17">
            <a:extLst>
              <a:ext uri="{FF2B5EF4-FFF2-40B4-BE49-F238E27FC236}">
                <a16:creationId xmlns:a16="http://schemas.microsoft.com/office/drawing/2014/main" id="{4A0C5082-1463-4C84-AADE-8DAFD84236D2}"/>
              </a:ext>
            </a:extLst>
          </p:cNvPr>
          <p:cNvSpPr>
            <a:spLocks noGrp="1"/>
          </p:cNvSpPr>
          <p:nvPr>
            <p:ph sz="half" idx="1"/>
          </p:nvPr>
        </p:nvSpPr>
        <p:spPr>
          <a:xfrm>
            <a:off x="838200" y="-6080656"/>
            <a:ext cx="5181600" cy="4351338"/>
          </a:xfrm>
        </p:spPr>
        <p:txBody>
          <a:bodyPr>
            <a:normAutofit/>
          </a:bodyPr>
          <a:lstStyle/>
          <a:p>
            <a:pPr marL="0" indent="0">
              <a:buNone/>
            </a:pPr>
            <a:r>
              <a:rPr lang="en-US" sz="2400" dirty="0"/>
              <a:t>Mentor Characteristics</a:t>
            </a:r>
          </a:p>
          <a:p>
            <a:r>
              <a:rPr lang="en-US" sz="2400" dirty="0"/>
              <a:t>Mentor share their passion </a:t>
            </a:r>
          </a:p>
          <a:p>
            <a:r>
              <a:rPr lang="en-US" sz="2400" dirty="0"/>
              <a:t>Mentors provides guidance by leading you, not telling you</a:t>
            </a:r>
          </a:p>
          <a:p>
            <a:r>
              <a:rPr lang="en-US" sz="2400" dirty="0"/>
              <a:t>Mentors follow up</a:t>
            </a:r>
          </a:p>
          <a:p>
            <a:endParaRPr lang="en-US" sz="2400" dirty="0"/>
          </a:p>
        </p:txBody>
      </p:sp>
      <p:sp>
        <p:nvSpPr>
          <p:cNvPr id="2" name="Title 1">
            <a:extLst>
              <a:ext uri="{FF2B5EF4-FFF2-40B4-BE49-F238E27FC236}">
                <a16:creationId xmlns:a16="http://schemas.microsoft.com/office/drawing/2014/main" id="{FCF7C219-64BD-44E9-9D95-989E538CFAD8}"/>
              </a:ext>
            </a:extLst>
          </p:cNvPr>
          <p:cNvSpPr>
            <a:spLocks noGrp="1"/>
          </p:cNvSpPr>
          <p:nvPr>
            <p:ph type="title"/>
          </p:nvPr>
        </p:nvSpPr>
        <p:spPr/>
        <p:txBody>
          <a:bodyPr/>
          <a:lstStyle/>
          <a:p>
            <a:r>
              <a:rPr lang="en-US" dirty="0"/>
              <a:t>An Underlying Connection with the Earth</a:t>
            </a:r>
          </a:p>
        </p:txBody>
      </p:sp>
      <p:pic>
        <p:nvPicPr>
          <p:cNvPr id="8" name="Picture 7">
            <a:extLst>
              <a:ext uri="{FF2B5EF4-FFF2-40B4-BE49-F238E27FC236}">
                <a16:creationId xmlns:a16="http://schemas.microsoft.com/office/drawing/2014/main" id="{3086F5C1-C3F1-4556-AC31-96725B380889}"/>
              </a:ext>
            </a:extLst>
          </p:cNvPr>
          <p:cNvPicPr>
            <a:picLocks noChangeAspect="1"/>
          </p:cNvPicPr>
          <p:nvPr/>
        </p:nvPicPr>
        <p:blipFill>
          <a:blip r:embed="rId3"/>
          <a:stretch>
            <a:fillRect/>
          </a:stretch>
        </p:blipFill>
        <p:spPr>
          <a:xfrm>
            <a:off x="6370316" y="1508781"/>
            <a:ext cx="5664043" cy="2784084"/>
          </a:xfrm>
          <a:prstGeom prst="rect">
            <a:avLst/>
          </a:prstGeom>
        </p:spPr>
      </p:pic>
      <p:pic>
        <p:nvPicPr>
          <p:cNvPr id="10" name="Picture 9">
            <a:extLst>
              <a:ext uri="{FF2B5EF4-FFF2-40B4-BE49-F238E27FC236}">
                <a16:creationId xmlns:a16="http://schemas.microsoft.com/office/drawing/2014/main" id="{65613D74-DBC6-4C9D-BB7A-A60DD0F1A857}"/>
              </a:ext>
            </a:extLst>
          </p:cNvPr>
          <p:cNvPicPr>
            <a:picLocks noChangeAspect="1"/>
          </p:cNvPicPr>
          <p:nvPr/>
        </p:nvPicPr>
        <p:blipFill rotWithShape="1">
          <a:blip r:embed="rId4"/>
          <a:srcRect l="601" r="12775"/>
          <a:stretch/>
        </p:blipFill>
        <p:spPr>
          <a:xfrm>
            <a:off x="9729462" y="4434829"/>
            <a:ext cx="2304897" cy="2304897"/>
          </a:xfrm>
          <a:prstGeom prst="rect">
            <a:avLst/>
          </a:prstGeom>
        </p:spPr>
      </p:pic>
      <p:sp>
        <p:nvSpPr>
          <p:cNvPr id="15" name="Content Placeholder 3">
            <a:extLst>
              <a:ext uri="{FF2B5EF4-FFF2-40B4-BE49-F238E27FC236}">
                <a16:creationId xmlns:a16="http://schemas.microsoft.com/office/drawing/2014/main" id="{B22CAE20-66C1-40F0-8322-67B9BB4BDC6C}"/>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pic>
        <p:nvPicPr>
          <p:cNvPr id="19" name="Content Placeholder 4" descr="A large green field with trees in the background&#10;&#10;Description automatically generated">
            <a:extLst>
              <a:ext uri="{FF2B5EF4-FFF2-40B4-BE49-F238E27FC236}">
                <a16:creationId xmlns:a16="http://schemas.microsoft.com/office/drawing/2014/main" id="{14F91E46-6EDE-45ED-9DEE-852F1D63E9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880100"/>
            <a:ext cx="5181600" cy="3886200"/>
          </a:xfrm>
          <a:prstGeom prst="rect">
            <a:avLst/>
          </a:prstGeom>
        </p:spPr>
      </p:pic>
    </p:spTree>
    <p:extLst>
      <p:ext uri="{BB962C8B-B14F-4D97-AF65-F5344CB8AC3E}">
        <p14:creationId xmlns:p14="http://schemas.microsoft.com/office/powerpoint/2010/main" val="1376098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3862E44-D2D5-44EF-9C17-C3E135B36AFA}"/>
              </a:ext>
            </a:extLst>
          </p:cNvPr>
          <p:cNvPicPr>
            <a:picLocks noChangeAspect="1"/>
          </p:cNvPicPr>
          <p:nvPr/>
        </p:nvPicPr>
        <p:blipFill>
          <a:blip r:embed="rId2"/>
          <a:stretch>
            <a:fillRect/>
          </a:stretch>
        </p:blipFill>
        <p:spPr>
          <a:xfrm>
            <a:off x="2682241" y="1737360"/>
            <a:ext cx="6827519" cy="5120640"/>
          </a:xfrm>
          <a:prstGeom prst="rect">
            <a:avLst/>
          </a:prstGeom>
          <a:effectLst/>
        </p:spPr>
      </p:pic>
      <p:sp>
        <p:nvSpPr>
          <p:cNvPr id="2" name="Title 1">
            <a:extLst>
              <a:ext uri="{FF2B5EF4-FFF2-40B4-BE49-F238E27FC236}">
                <a16:creationId xmlns:a16="http://schemas.microsoft.com/office/drawing/2014/main" id="{FCF7C219-64BD-44E9-9D95-989E538CFAD8}"/>
              </a:ext>
            </a:extLst>
          </p:cNvPr>
          <p:cNvSpPr>
            <a:spLocks noGrp="1"/>
          </p:cNvSpPr>
          <p:nvPr>
            <p:ph type="title"/>
          </p:nvPr>
        </p:nvSpPr>
        <p:spPr/>
        <p:txBody>
          <a:bodyPr/>
          <a:lstStyle/>
          <a:p>
            <a:r>
              <a:rPr lang="en-US" dirty="0"/>
              <a:t>I Also Liked to Build Things</a:t>
            </a:r>
          </a:p>
        </p:txBody>
      </p:sp>
      <p:pic>
        <p:nvPicPr>
          <p:cNvPr id="5" name="Content Placeholder 4" descr="A large green field with trees in the background&#10;&#10;Description automatically generated">
            <a:extLst>
              <a:ext uri="{FF2B5EF4-FFF2-40B4-BE49-F238E27FC236}">
                <a16:creationId xmlns:a16="http://schemas.microsoft.com/office/drawing/2014/main" id="{76EE7A7B-6B03-48EC-B1A1-55317D255BE9}"/>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872200" y="7220594"/>
            <a:ext cx="5181600" cy="3886200"/>
          </a:xfrm>
          <a:prstGeom prst="rect">
            <a:avLst/>
          </a:prstGeom>
        </p:spPr>
      </p:pic>
      <p:pic>
        <p:nvPicPr>
          <p:cNvPr id="7" name="Content Placeholder 6" descr="A airplane that is sitting on a runway at an airport&#10;&#10;Description automatically generated">
            <a:extLst>
              <a:ext uri="{FF2B5EF4-FFF2-40B4-BE49-F238E27FC236}">
                <a16:creationId xmlns:a16="http://schemas.microsoft.com/office/drawing/2014/main" id="{F0EC0D32-2F44-4A90-BF08-148ACBBE9B9D}"/>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3022179" y="-2471454"/>
            <a:ext cx="5737988" cy="2169561"/>
          </a:xfrm>
          <a:prstGeom prst="rect">
            <a:avLst/>
          </a:prstGeom>
          <a:effectLst/>
        </p:spPr>
      </p:pic>
      <p:pic>
        <p:nvPicPr>
          <p:cNvPr id="6" name="Picture 5">
            <a:extLst>
              <a:ext uri="{FF2B5EF4-FFF2-40B4-BE49-F238E27FC236}">
                <a16:creationId xmlns:a16="http://schemas.microsoft.com/office/drawing/2014/main" id="{759D7E90-ADE4-47AD-8412-3A3D8B21BE7A}"/>
              </a:ext>
            </a:extLst>
          </p:cNvPr>
          <p:cNvPicPr>
            <a:picLocks noChangeAspect="1"/>
          </p:cNvPicPr>
          <p:nvPr/>
        </p:nvPicPr>
        <p:blipFill rotWithShape="1">
          <a:blip r:embed="rId5"/>
          <a:srcRect r="30328" b="38781"/>
          <a:stretch/>
        </p:blipFill>
        <p:spPr>
          <a:xfrm>
            <a:off x="13952481" y="3823200"/>
            <a:ext cx="3075138" cy="2669675"/>
          </a:xfrm>
          <a:prstGeom prst="rect">
            <a:avLst/>
          </a:prstGeom>
          <a:effectLst/>
        </p:spPr>
      </p:pic>
      <p:pic>
        <p:nvPicPr>
          <p:cNvPr id="8" name="Picture 7">
            <a:extLst>
              <a:ext uri="{FF2B5EF4-FFF2-40B4-BE49-F238E27FC236}">
                <a16:creationId xmlns:a16="http://schemas.microsoft.com/office/drawing/2014/main" id="{3086F5C1-C3F1-4556-AC31-96725B380889}"/>
              </a:ext>
            </a:extLst>
          </p:cNvPr>
          <p:cNvPicPr>
            <a:picLocks noChangeAspect="1"/>
          </p:cNvPicPr>
          <p:nvPr/>
        </p:nvPicPr>
        <p:blipFill>
          <a:blip r:embed="rId6"/>
          <a:stretch>
            <a:fillRect/>
          </a:stretch>
        </p:blipFill>
        <p:spPr>
          <a:xfrm>
            <a:off x="12883208" y="479295"/>
            <a:ext cx="5213684" cy="2562716"/>
          </a:xfrm>
          <a:prstGeom prst="rect">
            <a:avLst/>
          </a:prstGeom>
        </p:spPr>
      </p:pic>
      <p:pic>
        <p:nvPicPr>
          <p:cNvPr id="10" name="Picture 9">
            <a:extLst>
              <a:ext uri="{FF2B5EF4-FFF2-40B4-BE49-F238E27FC236}">
                <a16:creationId xmlns:a16="http://schemas.microsoft.com/office/drawing/2014/main" id="{65613D74-DBC6-4C9D-BB7A-A60DD0F1A857}"/>
              </a:ext>
            </a:extLst>
          </p:cNvPr>
          <p:cNvPicPr>
            <a:picLocks noChangeAspect="1"/>
          </p:cNvPicPr>
          <p:nvPr/>
        </p:nvPicPr>
        <p:blipFill rotWithShape="1">
          <a:blip r:embed="rId7"/>
          <a:srcRect l="601" r="12775"/>
          <a:stretch/>
        </p:blipFill>
        <p:spPr>
          <a:xfrm>
            <a:off x="7214360" y="9470425"/>
            <a:ext cx="2682012" cy="2682012"/>
          </a:xfrm>
          <a:prstGeom prst="rect">
            <a:avLst/>
          </a:prstGeom>
          <a:effectLst>
            <a:outerShdw blurRad="50800" dist="38100" dir="2700000" algn="tl" rotWithShape="0">
              <a:prstClr val="black">
                <a:alpha val="40000"/>
              </a:prstClr>
            </a:outerShdw>
            <a:softEdge rad="127000"/>
          </a:effectLst>
        </p:spPr>
      </p:pic>
    </p:spTree>
    <p:extLst>
      <p:ext uri="{BB962C8B-B14F-4D97-AF65-F5344CB8AC3E}">
        <p14:creationId xmlns:p14="http://schemas.microsoft.com/office/powerpoint/2010/main" val="33206304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6E7972D4-F981-4EA3-80E4-BCE80C11FB8C}"/>
              </a:ext>
            </a:extLst>
          </p:cNvPr>
          <p:cNvSpPr>
            <a:spLocks noGrp="1"/>
          </p:cNvSpPr>
          <p:nvPr>
            <p:ph sz="half" idx="2"/>
          </p:nvPr>
        </p:nvSpPr>
        <p:spPr/>
        <p:txBody>
          <a:bodyPr/>
          <a:lstStyle/>
          <a:p>
            <a:endParaRPr lang="en-US" dirty="0"/>
          </a:p>
        </p:txBody>
      </p:sp>
      <p:sp>
        <p:nvSpPr>
          <p:cNvPr id="18" name="Content Placeholder 17">
            <a:extLst>
              <a:ext uri="{FF2B5EF4-FFF2-40B4-BE49-F238E27FC236}">
                <a16:creationId xmlns:a16="http://schemas.microsoft.com/office/drawing/2014/main" id="{4A0C5082-1463-4C84-AADE-8DAFD84236D2}"/>
              </a:ext>
            </a:extLst>
          </p:cNvPr>
          <p:cNvSpPr>
            <a:spLocks noGrp="1"/>
          </p:cNvSpPr>
          <p:nvPr>
            <p:ph sz="half" idx="1"/>
          </p:nvPr>
        </p:nvSpPr>
        <p:spPr/>
        <p:txBody>
          <a:bodyPr>
            <a:normAutofit/>
          </a:bodyPr>
          <a:lstStyle/>
          <a:p>
            <a:pPr marL="0" indent="0">
              <a:buNone/>
            </a:pPr>
            <a:r>
              <a:rPr lang="en-US" sz="2400" dirty="0"/>
              <a:t>Mentor Characteristics</a:t>
            </a:r>
          </a:p>
          <a:p>
            <a:r>
              <a:rPr lang="en-US" sz="2400" dirty="0"/>
              <a:t>Mentor share their passion </a:t>
            </a:r>
          </a:p>
          <a:p>
            <a:r>
              <a:rPr lang="en-US" sz="2400" dirty="0"/>
              <a:t>Mentors provides guidance by leading you, not telling you</a:t>
            </a:r>
          </a:p>
          <a:p>
            <a:r>
              <a:rPr lang="en-US" sz="2400" dirty="0"/>
              <a:t>Mentors follow up</a:t>
            </a:r>
          </a:p>
          <a:p>
            <a:endParaRPr lang="en-US" sz="2400" dirty="0"/>
          </a:p>
        </p:txBody>
      </p:sp>
      <p:pic>
        <p:nvPicPr>
          <p:cNvPr id="9" name="Picture 8">
            <a:extLst>
              <a:ext uri="{FF2B5EF4-FFF2-40B4-BE49-F238E27FC236}">
                <a16:creationId xmlns:a16="http://schemas.microsoft.com/office/drawing/2014/main" id="{B3862E44-D2D5-44EF-9C17-C3E135B36AFA}"/>
              </a:ext>
            </a:extLst>
          </p:cNvPr>
          <p:cNvPicPr>
            <a:picLocks noChangeAspect="1"/>
          </p:cNvPicPr>
          <p:nvPr/>
        </p:nvPicPr>
        <p:blipFill>
          <a:blip r:embed="rId2"/>
          <a:stretch>
            <a:fillRect/>
          </a:stretch>
        </p:blipFill>
        <p:spPr>
          <a:xfrm>
            <a:off x="6172199" y="1825624"/>
            <a:ext cx="5181599" cy="3886199"/>
          </a:xfrm>
          <a:prstGeom prst="rect">
            <a:avLst/>
          </a:prstGeom>
          <a:effectLst/>
        </p:spPr>
      </p:pic>
      <p:sp>
        <p:nvSpPr>
          <p:cNvPr id="2" name="Title 1">
            <a:extLst>
              <a:ext uri="{FF2B5EF4-FFF2-40B4-BE49-F238E27FC236}">
                <a16:creationId xmlns:a16="http://schemas.microsoft.com/office/drawing/2014/main" id="{FCF7C219-64BD-44E9-9D95-989E538CFAD8}"/>
              </a:ext>
            </a:extLst>
          </p:cNvPr>
          <p:cNvSpPr>
            <a:spLocks noGrp="1"/>
          </p:cNvSpPr>
          <p:nvPr>
            <p:ph type="title"/>
          </p:nvPr>
        </p:nvSpPr>
        <p:spPr/>
        <p:txBody>
          <a:bodyPr/>
          <a:lstStyle/>
          <a:p>
            <a:r>
              <a:rPr lang="en-US" dirty="0"/>
              <a:t>I Also Liked to Build Things</a:t>
            </a:r>
          </a:p>
        </p:txBody>
      </p:sp>
      <p:pic>
        <p:nvPicPr>
          <p:cNvPr id="6" name="Picture 5">
            <a:extLst>
              <a:ext uri="{FF2B5EF4-FFF2-40B4-BE49-F238E27FC236}">
                <a16:creationId xmlns:a16="http://schemas.microsoft.com/office/drawing/2014/main" id="{759D7E90-ADE4-47AD-8412-3A3D8B21BE7A}"/>
              </a:ext>
            </a:extLst>
          </p:cNvPr>
          <p:cNvPicPr>
            <a:picLocks noChangeAspect="1"/>
          </p:cNvPicPr>
          <p:nvPr/>
        </p:nvPicPr>
        <p:blipFill rotWithShape="1">
          <a:blip r:embed="rId3"/>
          <a:srcRect r="30328" b="38781"/>
          <a:stretch/>
        </p:blipFill>
        <p:spPr>
          <a:xfrm>
            <a:off x="13952481" y="3823200"/>
            <a:ext cx="3075138" cy="2669675"/>
          </a:xfrm>
          <a:prstGeom prst="rect">
            <a:avLst/>
          </a:prstGeom>
          <a:effectLst/>
        </p:spPr>
      </p:pic>
      <p:pic>
        <p:nvPicPr>
          <p:cNvPr id="8" name="Picture 7">
            <a:extLst>
              <a:ext uri="{FF2B5EF4-FFF2-40B4-BE49-F238E27FC236}">
                <a16:creationId xmlns:a16="http://schemas.microsoft.com/office/drawing/2014/main" id="{3086F5C1-C3F1-4556-AC31-96725B380889}"/>
              </a:ext>
            </a:extLst>
          </p:cNvPr>
          <p:cNvPicPr>
            <a:picLocks noChangeAspect="1"/>
          </p:cNvPicPr>
          <p:nvPr/>
        </p:nvPicPr>
        <p:blipFill>
          <a:blip r:embed="rId4"/>
          <a:stretch>
            <a:fillRect/>
          </a:stretch>
        </p:blipFill>
        <p:spPr>
          <a:xfrm>
            <a:off x="12883208" y="479295"/>
            <a:ext cx="5213684" cy="2562716"/>
          </a:xfrm>
          <a:prstGeom prst="rect">
            <a:avLst/>
          </a:prstGeom>
        </p:spPr>
      </p:pic>
      <p:pic>
        <p:nvPicPr>
          <p:cNvPr id="10" name="Picture 9">
            <a:extLst>
              <a:ext uri="{FF2B5EF4-FFF2-40B4-BE49-F238E27FC236}">
                <a16:creationId xmlns:a16="http://schemas.microsoft.com/office/drawing/2014/main" id="{65613D74-DBC6-4C9D-BB7A-A60DD0F1A857}"/>
              </a:ext>
            </a:extLst>
          </p:cNvPr>
          <p:cNvPicPr>
            <a:picLocks noChangeAspect="1"/>
          </p:cNvPicPr>
          <p:nvPr/>
        </p:nvPicPr>
        <p:blipFill rotWithShape="1">
          <a:blip r:embed="rId5"/>
          <a:srcRect l="601" r="12775"/>
          <a:stretch/>
        </p:blipFill>
        <p:spPr>
          <a:xfrm>
            <a:off x="7214360" y="9470425"/>
            <a:ext cx="2682012" cy="2682012"/>
          </a:xfrm>
          <a:prstGeom prst="rect">
            <a:avLst/>
          </a:prstGeom>
          <a:effectLst>
            <a:outerShdw blurRad="50800" dist="38100" dir="2700000" algn="tl" rotWithShape="0">
              <a:prstClr val="black">
                <a:alpha val="40000"/>
              </a:prstClr>
            </a:outerShdw>
            <a:softEdge rad="127000"/>
          </a:effectLst>
        </p:spPr>
      </p:pic>
      <p:sp>
        <p:nvSpPr>
          <p:cNvPr id="15" name="Content Placeholder 3">
            <a:extLst>
              <a:ext uri="{FF2B5EF4-FFF2-40B4-BE49-F238E27FC236}">
                <a16:creationId xmlns:a16="http://schemas.microsoft.com/office/drawing/2014/main" id="{B22CAE20-66C1-40F0-8322-67B9BB4BDC6C}"/>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pic>
        <p:nvPicPr>
          <p:cNvPr id="19" name="Content Placeholder 4" descr="A large green field with trees in the background&#10;&#10;Description automatically generated">
            <a:extLst>
              <a:ext uri="{FF2B5EF4-FFF2-40B4-BE49-F238E27FC236}">
                <a16:creationId xmlns:a16="http://schemas.microsoft.com/office/drawing/2014/main" id="{14F91E46-6EDE-45ED-9DEE-852F1D63E9E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25314" y="1880100"/>
            <a:ext cx="5181600" cy="3886200"/>
          </a:xfrm>
          <a:prstGeom prst="rect">
            <a:avLst/>
          </a:prstGeom>
        </p:spPr>
      </p:pic>
      <p:pic>
        <p:nvPicPr>
          <p:cNvPr id="23" name="Content Placeholder 6" descr="A airplane that is sitting on a runway at an airport&#10;&#10;Description automatically generated">
            <a:extLst>
              <a:ext uri="{FF2B5EF4-FFF2-40B4-BE49-F238E27FC236}">
                <a16:creationId xmlns:a16="http://schemas.microsoft.com/office/drawing/2014/main" id="{933E9BDF-08CD-4644-9A8D-1532BA739F0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045364" y="-2423096"/>
            <a:ext cx="5181600" cy="1959188"/>
          </a:xfrm>
          <a:prstGeom prst="rect">
            <a:avLst/>
          </a:prstGeom>
          <a:effectLst/>
        </p:spPr>
      </p:pic>
    </p:spTree>
    <p:extLst>
      <p:ext uri="{BB962C8B-B14F-4D97-AF65-F5344CB8AC3E}">
        <p14:creationId xmlns:p14="http://schemas.microsoft.com/office/powerpoint/2010/main" val="3876651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rainbow over a body of water&#10;&#10;Description automatically generated">
            <a:extLst>
              <a:ext uri="{FF2B5EF4-FFF2-40B4-BE49-F238E27FC236}">
                <a16:creationId xmlns:a16="http://schemas.microsoft.com/office/drawing/2014/main" id="{1C477102-0764-43A2-A144-FCD0D860CEA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p:spPr>
      </p:pic>
      <p:sp>
        <p:nvSpPr>
          <p:cNvPr id="18" name="Content Placeholder 17">
            <a:extLst>
              <a:ext uri="{FF2B5EF4-FFF2-40B4-BE49-F238E27FC236}">
                <a16:creationId xmlns:a16="http://schemas.microsoft.com/office/drawing/2014/main" id="{4A0C5082-1463-4C84-AADE-8DAFD84236D2}"/>
              </a:ext>
            </a:extLst>
          </p:cNvPr>
          <p:cNvSpPr>
            <a:spLocks noGrp="1"/>
          </p:cNvSpPr>
          <p:nvPr>
            <p:ph sz="half" idx="1"/>
          </p:nvPr>
        </p:nvSpPr>
        <p:spPr>
          <a:xfrm>
            <a:off x="838200" y="-6080656"/>
            <a:ext cx="5181600" cy="4351338"/>
          </a:xfrm>
        </p:spPr>
        <p:txBody>
          <a:bodyPr>
            <a:normAutofit/>
          </a:bodyPr>
          <a:lstStyle/>
          <a:p>
            <a:pPr marL="0" indent="0">
              <a:buNone/>
            </a:pPr>
            <a:r>
              <a:rPr lang="en-US" sz="2400" dirty="0"/>
              <a:t>Mentor Characteristics</a:t>
            </a:r>
          </a:p>
          <a:p>
            <a:r>
              <a:rPr lang="en-US" sz="2400" dirty="0"/>
              <a:t>Mentor share their passion </a:t>
            </a:r>
          </a:p>
          <a:p>
            <a:r>
              <a:rPr lang="en-US" sz="2400" dirty="0"/>
              <a:t>Mentors provides guidance by leading you, not telling you</a:t>
            </a:r>
          </a:p>
          <a:p>
            <a:r>
              <a:rPr lang="en-US" sz="2400" dirty="0"/>
              <a:t>Mentors follow up</a:t>
            </a:r>
          </a:p>
          <a:p>
            <a:endParaRPr lang="en-US" sz="2400" dirty="0"/>
          </a:p>
        </p:txBody>
      </p:sp>
      <p:sp>
        <p:nvSpPr>
          <p:cNvPr id="2" name="Title 1">
            <a:extLst>
              <a:ext uri="{FF2B5EF4-FFF2-40B4-BE49-F238E27FC236}">
                <a16:creationId xmlns:a16="http://schemas.microsoft.com/office/drawing/2014/main" id="{FCF7C219-64BD-44E9-9D95-989E538CFAD8}"/>
              </a:ext>
            </a:extLst>
          </p:cNvPr>
          <p:cNvSpPr>
            <a:spLocks noGrp="1"/>
          </p:cNvSpPr>
          <p:nvPr>
            <p:ph type="title"/>
          </p:nvPr>
        </p:nvSpPr>
        <p:spPr/>
        <p:txBody>
          <a:bodyPr/>
          <a:lstStyle/>
          <a:p>
            <a:pPr algn="ctr"/>
            <a:r>
              <a:rPr lang="en-US" dirty="0"/>
              <a:t>Dad Takes Me to Oregon</a:t>
            </a:r>
          </a:p>
        </p:txBody>
      </p:sp>
      <p:pic>
        <p:nvPicPr>
          <p:cNvPr id="8" name="Picture 7">
            <a:extLst>
              <a:ext uri="{FF2B5EF4-FFF2-40B4-BE49-F238E27FC236}">
                <a16:creationId xmlns:a16="http://schemas.microsoft.com/office/drawing/2014/main" id="{3086F5C1-C3F1-4556-AC31-96725B380889}"/>
              </a:ext>
            </a:extLst>
          </p:cNvPr>
          <p:cNvPicPr>
            <a:picLocks noChangeAspect="1"/>
          </p:cNvPicPr>
          <p:nvPr/>
        </p:nvPicPr>
        <p:blipFill>
          <a:blip r:embed="rId3"/>
          <a:stretch>
            <a:fillRect/>
          </a:stretch>
        </p:blipFill>
        <p:spPr>
          <a:xfrm>
            <a:off x="15422778" y="1508781"/>
            <a:ext cx="5664043" cy="2784084"/>
          </a:xfrm>
          <a:prstGeom prst="rect">
            <a:avLst/>
          </a:prstGeom>
        </p:spPr>
      </p:pic>
      <p:pic>
        <p:nvPicPr>
          <p:cNvPr id="10" name="Picture 9">
            <a:extLst>
              <a:ext uri="{FF2B5EF4-FFF2-40B4-BE49-F238E27FC236}">
                <a16:creationId xmlns:a16="http://schemas.microsoft.com/office/drawing/2014/main" id="{65613D74-DBC6-4C9D-BB7A-A60DD0F1A857}"/>
              </a:ext>
            </a:extLst>
          </p:cNvPr>
          <p:cNvPicPr>
            <a:picLocks noChangeAspect="1"/>
          </p:cNvPicPr>
          <p:nvPr/>
        </p:nvPicPr>
        <p:blipFill rotWithShape="1">
          <a:blip r:embed="rId4"/>
          <a:srcRect l="601" r="12775"/>
          <a:stretch/>
        </p:blipFill>
        <p:spPr>
          <a:xfrm>
            <a:off x="16245729" y="4434829"/>
            <a:ext cx="2304897" cy="2304897"/>
          </a:xfrm>
          <a:prstGeom prst="rect">
            <a:avLst/>
          </a:prstGeom>
        </p:spPr>
      </p:pic>
      <p:sp>
        <p:nvSpPr>
          <p:cNvPr id="15" name="Content Placeholder 3">
            <a:extLst>
              <a:ext uri="{FF2B5EF4-FFF2-40B4-BE49-F238E27FC236}">
                <a16:creationId xmlns:a16="http://schemas.microsoft.com/office/drawing/2014/main" id="{B22CAE20-66C1-40F0-8322-67B9BB4BDC6C}"/>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pic>
        <p:nvPicPr>
          <p:cNvPr id="19" name="Content Placeholder 4" descr="A large green field with trees in the background&#10;&#10;Description automatically generated">
            <a:extLst>
              <a:ext uri="{FF2B5EF4-FFF2-40B4-BE49-F238E27FC236}">
                <a16:creationId xmlns:a16="http://schemas.microsoft.com/office/drawing/2014/main" id="{14F91E46-6EDE-45ED-9DEE-852F1D63E9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00258" y="2058194"/>
            <a:ext cx="5181600" cy="3886200"/>
          </a:xfrm>
          <a:prstGeom prst="rect">
            <a:avLst/>
          </a:prstGeom>
        </p:spPr>
      </p:pic>
    </p:spTree>
    <p:extLst>
      <p:ext uri="{BB962C8B-B14F-4D97-AF65-F5344CB8AC3E}">
        <p14:creationId xmlns:p14="http://schemas.microsoft.com/office/powerpoint/2010/main" val="2290594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75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7C219-64BD-44E9-9D95-989E538CFAD8}"/>
              </a:ext>
            </a:extLst>
          </p:cNvPr>
          <p:cNvSpPr>
            <a:spLocks noGrp="1"/>
          </p:cNvSpPr>
          <p:nvPr>
            <p:ph type="title"/>
          </p:nvPr>
        </p:nvSpPr>
        <p:spPr/>
        <p:txBody>
          <a:bodyPr/>
          <a:lstStyle/>
          <a:p>
            <a:r>
              <a:rPr lang="en-US" dirty="0"/>
              <a:t>Dad Takes Me to Oregon</a:t>
            </a:r>
          </a:p>
        </p:txBody>
      </p:sp>
      <p:sp>
        <p:nvSpPr>
          <p:cNvPr id="18" name="Content Placeholder 17">
            <a:extLst>
              <a:ext uri="{FF2B5EF4-FFF2-40B4-BE49-F238E27FC236}">
                <a16:creationId xmlns:a16="http://schemas.microsoft.com/office/drawing/2014/main" id="{4A0C5082-1463-4C84-AADE-8DAFD84236D2}"/>
              </a:ext>
            </a:extLst>
          </p:cNvPr>
          <p:cNvSpPr>
            <a:spLocks noGrp="1"/>
          </p:cNvSpPr>
          <p:nvPr>
            <p:ph sz="half" idx="1"/>
          </p:nvPr>
        </p:nvSpPr>
        <p:spPr/>
        <p:txBody>
          <a:bodyPr>
            <a:normAutofit/>
          </a:bodyPr>
          <a:lstStyle/>
          <a:p>
            <a:pPr marL="0" indent="0">
              <a:buNone/>
            </a:pPr>
            <a:r>
              <a:rPr lang="en-US" sz="2400" dirty="0"/>
              <a:t>Mentor Characteristics</a:t>
            </a:r>
          </a:p>
          <a:p>
            <a:r>
              <a:rPr lang="en-US" sz="2400" dirty="0">
                <a:solidFill>
                  <a:schemeClr val="bg1">
                    <a:alpha val="50000"/>
                  </a:schemeClr>
                </a:solidFill>
              </a:rPr>
              <a:t>Mentor share their passion </a:t>
            </a:r>
          </a:p>
          <a:p>
            <a:r>
              <a:rPr lang="en-US" sz="2400" dirty="0">
                <a:solidFill>
                  <a:schemeClr val="bg1">
                    <a:alpha val="50000"/>
                  </a:schemeClr>
                </a:solidFill>
              </a:rPr>
              <a:t>Mentors provides guidance by leading you, not telling you</a:t>
            </a:r>
          </a:p>
          <a:p>
            <a:r>
              <a:rPr lang="en-US" sz="2400" dirty="0">
                <a:solidFill>
                  <a:schemeClr val="bg1">
                    <a:alpha val="50000"/>
                  </a:schemeClr>
                </a:solidFill>
              </a:rPr>
              <a:t>Mentors follow up</a:t>
            </a:r>
          </a:p>
          <a:p>
            <a:r>
              <a:rPr lang="en-US" sz="2400" dirty="0"/>
              <a:t>Mentors share dreams</a:t>
            </a:r>
          </a:p>
          <a:p>
            <a:endParaRPr lang="en-US" sz="2400" dirty="0"/>
          </a:p>
        </p:txBody>
      </p:sp>
      <p:pic>
        <p:nvPicPr>
          <p:cNvPr id="4" name="Content Placeholder 3" descr="A rainbow over a body of water&#10;&#10;Description automatically generated">
            <a:extLst>
              <a:ext uri="{FF2B5EF4-FFF2-40B4-BE49-F238E27FC236}">
                <a16:creationId xmlns:a16="http://schemas.microsoft.com/office/drawing/2014/main" id="{1C477102-0764-43A2-A144-FCD0D860CEA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825625"/>
            <a:ext cx="5181600" cy="3886592"/>
          </a:xfrm>
        </p:spPr>
      </p:pic>
      <p:sp>
        <p:nvSpPr>
          <p:cNvPr id="15" name="Content Placeholder 3">
            <a:extLst>
              <a:ext uri="{FF2B5EF4-FFF2-40B4-BE49-F238E27FC236}">
                <a16:creationId xmlns:a16="http://schemas.microsoft.com/office/drawing/2014/main" id="{B22CAE20-66C1-40F0-8322-67B9BB4BDC6C}"/>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pic>
        <p:nvPicPr>
          <p:cNvPr id="9" name="Content Placeholder 6">
            <a:extLst>
              <a:ext uri="{FF2B5EF4-FFF2-40B4-BE49-F238E27FC236}">
                <a16:creationId xmlns:a16="http://schemas.microsoft.com/office/drawing/2014/main" id="{957755B7-E016-44C4-B0B5-E7418E10058D}"/>
              </a:ext>
            </a:extLst>
          </p:cNvPr>
          <p:cNvPicPr>
            <a:picLocks noChangeAspect="1"/>
          </p:cNvPicPr>
          <p:nvPr/>
        </p:nvPicPr>
        <p:blipFill>
          <a:blip r:embed="rId3" cstate="print">
            <a:extLst>
              <a:ext uri="{28A0092B-C50C-407E-A947-70E740481C1C}">
                <a14:useLocalDpi xmlns:a14="http://schemas.microsoft.com/office/drawing/2010/main" val="0"/>
              </a:ext>
            </a:extLst>
          </a:blip>
          <a:srcRect l="16107" r="16107"/>
          <a:stretch>
            <a:fillRect/>
          </a:stretch>
        </p:blipFill>
        <p:spPr>
          <a:xfrm>
            <a:off x="14508388" y="-5714900"/>
            <a:ext cx="4632461" cy="4846267"/>
          </a:xfrm>
          <a:prstGeom prst="rect">
            <a:avLst/>
          </a:prstGeom>
          <a:noFill/>
          <a:ln w="9525">
            <a:noFill/>
            <a:miter lim="800000"/>
            <a:headEnd/>
            <a:tailEnd/>
          </a:ln>
          <a:effectLst/>
        </p:spPr>
      </p:pic>
      <p:pic>
        <p:nvPicPr>
          <p:cNvPr id="12" name="Picture 11" descr="A sign in front of a building&#10;&#10;Description automatically generated">
            <a:extLst>
              <a:ext uri="{FF2B5EF4-FFF2-40B4-BE49-F238E27FC236}">
                <a16:creationId xmlns:a16="http://schemas.microsoft.com/office/drawing/2014/main" id="{261E21FA-8DB0-46FD-AC35-B05F178AE6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635194"/>
            <a:ext cx="7680876" cy="6720767"/>
          </a:xfrm>
          <a:prstGeom prst="rect">
            <a:avLst/>
          </a:prstGeom>
        </p:spPr>
      </p:pic>
      <p:pic>
        <p:nvPicPr>
          <p:cNvPr id="14" name="Picture 13">
            <a:extLst>
              <a:ext uri="{FF2B5EF4-FFF2-40B4-BE49-F238E27FC236}">
                <a16:creationId xmlns:a16="http://schemas.microsoft.com/office/drawing/2014/main" id="{8A377DCE-1CF3-4443-9B57-DF886CF4E85E}"/>
              </a:ext>
            </a:extLst>
          </p:cNvPr>
          <p:cNvPicPr>
            <a:picLocks noChangeAspect="1"/>
          </p:cNvPicPr>
          <p:nvPr/>
        </p:nvPicPr>
        <p:blipFill rotWithShape="1">
          <a:blip r:embed="rId5"/>
          <a:srcRect l="1280" t="33471" r="19617" b="2343"/>
          <a:stretch/>
        </p:blipFill>
        <p:spPr>
          <a:xfrm>
            <a:off x="8016219" y="7635194"/>
            <a:ext cx="9644230" cy="4198116"/>
          </a:xfrm>
          <a:prstGeom prst="rect">
            <a:avLst/>
          </a:prstGeom>
        </p:spPr>
      </p:pic>
    </p:spTree>
    <p:extLst>
      <p:ext uri="{BB962C8B-B14F-4D97-AF65-F5344CB8AC3E}">
        <p14:creationId xmlns:p14="http://schemas.microsoft.com/office/powerpoint/2010/main" val="8939797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EA131-DC79-41E8-90E7-180D99550ED0}"/>
              </a:ext>
            </a:extLst>
          </p:cNvPr>
          <p:cNvSpPr>
            <a:spLocks noGrp="1"/>
          </p:cNvSpPr>
          <p:nvPr>
            <p:ph type="title"/>
          </p:nvPr>
        </p:nvSpPr>
        <p:spPr/>
        <p:txBody>
          <a:bodyPr/>
          <a:lstStyle/>
          <a:p>
            <a:r>
              <a:rPr lang="en-US" dirty="0"/>
              <a:t>Are Doing What You Set Out to Do When You Went to School?</a:t>
            </a:r>
          </a:p>
        </p:txBody>
      </p:sp>
      <p:sp>
        <p:nvSpPr>
          <p:cNvPr id="3" name="Footer Placeholder 2">
            <a:extLst>
              <a:ext uri="{FF2B5EF4-FFF2-40B4-BE49-F238E27FC236}">
                <a16:creationId xmlns:a16="http://schemas.microsoft.com/office/drawing/2014/main" id="{25CE70BE-2EFC-4AB1-94B1-846791265897}"/>
              </a:ext>
            </a:extLst>
          </p:cNvPr>
          <p:cNvSpPr>
            <a:spLocks noGrp="1"/>
          </p:cNvSpPr>
          <p:nvPr>
            <p:ph type="ftr" sz="quarter" idx="10"/>
          </p:nvPr>
        </p:nvSpPr>
        <p:spPr/>
        <p:txBody>
          <a:bodyPr/>
          <a:lstStyle/>
          <a:p>
            <a:r>
              <a:rPr lang="en-US"/>
              <a:t>BCxA Virtual Conference – 2020</a:t>
            </a:r>
            <a:endParaRPr lang="en-US" dirty="0"/>
          </a:p>
        </p:txBody>
      </p:sp>
      <p:sp>
        <p:nvSpPr>
          <p:cNvPr id="4" name="Slide Number Placeholder 3">
            <a:extLst>
              <a:ext uri="{FF2B5EF4-FFF2-40B4-BE49-F238E27FC236}">
                <a16:creationId xmlns:a16="http://schemas.microsoft.com/office/drawing/2014/main" id="{9D409B36-6CE6-494B-B552-A31BB5304310}"/>
              </a:ext>
            </a:extLst>
          </p:cNvPr>
          <p:cNvSpPr>
            <a:spLocks noGrp="1"/>
          </p:cNvSpPr>
          <p:nvPr>
            <p:ph type="sldNum" sz="quarter" idx="11"/>
          </p:nvPr>
        </p:nvSpPr>
        <p:spPr/>
        <p:txBody>
          <a:bodyPr/>
          <a:lstStyle/>
          <a:p>
            <a:fld id="{C19F7196-CE8E-4E18-AED9-5A11B5558B46}" type="slidenum">
              <a:rPr lang="en-US" smtClean="0"/>
              <a:t>2</a:t>
            </a:fld>
            <a:endParaRPr lang="en-US"/>
          </a:p>
        </p:txBody>
      </p:sp>
    </p:spTree>
    <p:extLst>
      <p:ext uri="{BB962C8B-B14F-4D97-AF65-F5344CB8AC3E}">
        <p14:creationId xmlns:p14="http://schemas.microsoft.com/office/powerpoint/2010/main" val="461183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7C219-64BD-44E9-9D95-989E538CFAD8}"/>
              </a:ext>
            </a:extLst>
          </p:cNvPr>
          <p:cNvSpPr>
            <a:spLocks noGrp="1"/>
          </p:cNvSpPr>
          <p:nvPr>
            <p:ph type="title"/>
          </p:nvPr>
        </p:nvSpPr>
        <p:spPr>
          <a:xfrm>
            <a:off x="838200" y="365125"/>
            <a:ext cx="10515600" cy="1325563"/>
          </a:xfrm>
        </p:spPr>
        <p:txBody>
          <a:bodyPr/>
          <a:lstStyle/>
          <a:p>
            <a:r>
              <a:rPr lang="en-US" dirty="0"/>
              <a:t>I Set Out for a Career in Aviation</a:t>
            </a:r>
          </a:p>
        </p:txBody>
      </p:sp>
      <p:sp>
        <p:nvSpPr>
          <p:cNvPr id="18" name="Content Placeholder 17">
            <a:extLst>
              <a:ext uri="{FF2B5EF4-FFF2-40B4-BE49-F238E27FC236}">
                <a16:creationId xmlns:a16="http://schemas.microsoft.com/office/drawing/2014/main" id="{4A0C5082-1463-4C84-AADE-8DAFD84236D2}"/>
              </a:ext>
            </a:extLst>
          </p:cNvPr>
          <p:cNvSpPr>
            <a:spLocks noGrp="1"/>
          </p:cNvSpPr>
          <p:nvPr>
            <p:ph sz="half" idx="1"/>
          </p:nvPr>
        </p:nvSpPr>
        <p:spPr>
          <a:xfrm>
            <a:off x="838200" y="-5430497"/>
            <a:ext cx="5181600" cy="4351338"/>
          </a:xfrm>
        </p:spPr>
        <p:txBody>
          <a:bodyPr>
            <a:normAutofit/>
          </a:bodyPr>
          <a:lstStyle/>
          <a:p>
            <a:pPr marL="0" indent="0">
              <a:buNone/>
            </a:pPr>
            <a:r>
              <a:rPr lang="en-US" sz="2400" dirty="0"/>
              <a:t>Mentor Characteristics</a:t>
            </a:r>
          </a:p>
          <a:p>
            <a:r>
              <a:rPr lang="en-US" sz="2400" dirty="0">
                <a:solidFill>
                  <a:schemeClr val="bg1">
                    <a:alpha val="50000"/>
                  </a:schemeClr>
                </a:solidFill>
              </a:rPr>
              <a:t>Mentor share their passion </a:t>
            </a:r>
          </a:p>
          <a:p>
            <a:r>
              <a:rPr lang="en-US" sz="2400" dirty="0">
                <a:solidFill>
                  <a:schemeClr val="bg1">
                    <a:alpha val="50000"/>
                  </a:schemeClr>
                </a:solidFill>
              </a:rPr>
              <a:t>Mentors provides guidance by leading you, not telling you</a:t>
            </a:r>
          </a:p>
          <a:p>
            <a:r>
              <a:rPr lang="en-US" sz="2400" dirty="0">
                <a:solidFill>
                  <a:schemeClr val="bg1">
                    <a:alpha val="50000"/>
                  </a:schemeClr>
                </a:solidFill>
              </a:rPr>
              <a:t>Mentors follow up</a:t>
            </a:r>
          </a:p>
          <a:p>
            <a:r>
              <a:rPr lang="en-US" sz="2400" dirty="0"/>
              <a:t>Mentors share dreams</a:t>
            </a:r>
          </a:p>
          <a:p>
            <a:endParaRPr lang="en-US" sz="2400" dirty="0"/>
          </a:p>
        </p:txBody>
      </p:sp>
      <p:pic>
        <p:nvPicPr>
          <p:cNvPr id="4" name="Content Placeholder 3" descr="A rainbow over a body of water&#10;&#10;Description automatically generated">
            <a:extLst>
              <a:ext uri="{FF2B5EF4-FFF2-40B4-BE49-F238E27FC236}">
                <a16:creationId xmlns:a16="http://schemas.microsoft.com/office/drawing/2014/main" id="{1C477102-0764-43A2-A144-FCD0D860CEA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9171776" y="5049175"/>
            <a:ext cx="883967" cy="663042"/>
          </a:xfrm>
        </p:spPr>
      </p:pic>
      <p:sp>
        <p:nvSpPr>
          <p:cNvPr id="15" name="Content Placeholder 3">
            <a:extLst>
              <a:ext uri="{FF2B5EF4-FFF2-40B4-BE49-F238E27FC236}">
                <a16:creationId xmlns:a16="http://schemas.microsoft.com/office/drawing/2014/main" id="{B22CAE20-66C1-40F0-8322-67B9BB4BDC6C}"/>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pic>
        <p:nvPicPr>
          <p:cNvPr id="9" name="Content Placeholder 6">
            <a:extLst>
              <a:ext uri="{FF2B5EF4-FFF2-40B4-BE49-F238E27FC236}">
                <a16:creationId xmlns:a16="http://schemas.microsoft.com/office/drawing/2014/main" id="{957755B7-E016-44C4-B0B5-E7418E10058D}"/>
              </a:ext>
            </a:extLst>
          </p:cNvPr>
          <p:cNvPicPr>
            <a:picLocks noChangeAspect="1"/>
          </p:cNvPicPr>
          <p:nvPr/>
        </p:nvPicPr>
        <p:blipFill>
          <a:blip r:embed="rId3" cstate="print">
            <a:extLst>
              <a:ext uri="{28A0092B-C50C-407E-A947-70E740481C1C}">
                <a14:useLocalDpi xmlns:a14="http://schemas.microsoft.com/office/drawing/2010/main" val="0"/>
              </a:ext>
            </a:extLst>
          </a:blip>
          <a:srcRect l="16107" r="16107"/>
          <a:stretch>
            <a:fillRect/>
          </a:stretch>
        </p:blipFill>
        <p:spPr>
          <a:xfrm>
            <a:off x="7101829" y="1825625"/>
            <a:ext cx="4251971" cy="4448216"/>
          </a:xfrm>
          <a:prstGeom prst="rect">
            <a:avLst/>
          </a:prstGeom>
          <a:noFill/>
          <a:ln w="9525">
            <a:noFill/>
            <a:miter lim="800000"/>
            <a:headEnd/>
            <a:tailEnd/>
          </a:ln>
          <a:effectLst/>
        </p:spPr>
      </p:pic>
      <p:pic>
        <p:nvPicPr>
          <p:cNvPr id="12" name="Picture 11" descr="A sign in front of a building&#10;&#10;Description automatically generated">
            <a:extLst>
              <a:ext uri="{FF2B5EF4-FFF2-40B4-BE49-F238E27FC236}">
                <a16:creationId xmlns:a16="http://schemas.microsoft.com/office/drawing/2014/main" id="{261E21FA-8DB0-46FD-AC35-B05F178AE6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200" y="1825625"/>
            <a:ext cx="5074922" cy="4440557"/>
          </a:xfrm>
          <a:prstGeom prst="rect">
            <a:avLst/>
          </a:prstGeom>
        </p:spPr>
      </p:pic>
      <p:pic>
        <p:nvPicPr>
          <p:cNvPr id="14" name="Picture 13">
            <a:extLst>
              <a:ext uri="{FF2B5EF4-FFF2-40B4-BE49-F238E27FC236}">
                <a16:creationId xmlns:a16="http://schemas.microsoft.com/office/drawing/2014/main" id="{8A377DCE-1CF3-4443-9B57-DF886CF4E85E}"/>
              </a:ext>
            </a:extLst>
          </p:cNvPr>
          <p:cNvPicPr>
            <a:picLocks noChangeAspect="1"/>
          </p:cNvPicPr>
          <p:nvPr/>
        </p:nvPicPr>
        <p:blipFill rotWithShape="1">
          <a:blip r:embed="rId5"/>
          <a:srcRect l="1280" t="33471" r="19617" b="2343"/>
          <a:stretch/>
        </p:blipFill>
        <p:spPr>
          <a:xfrm>
            <a:off x="8016219" y="7635194"/>
            <a:ext cx="9644230" cy="4198116"/>
          </a:xfrm>
          <a:prstGeom prst="rect">
            <a:avLst/>
          </a:prstGeom>
        </p:spPr>
      </p:pic>
    </p:spTree>
    <p:extLst>
      <p:ext uri="{BB962C8B-B14F-4D97-AF65-F5344CB8AC3E}">
        <p14:creationId xmlns:p14="http://schemas.microsoft.com/office/powerpoint/2010/main" val="84405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A377DCE-1CF3-4443-9B57-DF886CF4E85E}"/>
              </a:ext>
            </a:extLst>
          </p:cNvPr>
          <p:cNvPicPr>
            <a:picLocks noChangeAspect="1"/>
          </p:cNvPicPr>
          <p:nvPr/>
        </p:nvPicPr>
        <p:blipFill rotWithShape="1">
          <a:blip r:embed="rId2"/>
          <a:srcRect l="1280" t="33471" r="19617" b="2343"/>
          <a:stretch/>
        </p:blipFill>
        <p:spPr>
          <a:xfrm>
            <a:off x="838199" y="1734479"/>
            <a:ext cx="10515599" cy="4577421"/>
          </a:xfrm>
          <a:prstGeom prst="rect">
            <a:avLst/>
          </a:prstGeom>
        </p:spPr>
      </p:pic>
      <p:sp>
        <p:nvSpPr>
          <p:cNvPr id="2" name="Title 1">
            <a:extLst>
              <a:ext uri="{FF2B5EF4-FFF2-40B4-BE49-F238E27FC236}">
                <a16:creationId xmlns:a16="http://schemas.microsoft.com/office/drawing/2014/main" id="{FCF7C219-64BD-44E9-9D95-989E538CFAD8}"/>
              </a:ext>
            </a:extLst>
          </p:cNvPr>
          <p:cNvSpPr>
            <a:spLocks noGrp="1"/>
          </p:cNvSpPr>
          <p:nvPr>
            <p:ph type="title"/>
          </p:nvPr>
        </p:nvSpPr>
        <p:spPr>
          <a:xfrm>
            <a:off x="838200" y="365125"/>
            <a:ext cx="10515600" cy="1325563"/>
          </a:xfrm>
        </p:spPr>
        <p:txBody>
          <a:bodyPr/>
          <a:lstStyle/>
          <a:p>
            <a:r>
              <a:rPr lang="en-US" dirty="0"/>
              <a:t>I Set Out for a Career in Aviation</a:t>
            </a:r>
          </a:p>
        </p:txBody>
      </p:sp>
      <p:sp>
        <p:nvSpPr>
          <p:cNvPr id="18" name="Content Placeholder 17">
            <a:extLst>
              <a:ext uri="{FF2B5EF4-FFF2-40B4-BE49-F238E27FC236}">
                <a16:creationId xmlns:a16="http://schemas.microsoft.com/office/drawing/2014/main" id="{4A0C5082-1463-4C84-AADE-8DAFD84236D2}"/>
              </a:ext>
            </a:extLst>
          </p:cNvPr>
          <p:cNvSpPr>
            <a:spLocks noGrp="1"/>
          </p:cNvSpPr>
          <p:nvPr>
            <p:ph sz="half" idx="1"/>
          </p:nvPr>
        </p:nvSpPr>
        <p:spPr>
          <a:xfrm>
            <a:off x="838200" y="-5430497"/>
            <a:ext cx="5181600" cy="4351338"/>
          </a:xfrm>
        </p:spPr>
        <p:txBody>
          <a:bodyPr>
            <a:normAutofit/>
          </a:bodyPr>
          <a:lstStyle/>
          <a:p>
            <a:pPr marL="0" indent="0">
              <a:buNone/>
            </a:pPr>
            <a:r>
              <a:rPr lang="en-US" sz="2400" dirty="0"/>
              <a:t>Mentor Characteristics</a:t>
            </a:r>
          </a:p>
          <a:p>
            <a:r>
              <a:rPr lang="en-US" sz="2400" dirty="0">
                <a:solidFill>
                  <a:schemeClr val="bg1">
                    <a:alpha val="50000"/>
                  </a:schemeClr>
                </a:solidFill>
              </a:rPr>
              <a:t>Mentor share their passion </a:t>
            </a:r>
          </a:p>
          <a:p>
            <a:r>
              <a:rPr lang="en-US" sz="2400" dirty="0">
                <a:solidFill>
                  <a:schemeClr val="bg1">
                    <a:alpha val="50000"/>
                  </a:schemeClr>
                </a:solidFill>
              </a:rPr>
              <a:t>Mentors provides guidance by leading you, not telling you</a:t>
            </a:r>
          </a:p>
          <a:p>
            <a:r>
              <a:rPr lang="en-US" sz="2400" dirty="0">
                <a:solidFill>
                  <a:schemeClr val="bg1">
                    <a:alpha val="50000"/>
                  </a:schemeClr>
                </a:solidFill>
              </a:rPr>
              <a:t>Mentors follow up</a:t>
            </a:r>
          </a:p>
          <a:p>
            <a:r>
              <a:rPr lang="en-US" sz="2400" dirty="0"/>
              <a:t>Mentors share dreams</a:t>
            </a:r>
          </a:p>
          <a:p>
            <a:endParaRPr lang="en-US" sz="2400" dirty="0"/>
          </a:p>
        </p:txBody>
      </p:sp>
      <p:pic>
        <p:nvPicPr>
          <p:cNvPr id="4" name="Content Placeholder 3" descr="A rainbow over a body of water&#10;&#10;Description automatically generated">
            <a:extLst>
              <a:ext uri="{FF2B5EF4-FFF2-40B4-BE49-F238E27FC236}">
                <a16:creationId xmlns:a16="http://schemas.microsoft.com/office/drawing/2014/main" id="{1C477102-0764-43A2-A144-FCD0D860CEA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9171776" y="5049175"/>
            <a:ext cx="883967" cy="663042"/>
          </a:xfrm>
        </p:spPr>
      </p:pic>
      <p:sp>
        <p:nvSpPr>
          <p:cNvPr id="15" name="Content Placeholder 3">
            <a:extLst>
              <a:ext uri="{FF2B5EF4-FFF2-40B4-BE49-F238E27FC236}">
                <a16:creationId xmlns:a16="http://schemas.microsoft.com/office/drawing/2014/main" id="{B22CAE20-66C1-40F0-8322-67B9BB4BDC6C}"/>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pic>
        <p:nvPicPr>
          <p:cNvPr id="9" name="Content Placeholder 6">
            <a:extLst>
              <a:ext uri="{FF2B5EF4-FFF2-40B4-BE49-F238E27FC236}">
                <a16:creationId xmlns:a16="http://schemas.microsoft.com/office/drawing/2014/main" id="{957755B7-E016-44C4-B0B5-E7418E10058D}"/>
              </a:ext>
            </a:extLst>
          </p:cNvPr>
          <p:cNvPicPr>
            <a:picLocks noChangeAspect="1"/>
          </p:cNvPicPr>
          <p:nvPr/>
        </p:nvPicPr>
        <p:blipFill>
          <a:blip r:embed="rId4" cstate="print">
            <a:extLst>
              <a:ext uri="{28A0092B-C50C-407E-A947-70E740481C1C}">
                <a14:useLocalDpi xmlns:a14="http://schemas.microsoft.com/office/drawing/2010/main" val="0"/>
              </a:ext>
            </a:extLst>
          </a:blip>
          <a:srcRect l="16107" r="16107"/>
          <a:stretch>
            <a:fillRect/>
          </a:stretch>
        </p:blipFill>
        <p:spPr>
          <a:xfrm>
            <a:off x="13136801" y="1825625"/>
            <a:ext cx="4251971" cy="4448216"/>
          </a:xfrm>
          <a:prstGeom prst="rect">
            <a:avLst/>
          </a:prstGeom>
          <a:noFill/>
          <a:ln w="9525">
            <a:noFill/>
            <a:miter lim="800000"/>
            <a:headEnd/>
            <a:tailEnd/>
          </a:ln>
          <a:effectLst/>
        </p:spPr>
      </p:pic>
      <p:pic>
        <p:nvPicPr>
          <p:cNvPr id="12" name="Picture 11" descr="A sign in front of a building&#10;&#10;Description automatically generated">
            <a:extLst>
              <a:ext uri="{FF2B5EF4-FFF2-40B4-BE49-F238E27FC236}">
                <a16:creationId xmlns:a16="http://schemas.microsoft.com/office/drawing/2014/main" id="{261E21FA-8DB0-46FD-AC35-B05F178AE6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2582" y="1825625"/>
            <a:ext cx="5074922" cy="4440557"/>
          </a:xfrm>
          <a:prstGeom prst="rect">
            <a:avLst/>
          </a:prstGeom>
        </p:spPr>
      </p:pic>
    </p:spTree>
    <p:extLst>
      <p:ext uri="{BB962C8B-B14F-4D97-AF65-F5344CB8AC3E}">
        <p14:creationId xmlns:p14="http://schemas.microsoft.com/office/powerpoint/2010/main" val="26258883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A377DCE-1CF3-4443-9B57-DF886CF4E85E}"/>
              </a:ext>
            </a:extLst>
          </p:cNvPr>
          <p:cNvPicPr>
            <a:picLocks noChangeAspect="1"/>
          </p:cNvPicPr>
          <p:nvPr/>
        </p:nvPicPr>
        <p:blipFill rotWithShape="1">
          <a:blip r:embed="rId2"/>
          <a:srcRect l="1280" t="33471" r="19617" b="2343"/>
          <a:stretch/>
        </p:blipFill>
        <p:spPr>
          <a:xfrm>
            <a:off x="5570473" y="1874537"/>
            <a:ext cx="5783326" cy="2517471"/>
          </a:xfrm>
          <a:prstGeom prst="rect">
            <a:avLst/>
          </a:prstGeom>
        </p:spPr>
      </p:pic>
      <p:sp>
        <p:nvSpPr>
          <p:cNvPr id="2" name="Title 1">
            <a:extLst>
              <a:ext uri="{FF2B5EF4-FFF2-40B4-BE49-F238E27FC236}">
                <a16:creationId xmlns:a16="http://schemas.microsoft.com/office/drawing/2014/main" id="{FCF7C219-64BD-44E9-9D95-989E538CFAD8}"/>
              </a:ext>
            </a:extLst>
          </p:cNvPr>
          <p:cNvSpPr>
            <a:spLocks noGrp="1"/>
          </p:cNvSpPr>
          <p:nvPr>
            <p:ph type="title"/>
          </p:nvPr>
        </p:nvSpPr>
        <p:spPr/>
        <p:txBody>
          <a:bodyPr/>
          <a:lstStyle/>
          <a:p>
            <a:r>
              <a:rPr lang="en-US" dirty="0"/>
              <a:t>I Set Out for a Career in Aviation</a:t>
            </a:r>
          </a:p>
        </p:txBody>
      </p:sp>
      <p:sp>
        <p:nvSpPr>
          <p:cNvPr id="18" name="Content Placeholder 17">
            <a:extLst>
              <a:ext uri="{FF2B5EF4-FFF2-40B4-BE49-F238E27FC236}">
                <a16:creationId xmlns:a16="http://schemas.microsoft.com/office/drawing/2014/main" id="{4A0C5082-1463-4C84-AADE-8DAFD84236D2}"/>
              </a:ext>
            </a:extLst>
          </p:cNvPr>
          <p:cNvSpPr>
            <a:spLocks noGrp="1"/>
          </p:cNvSpPr>
          <p:nvPr>
            <p:ph sz="half" idx="1"/>
          </p:nvPr>
        </p:nvSpPr>
        <p:spPr/>
        <p:txBody>
          <a:bodyPr>
            <a:normAutofit/>
          </a:bodyPr>
          <a:lstStyle/>
          <a:p>
            <a:pPr marL="0" indent="0">
              <a:buNone/>
            </a:pPr>
            <a:r>
              <a:rPr lang="en-US" sz="2400" dirty="0"/>
              <a:t>Mentor Characteristics</a:t>
            </a:r>
          </a:p>
          <a:p>
            <a:r>
              <a:rPr lang="en-US" sz="2400" dirty="0">
                <a:solidFill>
                  <a:schemeClr val="bg1">
                    <a:alpha val="50000"/>
                  </a:schemeClr>
                </a:solidFill>
              </a:rPr>
              <a:t>Mentor share their passion </a:t>
            </a:r>
          </a:p>
          <a:p>
            <a:r>
              <a:rPr lang="en-US" sz="2400" dirty="0">
                <a:solidFill>
                  <a:schemeClr val="bg1">
                    <a:alpha val="50000"/>
                  </a:schemeClr>
                </a:solidFill>
              </a:rPr>
              <a:t>Mentors provides guidance by leading you, not telling you</a:t>
            </a:r>
          </a:p>
          <a:p>
            <a:r>
              <a:rPr lang="en-US" sz="2400" dirty="0">
                <a:solidFill>
                  <a:schemeClr val="bg1">
                    <a:alpha val="50000"/>
                  </a:schemeClr>
                </a:solidFill>
              </a:rPr>
              <a:t>Mentors follow up</a:t>
            </a:r>
          </a:p>
          <a:p>
            <a:r>
              <a:rPr lang="en-US" sz="2400" dirty="0">
                <a:solidFill>
                  <a:schemeClr val="bg1">
                    <a:alpha val="50000"/>
                  </a:schemeClr>
                </a:solidFill>
              </a:rPr>
              <a:t>Mentors share dreams</a:t>
            </a:r>
          </a:p>
          <a:p>
            <a:r>
              <a:rPr lang="en-US" sz="2400" dirty="0"/>
              <a:t>Mentors are a bit selfless</a:t>
            </a:r>
          </a:p>
          <a:p>
            <a:endParaRPr lang="en-US" sz="2400" dirty="0"/>
          </a:p>
        </p:txBody>
      </p:sp>
      <p:pic>
        <p:nvPicPr>
          <p:cNvPr id="4" name="Content Placeholder 3" descr="A rainbow over a body of water&#10;&#10;Description automatically generated">
            <a:extLst>
              <a:ext uri="{FF2B5EF4-FFF2-40B4-BE49-F238E27FC236}">
                <a16:creationId xmlns:a16="http://schemas.microsoft.com/office/drawing/2014/main" id="{1C477102-0764-43A2-A144-FCD0D860CEA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6337168" y="-5623461"/>
            <a:ext cx="5181600" cy="3886592"/>
          </a:xfrm>
        </p:spPr>
      </p:pic>
      <p:sp>
        <p:nvSpPr>
          <p:cNvPr id="15" name="Content Placeholder 3">
            <a:extLst>
              <a:ext uri="{FF2B5EF4-FFF2-40B4-BE49-F238E27FC236}">
                <a16:creationId xmlns:a16="http://schemas.microsoft.com/office/drawing/2014/main" id="{B22CAE20-66C1-40F0-8322-67B9BB4BDC6C}"/>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pic>
        <p:nvPicPr>
          <p:cNvPr id="9" name="Content Placeholder 6">
            <a:extLst>
              <a:ext uri="{FF2B5EF4-FFF2-40B4-BE49-F238E27FC236}">
                <a16:creationId xmlns:a16="http://schemas.microsoft.com/office/drawing/2014/main" id="{957755B7-E016-44C4-B0B5-E7418E10058D}"/>
              </a:ext>
            </a:extLst>
          </p:cNvPr>
          <p:cNvPicPr>
            <a:picLocks noChangeAspect="1"/>
          </p:cNvPicPr>
          <p:nvPr/>
        </p:nvPicPr>
        <p:blipFill>
          <a:blip r:embed="rId4" cstate="print">
            <a:extLst>
              <a:ext uri="{28A0092B-C50C-407E-A947-70E740481C1C}">
                <a14:useLocalDpi xmlns:a14="http://schemas.microsoft.com/office/drawing/2010/main" val="0"/>
              </a:ext>
            </a:extLst>
          </a:blip>
          <a:srcRect l="16107" r="16107"/>
          <a:stretch>
            <a:fillRect/>
          </a:stretch>
        </p:blipFill>
        <p:spPr>
          <a:xfrm>
            <a:off x="13136801" y="1825625"/>
            <a:ext cx="4251971" cy="4448216"/>
          </a:xfrm>
          <a:prstGeom prst="rect">
            <a:avLst/>
          </a:prstGeom>
          <a:noFill/>
          <a:ln w="9525">
            <a:noFill/>
            <a:miter lim="800000"/>
            <a:headEnd/>
            <a:tailEnd/>
          </a:ln>
          <a:effectLst/>
        </p:spPr>
      </p:pic>
      <p:pic>
        <p:nvPicPr>
          <p:cNvPr id="12" name="Picture 11" descr="A sign in front of a building&#10;&#10;Description automatically generated">
            <a:extLst>
              <a:ext uri="{FF2B5EF4-FFF2-40B4-BE49-F238E27FC236}">
                <a16:creationId xmlns:a16="http://schemas.microsoft.com/office/drawing/2014/main" id="{261E21FA-8DB0-46FD-AC35-B05F178AE6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2582" y="1825625"/>
            <a:ext cx="5074922" cy="4440557"/>
          </a:xfrm>
          <a:prstGeom prst="rect">
            <a:avLst/>
          </a:prstGeom>
        </p:spPr>
      </p:pic>
      <p:pic>
        <p:nvPicPr>
          <p:cNvPr id="10" name="Picture 9">
            <a:extLst>
              <a:ext uri="{FF2B5EF4-FFF2-40B4-BE49-F238E27FC236}">
                <a16:creationId xmlns:a16="http://schemas.microsoft.com/office/drawing/2014/main" id="{3AE129E7-3AF8-4CF2-A019-B05346A80443}"/>
              </a:ext>
            </a:extLst>
          </p:cNvPr>
          <p:cNvPicPr>
            <a:picLocks noChangeAspect="1"/>
          </p:cNvPicPr>
          <p:nvPr/>
        </p:nvPicPr>
        <p:blipFill>
          <a:blip r:embed="rId6"/>
          <a:stretch>
            <a:fillRect/>
          </a:stretch>
        </p:blipFill>
        <p:spPr>
          <a:xfrm>
            <a:off x="1599416" y="7452316"/>
            <a:ext cx="3125000" cy="2343750"/>
          </a:xfrm>
          <a:prstGeom prst="rect">
            <a:avLst/>
          </a:prstGeom>
          <a:effectLst>
            <a:softEdge rad="127000"/>
          </a:effectLst>
        </p:spPr>
      </p:pic>
    </p:spTree>
    <p:extLst>
      <p:ext uri="{BB962C8B-B14F-4D97-AF65-F5344CB8AC3E}">
        <p14:creationId xmlns:p14="http://schemas.microsoft.com/office/powerpoint/2010/main" val="3832794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AE129E7-3AF8-4CF2-A019-B05346A80443}"/>
              </a:ext>
            </a:extLst>
          </p:cNvPr>
          <p:cNvPicPr>
            <a:picLocks noChangeAspect="1"/>
          </p:cNvPicPr>
          <p:nvPr/>
        </p:nvPicPr>
        <p:blipFill>
          <a:blip r:embed="rId2"/>
          <a:stretch>
            <a:fillRect/>
          </a:stretch>
        </p:blipFill>
        <p:spPr>
          <a:xfrm>
            <a:off x="1524000" y="0"/>
            <a:ext cx="9144000" cy="6858000"/>
          </a:xfrm>
          <a:prstGeom prst="rect">
            <a:avLst/>
          </a:prstGeom>
          <a:effectLst>
            <a:softEdge rad="127000"/>
          </a:effectLst>
        </p:spPr>
      </p:pic>
      <p:sp>
        <p:nvSpPr>
          <p:cNvPr id="2" name="Title 1">
            <a:extLst>
              <a:ext uri="{FF2B5EF4-FFF2-40B4-BE49-F238E27FC236}">
                <a16:creationId xmlns:a16="http://schemas.microsoft.com/office/drawing/2014/main" id="{FCF7C219-64BD-44E9-9D95-989E538CFAD8}"/>
              </a:ext>
            </a:extLst>
          </p:cNvPr>
          <p:cNvSpPr>
            <a:spLocks noGrp="1"/>
          </p:cNvSpPr>
          <p:nvPr>
            <p:ph type="title"/>
          </p:nvPr>
        </p:nvSpPr>
        <p:spPr/>
        <p:txBody>
          <a:bodyPr/>
          <a:lstStyle/>
          <a:p>
            <a:pPr algn="ctr"/>
            <a:r>
              <a:rPr lang="en-US" dirty="0"/>
              <a:t>I Work as an A&amp;P and Lab Instructor</a:t>
            </a:r>
          </a:p>
        </p:txBody>
      </p:sp>
      <p:sp>
        <p:nvSpPr>
          <p:cNvPr id="18" name="Content Placeholder 17">
            <a:extLst>
              <a:ext uri="{FF2B5EF4-FFF2-40B4-BE49-F238E27FC236}">
                <a16:creationId xmlns:a16="http://schemas.microsoft.com/office/drawing/2014/main" id="{4A0C5082-1463-4C84-AADE-8DAFD84236D2}"/>
              </a:ext>
            </a:extLst>
          </p:cNvPr>
          <p:cNvSpPr>
            <a:spLocks noGrp="1"/>
          </p:cNvSpPr>
          <p:nvPr>
            <p:ph sz="half" idx="1"/>
          </p:nvPr>
        </p:nvSpPr>
        <p:spPr>
          <a:xfrm>
            <a:off x="838200" y="-5440583"/>
            <a:ext cx="5181600" cy="4351338"/>
          </a:xfrm>
        </p:spPr>
        <p:txBody>
          <a:bodyPr>
            <a:normAutofit/>
          </a:bodyPr>
          <a:lstStyle/>
          <a:p>
            <a:pPr marL="0" indent="0">
              <a:buNone/>
            </a:pPr>
            <a:r>
              <a:rPr lang="en-US" sz="2400" dirty="0"/>
              <a:t>Mentor Characteristics</a:t>
            </a:r>
          </a:p>
          <a:p>
            <a:r>
              <a:rPr lang="en-US" sz="2400" dirty="0">
                <a:solidFill>
                  <a:schemeClr val="bg1">
                    <a:alpha val="50000"/>
                  </a:schemeClr>
                </a:solidFill>
              </a:rPr>
              <a:t>Mentor share their passion </a:t>
            </a:r>
          </a:p>
          <a:p>
            <a:r>
              <a:rPr lang="en-US" sz="2400" dirty="0">
                <a:solidFill>
                  <a:schemeClr val="bg1">
                    <a:alpha val="50000"/>
                  </a:schemeClr>
                </a:solidFill>
              </a:rPr>
              <a:t>Mentors provides guidance by leading you, not telling you</a:t>
            </a:r>
          </a:p>
          <a:p>
            <a:r>
              <a:rPr lang="en-US" sz="2400" dirty="0">
                <a:solidFill>
                  <a:schemeClr val="bg1">
                    <a:alpha val="50000"/>
                  </a:schemeClr>
                </a:solidFill>
              </a:rPr>
              <a:t>Mentors follow up</a:t>
            </a:r>
          </a:p>
          <a:p>
            <a:r>
              <a:rPr lang="en-US" sz="2400" dirty="0">
                <a:solidFill>
                  <a:schemeClr val="bg1">
                    <a:alpha val="50000"/>
                  </a:schemeClr>
                </a:solidFill>
              </a:rPr>
              <a:t>Mentors share dreams</a:t>
            </a:r>
          </a:p>
          <a:p>
            <a:r>
              <a:rPr lang="en-US" sz="2400" dirty="0"/>
              <a:t>Mentors are a bit selfless</a:t>
            </a:r>
          </a:p>
          <a:p>
            <a:endParaRPr lang="en-US" sz="2400" dirty="0"/>
          </a:p>
        </p:txBody>
      </p:sp>
      <p:sp>
        <p:nvSpPr>
          <p:cNvPr id="15" name="Content Placeholder 3">
            <a:extLst>
              <a:ext uri="{FF2B5EF4-FFF2-40B4-BE49-F238E27FC236}">
                <a16:creationId xmlns:a16="http://schemas.microsoft.com/office/drawing/2014/main" id="{B22CAE20-66C1-40F0-8322-67B9BB4BDC6C}"/>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000" dirty="0"/>
          </a:p>
        </p:txBody>
      </p:sp>
      <p:sp>
        <p:nvSpPr>
          <p:cNvPr id="5" name="Content Placeholder 4">
            <a:extLst>
              <a:ext uri="{FF2B5EF4-FFF2-40B4-BE49-F238E27FC236}">
                <a16:creationId xmlns:a16="http://schemas.microsoft.com/office/drawing/2014/main" id="{6B531DDA-EF75-4F80-B5A2-A5BC33239CB1}"/>
              </a:ext>
            </a:extLst>
          </p:cNvPr>
          <p:cNvSpPr>
            <a:spLocks noGrp="1"/>
          </p:cNvSpPr>
          <p:nvPr>
            <p:ph sz="half" idx="2"/>
          </p:nvPr>
        </p:nvSpPr>
        <p:spPr>
          <a:xfrm>
            <a:off x="6172200" y="-6917076"/>
            <a:ext cx="5181600" cy="4351338"/>
          </a:xfrm>
        </p:spPr>
        <p:txBody>
          <a:bodyPr/>
          <a:lstStyle/>
          <a:p>
            <a:endParaRPr lang="en-US"/>
          </a:p>
        </p:txBody>
      </p:sp>
    </p:spTree>
    <p:extLst>
      <p:ext uri="{BB962C8B-B14F-4D97-AF65-F5344CB8AC3E}">
        <p14:creationId xmlns:p14="http://schemas.microsoft.com/office/powerpoint/2010/main" val="32357242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4C422481-2C40-45B3-97EB-3E269E6E1D05}"/>
              </a:ext>
            </a:extLst>
          </p:cNvPr>
          <p:cNvSpPr>
            <a:spLocks noGrp="1"/>
          </p:cNvSpPr>
          <p:nvPr>
            <p:ph sz="half" idx="2"/>
          </p:nvPr>
        </p:nvSpPr>
        <p:spPr>
          <a:xfrm>
            <a:off x="6172200" y="3394707"/>
            <a:ext cx="5181600" cy="3098168"/>
          </a:xfrm>
        </p:spPr>
        <p:txBody>
          <a:bodyPr>
            <a:normAutofit/>
          </a:bodyPr>
          <a:lstStyle/>
          <a:p>
            <a:endParaRPr lang="en-US" dirty="0"/>
          </a:p>
        </p:txBody>
      </p:sp>
      <p:pic>
        <p:nvPicPr>
          <p:cNvPr id="10" name="Picture 9">
            <a:extLst>
              <a:ext uri="{FF2B5EF4-FFF2-40B4-BE49-F238E27FC236}">
                <a16:creationId xmlns:a16="http://schemas.microsoft.com/office/drawing/2014/main" id="{3AE129E7-3AF8-4CF2-A019-B05346A80443}"/>
              </a:ext>
            </a:extLst>
          </p:cNvPr>
          <p:cNvPicPr>
            <a:picLocks noChangeAspect="1"/>
          </p:cNvPicPr>
          <p:nvPr/>
        </p:nvPicPr>
        <p:blipFill>
          <a:blip r:embed="rId2"/>
          <a:stretch>
            <a:fillRect/>
          </a:stretch>
        </p:blipFill>
        <p:spPr>
          <a:xfrm>
            <a:off x="6172167" y="1825624"/>
            <a:ext cx="5181600" cy="3886199"/>
          </a:xfrm>
          <a:prstGeom prst="rect">
            <a:avLst/>
          </a:prstGeom>
          <a:effectLst/>
        </p:spPr>
      </p:pic>
      <p:sp>
        <p:nvSpPr>
          <p:cNvPr id="2" name="Title 1">
            <a:extLst>
              <a:ext uri="{FF2B5EF4-FFF2-40B4-BE49-F238E27FC236}">
                <a16:creationId xmlns:a16="http://schemas.microsoft.com/office/drawing/2014/main" id="{FCF7C219-64BD-44E9-9D95-989E538CFAD8}"/>
              </a:ext>
            </a:extLst>
          </p:cNvPr>
          <p:cNvSpPr>
            <a:spLocks noGrp="1"/>
          </p:cNvSpPr>
          <p:nvPr>
            <p:ph type="title"/>
          </p:nvPr>
        </p:nvSpPr>
        <p:spPr/>
        <p:txBody>
          <a:bodyPr/>
          <a:lstStyle/>
          <a:p>
            <a:r>
              <a:rPr lang="en-US" dirty="0"/>
              <a:t>I Work as an A&amp;P and Lab Instructor</a:t>
            </a:r>
          </a:p>
        </p:txBody>
      </p:sp>
      <p:sp>
        <p:nvSpPr>
          <p:cNvPr id="18" name="Content Placeholder 17">
            <a:extLst>
              <a:ext uri="{FF2B5EF4-FFF2-40B4-BE49-F238E27FC236}">
                <a16:creationId xmlns:a16="http://schemas.microsoft.com/office/drawing/2014/main" id="{4A0C5082-1463-4C84-AADE-8DAFD84236D2}"/>
              </a:ext>
            </a:extLst>
          </p:cNvPr>
          <p:cNvSpPr>
            <a:spLocks noGrp="1"/>
          </p:cNvSpPr>
          <p:nvPr>
            <p:ph sz="half" idx="1"/>
          </p:nvPr>
        </p:nvSpPr>
        <p:spPr>
          <a:xfrm>
            <a:off x="838200" y="1825624"/>
            <a:ext cx="5181600" cy="4895179"/>
          </a:xfrm>
        </p:spPr>
        <p:txBody>
          <a:bodyPr>
            <a:normAutofit/>
          </a:bodyPr>
          <a:lstStyle/>
          <a:p>
            <a:pPr marL="0" indent="0">
              <a:buNone/>
            </a:pPr>
            <a:r>
              <a:rPr lang="en-US" sz="2400" dirty="0"/>
              <a:t>Mentor Characteristics</a:t>
            </a:r>
          </a:p>
          <a:p>
            <a:r>
              <a:rPr lang="en-US" sz="2400" dirty="0">
                <a:solidFill>
                  <a:schemeClr val="bg1">
                    <a:alpha val="50000"/>
                  </a:schemeClr>
                </a:solidFill>
              </a:rPr>
              <a:t>Mentor share their passion </a:t>
            </a:r>
          </a:p>
          <a:p>
            <a:r>
              <a:rPr lang="en-US" sz="2400" dirty="0">
                <a:solidFill>
                  <a:schemeClr val="bg1">
                    <a:alpha val="50000"/>
                  </a:schemeClr>
                </a:solidFill>
              </a:rPr>
              <a:t>Mentors provides guidance by leading you, not telling you</a:t>
            </a:r>
          </a:p>
          <a:p>
            <a:r>
              <a:rPr lang="en-US" sz="2400" dirty="0">
                <a:solidFill>
                  <a:schemeClr val="bg1">
                    <a:alpha val="50000"/>
                  </a:schemeClr>
                </a:solidFill>
              </a:rPr>
              <a:t>Mentors follow up</a:t>
            </a:r>
          </a:p>
          <a:p>
            <a:r>
              <a:rPr lang="en-US" sz="2400" dirty="0">
                <a:solidFill>
                  <a:schemeClr val="bg1">
                    <a:alpha val="50000"/>
                  </a:schemeClr>
                </a:solidFill>
              </a:rPr>
              <a:t>Mentors share dreams</a:t>
            </a:r>
          </a:p>
          <a:p>
            <a:r>
              <a:rPr lang="en-US" sz="2400" dirty="0">
                <a:solidFill>
                  <a:schemeClr val="bg1">
                    <a:alpha val="50000"/>
                  </a:schemeClr>
                </a:solidFill>
              </a:rPr>
              <a:t>Mentors are a bit selfless</a:t>
            </a:r>
          </a:p>
          <a:p>
            <a:r>
              <a:rPr lang="en-US" sz="2400" dirty="0"/>
              <a:t>Mentors encourages self esteem</a:t>
            </a:r>
          </a:p>
          <a:p>
            <a:r>
              <a:rPr lang="en-US" sz="2400" dirty="0"/>
              <a:t>Mentors set professional goals</a:t>
            </a:r>
          </a:p>
          <a:p>
            <a:r>
              <a:rPr lang="en-US" sz="2400" dirty="0"/>
              <a:t>Mentors are proud of you</a:t>
            </a:r>
          </a:p>
          <a:p>
            <a:endParaRPr lang="en-US" sz="2400" dirty="0"/>
          </a:p>
        </p:txBody>
      </p:sp>
      <p:sp>
        <p:nvSpPr>
          <p:cNvPr id="15" name="Content Placeholder 3">
            <a:extLst>
              <a:ext uri="{FF2B5EF4-FFF2-40B4-BE49-F238E27FC236}">
                <a16:creationId xmlns:a16="http://schemas.microsoft.com/office/drawing/2014/main" id="{B22CAE20-66C1-40F0-8322-67B9BB4BDC6C}"/>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p>
        </p:txBody>
      </p:sp>
      <p:pic>
        <p:nvPicPr>
          <p:cNvPr id="12" name="Picture 2" descr="C:\Users\DSellers\Documents\Technical Pictures\Cities\Seattle\Last One Leaving.png">
            <a:extLst>
              <a:ext uri="{FF2B5EF4-FFF2-40B4-BE49-F238E27FC236}">
                <a16:creationId xmlns:a16="http://schemas.microsoft.com/office/drawing/2014/main" id="{2613B624-1F18-4326-B686-25B31B8A91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55" r="53459"/>
          <a:stretch/>
        </p:blipFill>
        <p:spPr bwMode="auto">
          <a:xfrm>
            <a:off x="-396170" y="7389250"/>
            <a:ext cx="5768725" cy="6034974"/>
          </a:xfrm>
          <a:prstGeom prst="rect">
            <a:avLst/>
          </a:prstGeom>
          <a:noFill/>
          <a:ln w="9525">
            <a:noFill/>
            <a:miter lim="800000"/>
            <a:headEnd/>
            <a:tailEnd/>
          </a:ln>
          <a:effectLst>
            <a:softEdge rad="127000"/>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12D1325-12B0-4487-AE2B-565AEF1C7D67}"/>
              </a:ext>
            </a:extLst>
          </p:cNvPr>
          <p:cNvPicPr>
            <a:picLocks noChangeAspect="1"/>
          </p:cNvPicPr>
          <p:nvPr/>
        </p:nvPicPr>
        <p:blipFill>
          <a:blip r:embed="rId4"/>
          <a:stretch>
            <a:fillRect/>
          </a:stretch>
        </p:blipFill>
        <p:spPr>
          <a:xfrm>
            <a:off x="5913121" y="7480688"/>
            <a:ext cx="5578321" cy="5760657"/>
          </a:xfrm>
          <a:prstGeom prst="rect">
            <a:avLst/>
          </a:prstGeom>
          <a:effectLst>
            <a:softEdge rad="63500"/>
          </a:effectLst>
        </p:spPr>
      </p:pic>
    </p:spTree>
    <p:extLst>
      <p:ext uri="{BB962C8B-B14F-4D97-AF65-F5344CB8AC3E}">
        <p14:creationId xmlns:p14="http://schemas.microsoft.com/office/powerpoint/2010/main" val="12878298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4C422481-2C40-45B3-97EB-3E269E6E1D05}"/>
              </a:ext>
            </a:extLst>
          </p:cNvPr>
          <p:cNvSpPr>
            <a:spLocks noGrp="1"/>
          </p:cNvSpPr>
          <p:nvPr>
            <p:ph sz="half" idx="2"/>
          </p:nvPr>
        </p:nvSpPr>
        <p:spPr>
          <a:xfrm>
            <a:off x="6172200" y="-4877329"/>
            <a:ext cx="5181600" cy="3098168"/>
          </a:xfrm>
        </p:spPr>
        <p:txBody>
          <a:bodyPr>
            <a:normAutofit/>
          </a:bodyPr>
          <a:lstStyle/>
          <a:p>
            <a:endParaRPr lang="en-US" dirty="0"/>
          </a:p>
        </p:txBody>
      </p:sp>
      <p:pic>
        <p:nvPicPr>
          <p:cNvPr id="10" name="Picture 9">
            <a:extLst>
              <a:ext uri="{FF2B5EF4-FFF2-40B4-BE49-F238E27FC236}">
                <a16:creationId xmlns:a16="http://schemas.microsoft.com/office/drawing/2014/main" id="{3AE129E7-3AF8-4CF2-A019-B05346A80443}"/>
              </a:ext>
            </a:extLst>
          </p:cNvPr>
          <p:cNvPicPr>
            <a:picLocks noChangeAspect="1"/>
          </p:cNvPicPr>
          <p:nvPr/>
        </p:nvPicPr>
        <p:blipFill>
          <a:blip r:embed="rId2"/>
          <a:stretch>
            <a:fillRect/>
          </a:stretch>
        </p:blipFill>
        <p:spPr>
          <a:xfrm>
            <a:off x="6172167" y="-6446412"/>
            <a:ext cx="5181600" cy="3886199"/>
          </a:xfrm>
          <a:prstGeom prst="rect">
            <a:avLst/>
          </a:prstGeom>
          <a:effectLst/>
        </p:spPr>
      </p:pic>
      <p:sp>
        <p:nvSpPr>
          <p:cNvPr id="2" name="Title 1">
            <a:extLst>
              <a:ext uri="{FF2B5EF4-FFF2-40B4-BE49-F238E27FC236}">
                <a16:creationId xmlns:a16="http://schemas.microsoft.com/office/drawing/2014/main" id="{FCF7C219-64BD-44E9-9D95-989E538CFAD8}"/>
              </a:ext>
            </a:extLst>
          </p:cNvPr>
          <p:cNvSpPr>
            <a:spLocks noGrp="1"/>
          </p:cNvSpPr>
          <p:nvPr>
            <p:ph type="title"/>
          </p:nvPr>
        </p:nvSpPr>
        <p:spPr/>
        <p:txBody>
          <a:bodyPr/>
          <a:lstStyle/>
          <a:p>
            <a:r>
              <a:rPr lang="en-US" dirty="0"/>
              <a:t>Reality Intervenes</a:t>
            </a:r>
          </a:p>
        </p:txBody>
      </p:sp>
      <p:sp>
        <p:nvSpPr>
          <p:cNvPr id="18" name="Content Placeholder 17">
            <a:extLst>
              <a:ext uri="{FF2B5EF4-FFF2-40B4-BE49-F238E27FC236}">
                <a16:creationId xmlns:a16="http://schemas.microsoft.com/office/drawing/2014/main" id="{4A0C5082-1463-4C84-AADE-8DAFD84236D2}"/>
              </a:ext>
            </a:extLst>
          </p:cNvPr>
          <p:cNvSpPr>
            <a:spLocks noGrp="1"/>
          </p:cNvSpPr>
          <p:nvPr>
            <p:ph sz="half" idx="1"/>
          </p:nvPr>
        </p:nvSpPr>
        <p:spPr>
          <a:xfrm>
            <a:off x="838200" y="-6446412"/>
            <a:ext cx="5181600" cy="4895179"/>
          </a:xfrm>
        </p:spPr>
        <p:txBody>
          <a:bodyPr>
            <a:normAutofit/>
          </a:bodyPr>
          <a:lstStyle/>
          <a:p>
            <a:pPr marL="0" indent="0">
              <a:buNone/>
            </a:pPr>
            <a:r>
              <a:rPr lang="en-US" sz="2400" dirty="0"/>
              <a:t>Mentor Characteristics</a:t>
            </a:r>
          </a:p>
          <a:p>
            <a:r>
              <a:rPr lang="en-US" sz="2400" dirty="0">
                <a:solidFill>
                  <a:schemeClr val="bg1">
                    <a:alpha val="50000"/>
                  </a:schemeClr>
                </a:solidFill>
              </a:rPr>
              <a:t>Mentor share their passion </a:t>
            </a:r>
          </a:p>
          <a:p>
            <a:r>
              <a:rPr lang="en-US" sz="2400" dirty="0">
                <a:solidFill>
                  <a:schemeClr val="bg1">
                    <a:alpha val="50000"/>
                  </a:schemeClr>
                </a:solidFill>
              </a:rPr>
              <a:t>Mentors provides guidance by leading you, not telling you</a:t>
            </a:r>
          </a:p>
          <a:p>
            <a:r>
              <a:rPr lang="en-US" sz="2400" dirty="0">
                <a:solidFill>
                  <a:schemeClr val="bg1">
                    <a:alpha val="50000"/>
                  </a:schemeClr>
                </a:solidFill>
              </a:rPr>
              <a:t>Mentors follow up</a:t>
            </a:r>
          </a:p>
          <a:p>
            <a:r>
              <a:rPr lang="en-US" sz="2400" dirty="0">
                <a:solidFill>
                  <a:schemeClr val="bg1">
                    <a:alpha val="50000"/>
                  </a:schemeClr>
                </a:solidFill>
              </a:rPr>
              <a:t>Mentors share dreams</a:t>
            </a:r>
          </a:p>
          <a:p>
            <a:r>
              <a:rPr lang="en-US" sz="2400" dirty="0">
                <a:solidFill>
                  <a:schemeClr val="bg1">
                    <a:alpha val="50000"/>
                  </a:schemeClr>
                </a:solidFill>
              </a:rPr>
              <a:t>Mentors are a bit selfless</a:t>
            </a:r>
          </a:p>
          <a:p>
            <a:r>
              <a:rPr lang="en-US" sz="2400" dirty="0"/>
              <a:t>Mentors encourages self esteem</a:t>
            </a:r>
          </a:p>
          <a:p>
            <a:r>
              <a:rPr lang="en-US" sz="2400" dirty="0"/>
              <a:t>Mentors set professional goals</a:t>
            </a:r>
          </a:p>
          <a:p>
            <a:r>
              <a:rPr lang="en-US" sz="2400" dirty="0"/>
              <a:t>Mentors are proud of you</a:t>
            </a:r>
          </a:p>
          <a:p>
            <a:endParaRPr lang="en-US" sz="2400" dirty="0"/>
          </a:p>
        </p:txBody>
      </p:sp>
      <p:sp>
        <p:nvSpPr>
          <p:cNvPr id="15" name="Content Placeholder 3">
            <a:extLst>
              <a:ext uri="{FF2B5EF4-FFF2-40B4-BE49-F238E27FC236}">
                <a16:creationId xmlns:a16="http://schemas.microsoft.com/office/drawing/2014/main" id="{B22CAE20-66C1-40F0-8322-67B9BB4BDC6C}"/>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p>
        </p:txBody>
      </p:sp>
      <p:pic>
        <p:nvPicPr>
          <p:cNvPr id="12" name="Picture 2" descr="C:\Users\DSellers\Documents\Technical Pictures\Cities\Seattle\Last One Leaving.png">
            <a:extLst>
              <a:ext uri="{FF2B5EF4-FFF2-40B4-BE49-F238E27FC236}">
                <a16:creationId xmlns:a16="http://schemas.microsoft.com/office/drawing/2014/main" id="{2613B624-1F18-4326-B686-25B31B8A91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55" r="53459"/>
          <a:stretch/>
        </p:blipFill>
        <p:spPr bwMode="auto">
          <a:xfrm>
            <a:off x="5817918" y="457901"/>
            <a:ext cx="5768725" cy="6034974"/>
          </a:xfrm>
          <a:prstGeom prst="rect">
            <a:avLst/>
          </a:prstGeom>
          <a:noFill/>
          <a:ln w="9525">
            <a:noFill/>
            <a:miter lim="800000"/>
            <a:headEnd/>
            <a:tailEnd/>
          </a:ln>
          <a:effectLst>
            <a:softEdge rad="127000"/>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12D1325-12B0-4487-AE2B-565AEF1C7D67}"/>
              </a:ext>
            </a:extLst>
          </p:cNvPr>
          <p:cNvPicPr>
            <a:picLocks noChangeAspect="1"/>
          </p:cNvPicPr>
          <p:nvPr/>
        </p:nvPicPr>
        <p:blipFill>
          <a:blip r:embed="rId4"/>
          <a:stretch>
            <a:fillRect/>
          </a:stretch>
        </p:blipFill>
        <p:spPr>
          <a:xfrm>
            <a:off x="5913121" y="7480688"/>
            <a:ext cx="5578321" cy="5760657"/>
          </a:xfrm>
          <a:prstGeom prst="rect">
            <a:avLst/>
          </a:prstGeom>
          <a:effectLst>
            <a:softEdge rad="63500"/>
          </a:effectLst>
        </p:spPr>
      </p:pic>
    </p:spTree>
    <p:extLst>
      <p:ext uri="{BB962C8B-B14F-4D97-AF65-F5344CB8AC3E}">
        <p14:creationId xmlns:p14="http://schemas.microsoft.com/office/powerpoint/2010/main" val="2604082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4C422481-2C40-45B3-97EB-3E269E6E1D05}"/>
              </a:ext>
            </a:extLst>
          </p:cNvPr>
          <p:cNvSpPr>
            <a:spLocks noGrp="1"/>
          </p:cNvSpPr>
          <p:nvPr>
            <p:ph sz="half" idx="2"/>
          </p:nvPr>
        </p:nvSpPr>
        <p:spPr>
          <a:xfrm>
            <a:off x="6172200" y="-4877329"/>
            <a:ext cx="5181600" cy="3098168"/>
          </a:xfrm>
        </p:spPr>
        <p:txBody>
          <a:bodyPr>
            <a:normAutofit/>
          </a:bodyPr>
          <a:lstStyle/>
          <a:p>
            <a:endParaRPr lang="en-US" dirty="0"/>
          </a:p>
        </p:txBody>
      </p:sp>
      <p:pic>
        <p:nvPicPr>
          <p:cNvPr id="10" name="Picture 9">
            <a:extLst>
              <a:ext uri="{FF2B5EF4-FFF2-40B4-BE49-F238E27FC236}">
                <a16:creationId xmlns:a16="http://schemas.microsoft.com/office/drawing/2014/main" id="{3AE129E7-3AF8-4CF2-A019-B05346A80443}"/>
              </a:ext>
            </a:extLst>
          </p:cNvPr>
          <p:cNvPicPr>
            <a:picLocks noChangeAspect="1"/>
          </p:cNvPicPr>
          <p:nvPr/>
        </p:nvPicPr>
        <p:blipFill>
          <a:blip r:embed="rId2"/>
          <a:stretch>
            <a:fillRect/>
          </a:stretch>
        </p:blipFill>
        <p:spPr>
          <a:xfrm>
            <a:off x="6172167" y="-6446412"/>
            <a:ext cx="5181600" cy="3886199"/>
          </a:xfrm>
          <a:prstGeom prst="rect">
            <a:avLst/>
          </a:prstGeom>
          <a:effectLst/>
        </p:spPr>
      </p:pic>
      <p:sp>
        <p:nvSpPr>
          <p:cNvPr id="2" name="Title 1">
            <a:extLst>
              <a:ext uri="{FF2B5EF4-FFF2-40B4-BE49-F238E27FC236}">
                <a16:creationId xmlns:a16="http://schemas.microsoft.com/office/drawing/2014/main" id="{FCF7C219-64BD-44E9-9D95-989E538CFAD8}"/>
              </a:ext>
            </a:extLst>
          </p:cNvPr>
          <p:cNvSpPr>
            <a:spLocks noGrp="1"/>
          </p:cNvSpPr>
          <p:nvPr>
            <p:ph type="title"/>
          </p:nvPr>
        </p:nvSpPr>
        <p:spPr/>
        <p:txBody>
          <a:bodyPr/>
          <a:lstStyle/>
          <a:p>
            <a:r>
              <a:rPr lang="en-US" dirty="0"/>
              <a:t>Reality Intervenes</a:t>
            </a:r>
          </a:p>
        </p:txBody>
      </p:sp>
      <p:sp>
        <p:nvSpPr>
          <p:cNvPr id="18" name="Content Placeholder 17">
            <a:extLst>
              <a:ext uri="{FF2B5EF4-FFF2-40B4-BE49-F238E27FC236}">
                <a16:creationId xmlns:a16="http://schemas.microsoft.com/office/drawing/2014/main" id="{4A0C5082-1463-4C84-AADE-8DAFD84236D2}"/>
              </a:ext>
            </a:extLst>
          </p:cNvPr>
          <p:cNvSpPr>
            <a:spLocks noGrp="1"/>
          </p:cNvSpPr>
          <p:nvPr>
            <p:ph sz="half" idx="1"/>
          </p:nvPr>
        </p:nvSpPr>
        <p:spPr>
          <a:xfrm>
            <a:off x="838200" y="-6446412"/>
            <a:ext cx="5181600" cy="4895179"/>
          </a:xfrm>
        </p:spPr>
        <p:txBody>
          <a:bodyPr>
            <a:normAutofit/>
          </a:bodyPr>
          <a:lstStyle/>
          <a:p>
            <a:pPr marL="0" indent="0">
              <a:buNone/>
            </a:pPr>
            <a:r>
              <a:rPr lang="en-US" sz="2400" dirty="0"/>
              <a:t>Mentor Characteristics</a:t>
            </a:r>
          </a:p>
          <a:p>
            <a:r>
              <a:rPr lang="en-US" sz="2400" dirty="0">
                <a:solidFill>
                  <a:schemeClr val="bg1">
                    <a:alpha val="50000"/>
                  </a:schemeClr>
                </a:solidFill>
              </a:rPr>
              <a:t>Mentor share their passion </a:t>
            </a:r>
          </a:p>
          <a:p>
            <a:r>
              <a:rPr lang="en-US" sz="2400" dirty="0">
                <a:solidFill>
                  <a:schemeClr val="bg1">
                    <a:alpha val="50000"/>
                  </a:schemeClr>
                </a:solidFill>
              </a:rPr>
              <a:t>Mentors provides guidance by leading you, not telling you</a:t>
            </a:r>
          </a:p>
          <a:p>
            <a:r>
              <a:rPr lang="en-US" sz="2400" dirty="0">
                <a:solidFill>
                  <a:schemeClr val="bg1">
                    <a:alpha val="50000"/>
                  </a:schemeClr>
                </a:solidFill>
              </a:rPr>
              <a:t>Mentors follow up</a:t>
            </a:r>
          </a:p>
          <a:p>
            <a:r>
              <a:rPr lang="en-US" sz="2400" dirty="0">
                <a:solidFill>
                  <a:schemeClr val="bg1">
                    <a:alpha val="50000"/>
                  </a:schemeClr>
                </a:solidFill>
              </a:rPr>
              <a:t>Mentors share dreams</a:t>
            </a:r>
          </a:p>
          <a:p>
            <a:r>
              <a:rPr lang="en-US" sz="2400" dirty="0">
                <a:solidFill>
                  <a:schemeClr val="bg1">
                    <a:alpha val="50000"/>
                  </a:schemeClr>
                </a:solidFill>
              </a:rPr>
              <a:t>Mentors are a bit selfless</a:t>
            </a:r>
          </a:p>
          <a:p>
            <a:r>
              <a:rPr lang="en-US" sz="2400" dirty="0"/>
              <a:t>Mentors encourages self esteem</a:t>
            </a:r>
          </a:p>
          <a:p>
            <a:r>
              <a:rPr lang="en-US" sz="2400" dirty="0"/>
              <a:t>Mentors set professional goals</a:t>
            </a:r>
          </a:p>
          <a:p>
            <a:r>
              <a:rPr lang="en-US" sz="2400" dirty="0"/>
              <a:t>Mentors are proud of you</a:t>
            </a:r>
          </a:p>
          <a:p>
            <a:endParaRPr lang="en-US" sz="2400" dirty="0"/>
          </a:p>
        </p:txBody>
      </p:sp>
      <p:sp>
        <p:nvSpPr>
          <p:cNvPr id="15" name="Content Placeholder 3">
            <a:extLst>
              <a:ext uri="{FF2B5EF4-FFF2-40B4-BE49-F238E27FC236}">
                <a16:creationId xmlns:a16="http://schemas.microsoft.com/office/drawing/2014/main" id="{B22CAE20-66C1-40F0-8322-67B9BB4BDC6C}"/>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p>
        </p:txBody>
      </p:sp>
      <p:pic>
        <p:nvPicPr>
          <p:cNvPr id="12" name="Picture 2" descr="C:\Users\DSellers\Documents\Technical Pictures\Cities\Seattle\Last One Leaving.png">
            <a:extLst>
              <a:ext uri="{FF2B5EF4-FFF2-40B4-BE49-F238E27FC236}">
                <a16:creationId xmlns:a16="http://schemas.microsoft.com/office/drawing/2014/main" id="{2613B624-1F18-4326-B686-25B31B8A91E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55" r="53459"/>
          <a:stretch/>
        </p:blipFill>
        <p:spPr bwMode="auto">
          <a:xfrm>
            <a:off x="5817918" y="457901"/>
            <a:ext cx="5768725" cy="6034974"/>
          </a:xfrm>
          <a:prstGeom prst="rect">
            <a:avLst/>
          </a:prstGeom>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12D1325-12B0-4487-AE2B-565AEF1C7D67}"/>
              </a:ext>
            </a:extLst>
          </p:cNvPr>
          <p:cNvPicPr>
            <a:picLocks noChangeAspect="1"/>
          </p:cNvPicPr>
          <p:nvPr/>
        </p:nvPicPr>
        <p:blipFill>
          <a:blip r:embed="rId4"/>
          <a:stretch>
            <a:fillRect/>
          </a:stretch>
        </p:blipFill>
        <p:spPr>
          <a:xfrm>
            <a:off x="996365" y="1593384"/>
            <a:ext cx="4663389" cy="4815819"/>
          </a:xfrm>
          <a:prstGeom prst="rect">
            <a:avLst/>
          </a:prstGeom>
          <a:effectLst/>
        </p:spPr>
      </p:pic>
    </p:spTree>
    <p:extLst>
      <p:ext uri="{BB962C8B-B14F-4D97-AF65-F5344CB8AC3E}">
        <p14:creationId xmlns:p14="http://schemas.microsoft.com/office/powerpoint/2010/main" val="8978900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4C422481-2C40-45B3-97EB-3E269E6E1D05}"/>
              </a:ext>
            </a:extLst>
          </p:cNvPr>
          <p:cNvSpPr>
            <a:spLocks noGrp="1"/>
          </p:cNvSpPr>
          <p:nvPr>
            <p:ph sz="half" idx="2"/>
          </p:nvPr>
        </p:nvSpPr>
        <p:spPr>
          <a:xfrm>
            <a:off x="6172201" y="3977633"/>
            <a:ext cx="5455915" cy="2573081"/>
          </a:xfrm>
        </p:spPr>
        <p:txBody>
          <a:bodyPr vert="horz" lIns="91440" tIns="45720" rIns="91440" bIns="45720" rtlCol="0">
            <a:normAutofit/>
          </a:bodyPr>
          <a:lstStyle/>
          <a:p>
            <a:r>
              <a:rPr lang="en-US" sz="2400" dirty="0"/>
              <a:t>Mentor’s answer dumb questions with out judgement</a:t>
            </a:r>
          </a:p>
          <a:p>
            <a:r>
              <a:rPr lang="en-US" sz="2400" dirty="0"/>
              <a:t>Mentors help you see things differently</a:t>
            </a:r>
          </a:p>
          <a:p>
            <a:r>
              <a:rPr lang="en-US" sz="2400" dirty="0"/>
              <a:t>Mentors say thing’s like The goes </a:t>
            </a:r>
            <a:r>
              <a:rPr lang="en-US" sz="2400" dirty="0" err="1"/>
              <a:t>intas</a:t>
            </a:r>
            <a:r>
              <a:rPr lang="en-US" sz="2400" dirty="0"/>
              <a:t> </a:t>
            </a:r>
            <a:r>
              <a:rPr lang="en-US" sz="2400" dirty="0" err="1"/>
              <a:t>gotta</a:t>
            </a:r>
            <a:r>
              <a:rPr lang="en-US" sz="2400" dirty="0"/>
              <a:t> equal the goes </a:t>
            </a:r>
            <a:r>
              <a:rPr lang="en-US" sz="2400" dirty="0" err="1"/>
              <a:t>outas</a:t>
            </a:r>
            <a:endParaRPr lang="en-US" sz="2400" dirty="0"/>
          </a:p>
          <a:p>
            <a:endParaRPr lang="en-US" sz="2400" dirty="0"/>
          </a:p>
        </p:txBody>
      </p:sp>
      <p:sp>
        <p:nvSpPr>
          <p:cNvPr id="2" name="Title 1">
            <a:extLst>
              <a:ext uri="{FF2B5EF4-FFF2-40B4-BE49-F238E27FC236}">
                <a16:creationId xmlns:a16="http://schemas.microsoft.com/office/drawing/2014/main" id="{FCF7C219-64BD-44E9-9D95-989E538CFAD8}"/>
              </a:ext>
            </a:extLst>
          </p:cNvPr>
          <p:cNvSpPr>
            <a:spLocks noGrp="1"/>
          </p:cNvSpPr>
          <p:nvPr>
            <p:ph type="title"/>
          </p:nvPr>
        </p:nvSpPr>
        <p:spPr/>
        <p:txBody>
          <a:bodyPr/>
          <a:lstStyle/>
          <a:p>
            <a:r>
              <a:rPr lang="en-US" dirty="0"/>
              <a:t>Reality Intervenes</a:t>
            </a:r>
          </a:p>
        </p:txBody>
      </p:sp>
      <p:sp>
        <p:nvSpPr>
          <p:cNvPr id="18" name="Content Placeholder 17">
            <a:extLst>
              <a:ext uri="{FF2B5EF4-FFF2-40B4-BE49-F238E27FC236}">
                <a16:creationId xmlns:a16="http://schemas.microsoft.com/office/drawing/2014/main" id="{4A0C5082-1463-4C84-AADE-8DAFD84236D2}"/>
              </a:ext>
            </a:extLst>
          </p:cNvPr>
          <p:cNvSpPr>
            <a:spLocks noGrp="1"/>
          </p:cNvSpPr>
          <p:nvPr>
            <p:ph sz="half" idx="1"/>
          </p:nvPr>
        </p:nvSpPr>
        <p:spPr>
          <a:xfrm>
            <a:off x="838200" y="1655536"/>
            <a:ext cx="5181600" cy="4895179"/>
          </a:xfrm>
        </p:spPr>
        <p:txBody>
          <a:bodyPr>
            <a:normAutofit/>
          </a:bodyPr>
          <a:lstStyle/>
          <a:p>
            <a:pPr marL="0" indent="0">
              <a:buNone/>
            </a:pPr>
            <a:r>
              <a:rPr lang="en-US" sz="2400" dirty="0"/>
              <a:t>Mentor Characteristics</a:t>
            </a:r>
          </a:p>
          <a:p>
            <a:r>
              <a:rPr lang="en-US" sz="2400" dirty="0">
                <a:solidFill>
                  <a:schemeClr val="bg1">
                    <a:alpha val="50000"/>
                  </a:schemeClr>
                </a:solidFill>
              </a:rPr>
              <a:t>Mentor share their passion </a:t>
            </a:r>
          </a:p>
          <a:p>
            <a:r>
              <a:rPr lang="en-US" sz="2400" dirty="0">
                <a:solidFill>
                  <a:schemeClr val="bg1">
                    <a:alpha val="50000"/>
                  </a:schemeClr>
                </a:solidFill>
              </a:rPr>
              <a:t>Mentors provides guidance by leading you, not telling you</a:t>
            </a:r>
          </a:p>
          <a:p>
            <a:r>
              <a:rPr lang="en-US" sz="2400" dirty="0">
                <a:solidFill>
                  <a:schemeClr val="bg1">
                    <a:alpha val="50000"/>
                  </a:schemeClr>
                </a:solidFill>
              </a:rPr>
              <a:t>Mentors follow up</a:t>
            </a:r>
          </a:p>
          <a:p>
            <a:r>
              <a:rPr lang="en-US" sz="2400" dirty="0">
                <a:solidFill>
                  <a:schemeClr val="bg1">
                    <a:alpha val="50000"/>
                  </a:schemeClr>
                </a:solidFill>
              </a:rPr>
              <a:t>Mentors share dreams</a:t>
            </a:r>
          </a:p>
          <a:p>
            <a:r>
              <a:rPr lang="en-US" sz="2400" dirty="0">
                <a:solidFill>
                  <a:schemeClr val="bg1">
                    <a:alpha val="50000"/>
                  </a:schemeClr>
                </a:solidFill>
              </a:rPr>
              <a:t>Mentors are a bit selfless</a:t>
            </a:r>
          </a:p>
          <a:p>
            <a:r>
              <a:rPr lang="en-US" sz="2400" dirty="0">
                <a:solidFill>
                  <a:schemeClr val="bg1">
                    <a:alpha val="50000"/>
                  </a:schemeClr>
                </a:solidFill>
              </a:rPr>
              <a:t>Mentors encourages self esteem</a:t>
            </a:r>
          </a:p>
          <a:p>
            <a:r>
              <a:rPr lang="en-US" sz="2400" dirty="0">
                <a:solidFill>
                  <a:schemeClr val="bg1">
                    <a:alpha val="50000"/>
                  </a:schemeClr>
                </a:solidFill>
              </a:rPr>
              <a:t>Mentors set professional goals</a:t>
            </a:r>
          </a:p>
          <a:p>
            <a:r>
              <a:rPr lang="en-US" sz="2400" dirty="0">
                <a:solidFill>
                  <a:schemeClr val="bg1">
                    <a:alpha val="50000"/>
                  </a:schemeClr>
                </a:solidFill>
              </a:rPr>
              <a:t>Mentors are proud of you</a:t>
            </a:r>
          </a:p>
          <a:p>
            <a:endParaRPr lang="en-US" sz="2400" dirty="0"/>
          </a:p>
        </p:txBody>
      </p:sp>
      <p:sp>
        <p:nvSpPr>
          <p:cNvPr id="15" name="Content Placeholder 3">
            <a:extLst>
              <a:ext uri="{FF2B5EF4-FFF2-40B4-BE49-F238E27FC236}">
                <a16:creationId xmlns:a16="http://schemas.microsoft.com/office/drawing/2014/main" id="{B22CAE20-66C1-40F0-8322-67B9BB4BDC6C}"/>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p>
        </p:txBody>
      </p:sp>
      <p:pic>
        <p:nvPicPr>
          <p:cNvPr id="12" name="Picture 2" descr="C:\Users\DSellers\Documents\Technical Pictures\Cities\Seattle\Last One Leaving.png">
            <a:extLst>
              <a:ext uri="{FF2B5EF4-FFF2-40B4-BE49-F238E27FC236}">
                <a16:creationId xmlns:a16="http://schemas.microsoft.com/office/drawing/2014/main" id="{2613B624-1F18-4326-B686-25B31B8A91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555" r="53459"/>
          <a:stretch/>
        </p:blipFill>
        <p:spPr bwMode="auto">
          <a:xfrm>
            <a:off x="12192000" y="-6812168"/>
            <a:ext cx="5768725" cy="6034974"/>
          </a:xfrm>
          <a:prstGeom prst="rect">
            <a:avLst/>
          </a:prstGeom>
          <a:effectLst/>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912D1325-12B0-4487-AE2B-565AEF1C7D67}"/>
              </a:ext>
            </a:extLst>
          </p:cNvPr>
          <p:cNvPicPr>
            <a:picLocks noChangeAspect="1"/>
          </p:cNvPicPr>
          <p:nvPr/>
        </p:nvPicPr>
        <p:blipFill>
          <a:blip r:embed="rId3"/>
          <a:stretch>
            <a:fillRect/>
          </a:stretch>
        </p:blipFill>
        <p:spPr>
          <a:xfrm>
            <a:off x="8564853" y="594391"/>
            <a:ext cx="3063264" cy="3163392"/>
          </a:xfrm>
          <a:prstGeom prst="rect">
            <a:avLst/>
          </a:prstGeom>
          <a:effectLst/>
        </p:spPr>
      </p:pic>
      <p:pic>
        <p:nvPicPr>
          <p:cNvPr id="9" name="Content Placeholder 5" descr="A person in a suit and tie&#10;&#10;Description automatically generated">
            <a:extLst>
              <a:ext uri="{FF2B5EF4-FFF2-40B4-BE49-F238E27FC236}">
                <a16:creationId xmlns:a16="http://schemas.microsoft.com/office/drawing/2014/main" id="{7826E347-698A-4ED9-A613-4A9E6DB022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78933" y="4021596"/>
            <a:ext cx="4663999" cy="5811838"/>
          </a:xfrm>
          <a:prstGeom prst="rect">
            <a:avLst/>
          </a:prstGeom>
        </p:spPr>
      </p:pic>
      <p:sp>
        <p:nvSpPr>
          <p:cNvPr id="14" name="Content Placeholder 2">
            <a:extLst>
              <a:ext uri="{FF2B5EF4-FFF2-40B4-BE49-F238E27FC236}">
                <a16:creationId xmlns:a16="http://schemas.microsoft.com/office/drawing/2014/main" id="{05EFE37B-612C-4E8E-B316-7DFED23761C5}"/>
              </a:ext>
            </a:extLst>
          </p:cNvPr>
          <p:cNvSpPr txBox="1">
            <a:spLocks/>
          </p:cNvSpPr>
          <p:nvPr/>
        </p:nvSpPr>
        <p:spPr>
          <a:xfrm>
            <a:off x="-4876680" y="-4451734"/>
            <a:ext cx="4038600" cy="5046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6075" lvl="2" indent="0">
              <a:buFont typeface="Arial" panose="020B0604020202020204" pitchFamily="34" charset="0"/>
              <a:buNone/>
            </a:pPr>
            <a:r>
              <a:rPr lang="en-US" i="1" dirty="0">
                <a:solidFill>
                  <a:srgbClr val="00B0F0"/>
                </a:solidFill>
              </a:rPr>
              <a:t>… that is to practice our profession with an emphasis upon our responsibility to protect the long-range interests of the society we serve and, specifically, to incorporate the ethics of energy conservation and environmental preservation in everything we do. </a:t>
            </a:r>
          </a:p>
          <a:p>
            <a:pPr marL="7938" lvl="1" indent="0" algn="r">
              <a:buFont typeface="Arial" panose="020B0604020202020204" pitchFamily="34" charset="0"/>
              <a:buNone/>
            </a:pPr>
            <a:r>
              <a:rPr lang="en-US" sz="1500" dirty="0"/>
              <a:t>ASHRAE Journal, vol. 42, no. 7, p. 16-21</a:t>
            </a:r>
          </a:p>
          <a:p>
            <a:pPr marL="7938" lvl="1" indent="0" algn="r">
              <a:buFont typeface="Arial" panose="020B0604020202020204" pitchFamily="34" charset="0"/>
              <a:buNone/>
            </a:pPr>
            <a:r>
              <a:rPr lang="en-US" sz="1500" dirty="0"/>
              <a:t>www.ASHRAE.org</a:t>
            </a:r>
          </a:p>
        </p:txBody>
      </p:sp>
    </p:spTree>
    <p:extLst>
      <p:ext uri="{BB962C8B-B14F-4D97-AF65-F5344CB8AC3E}">
        <p14:creationId xmlns:p14="http://schemas.microsoft.com/office/powerpoint/2010/main" val="22040509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4C422481-2C40-45B3-97EB-3E269E6E1D05}"/>
              </a:ext>
            </a:extLst>
          </p:cNvPr>
          <p:cNvSpPr>
            <a:spLocks noGrp="1"/>
          </p:cNvSpPr>
          <p:nvPr>
            <p:ph sz="half" idx="2"/>
          </p:nvPr>
        </p:nvSpPr>
        <p:spPr>
          <a:xfrm>
            <a:off x="6172201" y="-3447587"/>
            <a:ext cx="5455915" cy="2573081"/>
          </a:xfrm>
        </p:spPr>
        <p:txBody>
          <a:bodyPr vert="horz" lIns="91440" tIns="45720" rIns="91440" bIns="45720" rtlCol="0">
            <a:normAutofit/>
          </a:bodyPr>
          <a:lstStyle/>
          <a:p>
            <a:r>
              <a:rPr lang="en-US" sz="2400" dirty="0"/>
              <a:t>Mentor’s answer dumb questions with out judgement</a:t>
            </a:r>
          </a:p>
          <a:p>
            <a:r>
              <a:rPr lang="en-US" sz="2400" dirty="0"/>
              <a:t>Mentors help you see things differently</a:t>
            </a:r>
          </a:p>
          <a:p>
            <a:r>
              <a:rPr lang="en-US" sz="2400" dirty="0"/>
              <a:t>Mentors say thing’s like The goes </a:t>
            </a:r>
            <a:r>
              <a:rPr lang="en-US" sz="2400" dirty="0" err="1"/>
              <a:t>intas</a:t>
            </a:r>
            <a:r>
              <a:rPr lang="en-US" sz="2400" dirty="0"/>
              <a:t> </a:t>
            </a:r>
            <a:r>
              <a:rPr lang="en-US" sz="2400" dirty="0" err="1"/>
              <a:t>gotta</a:t>
            </a:r>
            <a:r>
              <a:rPr lang="en-US" sz="2400" dirty="0"/>
              <a:t> equal the goes </a:t>
            </a:r>
            <a:r>
              <a:rPr lang="en-US" sz="2400" dirty="0" err="1"/>
              <a:t>outas</a:t>
            </a:r>
            <a:endParaRPr lang="en-US" sz="2400" dirty="0"/>
          </a:p>
          <a:p>
            <a:endParaRPr lang="en-US" sz="2400" dirty="0"/>
          </a:p>
        </p:txBody>
      </p:sp>
      <p:sp>
        <p:nvSpPr>
          <p:cNvPr id="2" name="Title 1">
            <a:extLst>
              <a:ext uri="{FF2B5EF4-FFF2-40B4-BE49-F238E27FC236}">
                <a16:creationId xmlns:a16="http://schemas.microsoft.com/office/drawing/2014/main" id="{FCF7C219-64BD-44E9-9D95-989E538CFAD8}"/>
              </a:ext>
            </a:extLst>
          </p:cNvPr>
          <p:cNvSpPr>
            <a:spLocks noGrp="1"/>
          </p:cNvSpPr>
          <p:nvPr>
            <p:ph type="title"/>
          </p:nvPr>
        </p:nvSpPr>
        <p:spPr/>
        <p:txBody>
          <a:bodyPr/>
          <a:lstStyle/>
          <a:p>
            <a:r>
              <a:rPr lang="en-US" dirty="0"/>
              <a:t>Inspiration Follows</a:t>
            </a:r>
          </a:p>
        </p:txBody>
      </p:sp>
      <p:sp>
        <p:nvSpPr>
          <p:cNvPr id="18" name="Content Placeholder 17">
            <a:extLst>
              <a:ext uri="{FF2B5EF4-FFF2-40B4-BE49-F238E27FC236}">
                <a16:creationId xmlns:a16="http://schemas.microsoft.com/office/drawing/2014/main" id="{4A0C5082-1463-4C84-AADE-8DAFD84236D2}"/>
              </a:ext>
            </a:extLst>
          </p:cNvPr>
          <p:cNvSpPr>
            <a:spLocks noGrp="1"/>
          </p:cNvSpPr>
          <p:nvPr>
            <p:ph sz="half" idx="1"/>
          </p:nvPr>
        </p:nvSpPr>
        <p:spPr>
          <a:xfrm>
            <a:off x="838200" y="-5769684"/>
            <a:ext cx="5181600" cy="4895179"/>
          </a:xfrm>
        </p:spPr>
        <p:txBody>
          <a:bodyPr>
            <a:normAutofit/>
          </a:bodyPr>
          <a:lstStyle/>
          <a:p>
            <a:pPr marL="0" indent="0">
              <a:buNone/>
            </a:pPr>
            <a:r>
              <a:rPr lang="en-US" sz="2400" dirty="0"/>
              <a:t>Mentor Characteristics</a:t>
            </a:r>
          </a:p>
          <a:p>
            <a:r>
              <a:rPr lang="en-US" sz="2400" dirty="0"/>
              <a:t>Mentor share their passion </a:t>
            </a:r>
          </a:p>
          <a:p>
            <a:r>
              <a:rPr lang="en-US" sz="2400" dirty="0"/>
              <a:t>Mentors provides guidance by leading you, not telling you</a:t>
            </a:r>
          </a:p>
          <a:p>
            <a:r>
              <a:rPr lang="en-US" sz="2400" dirty="0"/>
              <a:t>Mentors follow up</a:t>
            </a:r>
          </a:p>
          <a:p>
            <a:r>
              <a:rPr lang="en-US" sz="2400" dirty="0"/>
              <a:t>Mentors share dreams</a:t>
            </a:r>
          </a:p>
          <a:p>
            <a:r>
              <a:rPr lang="en-US" sz="2400" dirty="0"/>
              <a:t>Mentors are a bit selfless</a:t>
            </a:r>
          </a:p>
          <a:p>
            <a:r>
              <a:rPr lang="en-US" sz="2400" dirty="0"/>
              <a:t>Mentors encourages self esteem</a:t>
            </a:r>
          </a:p>
          <a:p>
            <a:r>
              <a:rPr lang="en-US" sz="2400" dirty="0"/>
              <a:t>Mentors set professional goals</a:t>
            </a:r>
          </a:p>
          <a:p>
            <a:r>
              <a:rPr lang="en-US" sz="2400" dirty="0"/>
              <a:t>Mentors are proud of you</a:t>
            </a:r>
          </a:p>
          <a:p>
            <a:endParaRPr lang="en-US" sz="2400" dirty="0"/>
          </a:p>
        </p:txBody>
      </p:sp>
      <p:sp>
        <p:nvSpPr>
          <p:cNvPr id="15" name="Content Placeholder 3">
            <a:extLst>
              <a:ext uri="{FF2B5EF4-FFF2-40B4-BE49-F238E27FC236}">
                <a16:creationId xmlns:a16="http://schemas.microsoft.com/office/drawing/2014/main" id="{B22CAE20-66C1-40F0-8322-67B9BB4BDC6C}"/>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p>
        </p:txBody>
      </p:sp>
      <p:pic>
        <p:nvPicPr>
          <p:cNvPr id="9" name="Content Placeholder 5" descr="A person in a suit and tie&#10;&#10;Description automatically generated">
            <a:extLst>
              <a:ext uri="{FF2B5EF4-FFF2-40B4-BE49-F238E27FC236}">
                <a16:creationId xmlns:a16="http://schemas.microsoft.com/office/drawing/2014/main" id="{7826E347-698A-4ED9-A613-4A9E6DB022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7605" y="777269"/>
            <a:ext cx="4586773" cy="5715606"/>
          </a:xfrm>
          <a:prstGeom prst="rect">
            <a:avLst/>
          </a:prstGeom>
        </p:spPr>
      </p:pic>
      <p:sp>
        <p:nvSpPr>
          <p:cNvPr id="14" name="Content Placeholder 2">
            <a:extLst>
              <a:ext uri="{FF2B5EF4-FFF2-40B4-BE49-F238E27FC236}">
                <a16:creationId xmlns:a16="http://schemas.microsoft.com/office/drawing/2014/main" id="{05EFE37B-612C-4E8E-B316-7DFED23761C5}"/>
              </a:ext>
            </a:extLst>
          </p:cNvPr>
          <p:cNvSpPr txBox="1">
            <a:spLocks/>
          </p:cNvSpPr>
          <p:nvPr/>
        </p:nvSpPr>
        <p:spPr>
          <a:xfrm>
            <a:off x="823050" y="1690688"/>
            <a:ext cx="5455827" cy="5046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111125">
              <a:lnSpc>
                <a:spcPct val="100000"/>
              </a:lnSpc>
              <a:spcBef>
                <a:spcPts val="600"/>
              </a:spcBef>
              <a:buNone/>
            </a:pPr>
            <a:r>
              <a:rPr lang="en-US" dirty="0"/>
              <a:t>Energy Conservation is an Ethic</a:t>
            </a:r>
          </a:p>
          <a:p>
            <a:pPr marL="0" lvl="1" indent="-111125">
              <a:lnSpc>
                <a:spcPct val="100000"/>
              </a:lnSpc>
              <a:spcBef>
                <a:spcPts val="600"/>
              </a:spcBef>
              <a:buNone/>
            </a:pPr>
            <a:endParaRPr lang="en-US" dirty="0"/>
          </a:p>
          <a:p>
            <a:pPr marL="346075" lvl="2" indent="0">
              <a:lnSpc>
                <a:spcPct val="100000"/>
              </a:lnSpc>
              <a:spcBef>
                <a:spcPts val="600"/>
              </a:spcBef>
              <a:buFont typeface="Arial" panose="020B0604020202020204" pitchFamily="34" charset="0"/>
              <a:buNone/>
            </a:pPr>
            <a:r>
              <a:rPr lang="en-US" i="1" dirty="0">
                <a:solidFill>
                  <a:schemeClr val="accent3"/>
                </a:solidFill>
              </a:rPr>
              <a:t>… that is to practice our profession with an emphasis upon our responsibility to protect the long-range interests of the society we serve and, specifically, to incorporate the ethics of energy conservation and environmental preservation in everything we do. </a:t>
            </a:r>
          </a:p>
          <a:p>
            <a:pPr marL="346075" lvl="2" indent="0">
              <a:lnSpc>
                <a:spcPct val="100000"/>
              </a:lnSpc>
              <a:spcBef>
                <a:spcPts val="600"/>
              </a:spcBef>
              <a:buFont typeface="Arial" panose="020B0604020202020204" pitchFamily="34" charset="0"/>
              <a:buNone/>
            </a:pPr>
            <a:endParaRPr lang="en-US" i="1" dirty="0">
              <a:solidFill>
                <a:schemeClr val="accent3"/>
              </a:solidFill>
            </a:endParaRPr>
          </a:p>
          <a:p>
            <a:pPr marL="7938" lvl="1" indent="0" algn="r">
              <a:lnSpc>
                <a:spcPct val="100000"/>
              </a:lnSpc>
              <a:spcBef>
                <a:spcPts val="600"/>
              </a:spcBef>
              <a:buFont typeface="Arial" panose="020B0604020202020204" pitchFamily="34" charset="0"/>
              <a:buNone/>
            </a:pPr>
            <a:r>
              <a:rPr lang="en-US" sz="2000" dirty="0"/>
              <a:t>ASHRAE Journal, vol. 42, no. 7, p. 16-21</a:t>
            </a:r>
          </a:p>
          <a:p>
            <a:pPr marL="7938" lvl="1" indent="0" algn="r">
              <a:lnSpc>
                <a:spcPct val="100000"/>
              </a:lnSpc>
              <a:spcBef>
                <a:spcPts val="600"/>
              </a:spcBef>
              <a:buFont typeface="Arial" panose="020B0604020202020204" pitchFamily="34" charset="0"/>
              <a:buNone/>
            </a:pPr>
            <a:r>
              <a:rPr lang="en-US" sz="2000" dirty="0"/>
              <a:t>www.ASHRAE.org</a:t>
            </a:r>
          </a:p>
        </p:txBody>
      </p:sp>
    </p:spTree>
    <p:extLst>
      <p:ext uri="{BB962C8B-B14F-4D97-AF65-F5344CB8AC3E}">
        <p14:creationId xmlns:p14="http://schemas.microsoft.com/office/powerpoint/2010/main" val="3719134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4C422481-2C40-45B3-97EB-3E269E6E1D05}"/>
              </a:ext>
            </a:extLst>
          </p:cNvPr>
          <p:cNvSpPr>
            <a:spLocks noGrp="1"/>
          </p:cNvSpPr>
          <p:nvPr>
            <p:ph sz="half" idx="2"/>
          </p:nvPr>
        </p:nvSpPr>
        <p:spPr>
          <a:xfrm>
            <a:off x="6172201" y="3919793"/>
            <a:ext cx="5455915" cy="2938207"/>
          </a:xfrm>
        </p:spPr>
        <p:txBody>
          <a:bodyPr vert="horz" lIns="91440" tIns="45720" rIns="91440" bIns="45720" rtlCol="0">
            <a:normAutofit/>
          </a:bodyPr>
          <a:lstStyle/>
          <a:p>
            <a:r>
              <a:rPr lang="en-US" sz="2400" dirty="0">
                <a:solidFill>
                  <a:schemeClr val="bg1">
                    <a:alpha val="50000"/>
                  </a:schemeClr>
                </a:solidFill>
              </a:rPr>
              <a:t>Mentor’s answer dumb questions with out judgement</a:t>
            </a:r>
          </a:p>
          <a:p>
            <a:r>
              <a:rPr lang="en-US" sz="2400" dirty="0">
                <a:solidFill>
                  <a:schemeClr val="bg1">
                    <a:alpha val="50000"/>
                  </a:schemeClr>
                </a:solidFill>
              </a:rPr>
              <a:t>Mentors help you see things differently</a:t>
            </a:r>
          </a:p>
          <a:p>
            <a:r>
              <a:rPr lang="en-US" sz="2400" dirty="0">
                <a:solidFill>
                  <a:schemeClr val="bg1">
                    <a:alpha val="50000"/>
                  </a:schemeClr>
                </a:solidFill>
              </a:rPr>
              <a:t>Mentors say thing’s like The goes </a:t>
            </a:r>
            <a:r>
              <a:rPr lang="en-US" sz="2400" dirty="0" err="1">
                <a:solidFill>
                  <a:schemeClr val="bg1">
                    <a:alpha val="50000"/>
                  </a:schemeClr>
                </a:solidFill>
              </a:rPr>
              <a:t>intas</a:t>
            </a:r>
            <a:r>
              <a:rPr lang="en-US" sz="2400" dirty="0">
                <a:solidFill>
                  <a:schemeClr val="bg1">
                    <a:alpha val="50000"/>
                  </a:schemeClr>
                </a:solidFill>
              </a:rPr>
              <a:t> </a:t>
            </a:r>
            <a:r>
              <a:rPr lang="en-US" sz="2400" dirty="0" err="1">
                <a:solidFill>
                  <a:schemeClr val="bg1">
                    <a:alpha val="50000"/>
                  </a:schemeClr>
                </a:solidFill>
              </a:rPr>
              <a:t>gotta</a:t>
            </a:r>
            <a:r>
              <a:rPr lang="en-US" sz="2400" dirty="0">
                <a:solidFill>
                  <a:schemeClr val="bg1">
                    <a:alpha val="50000"/>
                  </a:schemeClr>
                </a:solidFill>
              </a:rPr>
              <a:t> equal the goes </a:t>
            </a:r>
            <a:r>
              <a:rPr lang="en-US" sz="2400" dirty="0" err="1">
                <a:solidFill>
                  <a:schemeClr val="bg1">
                    <a:alpha val="50000"/>
                  </a:schemeClr>
                </a:solidFill>
              </a:rPr>
              <a:t>outas</a:t>
            </a:r>
            <a:endParaRPr lang="en-US" sz="2400" dirty="0">
              <a:solidFill>
                <a:schemeClr val="bg1">
                  <a:alpha val="50000"/>
                </a:schemeClr>
              </a:solidFill>
            </a:endParaRPr>
          </a:p>
          <a:p>
            <a:r>
              <a:rPr lang="en-US" sz="2400" dirty="0"/>
              <a:t>Mentor’s inspire you</a:t>
            </a:r>
          </a:p>
          <a:p>
            <a:endParaRPr lang="en-US" sz="2400" dirty="0"/>
          </a:p>
        </p:txBody>
      </p:sp>
      <p:sp>
        <p:nvSpPr>
          <p:cNvPr id="2" name="Title 1">
            <a:extLst>
              <a:ext uri="{FF2B5EF4-FFF2-40B4-BE49-F238E27FC236}">
                <a16:creationId xmlns:a16="http://schemas.microsoft.com/office/drawing/2014/main" id="{FCF7C219-64BD-44E9-9D95-989E538CFAD8}"/>
              </a:ext>
            </a:extLst>
          </p:cNvPr>
          <p:cNvSpPr>
            <a:spLocks noGrp="1"/>
          </p:cNvSpPr>
          <p:nvPr>
            <p:ph type="title"/>
          </p:nvPr>
        </p:nvSpPr>
        <p:spPr/>
        <p:txBody>
          <a:bodyPr/>
          <a:lstStyle/>
          <a:p>
            <a:r>
              <a:rPr lang="en-US" dirty="0"/>
              <a:t>Inspiration Follows</a:t>
            </a:r>
          </a:p>
        </p:txBody>
      </p:sp>
      <p:sp>
        <p:nvSpPr>
          <p:cNvPr id="18" name="Content Placeholder 17">
            <a:extLst>
              <a:ext uri="{FF2B5EF4-FFF2-40B4-BE49-F238E27FC236}">
                <a16:creationId xmlns:a16="http://schemas.microsoft.com/office/drawing/2014/main" id="{4A0C5082-1463-4C84-AADE-8DAFD84236D2}"/>
              </a:ext>
            </a:extLst>
          </p:cNvPr>
          <p:cNvSpPr>
            <a:spLocks noGrp="1"/>
          </p:cNvSpPr>
          <p:nvPr>
            <p:ph sz="half" idx="1"/>
          </p:nvPr>
        </p:nvSpPr>
        <p:spPr>
          <a:xfrm>
            <a:off x="838200" y="1597696"/>
            <a:ext cx="5181600" cy="4895179"/>
          </a:xfrm>
        </p:spPr>
        <p:txBody>
          <a:bodyPr>
            <a:normAutofit/>
          </a:bodyPr>
          <a:lstStyle/>
          <a:p>
            <a:pPr marL="0" indent="0">
              <a:buNone/>
            </a:pPr>
            <a:r>
              <a:rPr lang="en-US" sz="2400" dirty="0"/>
              <a:t>Mentor Characteristics</a:t>
            </a:r>
          </a:p>
          <a:p>
            <a:r>
              <a:rPr lang="en-US" sz="2400" dirty="0">
                <a:solidFill>
                  <a:schemeClr val="bg1">
                    <a:alpha val="50000"/>
                  </a:schemeClr>
                </a:solidFill>
              </a:rPr>
              <a:t>Mentor share their passion </a:t>
            </a:r>
          </a:p>
          <a:p>
            <a:r>
              <a:rPr lang="en-US" sz="2400" dirty="0">
                <a:solidFill>
                  <a:schemeClr val="bg1">
                    <a:alpha val="50000"/>
                  </a:schemeClr>
                </a:solidFill>
              </a:rPr>
              <a:t>Mentors provides guidance by leading you, not telling you</a:t>
            </a:r>
          </a:p>
          <a:p>
            <a:r>
              <a:rPr lang="en-US" sz="2400" dirty="0">
                <a:solidFill>
                  <a:schemeClr val="bg1">
                    <a:alpha val="50000"/>
                  </a:schemeClr>
                </a:solidFill>
              </a:rPr>
              <a:t>Mentors follow up</a:t>
            </a:r>
          </a:p>
          <a:p>
            <a:r>
              <a:rPr lang="en-US" sz="2400" dirty="0">
                <a:solidFill>
                  <a:schemeClr val="bg1">
                    <a:alpha val="50000"/>
                  </a:schemeClr>
                </a:solidFill>
              </a:rPr>
              <a:t>Mentors share dreams</a:t>
            </a:r>
          </a:p>
          <a:p>
            <a:r>
              <a:rPr lang="en-US" sz="2400" dirty="0">
                <a:solidFill>
                  <a:schemeClr val="bg1">
                    <a:alpha val="50000"/>
                  </a:schemeClr>
                </a:solidFill>
              </a:rPr>
              <a:t>Mentors are a bit selfless</a:t>
            </a:r>
          </a:p>
          <a:p>
            <a:r>
              <a:rPr lang="en-US" sz="2400" dirty="0">
                <a:solidFill>
                  <a:schemeClr val="bg1">
                    <a:alpha val="50000"/>
                  </a:schemeClr>
                </a:solidFill>
              </a:rPr>
              <a:t>Mentors encourages self esteem</a:t>
            </a:r>
          </a:p>
          <a:p>
            <a:r>
              <a:rPr lang="en-US" sz="2400" dirty="0">
                <a:solidFill>
                  <a:schemeClr val="bg1">
                    <a:alpha val="50000"/>
                  </a:schemeClr>
                </a:solidFill>
              </a:rPr>
              <a:t>Mentors sets professional goals</a:t>
            </a:r>
          </a:p>
          <a:p>
            <a:r>
              <a:rPr lang="en-US" sz="2400" dirty="0">
                <a:solidFill>
                  <a:schemeClr val="bg1">
                    <a:alpha val="50000"/>
                  </a:schemeClr>
                </a:solidFill>
              </a:rPr>
              <a:t>Mentors are proud of you</a:t>
            </a:r>
          </a:p>
          <a:p>
            <a:endParaRPr lang="en-US" sz="2400" dirty="0"/>
          </a:p>
        </p:txBody>
      </p:sp>
      <p:sp>
        <p:nvSpPr>
          <p:cNvPr id="15" name="Content Placeholder 3">
            <a:extLst>
              <a:ext uri="{FF2B5EF4-FFF2-40B4-BE49-F238E27FC236}">
                <a16:creationId xmlns:a16="http://schemas.microsoft.com/office/drawing/2014/main" id="{B22CAE20-66C1-40F0-8322-67B9BB4BDC6C}"/>
              </a:ext>
            </a:extLst>
          </p:cNvPr>
          <p:cNvSpPr txBox="1">
            <a:spLocks/>
          </p:cNvSpPr>
          <p:nvPr/>
        </p:nvSpPr>
        <p:spPr>
          <a:xfrm>
            <a:off x="838200" y="1825625"/>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p>
        </p:txBody>
      </p:sp>
      <p:pic>
        <p:nvPicPr>
          <p:cNvPr id="9" name="Content Placeholder 5" descr="A person in a suit and tie&#10;&#10;Description automatically generated">
            <a:extLst>
              <a:ext uri="{FF2B5EF4-FFF2-40B4-BE49-F238E27FC236}">
                <a16:creationId xmlns:a16="http://schemas.microsoft.com/office/drawing/2014/main" id="{7826E347-698A-4ED9-A613-4A9E6DB022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13487" y="777269"/>
            <a:ext cx="2230891" cy="2779927"/>
          </a:xfrm>
          <a:prstGeom prst="rect">
            <a:avLst/>
          </a:prstGeom>
        </p:spPr>
      </p:pic>
      <p:sp>
        <p:nvSpPr>
          <p:cNvPr id="14" name="Content Placeholder 2">
            <a:extLst>
              <a:ext uri="{FF2B5EF4-FFF2-40B4-BE49-F238E27FC236}">
                <a16:creationId xmlns:a16="http://schemas.microsoft.com/office/drawing/2014/main" id="{05EFE37B-612C-4E8E-B316-7DFED23761C5}"/>
              </a:ext>
            </a:extLst>
          </p:cNvPr>
          <p:cNvSpPr txBox="1">
            <a:spLocks/>
          </p:cNvSpPr>
          <p:nvPr/>
        </p:nvSpPr>
        <p:spPr>
          <a:xfrm>
            <a:off x="823050" y="9058068"/>
            <a:ext cx="5455827" cy="50461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111125">
              <a:lnSpc>
                <a:spcPct val="100000"/>
              </a:lnSpc>
              <a:spcBef>
                <a:spcPts val="600"/>
              </a:spcBef>
              <a:buNone/>
            </a:pPr>
            <a:r>
              <a:rPr lang="en-US" dirty="0"/>
              <a:t>Energy Conservation is an Ethic</a:t>
            </a:r>
          </a:p>
          <a:p>
            <a:pPr marL="0" lvl="1" indent="-111125">
              <a:lnSpc>
                <a:spcPct val="100000"/>
              </a:lnSpc>
              <a:spcBef>
                <a:spcPts val="600"/>
              </a:spcBef>
              <a:buNone/>
            </a:pPr>
            <a:endParaRPr lang="en-US" dirty="0"/>
          </a:p>
          <a:p>
            <a:pPr marL="346075" lvl="2" indent="0">
              <a:lnSpc>
                <a:spcPct val="100000"/>
              </a:lnSpc>
              <a:spcBef>
                <a:spcPts val="600"/>
              </a:spcBef>
              <a:buFont typeface="Arial" panose="020B0604020202020204" pitchFamily="34" charset="0"/>
              <a:buNone/>
            </a:pPr>
            <a:r>
              <a:rPr lang="en-US" i="1" dirty="0">
                <a:solidFill>
                  <a:schemeClr val="accent3"/>
                </a:solidFill>
              </a:rPr>
              <a:t>… that is to practice our profession with an emphasis upon our responsibility to protect the long-range interests of the society we serve and, specifically, to incorporate the ethics of energy conservation and environmental preservation in everything we do. </a:t>
            </a:r>
          </a:p>
          <a:p>
            <a:pPr marL="346075" lvl="2" indent="0">
              <a:lnSpc>
                <a:spcPct val="100000"/>
              </a:lnSpc>
              <a:spcBef>
                <a:spcPts val="600"/>
              </a:spcBef>
              <a:buFont typeface="Arial" panose="020B0604020202020204" pitchFamily="34" charset="0"/>
              <a:buNone/>
            </a:pPr>
            <a:endParaRPr lang="en-US" i="1" dirty="0">
              <a:solidFill>
                <a:schemeClr val="accent3"/>
              </a:solidFill>
            </a:endParaRPr>
          </a:p>
          <a:p>
            <a:pPr marL="7938" lvl="1" indent="0" algn="r">
              <a:lnSpc>
                <a:spcPct val="100000"/>
              </a:lnSpc>
              <a:spcBef>
                <a:spcPts val="600"/>
              </a:spcBef>
              <a:buFont typeface="Arial" panose="020B0604020202020204" pitchFamily="34" charset="0"/>
              <a:buNone/>
            </a:pPr>
            <a:r>
              <a:rPr lang="en-US" sz="2000" dirty="0"/>
              <a:t>ASHRAE Journal, vol. 42, no. 7, p. 16-21</a:t>
            </a:r>
          </a:p>
          <a:p>
            <a:pPr marL="7938" lvl="1" indent="0" algn="r">
              <a:lnSpc>
                <a:spcPct val="100000"/>
              </a:lnSpc>
              <a:spcBef>
                <a:spcPts val="600"/>
              </a:spcBef>
              <a:buFont typeface="Arial" panose="020B0604020202020204" pitchFamily="34" charset="0"/>
              <a:buNone/>
            </a:pPr>
            <a:r>
              <a:rPr lang="en-US" sz="2000" dirty="0"/>
              <a:t>www.ASHRAE.org</a:t>
            </a:r>
          </a:p>
        </p:txBody>
      </p:sp>
    </p:spTree>
    <p:extLst>
      <p:ext uri="{BB962C8B-B14F-4D97-AF65-F5344CB8AC3E}">
        <p14:creationId xmlns:p14="http://schemas.microsoft.com/office/powerpoint/2010/main" val="10177081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609660" y="2189651"/>
            <a:ext cx="9777047" cy="1970861"/>
          </a:xfrm>
          <a:prstGeom prst="rect">
            <a:avLst/>
          </a:prstGeom>
          <a:noFill/>
        </p:spPr>
        <p:txBody>
          <a:bodyPr wrap="square" rtlCol="0">
            <a:spAutoFit/>
          </a:bodyPr>
          <a:lstStyle/>
          <a:p>
            <a:pPr defTabSz="457200"/>
            <a:r>
              <a:rPr lang="en-US" sz="4000" dirty="0">
                <a:solidFill>
                  <a:schemeClr val="bg1"/>
                </a:solidFill>
                <a:latin typeface="Arial Black" panose="020B0A04020102020204" pitchFamily="34" charset="0"/>
              </a:rPr>
              <a:t>What Commissioning Has Taught Us About Mentoring and Design</a:t>
            </a:r>
          </a:p>
          <a:p>
            <a:pPr>
              <a:lnSpc>
                <a:spcPct val="150000"/>
              </a:lnSpc>
            </a:pPr>
            <a:endParaRPr lang="en-US" sz="3200" b="1" dirty="0">
              <a:solidFill>
                <a:schemeClr val="bg1"/>
              </a:solidFill>
              <a:latin typeface="+mj-lt"/>
              <a:ea typeface="Helvetica Neue LT Std 73 Bold Extended" charset="0"/>
              <a:cs typeface="Helvetica Neue LT Std 73 Bold Extended" charset="0"/>
            </a:endParaRPr>
          </a:p>
        </p:txBody>
      </p:sp>
    </p:spTree>
    <p:extLst>
      <p:ext uri="{BB962C8B-B14F-4D97-AF65-F5344CB8AC3E}">
        <p14:creationId xmlns:p14="http://schemas.microsoft.com/office/powerpoint/2010/main" val="825321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D70AA12-1FBC-432F-8B7A-FE1F6800C926}"/>
              </a:ext>
            </a:extLst>
          </p:cNvPr>
          <p:cNvSpPr>
            <a:spLocks noGrp="1"/>
          </p:cNvSpPr>
          <p:nvPr>
            <p:ph sz="half" idx="1"/>
          </p:nvPr>
        </p:nvSpPr>
        <p:spPr>
          <a:xfrm>
            <a:off x="838200" y="7452316"/>
            <a:ext cx="5181600" cy="4351338"/>
          </a:xfrm>
        </p:spPr>
        <p:txBody>
          <a:bodyPr/>
          <a:lstStyle/>
          <a:p>
            <a:r>
              <a:rPr lang="en-US" dirty="0"/>
              <a:t>The possibility that there could be an energy crisis can be intuitively derived from a logical assessment of the information</a:t>
            </a:r>
          </a:p>
          <a:p>
            <a:r>
              <a:rPr lang="en-US" dirty="0"/>
              <a:t>Sometimes where you end up is foreshadowed by early life experience</a:t>
            </a:r>
          </a:p>
          <a:p>
            <a:endParaRPr lang="en-US" dirty="0"/>
          </a:p>
        </p:txBody>
      </p:sp>
      <p:pic>
        <p:nvPicPr>
          <p:cNvPr id="6" name="Content Placeholder 5" descr="A picture containing animal, tree&#10;&#10;Description automatically generated">
            <a:extLst>
              <a:ext uri="{FF2B5EF4-FFF2-40B4-BE49-F238E27FC236}">
                <a16:creationId xmlns:a16="http://schemas.microsoft.com/office/drawing/2014/main" id="{F7DFB357-C7B0-40AA-9CC5-C208264EEF5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1523077" y="0"/>
            <a:ext cx="9145846" cy="6858000"/>
          </a:xfrm>
          <a:prstGeom prst="rect">
            <a:avLst/>
          </a:prstGeom>
        </p:spPr>
      </p:pic>
      <p:sp>
        <p:nvSpPr>
          <p:cNvPr id="11" name="Content Placeholder 7">
            <a:extLst>
              <a:ext uri="{FF2B5EF4-FFF2-40B4-BE49-F238E27FC236}">
                <a16:creationId xmlns:a16="http://schemas.microsoft.com/office/drawing/2014/main" id="{35D3168A-3AB8-4648-9C68-2E1FE6C5F0BA}"/>
              </a:ext>
            </a:extLst>
          </p:cNvPr>
          <p:cNvSpPr txBox="1">
            <a:spLocks/>
          </p:cNvSpPr>
          <p:nvPr/>
        </p:nvSpPr>
        <p:spPr>
          <a:xfrm>
            <a:off x="6172201" y="-5440583"/>
            <a:ext cx="5455915" cy="37210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alpha val="50000"/>
                  </a:schemeClr>
                </a:solidFill>
              </a:rPr>
              <a:t>Mentor’s answer dumb questions with out judgement</a:t>
            </a:r>
          </a:p>
          <a:p>
            <a:r>
              <a:rPr lang="en-US" sz="2400" dirty="0">
                <a:solidFill>
                  <a:schemeClr val="bg1">
                    <a:alpha val="50000"/>
                  </a:schemeClr>
                </a:solidFill>
              </a:rPr>
              <a:t>Mentors help you see things differently</a:t>
            </a:r>
          </a:p>
          <a:p>
            <a:r>
              <a:rPr lang="en-US" sz="2400" dirty="0">
                <a:solidFill>
                  <a:schemeClr val="bg1">
                    <a:alpha val="50000"/>
                  </a:schemeClr>
                </a:solidFill>
              </a:rPr>
              <a:t>Mentors say thing’s like The goes </a:t>
            </a:r>
            <a:r>
              <a:rPr lang="en-US" sz="2400" dirty="0" err="1">
                <a:solidFill>
                  <a:schemeClr val="bg1">
                    <a:alpha val="50000"/>
                  </a:schemeClr>
                </a:solidFill>
              </a:rPr>
              <a:t>intas</a:t>
            </a:r>
            <a:r>
              <a:rPr lang="en-US" sz="2400" dirty="0">
                <a:solidFill>
                  <a:schemeClr val="bg1">
                    <a:alpha val="50000"/>
                  </a:schemeClr>
                </a:solidFill>
              </a:rPr>
              <a:t> </a:t>
            </a:r>
            <a:r>
              <a:rPr lang="en-US" sz="2400" dirty="0" err="1">
                <a:solidFill>
                  <a:schemeClr val="bg1">
                    <a:alpha val="50000"/>
                  </a:schemeClr>
                </a:solidFill>
              </a:rPr>
              <a:t>gotta</a:t>
            </a:r>
            <a:r>
              <a:rPr lang="en-US" sz="2400" dirty="0">
                <a:solidFill>
                  <a:schemeClr val="bg1">
                    <a:alpha val="50000"/>
                  </a:schemeClr>
                </a:solidFill>
              </a:rPr>
              <a:t> equal the goes </a:t>
            </a:r>
            <a:r>
              <a:rPr lang="en-US" sz="2400" dirty="0" err="1">
                <a:solidFill>
                  <a:schemeClr val="bg1">
                    <a:alpha val="50000"/>
                  </a:schemeClr>
                </a:solidFill>
              </a:rPr>
              <a:t>outas</a:t>
            </a:r>
            <a:endParaRPr lang="en-US" sz="2400" dirty="0">
              <a:solidFill>
                <a:schemeClr val="bg1">
                  <a:alpha val="50000"/>
                </a:schemeClr>
              </a:solidFill>
            </a:endParaRPr>
          </a:p>
          <a:p>
            <a:r>
              <a:rPr lang="en-US" sz="2400" dirty="0">
                <a:solidFill>
                  <a:schemeClr val="bg1">
                    <a:alpha val="50000"/>
                  </a:schemeClr>
                </a:solidFill>
              </a:rPr>
              <a:t>Mentor’s inspire you</a:t>
            </a:r>
          </a:p>
          <a:p>
            <a:r>
              <a:rPr lang="en-US" sz="2400" dirty="0"/>
              <a:t>Mentors know your history and advocate for good decisions</a:t>
            </a:r>
          </a:p>
        </p:txBody>
      </p:sp>
      <p:sp>
        <p:nvSpPr>
          <p:cNvPr id="12" name="Content Placeholder 17">
            <a:extLst>
              <a:ext uri="{FF2B5EF4-FFF2-40B4-BE49-F238E27FC236}">
                <a16:creationId xmlns:a16="http://schemas.microsoft.com/office/drawing/2014/main" id="{3EDBB646-D0DC-4462-B808-9C2847D6EA44}"/>
              </a:ext>
            </a:extLst>
          </p:cNvPr>
          <p:cNvSpPr txBox="1">
            <a:spLocks/>
          </p:cNvSpPr>
          <p:nvPr/>
        </p:nvSpPr>
        <p:spPr>
          <a:xfrm>
            <a:off x="838200" y="-7761658"/>
            <a:ext cx="5181600" cy="48951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Mentor Characteristics</a:t>
            </a:r>
          </a:p>
          <a:p>
            <a:r>
              <a:rPr lang="en-US" sz="2400" dirty="0">
                <a:solidFill>
                  <a:schemeClr val="bg1">
                    <a:alpha val="50000"/>
                  </a:schemeClr>
                </a:solidFill>
              </a:rPr>
              <a:t>Mentor share their passion </a:t>
            </a:r>
          </a:p>
          <a:p>
            <a:r>
              <a:rPr lang="en-US" sz="2400" dirty="0">
                <a:solidFill>
                  <a:schemeClr val="bg1">
                    <a:alpha val="50000"/>
                  </a:schemeClr>
                </a:solidFill>
              </a:rPr>
              <a:t>Mentors provides guidance by leading you, not telling you</a:t>
            </a:r>
          </a:p>
          <a:p>
            <a:r>
              <a:rPr lang="en-US" sz="2400" dirty="0">
                <a:solidFill>
                  <a:schemeClr val="bg1">
                    <a:alpha val="50000"/>
                  </a:schemeClr>
                </a:solidFill>
              </a:rPr>
              <a:t>Mentors follow up</a:t>
            </a:r>
          </a:p>
          <a:p>
            <a:r>
              <a:rPr lang="en-US" sz="2400" dirty="0">
                <a:solidFill>
                  <a:schemeClr val="bg1">
                    <a:alpha val="50000"/>
                  </a:schemeClr>
                </a:solidFill>
              </a:rPr>
              <a:t>Mentors share dreams</a:t>
            </a:r>
          </a:p>
          <a:p>
            <a:r>
              <a:rPr lang="en-US" sz="2400" dirty="0">
                <a:solidFill>
                  <a:schemeClr val="bg1">
                    <a:alpha val="50000"/>
                  </a:schemeClr>
                </a:solidFill>
              </a:rPr>
              <a:t>Mentors are a bit selfless</a:t>
            </a:r>
          </a:p>
          <a:p>
            <a:r>
              <a:rPr lang="en-US" sz="2400" dirty="0">
                <a:solidFill>
                  <a:schemeClr val="bg1">
                    <a:alpha val="50000"/>
                  </a:schemeClr>
                </a:solidFill>
              </a:rPr>
              <a:t>Mentors encourages self esteem</a:t>
            </a:r>
          </a:p>
          <a:p>
            <a:r>
              <a:rPr lang="en-US" sz="2400" dirty="0">
                <a:solidFill>
                  <a:schemeClr val="bg1">
                    <a:alpha val="50000"/>
                  </a:schemeClr>
                </a:solidFill>
              </a:rPr>
              <a:t>Mentors sets professional goals</a:t>
            </a:r>
          </a:p>
          <a:p>
            <a:r>
              <a:rPr lang="en-US" sz="2400" dirty="0">
                <a:solidFill>
                  <a:schemeClr val="bg1">
                    <a:alpha val="50000"/>
                  </a:schemeClr>
                </a:solidFill>
              </a:rPr>
              <a:t>Mentors are proud of you</a:t>
            </a:r>
          </a:p>
          <a:p>
            <a:endParaRPr lang="en-US" sz="2400" dirty="0"/>
          </a:p>
        </p:txBody>
      </p:sp>
    </p:spTree>
    <p:extLst>
      <p:ext uri="{BB962C8B-B14F-4D97-AF65-F5344CB8AC3E}">
        <p14:creationId xmlns:p14="http://schemas.microsoft.com/office/powerpoint/2010/main" val="533163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D70AA12-1FBC-432F-8B7A-FE1F6800C926}"/>
              </a:ext>
            </a:extLst>
          </p:cNvPr>
          <p:cNvSpPr>
            <a:spLocks noGrp="1"/>
          </p:cNvSpPr>
          <p:nvPr>
            <p:ph sz="half" idx="1"/>
          </p:nvPr>
        </p:nvSpPr>
        <p:spPr>
          <a:xfrm>
            <a:off x="838200" y="1392886"/>
            <a:ext cx="3886215" cy="4072228"/>
          </a:xfrm>
        </p:spPr>
        <p:txBody>
          <a:bodyPr>
            <a:normAutofit/>
          </a:bodyPr>
          <a:lstStyle/>
          <a:p>
            <a:r>
              <a:rPr lang="en-US" sz="2400" dirty="0"/>
              <a:t>The possibility that there could be an energy crisis can be intuitively derived from a logical assessment of the information</a:t>
            </a:r>
          </a:p>
          <a:p>
            <a:r>
              <a:rPr lang="en-US" sz="2400" dirty="0"/>
              <a:t>Sometimes where you end up is foreshadowed by early life experience</a:t>
            </a:r>
          </a:p>
          <a:p>
            <a:endParaRPr lang="en-US" sz="2400" dirty="0"/>
          </a:p>
        </p:txBody>
      </p:sp>
      <p:pic>
        <p:nvPicPr>
          <p:cNvPr id="6" name="Content Placeholder 5" descr="A picture containing animal, tree&#10;&#10;Description automatically generated">
            <a:extLst>
              <a:ext uri="{FF2B5EF4-FFF2-40B4-BE49-F238E27FC236}">
                <a16:creationId xmlns:a16="http://schemas.microsoft.com/office/drawing/2014/main" id="{F7DFB357-C7B0-40AA-9CC5-C208264EEF5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73149" y="822989"/>
            <a:ext cx="6950768" cy="5212023"/>
          </a:xfrm>
          <a:prstGeom prst="rect">
            <a:avLst/>
          </a:prstGeom>
        </p:spPr>
      </p:pic>
      <p:sp>
        <p:nvSpPr>
          <p:cNvPr id="11" name="Content Placeholder 7">
            <a:extLst>
              <a:ext uri="{FF2B5EF4-FFF2-40B4-BE49-F238E27FC236}">
                <a16:creationId xmlns:a16="http://schemas.microsoft.com/office/drawing/2014/main" id="{35D3168A-3AB8-4648-9C68-2E1FE6C5F0BA}"/>
              </a:ext>
            </a:extLst>
          </p:cNvPr>
          <p:cNvSpPr txBox="1">
            <a:spLocks/>
          </p:cNvSpPr>
          <p:nvPr/>
        </p:nvSpPr>
        <p:spPr>
          <a:xfrm>
            <a:off x="6172201" y="-4343315"/>
            <a:ext cx="5455915" cy="37210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alpha val="50000"/>
                  </a:schemeClr>
                </a:solidFill>
              </a:rPr>
              <a:t>Mentor’s answer dumb questions with out judgement</a:t>
            </a:r>
          </a:p>
          <a:p>
            <a:r>
              <a:rPr lang="en-US" sz="2400" dirty="0">
                <a:solidFill>
                  <a:schemeClr val="bg1">
                    <a:alpha val="50000"/>
                  </a:schemeClr>
                </a:solidFill>
              </a:rPr>
              <a:t>Mentors help you see things differently</a:t>
            </a:r>
          </a:p>
          <a:p>
            <a:r>
              <a:rPr lang="en-US" sz="2400" dirty="0">
                <a:solidFill>
                  <a:schemeClr val="bg1">
                    <a:alpha val="50000"/>
                  </a:schemeClr>
                </a:solidFill>
              </a:rPr>
              <a:t>Mentors say thing’s like The goes </a:t>
            </a:r>
            <a:r>
              <a:rPr lang="en-US" sz="2400" dirty="0" err="1">
                <a:solidFill>
                  <a:schemeClr val="bg1">
                    <a:alpha val="50000"/>
                  </a:schemeClr>
                </a:solidFill>
              </a:rPr>
              <a:t>intas</a:t>
            </a:r>
            <a:r>
              <a:rPr lang="en-US" sz="2400" dirty="0">
                <a:solidFill>
                  <a:schemeClr val="bg1">
                    <a:alpha val="50000"/>
                  </a:schemeClr>
                </a:solidFill>
              </a:rPr>
              <a:t> </a:t>
            </a:r>
            <a:r>
              <a:rPr lang="en-US" sz="2400" dirty="0" err="1">
                <a:solidFill>
                  <a:schemeClr val="bg1">
                    <a:alpha val="50000"/>
                  </a:schemeClr>
                </a:solidFill>
              </a:rPr>
              <a:t>gotta</a:t>
            </a:r>
            <a:r>
              <a:rPr lang="en-US" sz="2400" dirty="0">
                <a:solidFill>
                  <a:schemeClr val="bg1">
                    <a:alpha val="50000"/>
                  </a:schemeClr>
                </a:solidFill>
              </a:rPr>
              <a:t> equal the goes </a:t>
            </a:r>
            <a:r>
              <a:rPr lang="en-US" sz="2400" dirty="0" err="1">
                <a:solidFill>
                  <a:schemeClr val="bg1">
                    <a:alpha val="50000"/>
                  </a:schemeClr>
                </a:solidFill>
              </a:rPr>
              <a:t>outas</a:t>
            </a:r>
            <a:endParaRPr lang="en-US" sz="2400" dirty="0">
              <a:solidFill>
                <a:schemeClr val="bg1">
                  <a:alpha val="50000"/>
                </a:schemeClr>
              </a:solidFill>
            </a:endParaRPr>
          </a:p>
          <a:p>
            <a:r>
              <a:rPr lang="en-US" sz="2400" dirty="0">
                <a:solidFill>
                  <a:schemeClr val="bg1">
                    <a:alpha val="50000"/>
                  </a:schemeClr>
                </a:solidFill>
              </a:rPr>
              <a:t>Mentor’s inspire you</a:t>
            </a:r>
          </a:p>
          <a:p>
            <a:r>
              <a:rPr lang="en-US" sz="2400" dirty="0"/>
              <a:t>Mentors know your history and advocate for good decisions</a:t>
            </a:r>
          </a:p>
        </p:txBody>
      </p:sp>
      <p:sp>
        <p:nvSpPr>
          <p:cNvPr id="12" name="Content Placeholder 17">
            <a:extLst>
              <a:ext uri="{FF2B5EF4-FFF2-40B4-BE49-F238E27FC236}">
                <a16:creationId xmlns:a16="http://schemas.microsoft.com/office/drawing/2014/main" id="{3EDBB646-D0DC-4462-B808-9C2847D6EA44}"/>
              </a:ext>
            </a:extLst>
          </p:cNvPr>
          <p:cNvSpPr txBox="1">
            <a:spLocks/>
          </p:cNvSpPr>
          <p:nvPr/>
        </p:nvSpPr>
        <p:spPr>
          <a:xfrm>
            <a:off x="838200" y="-6664390"/>
            <a:ext cx="5181600" cy="48951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Mentor Characteristics</a:t>
            </a:r>
          </a:p>
          <a:p>
            <a:r>
              <a:rPr lang="en-US" sz="2400" dirty="0">
                <a:solidFill>
                  <a:schemeClr val="bg1">
                    <a:alpha val="50000"/>
                  </a:schemeClr>
                </a:solidFill>
              </a:rPr>
              <a:t>Mentor share their passion </a:t>
            </a:r>
          </a:p>
          <a:p>
            <a:r>
              <a:rPr lang="en-US" sz="2400" dirty="0">
                <a:solidFill>
                  <a:schemeClr val="bg1">
                    <a:alpha val="50000"/>
                  </a:schemeClr>
                </a:solidFill>
              </a:rPr>
              <a:t>Mentors provides guidance by leading you, not telling you</a:t>
            </a:r>
          </a:p>
          <a:p>
            <a:r>
              <a:rPr lang="en-US" sz="2400" dirty="0">
                <a:solidFill>
                  <a:schemeClr val="bg1">
                    <a:alpha val="50000"/>
                  </a:schemeClr>
                </a:solidFill>
              </a:rPr>
              <a:t>Mentors follow up</a:t>
            </a:r>
          </a:p>
          <a:p>
            <a:r>
              <a:rPr lang="en-US" sz="2400" dirty="0">
                <a:solidFill>
                  <a:schemeClr val="bg1">
                    <a:alpha val="50000"/>
                  </a:schemeClr>
                </a:solidFill>
              </a:rPr>
              <a:t>Mentors share dreams</a:t>
            </a:r>
          </a:p>
          <a:p>
            <a:r>
              <a:rPr lang="en-US" sz="2400" dirty="0">
                <a:solidFill>
                  <a:schemeClr val="bg1">
                    <a:alpha val="50000"/>
                  </a:schemeClr>
                </a:solidFill>
              </a:rPr>
              <a:t>Mentors are a bit selfless</a:t>
            </a:r>
          </a:p>
          <a:p>
            <a:r>
              <a:rPr lang="en-US" sz="2400" dirty="0">
                <a:solidFill>
                  <a:schemeClr val="bg1">
                    <a:alpha val="50000"/>
                  </a:schemeClr>
                </a:solidFill>
              </a:rPr>
              <a:t>Mentors encourages self esteem</a:t>
            </a:r>
          </a:p>
          <a:p>
            <a:r>
              <a:rPr lang="en-US" sz="2400" dirty="0">
                <a:solidFill>
                  <a:schemeClr val="bg1">
                    <a:alpha val="50000"/>
                  </a:schemeClr>
                </a:solidFill>
              </a:rPr>
              <a:t>Mentors sets professional goals</a:t>
            </a:r>
          </a:p>
          <a:p>
            <a:r>
              <a:rPr lang="en-US" sz="2400" dirty="0">
                <a:solidFill>
                  <a:schemeClr val="bg1">
                    <a:alpha val="50000"/>
                  </a:schemeClr>
                </a:solidFill>
              </a:rPr>
              <a:t>Mentors are proud of you</a:t>
            </a:r>
          </a:p>
          <a:p>
            <a:endParaRPr lang="en-US" sz="2400" dirty="0"/>
          </a:p>
        </p:txBody>
      </p:sp>
    </p:spTree>
    <p:extLst>
      <p:ext uri="{BB962C8B-B14F-4D97-AF65-F5344CB8AC3E}">
        <p14:creationId xmlns:p14="http://schemas.microsoft.com/office/powerpoint/2010/main" val="26452486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D70AA12-1FBC-432F-8B7A-FE1F6800C926}"/>
              </a:ext>
            </a:extLst>
          </p:cNvPr>
          <p:cNvSpPr>
            <a:spLocks noGrp="1"/>
          </p:cNvSpPr>
          <p:nvPr>
            <p:ph sz="half" idx="1"/>
          </p:nvPr>
        </p:nvSpPr>
        <p:spPr>
          <a:xfrm>
            <a:off x="838200" y="7452316"/>
            <a:ext cx="5181600" cy="4351338"/>
          </a:xfrm>
        </p:spPr>
        <p:txBody>
          <a:bodyPr/>
          <a:lstStyle/>
          <a:p>
            <a:r>
              <a:rPr lang="en-US" dirty="0"/>
              <a:t>The possibility that there could be an energy crisis can be intuitively derived from a logical assessment of the information</a:t>
            </a:r>
          </a:p>
          <a:p>
            <a:r>
              <a:rPr lang="en-US" dirty="0"/>
              <a:t>Sometimes where you end up is foreshadowed by early life experience</a:t>
            </a:r>
          </a:p>
          <a:p>
            <a:endParaRPr lang="en-US" dirty="0"/>
          </a:p>
        </p:txBody>
      </p:sp>
      <p:pic>
        <p:nvPicPr>
          <p:cNvPr id="6" name="Content Placeholder 5" descr="A picture containing animal, tree&#10;&#10;Description automatically generated">
            <a:extLst>
              <a:ext uri="{FF2B5EF4-FFF2-40B4-BE49-F238E27FC236}">
                <a16:creationId xmlns:a16="http://schemas.microsoft.com/office/drawing/2014/main" id="{F7DFB357-C7B0-40AA-9CC5-C208264EEF5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564852" y="790038"/>
            <a:ext cx="2788947" cy="2091288"/>
          </a:xfrm>
          <a:prstGeom prst="rect">
            <a:avLst/>
          </a:prstGeom>
        </p:spPr>
      </p:pic>
      <p:sp>
        <p:nvSpPr>
          <p:cNvPr id="11" name="Content Placeholder 7">
            <a:extLst>
              <a:ext uri="{FF2B5EF4-FFF2-40B4-BE49-F238E27FC236}">
                <a16:creationId xmlns:a16="http://schemas.microsoft.com/office/drawing/2014/main" id="{35D3168A-3AB8-4648-9C68-2E1FE6C5F0BA}"/>
              </a:ext>
            </a:extLst>
          </p:cNvPr>
          <p:cNvSpPr txBox="1">
            <a:spLocks/>
          </p:cNvSpPr>
          <p:nvPr/>
        </p:nvSpPr>
        <p:spPr>
          <a:xfrm>
            <a:off x="6172201" y="3136936"/>
            <a:ext cx="5455915" cy="37210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alpha val="50000"/>
                  </a:schemeClr>
                </a:solidFill>
              </a:rPr>
              <a:t>Mentor’s answer dumb questions with out judgement</a:t>
            </a:r>
          </a:p>
          <a:p>
            <a:r>
              <a:rPr lang="en-US" sz="2400" dirty="0">
                <a:solidFill>
                  <a:schemeClr val="bg1">
                    <a:alpha val="50000"/>
                  </a:schemeClr>
                </a:solidFill>
              </a:rPr>
              <a:t>Mentors help you see things differently</a:t>
            </a:r>
          </a:p>
          <a:p>
            <a:r>
              <a:rPr lang="en-US" sz="2400" dirty="0">
                <a:solidFill>
                  <a:schemeClr val="bg1">
                    <a:alpha val="50000"/>
                  </a:schemeClr>
                </a:solidFill>
              </a:rPr>
              <a:t>Mentors say thing’s like The goes </a:t>
            </a:r>
            <a:r>
              <a:rPr lang="en-US" sz="2400" dirty="0" err="1">
                <a:solidFill>
                  <a:schemeClr val="bg1">
                    <a:alpha val="50000"/>
                  </a:schemeClr>
                </a:solidFill>
              </a:rPr>
              <a:t>intas</a:t>
            </a:r>
            <a:r>
              <a:rPr lang="en-US" sz="2400" dirty="0">
                <a:solidFill>
                  <a:schemeClr val="bg1">
                    <a:alpha val="50000"/>
                  </a:schemeClr>
                </a:solidFill>
              </a:rPr>
              <a:t> </a:t>
            </a:r>
            <a:r>
              <a:rPr lang="en-US" sz="2400" dirty="0" err="1">
                <a:solidFill>
                  <a:schemeClr val="bg1">
                    <a:alpha val="50000"/>
                  </a:schemeClr>
                </a:solidFill>
              </a:rPr>
              <a:t>gotta</a:t>
            </a:r>
            <a:r>
              <a:rPr lang="en-US" sz="2400" dirty="0">
                <a:solidFill>
                  <a:schemeClr val="bg1">
                    <a:alpha val="50000"/>
                  </a:schemeClr>
                </a:solidFill>
              </a:rPr>
              <a:t> equal the goes </a:t>
            </a:r>
            <a:r>
              <a:rPr lang="en-US" sz="2400" dirty="0" err="1">
                <a:solidFill>
                  <a:schemeClr val="bg1">
                    <a:alpha val="50000"/>
                  </a:schemeClr>
                </a:solidFill>
              </a:rPr>
              <a:t>outas</a:t>
            </a:r>
            <a:endParaRPr lang="en-US" sz="2400" dirty="0">
              <a:solidFill>
                <a:schemeClr val="bg1">
                  <a:alpha val="50000"/>
                </a:schemeClr>
              </a:solidFill>
            </a:endParaRPr>
          </a:p>
          <a:p>
            <a:r>
              <a:rPr lang="en-US" sz="2400" dirty="0">
                <a:solidFill>
                  <a:schemeClr val="bg1">
                    <a:alpha val="50000"/>
                  </a:schemeClr>
                </a:solidFill>
              </a:rPr>
              <a:t>Mentor’s inspire you</a:t>
            </a:r>
          </a:p>
          <a:p>
            <a:r>
              <a:rPr lang="en-US" sz="2400" dirty="0"/>
              <a:t>Mentors know your history and advocate for good decisions</a:t>
            </a:r>
          </a:p>
        </p:txBody>
      </p:sp>
      <p:sp>
        <p:nvSpPr>
          <p:cNvPr id="12" name="Content Placeholder 17">
            <a:extLst>
              <a:ext uri="{FF2B5EF4-FFF2-40B4-BE49-F238E27FC236}">
                <a16:creationId xmlns:a16="http://schemas.microsoft.com/office/drawing/2014/main" id="{3EDBB646-D0DC-4462-B808-9C2847D6EA44}"/>
              </a:ext>
            </a:extLst>
          </p:cNvPr>
          <p:cNvSpPr txBox="1">
            <a:spLocks/>
          </p:cNvSpPr>
          <p:nvPr/>
        </p:nvSpPr>
        <p:spPr>
          <a:xfrm>
            <a:off x="838200" y="815861"/>
            <a:ext cx="5181600" cy="489517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Mentor Characteristics</a:t>
            </a:r>
          </a:p>
          <a:p>
            <a:r>
              <a:rPr lang="en-US" sz="2400" dirty="0">
                <a:solidFill>
                  <a:schemeClr val="bg1">
                    <a:alpha val="50000"/>
                  </a:schemeClr>
                </a:solidFill>
              </a:rPr>
              <a:t>Mentor share their passion </a:t>
            </a:r>
          </a:p>
          <a:p>
            <a:r>
              <a:rPr lang="en-US" sz="2400" dirty="0">
                <a:solidFill>
                  <a:schemeClr val="bg1">
                    <a:alpha val="50000"/>
                  </a:schemeClr>
                </a:solidFill>
              </a:rPr>
              <a:t>Mentors provides guidance by leading you, not telling you</a:t>
            </a:r>
          </a:p>
          <a:p>
            <a:r>
              <a:rPr lang="en-US" sz="2400" dirty="0">
                <a:solidFill>
                  <a:schemeClr val="bg1">
                    <a:alpha val="50000"/>
                  </a:schemeClr>
                </a:solidFill>
              </a:rPr>
              <a:t>Mentors follow up</a:t>
            </a:r>
          </a:p>
          <a:p>
            <a:r>
              <a:rPr lang="en-US" sz="2400" dirty="0">
                <a:solidFill>
                  <a:schemeClr val="bg1">
                    <a:alpha val="50000"/>
                  </a:schemeClr>
                </a:solidFill>
              </a:rPr>
              <a:t>Mentors share dreams</a:t>
            </a:r>
          </a:p>
          <a:p>
            <a:r>
              <a:rPr lang="en-US" sz="2400" dirty="0">
                <a:solidFill>
                  <a:schemeClr val="bg1">
                    <a:alpha val="50000"/>
                  </a:schemeClr>
                </a:solidFill>
              </a:rPr>
              <a:t>Mentors are a bit selfless</a:t>
            </a:r>
          </a:p>
          <a:p>
            <a:r>
              <a:rPr lang="en-US" sz="2400" dirty="0">
                <a:solidFill>
                  <a:schemeClr val="bg1">
                    <a:alpha val="50000"/>
                  </a:schemeClr>
                </a:solidFill>
              </a:rPr>
              <a:t>Mentors encourages self esteem</a:t>
            </a:r>
          </a:p>
          <a:p>
            <a:r>
              <a:rPr lang="en-US" sz="2400" dirty="0">
                <a:solidFill>
                  <a:schemeClr val="bg1">
                    <a:alpha val="50000"/>
                  </a:schemeClr>
                </a:solidFill>
              </a:rPr>
              <a:t>Mentors sets professional goals</a:t>
            </a:r>
          </a:p>
          <a:p>
            <a:r>
              <a:rPr lang="en-US" sz="2400" dirty="0">
                <a:solidFill>
                  <a:schemeClr val="bg1">
                    <a:alpha val="50000"/>
                  </a:schemeClr>
                </a:solidFill>
              </a:rPr>
              <a:t>Mentors are proud of you</a:t>
            </a:r>
          </a:p>
          <a:p>
            <a:endParaRPr lang="en-US" sz="2400" dirty="0"/>
          </a:p>
        </p:txBody>
      </p:sp>
    </p:spTree>
    <p:extLst>
      <p:ext uri="{BB962C8B-B14F-4D97-AF65-F5344CB8AC3E}">
        <p14:creationId xmlns:p14="http://schemas.microsoft.com/office/powerpoint/2010/main" val="27803742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ED0E56-EDDE-4A8A-A793-86C73466EF3D}"/>
              </a:ext>
            </a:extLst>
          </p:cNvPr>
          <p:cNvSpPr>
            <a:spLocks noGrp="1"/>
          </p:cNvSpPr>
          <p:nvPr>
            <p:ph type="title"/>
          </p:nvPr>
        </p:nvSpPr>
        <p:spPr/>
        <p:txBody>
          <a:bodyPr/>
          <a:lstStyle/>
          <a:p>
            <a:r>
              <a:rPr lang="en-US" dirty="0"/>
              <a:t>Do you think you have been blessed with one or more great mentors?</a:t>
            </a:r>
          </a:p>
        </p:txBody>
      </p:sp>
      <p:sp>
        <p:nvSpPr>
          <p:cNvPr id="3" name="Footer Placeholder 2">
            <a:extLst>
              <a:ext uri="{FF2B5EF4-FFF2-40B4-BE49-F238E27FC236}">
                <a16:creationId xmlns:a16="http://schemas.microsoft.com/office/drawing/2014/main" id="{5EBB0854-F5AB-49D5-B9E3-62563B5E5705}"/>
              </a:ext>
            </a:extLst>
          </p:cNvPr>
          <p:cNvSpPr>
            <a:spLocks noGrp="1"/>
          </p:cNvSpPr>
          <p:nvPr>
            <p:ph type="ftr" sz="quarter" idx="10"/>
          </p:nvPr>
        </p:nvSpPr>
        <p:spPr/>
        <p:txBody>
          <a:bodyPr/>
          <a:lstStyle/>
          <a:p>
            <a:r>
              <a:rPr lang="en-US"/>
              <a:t>BCxA Virtual Conference – 2020</a:t>
            </a:r>
            <a:endParaRPr lang="en-US" dirty="0"/>
          </a:p>
        </p:txBody>
      </p:sp>
      <p:sp>
        <p:nvSpPr>
          <p:cNvPr id="4" name="Slide Number Placeholder 3">
            <a:extLst>
              <a:ext uri="{FF2B5EF4-FFF2-40B4-BE49-F238E27FC236}">
                <a16:creationId xmlns:a16="http://schemas.microsoft.com/office/drawing/2014/main" id="{0C0CEE34-5780-4A1D-8F23-8CA6341228B9}"/>
              </a:ext>
            </a:extLst>
          </p:cNvPr>
          <p:cNvSpPr>
            <a:spLocks noGrp="1"/>
          </p:cNvSpPr>
          <p:nvPr>
            <p:ph type="sldNum" sz="quarter" idx="11"/>
          </p:nvPr>
        </p:nvSpPr>
        <p:spPr/>
        <p:txBody>
          <a:bodyPr/>
          <a:lstStyle/>
          <a:p>
            <a:fld id="{C19F7196-CE8E-4E18-AED9-5A11B5558B46}" type="slidenum">
              <a:rPr lang="en-US" smtClean="0"/>
              <a:t>33</a:t>
            </a:fld>
            <a:endParaRPr lang="en-US"/>
          </a:p>
        </p:txBody>
      </p:sp>
    </p:spTree>
    <p:extLst>
      <p:ext uri="{BB962C8B-B14F-4D97-AF65-F5344CB8AC3E}">
        <p14:creationId xmlns:p14="http://schemas.microsoft.com/office/powerpoint/2010/main" val="3834472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09D386B4-83B0-43FC-9535-A689B3C95455}"/>
              </a:ext>
            </a:extLst>
          </p:cNvPr>
          <p:cNvSpPr txBox="1"/>
          <p:nvPr/>
        </p:nvSpPr>
        <p:spPr>
          <a:xfrm>
            <a:off x="612648" y="2194560"/>
            <a:ext cx="9777047" cy="1970861"/>
          </a:xfrm>
          <a:prstGeom prst="rect">
            <a:avLst/>
          </a:prstGeom>
          <a:noFill/>
        </p:spPr>
        <p:txBody>
          <a:bodyPr wrap="square" rtlCol="0">
            <a:spAutoFit/>
          </a:bodyPr>
          <a:lstStyle/>
          <a:p>
            <a:pPr defTabSz="457200"/>
            <a:r>
              <a:rPr lang="en-US" sz="4000" dirty="0">
                <a:solidFill>
                  <a:schemeClr val="bg1"/>
                </a:solidFill>
                <a:latin typeface="Arial Black" panose="020B0A04020102020204" pitchFamily="34" charset="0"/>
              </a:rPr>
              <a:t>What Mentors Have Taught </a:t>
            </a:r>
            <a:r>
              <a:rPr lang="en-US" sz="4000" dirty="0">
                <a:solidFill>
                  <a:srgbClr val="00B050"/>
                </a:solidFill>
                <a:latin typeface="Arial Black" panose="020B0A04020102020204" pitchFamily="34" charset="0"/>
              </a:rPr>
              <a:t>Me</a:t>
            </a:r>
            <a:r>
              <a:rPr lang="en-US" sz="4000" dirty="0">
                <a:solidFill>
                  <a:schemeClr val="bg1"/>
                </a:solidFill>
                <a:latin typeface="Arial Black" panose="020B0A04020102020204" pitchFamily="34" charset="0"/>
              </a:rPr>
              <a:t> About Commissioning and Design</a:t>
            </a:r>
          </a:p>
          <a:p>
            <a:pPr>
              <a:lnSpc>
                <a:spcPct val="150000"/>
              </a:lnSpc>
            </a:pPr>
            <a:endParaRPr lang="en-US" sz="3200" b="1" dirty="0">
              <a:solidFill>
                <a:schemeClr val="bg1"/>
              </a:solidFill>
              <a:latin typeface="Helvetica Neue LT Std 73 Bold Extended" charset="0"/>
              <a:ea typeface="Helvetica Neue LT Std 73 Bold Extended" charset="0"/>
              <a:cs typeface="Helvetica Neue LT Std 73 Bold Extended" charset="0"/>
            </a:endParaRPr>
          </a:p>
        </p:txBody>
      </p:sp>
      <p:pic>
        <p:nvPicPr>
          <p:cNvPr id="40" name="Picture 39">
            <a:extLst>
              <a:ext uri="{FF2B5EF4-FFF2-40B4-BE49-F238E27FC236}">
                <a16:creationId xmlns:a16="http://schemas.microsoft.com/office/drawing/2014/main" id="{E115D811-8A9B-4A39-A056-01D1837C40CD}"/>
              </a:ext>
            </a:extLst>
          </p:cNvPr>
          <p:cNvPicPr>
            <a:picLocks noChangeAspect="1"/>
          </p:cNvPicPr>
          <p:nvPr/>
        </p:nvPicPr>
        <p:blipFill>
          <a:blip r:embed="rId3"/>
          <a:stretch>
            <a:fillRect/>
          </a:stretch>
        </p:blipFill>
        <p:spPr>
          <a:xfrm>
            <a:off x="10161" y="2148854"/>
            <a:ext cx="1843943" cy="1463040"/>
          </a:xfrm>
          <a:prstGeom prst="rect">
            <a:avLst/>
          </a:prstGeom>
          <a:effectLst>
            <a:softEdge rad="127000"/>
          </a:effectLst>
        </p:spPr>
      </p:pic>
      <p:pic>
        <p:nvPicPr>
          <p:cNvPr id="32" name="Picture 31">
            <a:extLst>
              <a:ext uri="{FF2B5EF4-FFF2-40B4-BE49-F238E27FC236}">
                <a16:creationId xmlns:a16="http://schemas.microsoft.com/office/drawing/2014/main" id="{AFC2CAFA-C971-4BBB-8071-92131C19AD25}"/>
              </a:ext>
            </a:extLst>
          </p:cNvPr>
          <p:cNvPicPr>
            <a:picLocks noChangeAspect="1"/>
          </p:cNvPicPr>
          <p:nvPr/>
        </p:nvPicPr>
        <p:blipFill rotWithShape="1">
          <a:blip r:embed="rId4"/>
          <a:srcRect l="21764" t="1" r="24189" b="-11088"/>
          <a:stretch/>
        </p:blipFill>
        <p:spPr>
          <a:xfrm>
            <a:off x="8943111" y="81840"/>
            <a:ext cx="1312657" cy="2158426"/>
          </a:xfrm>
          <a:prstGeom prst="rect">
            <a:avLst/>
          </a:prstGeom>
          <a:effectLst>
            <a:softEdge rad="127000"/>
          </a:effectLst>
        </p:spPr>
      </p:pic>
      <p:pic>
        <p:nvPicPr>
          <p:cNvPr id="33" name="Picture 32">
            <a:extLst>
              <a:ext uri="{FF2B5EF4-FFF2-40B4-BE49-F238E27FC236}">
                <a16:creationId xmlns:a16="http://schemas.microsoft.com/office/drawing/2014/main" id="{9E2B62D9-D1BA-4145-A948-0C29694C366D}"/>
              </a:ext>
            </a:extLst>
          </p:cNvPr>
          <p:cNvPicPr>
            <a:picLocks noChangeAspect="1"/>
          </p:cNvPicPr>
          <p:nvPr/>
        </p:nvPicPr>
        <p:blipFill rotWithShape="1">
          <a:blip r:embed="rId5"/>
          <a:srcRect t="4684" b="16536"/>
          <a:stretch/>
        </p:blipFill>
        <p:spPr>
          <a:xfrm rot="5400000">
            <a:off x="6132827" y="4926597"/>
            <a:ext cx="2194560" cy="1296655"/>
          </a:xfrm>
          <a:prstGeom prst="rect">
            <a:avLst/>
          </a:prstGeom>
          <a:effectLst>
            <a:softEdge rad="127000"/>
          </a:effectLst>
        </p:spPr>
      </p:pic>
      <p:pic>
        <p:nvPicPr>
          <p:cNvPr id="34" name="Picture 33">
            <a:extLst>
              <a:ext uri="{FF2B5EF4-FFF2-40B4-BE49-F238E27FC236}">
                <a16:creationId xmlns:a16="http://schemas.microsoft.com/office/drawing/2014/main" id="{65C05EDA-3E08-48F0-8880-7CDC0455219C}"/>
              </a:ext>
            </a:extLst>
          </p:cNvPr>
          <p:cNvPicPr>
            <a:picLocks noChangeAspect="1"/>
          </p:cNvPicPr>
          <p:nvPr/>
        </p:nvPicPr>
        <p:blipFill>
          <a:blip r:embed="rId6"/>
          <a:stretch>
            <a:fillRect/>
          </a:stretch>
        </p:blipFill>
        <p:spPr>
          <a:xfrm>
            <a:off x="2913583" y="-1"/>
            <a:ext cx="1115377" cy="1970861"/>
          </a:xfrm>
          <a:prstGeom prst="rect">
            <a:avLst/>
          </a:prstGeom>
          <a:effectLst>
            <a:softEdge rad="127000"/>
          </a:effectLst>
        </p:spPr>
      </p:pic>
      <p:pic>
        <p:nvPicPr>
          <p:cNvPr id="35" name="Picture 34">
            <a:extLst>
              <a:ext uri="{FF2B5EF4-FFF2-40B4-BE49-F238E27FC236}">
                <a16:creationId xmlns:a16="http://schemas.microsoft.com/office/drawing/2014/main" id="{CEF642D9-789A-4D83-9B2E-B2D11CC39BD3}"/>
              </a:ext>
            </a:extLst>
          </p:cNvPr>
          <p:cNvPicPr>
            <a:picLocks noChangeAspect="1"/>
          </p:cNvPicPr>
          <p:nvPr/>
        </p:nvPicPr>
        <p:blipFill rotWithShape="1">
          <a:blip r:embed="rId7"/>
          <a:srcRect l="30642" r="14189"/>
          <a:stretch/>
        </p:blipFill>
        <p:spPr>
          <a:xfrm>
            <a:off x="10481134" y="4477645"/>
            <a:ext cx="1710866" cy="2380356"/>
          </a:xfrm>
          <a:prstGeom prst="rect">
            <a:avLst/>
          </a:prstGeom>
          <a:effectLst>
            <a:softEdge rad="127000"/>
          </a:effectLst>
        </p:spPr>
      </p:pic>
      <p:pic>
        <p:nvPicPr>
          <p:cNvPr id="38" name="Picture 37">
            <a:extLst>
              <a:ext uri="{FF2B5EF4-FFF2-40B4-BE49-F238E27FC236}">
                <a16:creationId xmlns:a16="http://schemas.microsoft.com/office/drawing/2014/main" id="{907E88F9-A49C-48F8-A5E8-6C40D4FF2E95}"/>
              </a:ext>
            </a:extLst>
          </p:cNvPr>
          <p:cNvPicPr>
            <a:picLocks noChangeAspect="1"/>
          </p:cNvPicPr>
          <p:nvPr/>
        </p:nvPicPr>
        <p:blipFill>
          <a:blip r:embed="rId8"/>
          <a:stretch>
            <a:fillRect/>
          </a:stretch>
        </p:blipFill>
        <p:spPr>
          <a:xfrm>
            <a:off x="10161" y="0"/>
            <a:ext cx="2919535" cy="2189651"/>
          </a:xfrm>
          <a:prstGeom prst="rect">
            <a:avLst/>
          </a:prstGeom>
          <a:effectLst>
            <a:softEdge rad="127000"/>
          </a:effectLst>
        </p:spPr>
      </p:pic>
      <p:pic>
        <p:nvPicPr>
          <p:cNvPr id="39" name="Picture 38">
            <a:extLst>
              <a:ext uri="{FF2B5EF4-FFF2-40B4-BE49-F238E27FC236}">
                <a16:creationId xmlns:a16="http://schemas.microsoft.com/office/drawing/2014/main" id="{7F342F6C-B3CE-4048-AC4F-A5411BC78261}"/>
              </a:ext>
            </a:extLst>
          </p:cNvPr>
          <p:cNvPicPr>
            <a:picLocks noChangeAspect="1"/>
          </p:cNvPicPr>
          <p:nvPr/>
        </p:nvPicPr>
        <p:blipFill>
          <a:blip r:embed="rId9"/>
          <a:stretch>
            <a:fillRect/>
          </a:stretch>
        </p:blipFill>
        <p:spPr>
          <a:xfrm>
            <a:off x="0" y="3520415"/>
            <a:ext cx="2926080" cy="2194560"/>
          </a:xfrm>
          <a:prstGeom prst="rect">
            <a:avLst/>
          </a:prstGeom>
          <a:effectLst>
            <a:softEdge rad="127000"/>
          </a:effectLst>
        </p:spPr>
      </p:pic>
      <p:pic>
        <p:nvPicPr>
          <p:cNvPr id="41" name="Picture 40">
            <a:extLst>
              <a:ext uri="{FF2B5EF4-FFF2-40B4-BE49-F238E27FC236}">
                <a16:creationId xmlns:a16="http://schemas.microsoft.com/office/drawing/2014/main" id="{951E0D04-C4A9-4E14-B117-4E5A8ABDC1AC}"/>
              </a:ext>
            </a:extLst>
          </p:cNvPr>
          <p:cNvPicPr>
            <a:picLocks noChangeAspect="1"/>
          </p:cNvPicPr>
          <p:nvPr/>
        </p:nvPicPr>
        <p:blipFill rotWithShape="1">
          <a:blip r:embed="rId10"/>
          <a:srcRect l="-4688" r="-4688"/>
          <a:stretch/>
        </p:blipFill>
        <p:spPr>
          <a:xfrm>
            <a:off x="1503654" y="5760720"/>
            <a:ext cx="1097280" cy="1097280"/>
          </a:xfrm>
          <a:prstGeom prst="rect">
            <a:avLst/>
          </a:prstGeom>
          <a:effectLst>
            <a:softEdge rad="127000"/>
          </a:effectLst>
        </p:spPr>
      </p:pic>
      <p:pic>
        <p:nvPicPr>
          <p:cNvPr id="47" name="Picture 46">
            <a:extLst>
              <a:ext uri="{FF2B5EF4-FFF2-40B4-BE49-F238E27FC236}">
                <a16:creationId xmlns:a16="http://schemas.microsoft.com/office/drawing/2014/main" id="{FF33940E-3242-409D-8BFB-0591FAE7503E}"/>
              </a:ext>
            </a:extLst>
          </p:cNvPr>
          <p:cNvPicPr>
            <a:picLocks noChangeAspect="1"/>
          </p:cNvPicPr>
          <p:nvPr/>
        </p:nvPicPr>
        <p:blipFill rotWithShape="1">
          <a:blip r:embed="rId11"/>
          <a:srcRect l="28722"/>
          <a:stretch/>
        </p:blipFill>
        <p:spPr>
          <a:xfrm>
            <a:off x="7934941" y="4477644"/>
            <a:ext cx="2293495" cy="2194560"/>
          </a:xfrm>
          <a:prstGeom prst="rect">
            <a:avLst/>
          </a:prstGeom>
          <a:effectLst>
            <a:softEdge rad="127000"/>
          </a:effectLst>
        </p:spPr>
      </p:pic>
      <p:pic>
        <p:nvPicPr>
          <p:cNvPr id="48" name="Picture 47">
            <a:extLst>
              <a:ext uri="{FF2B5EF4-FFF2-40B4-BE49-F238E27FC236}">
                <a16:creationId xmlns:a16="http://schemas.microsoft.com/office/drawing/2014/main" id="{B639ADB6-42FC-4AEE-946E-33999E2655D7}"/>
              </a:ext>
            </a:extLst>
          </p:cNvPr>
          <p:cNvPicPr>
            <a:picLocks noChangeAspect="1"/>
          </p:cNvPicPr>
          <p:nvPr/>
        </p:nvPicPr>
        <p:blipFill rotWithShape="1">
          <a:blip r:embed="rId12"/>
          <a:srcRect r="5632"/>
          <a:stretch/>
        </p:blipFill>
        <p:spPr>
          <a:xfrm>
            <a:off x="3925868" y="-26519"/>
            <a:ext cx="2919535" cy="2194560"/>
          </a:xfrm>
          <a:prstGeom prst="rect">
            <a:avLst/>
          </a:prstGeom>
          <a:effectLst>
            <a:softEdge rad="127000"/>
          </a:effectLst>
        </p:spPr>
      </p:pic>
      <p:pic>
        <p:nvPicPr>
          <p:cNvPr id="49" name="Picture 48">
            <a:extLst>
              <a:ext uri="{FF2B5EF4-FFF2-40B4-BE49-F238E27FC236}">
                <a16:creationId xmlns:a16="http://schemas.microsoft.com/office/drawing/2014/main" id="{64CC6C88-9C69-4340-A8A4-DCCE48ECAE8B}"/>
              </a:ext>
            </a:extLst>
          </p:cNvPr>
          <p:cNvPicPr>
            <a:picLocks noChangeAspect="1"/>
          </p:cNvPicPr>
          <p:nvPr/>
        </p:nvPicPr>
        <p:blipFill rotWithShape="1">
          <a:blip r:embed="rId13"/>
          <a:srcRect l="71390" t="28430" r="10295" b="6987"/>
          <a:stretch/>
        </p:blipFill>
        <p:spPr>
          <a:xfrm>
            <a:off x="10086374" y="2148854"/>
            <a:ext cx="799361" cy="2194560"/>
          </a:xfrm>
          <a:prstGeom prst="rect">
            <a:avLst/>
          </a:prstGeom>
          <a:effectLst>
            <a:softEdge rad="127000"/>
          </a:effectLst>
        </p:spPr>
      </p:pic>
      <p:pic>
        <p:nvPicPr>
          <p:cNvPr id="50" name="Picture 49">
            <a:extLst>
              <a:ext uri="{FF2B5EF4-FFF2-40B4-BE49-F238E27FC236}">
                <a16:creationId xmlns:a16="http://schemas.microsoft.com/office/drawing/2014/main" id="{10015ED1-37EB-4EA4-8050-79770E3B2229}"/>
              </a:ext>
            </a:extLst>
          </p:cNvPr>
          <p:cNvPicPr>
            <a:picLocks noChangeAspect="1"/>
          </p:cNvPicPr>
          <p:nvPr/>
        </p:nvPicPr>
        <p:blipFill rotWithShape="1">
          <a:blip r:embed="rId14"/>
          <a:srcRect r="30328" b="38781"/>
          <a:stretch/>
        </p:blipFill>
        <p:spPr>
          <a:xfrm>
            <a:off x="7704296" y="2148854"/>
            <a:ext cx="2527864" cy="2194560"/>
          </a:xfrm>
          <a:prstGeom prst="rect">
            <a:avLst/>
          </a:prstGeom>
          <a:effectLst>
            <a:softEdge rad="127000"/>
          </a:effectLst>
        </p:spPr>
      </p:pic>
      <p:pic>
        <p:nvPicPr>
          <p:cNvPr id="51" name="Picture 50">
            <a:extLst>
              <a:ext uri="{FF2B5EF4-FFF2-40B4-BE49-F238E27FC236}">
                <a16:creationId xmlns:a16="http://schemas.microsoft.com/office/drawing/2014/main" id="{BBC2F6F2-5B03-4610-8CF1-F4C4E192AE8F}"/>
              </a:ext>
            </a:extLst>
          </p:cNvPr>
          <p:cNvPicPr>
            <a:picLocks noChangeAspect="1"/>
          </p:cNvPicPr>
          <p:nvPr/>
        </p:nvPicPr>
        <p:blipFill>
          <a:blip r:embed="rId15"/>
          <a:stretch>
            <a:fillRect/>
          </a:stretch>
        </p:blipFill>
        <p:spPr>
          <a:xfrm>
            <a:off x="3948642" y="2148854"/>
            <a:ext cx="3901440" cy="2194560"/>
          </a:xfrm>
          <a:prstGeom prst="rect">
            <a:avLst/>
          </a:prstGeom>
          <a:effectLst>
            <a:softEdge rad="127000"/>
          </a:effectLst>
        </p:spPr>
      </p:pic>
      <p:pic>
        <p:nvPicPr>
          <p:cNvPr id="52" name="Picture 51">
            <a:extLst>
              <a:ext uri="{FF2B5EF4-FFF2-40B4-BE49-F238E27FC236}">
                <a16:creationId xmlns:a16="http://schemas.microsoft.com/office/drawing/2014/main" id="{6028CB8A-94A7-4988-9E42-52BB71BB8136}"/>
              </a:ext>
            </a:extLst>
          </p:cNvPr>
          <p:cNvPicPr>
            <a:picLocks noChangeAspect="1"/>
          </p:cNvPicPr>
          <p:nvPr/>
        </p:nvPicPr>
        <p:blipFill rotWithShape="1">
          <a:blip r:embed="rId16"/>
          <a:srcRect l="12470" r="15716"/>
          <a:stretch/>
        </p:blipFill>
        <p:spPr>
          <a:xfrm>
            <a:off x="2977751" y="411513"/>
            <a:ext cx="853432" cy="1463040"/>
          </a:xfrm>
          <a:prstGeom prst="rect">
            <a:avLst/>
          </a:prstGeom>
          <a:effectLst>
            <a:softEdge rad="127000"/>
          </a:effectLst>
        </p:spPr>
      </p:pic>
      <p:pic>
        <p:nvPicPr>
          <p:cNvPr id="53" name="Picture 52">
            <a:extLst>
              <a:ext uri="{FF2B5EF4-FFF2-40B4-BE49-F238E27FC236}">
                <a16:creationId xmlns:a16="http://schemas.microsoft.com/office/drawing/2014/main" id="{2E1F5E00-45AA-41E9-8D6A-45B406F0A1B4}"/>
              </a:ext>
            </a:extLst>
          </p:cNvPr>
          <p:cNvPicPr>
            <a:picLocks noChangeAspect="1"/>
          </p:cNvPicPr>
          <p:nvPr/>
        </p:nvPicPr>
        <p:blipFill rotWithShape="1">
          <a:blip r:embed="rId17"/>
          <a:srcRect l="25410" t="21348" r="17622"/>
          <a:stretch/>
        </p:blipFill>
        <p:spPr>
          <a:xfrm>
            <a:off x="10107822" y="0"/>
            <a:ext cx="2119363" cy="2194560"/>
          </a:xfrm>
          <a:prstGeom prst="rect">
            <a:avLst/>
          </a:prstGeom>
          <a:effectLst>
            <a:softEdge rad="127000"/>
          </a:effectLst>
        </p:spPr>
      </p:pic>
      <p:pic>
        <p:nvPicPr>
          <p:cNvPr id="54" name="Picture 53">
            <a:extLst>
              <a:ext uri="{FF2B5EF4-FFF2-40B4-BE49-F238E27FC236}">
                <a16:creationId xmlns:a16="http://schemas.microsoft.com/office/drawing/2014/main" id="{99F36FE2-649B-45FD-99B9-3CCE5FD19BE4}"/>
              </a:ext>
            </a:extLst>
          </p:cNvPr>
          <p:cNvPicPr>
            <a:picLocks noChangeAspect="1"/>
          </p:cNvPicPr>
          <p:nvPr/>
        </p:nvPicPr>
        <p:blipFill rotWithShape="1">
          <a:blip r:embed="rId18"/>
          <a:srcRect l="64738" t="57996" r="3669" b="7405"/>
          <a:stretch/>
        </p:blipFill>
        <p:spPr>
          <a:xfrm>
            <a:off x="10760200" y="2152958"/>
            <a:ext cx="1462213" cy="2194560"/>
          </a:xfrm>
          <a:prstGeom prst="rect">
            <a:avLst/>
          </a:prstGeom>
          <a:effectLst>
            <a:softEdge rad="127000"/>
          </a:effectLst>
        </p:spPr>
      </p:pic>
      <p:pic>
        <p:nvPicPr>
          <p:cNvPr id="55" name="Picture 54">
            <a:extLst>
              <a:ext uri="{FF2B5EF4-FFF2-40B4-BE49-F238E27FC236}">
                <a16:creationId xmlns:a16="http://schemas.microsoft.com/office/drawing/2014/main" id="{3AE00D1F-C0AE-49DD-B376-46DD7ED45274}"/>
              </a:ext>
            </a:extLst>
          </p:cNvPr>
          <p:cNvPicPr>
            <a:picLocks noChangeAspect="1"/>
          </p:cNvPicPr>
          <p:nvPr/>
        </p:nvPicPr>
        <p:blipFill rotWithShape="1">
          <a:blip r:embed="rId19"/>
          <a:srcRect l="18736" t="12239" r="23931" b="36694"/>
          <a:stretch/>
        </p:blipFill>
        <p:spPr>
          <a:xfrm rot="5400000">
            <a:off x="8657532" y="457201"/>
            <a:ext cx="1916311" cy="1280160"/>
          </a:xfrm>
          <a:prstGeom prst="rect">
            <a:avLst/>
          </a:prstGeom>
          <a:effectLst>
            <a:softEdge rad="127000"/>
          </a:effectLst>
        </p:spPr>
      </p:pic>
      <p:pic>
        <p:nvPicPr>
          <p:cNvPr id="56" name="Picture 2" descr="http://www.amca.org/assets/staffmember/MichaelI2.jpg">
            <a:extLst>
              <a:ext uri="{FF2B5EF4-FFF2-40B4-BE49-F238E27FC236}">
                <a16:creationId xmlns:a16="http://schemas.microsoft.com/office/drawing/2014/main" id="{49200732-5BCC-4C8F-A30C-DB3690972C2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230840" y="4617695"/>
            <a:ext cx="728594" cy="1097280"/>
          </a:xfrm>
          <a:prstGeom prst="rect">
            <a:avLst/>
          </a:prstGeom>
          <a:effectLst>
            <a:softEdge rad="63500"/>
          </a:effectLst>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FD182807-F6EA-495B-A984-8C36BBDF0D63}"/>
              </a:ext>
            </a:extLst>
          </p:cNvPr>
          <p:cNvPicPr>
            <a:picLocks noChangeAspect="1"/>
          </p:cNvPicPr>
          <p:nvPr/>
        </p:nvPicPr>
        <p:blipFill>
          <a:blip r:embed="rId21"/>
          <a:stretch>
            <a:fillRect/>
          </a:stretch>
        </p:blipFill>
        <p:spPr>
          <a:xfrm>
            <a:off x="6835242" y="274320"/>
            <a:ext cx="2194560" cy="1645920"/>
          </a:xfrm>
          <a:prstGeom prst="rect">
            <a:avLst/>
          </a:prstGeom>
          <a:effectLst>
            <a:softEdge rad="127000"/>
          </a:effectLst>
        </p:spPr>
      </p:pic>
      <p:pic>
        <p:nvPicPr>
          <p:cNvPr id="58" name="Picture 57" descr="2114341">
            <a:extLst>
              <a:ext uri="{FF2B5EF4-FFF2-40B4-BE49-F238E27FC236}">
                <a16:creationId xmlns:a16="http://schemas.microsoft.com/office/drawing/2014/main" id="{9C1EDD61-209B-4B68-A21C-53241C2BEDA3}"/>
              </a:ext>
            </a:extLst>
          </p:cNvPr>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6746222" y="4663440"/>
            <a:ext cx="1097280" cy="1656333"/>
          </a:xfrm>
          <a:prstGeom prst="rect">
            <a:avLst/>
          </a:prstGeom>
          <a:effectLst>
            <a:softEdge rad="38100"/>
          </a:effectLst>
        </p:spPr>
      </p:pic>
      <p:pic>
        <p:nvPicPr>
          <p:cNvPr id="59" name="Picture 58">
            <a:extLst>
              <a:ext uri="{FF2B5EF4-FFF2-40B4-BE49-F238E27FC236}">
                <a16:creationId xmlns:a16="http://schemas.microsoft.com/office/drawing/2014/main" id="{84D1C262-BA49-452F-9E29-30854FFA3951}"/>
              </a:ext>
            </a:extLst>
          </p:cNvPr>
          <p:cNvPicPr>
            <a:picLocks noChangeAspect="1"/>
          </p:cNvPicPr>
          <p:nvPr/>
        </p:nvPicPr>
        <p:blipFill>
          <a:blip r:embed="rId23"/>
          <a:stretch>
            <a:fillRect/>
          </a:stretch>
        </p:blipFill>
        <p:spPr>
          <a:xfrm rot="5400000">
            <a:off x="10139601" y="4775189"/>
            <a:ext cx="2380356" cy="1785267"/>
          </a:xfrm>
          <a:prstGeom prst="rect">
            <a:avLst/>
          </a:prstGeom>
          <a:effectLst>
            <a:softEdge rad="127000"/>
          </a:effectLst>
        </p:spPr>
      </p:pic>
      <p:pic>
        <p:nvPicPr>
          <p:cNvPr id="60" name="Picture 59">
            <a:extLst>
              <a:ext uri="{FF2B5EF4-FFF2-40B4-BE49-F238E27FC236}">
                <a16:creationId xmlns:a16="http://schemas.microsoft.com/office/drawing/2014/main" id="{A4BA4CC6-533F-42A9-AF7E-37E842CA0897}"/>
              </a:ext>
            </a:extLst>
          </p:cNvPr>
          <p:cNvPicPr>
            <a:picLocks noChangeAspect="1"/>
          </p:cNvPicPr>
          <p:nvPr/>
        </p:nvPicPr>
        <p:blipFill>
          <a:blip r:embed="rId24"/>
          <a:stretch>
            <a:fillRect/>
          </a:stretch>
        </p:blipFill>
        <p:spPr>
          <a:xfrm>
            <a:off x="7337671" y="3489022"/>
            <a:ext cx="2894489" cy="988621"/>
          </a:xfrm>
          <a:prstGeom prst="rect">
            <a:avLst/>
          </a:prstGeom>
          <a:effectLst>
            <a:softEdge rad="127000"/>
          </a:effectLst>
        </p:spPr>
      </p:pic>
      <p:pic>
        <p:nvPicPr>
          <p:cNvPr id="61" name="Picture 60">
            <a:extLst>
              <a:ext uri="{FF2B5EF4-FFF2-40B4-BE49-F238E27FC236}">
                <a16:creationId xmlns:a16="http://schemas.microsoft.com/office/drawing/2014/main" id="{AF4AD266-65A7-4DB5-B69B-7D1D70E76587}"/>
              </a:ext>
            </a:extLst>
          </p:cNvPr>
          <p:cNvPicPr>
            <a:picLocks noChangeAspect="1"/>
          </p:cNvPicPr>
          <p:nvPr/>
        </p:nvPicPr>
        <p:blipFill rotWithShape="1">
          <a:blip r:embed="rId25"/>
          <a:srcRect l="12670" t="1" r="8533" b="-2234"/>
          <a:stretch/>
        </p:blipFill>
        <p:spPr>
          <a:xfrm>
            <a:off x="5914601" y="3489022"/>
            <a:ext cx="1576813" cy="987552"/>
          </a:xfrm>
          <a:prstGeom prst="rect">
            <a:avLst/>
          </a:prstGeom>
          <a:effectLst>
            <a:softEdge rad="127000"/>
          </a:effectLst>
        </p:spPr>
      </p:pic>
      <p:pic>
        <p:nvPicPr>
          <p:cNvPr id="62" name="Picture 61">
            <a:extLst>
              <a:ext uri="{FF2B5EF4-FFF2-40B4-BE49-F238E27FC236}">
                <a16:creationId xmlns:a16="http://schemas.microsoft.com/office/drawing/2014/main" id="{0688072A-F185-4080-B1F4-BDF90110FAA3}"/>
              </a:ext>
            </a:extLst>
          </p:cNvPr>
          <p:cNvPicPr>
            <a:picLocks noChangeAspect="1"/>
          </p:cNvPicPr>
          <p:nvPr/>
        </p:nvPicPr>
        <p:blipFill>
          <a:blip r:embed="rId26"/>
          <a:stretch>
            <a:fillRect/>
          </a:stretch>
        </p:blipFill>
        <p:spPr>
          <a:xfrm>
            <a:off x="3200232" y="5760720"/>
            <a:ext cx="759202" cy="1070488"/>
          </a:xfrm>
          <a:prstGeom prst="rect">
            <a:avLst/>
          </a:prstGeom>
          <a:effectLst>
            <a:softEdge rad="63500"/>
          </a:effectLst>
        </p:spPr>
      </p:pic>
      <p:pic>
        <p:nvPicPr>
          <p:cNvPr id="63" name="Picture 62">
            <a:extLst>
              <a:ext uri="{FF2B5EF4-FFF2-40B4-BE49-F238E27FC236}">
                <a16:creationId xmlns:a16="http://schemas.microsoft.com/office/drawing/2014/main" id="{3D0BEF2E-B499-4E7E-ADB0-344396062DE7}"/>
              </a:ext>
            </a:extLst>
          </p:cNvPr>
          <p:cNvPicPr>
            <a:picLocks noChangeAspect="1"/>
          </p:cNvPicPr>
          <p:nvPr/>
        </p:nvPicPr>
        <p:blipFill>
          <a:blip r:embed="rId27"/>
          <a:stretch>
            <a:fillRect/>
          </a:stretch>
        </p:blipFill>
        <p:spPr>
          <a:xfrm>
            <a:off x="3535104" y="2148854"/>
            <a:ext cx="640677" cy="2194560"/>
          </a:xfrm>
          <a:prstGeom prst="rect">
            <a:avLst/>
          </a:prstGeom>
          <a:effectLst>
            <a:softEdge rad="127000"/>
          </a:effectLst>
        </p:spPr>
      </p:pic>
      <p:pic>
        <p:nvPicPr>
          <p:cNvPr id="64" name="Picture 63">
            <a:extLst>
              <a:ext uri="{FF2B5EF4-FFF2-40B4-BE49-F238E27FC236}">
                <a16:creationId xmlns:a16="http://schemas.microsoft.com/office/drawing/2014/main" id="{E27B9297-3B2E-4049-AD17-170F7886CAB7}"/>
              </a:ext>
            </a:extLst>
          </p:cNvPr>
          <p:cNvPicPr>
            <a:picLocks noChangeAspect="1"/>
          </p:cNvPicPr>
          <p:nvPr/>
        </p:nvPicPr>
        <p:blipFill rotWithShape="1">
          <a:blip r:embed="rId28"/>
          <a:srcRect l="-1915" t="24251" r="1915" b="15461"/>
          <a:stretch/>
        </p:blipFill>
        <p:spPr>
          <a:xfrm>
            <a:off x="2928726" y="3489022"/>
            <a:ext cx="3139618" cy="987552"/>
          </a:xfrm>
          <a:prstGeom prst="rect">
            <a:avLst/>
          </a:prstGeom>
          <a:effectLst>
            <a:softEdge rad="127000"/>
          </a:effectLst>
        </p:spPr>
      </p:pic>
      <p:pic>
        <p:nvPicPr>
          <p:cNvPr id="65" name="Picture 64">
            <a:extLst>
              <a:ext uri="{FF2B5EF4-FFF2-40B4-BE49-F238E27FC236}">
                <a16:creationId xmlns:a16="http://schemas.microsoft.com/office/drawing/2014/main" id="{CF8EBB58-1471-492D-A825-93EA5D02ECC9}"/>
              </a:ext>
            </a:extLst>
          </p:cNvPr>
          <p:cNvPicPr>
            <a:picLocks noChangeAspect="1"/>
          </p:cNvPicPr>
          <p:nvPr/>
        </p:nvPicPr>
        <p:blipFill rotWithShape="1">
          <a:blip r:embed="rId29"/>
          <a:srcRect l="601" r="12775"/>
          <a:stretch/>
        </p:blipFill>
        <p:spPr>
          <a:xfrm>
            <a:off x="1875552" y="2148854"/>
            <a:ext cx="1463040" cy="1463040"/>
          </a:xfrm>
          <a:prstGeom prst="rect">
            <a:avLst/>
          </a:prstGeom>
          <a:effectLst>
            <a:softEdge rad="127000"/>
          </a:effectLst>
        </p:spPr>
      </p:pic>
      <p:pic>
        <p:nvPicPr>
          <p:cNvPr id="66" name="Picture 65">
            <a:extLst>
              <a:ext uri="{FF2B5EF4-FFF2-40B4-BE49-F238E27FC236}">
                <a16:creationId xmlns:a16="http://schemas.microsoft.com/office/drawing/2014/main" id="{3D2D4136-AAB0-42D1-A4AB-AD1675AD8ECE}"/>
              </a:ext>
            </a:extLst>
          </p:cNvPr>
          <p:cNvPicPr>
            <a:picLocks noChangeAspect="1"/>
          </p:cNvPicPr>
          <p:nvPr/>
        </p:nvPicPr>
        <p:blipFill>
          <a:blip r:embed="rId30"/>
          <a:stretch>
            <a:fillRect/>
          </a:stretch>
        </p:blipFill>
        <p:spPr>
          <a:xfrm>
            <a:off x="4288356" y="4477644"/>
            <a:ext cx="2125098" cy="2194560"/>
          </a:xfrm>
          <a:prstGeom prst="rect">
            <a:avLst/>
          </a:prstGeom>
          <a:effectLst>
            <a:softEdge rad="63500"/>
          </a:effectLst>
        </p:spPr>
      </p:pic>
      <p:pic>
        <p:nvPicPr>
          <p:cNvPr id="67" name="Picture 66">
            <a:extLst>
              <a:ext uri="{FF2B5EF4-FFF2-40B4-BE49-F238E27FC236}">
                <a16:creationId xmlns:a16="http://schemas.microsoft.com/office/drawing/2014/main" id="{E4493C14-2908-44EE-ABF5-EC8EB00C504C}"/>
              </a:ext>
            </a:extLst>
          </p:cNvPr>
          <p:cNvPicPr>
            <a:picLocks noChangeAspect="1"/>
          </p:cNvPicPr>
          <p:nvPr/>
        </p:nvPicPr>
        <p:blipFill>
          <a:blip r:embed="rId31"/>
          <a:stretch>
            <a:fillRect/>
          </a:stretch>
        </p:blipFill>
        <p:spPr>
          <a:xfrm>
            <a:off x="0" y="5760720"/>
            <a:ext cx="1097280" cy="1097280"/>
          </a:xfrm>
          <a:prstGeom prst="rect">
            <a:avLst/>
          </a:prstGeom>
          <a:effectLst>
            <a:softEdge rad="127000"/>
          </a:effectLst>
        </p:spPr>
      </p:pic>
    </p:spTree>
    <p:extLst>
      <p:ext uri="{BB962C8B-B14F-4D97-AF65-F5344CB8AC3E}">
        <p14:creationId xmlns:p14="http://schemas.microsoft.com/office/powerpoint/2010/main" val="2162851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2000"/>
                                        <p:tgtEl>
                                          <p:spTgt spid="37"/>
                                        </p:tgtEl>
                                      </p:cBhvr>
                                    </p:animEffect>
                                  </p:childTnLst>
                                </p:cTn>
                              </p:par>
                              <p:par>
                                <p:cTn id="8" presetID="3" presetClass="emph" presetSubtype="2" accel="5000" decel="5000" fill="hold" grpId="1" nodeType="withEffect">
                                  <p:stCondLst>
                                    <p:cond delay="0"/>
                                  </p:stCondLst>
                                  <p:childTnLst>
                                    <p:animClr clrSpc="rgb" dir="cw">
                                      <p:cBhvr override="childStyle">
                                        <p:cTn id="9" dur="2000" fill="hold"/>
                                        <p:tgtEl>
                                          <p:spTgt spid="37"/>
                                        </p:tgtEl>
                                        <p:attrNameLst>
                                          <p:attrName>style.color</p:attrName>
                                        </p:attrNameLst>
                                      </p:cBhvr>
                                      <p:to>
                                        <a:schemeClr val="bg1"/>
                                      </p:to>
                                    </p:animClr>
                                  </p:childTnLst>
                                </p:cTn>
                              </p:par>
                              <p:par>
                                <p:cTn id="10" presetID="10" presetClass="exit" presetSubtype="0" fill="hold" nodeType="withEffect">
                                  <p:stCondLst>
                                    <p:cond delay="0"/>
                                  </p:stCondLst>
                                  <p:childTnLst>
                                    <p:animEffect transition="out" filter="fade">
                                      <p:cBhvr>
                                        <p:cTn id="11" dur="2000"/>
                                        <p:tgtEl>
                                          <p:spTgt spid="40"/>
                                        </p:tgtEl>
                                      </p:cBhvr>
                                    </p:animEffect>
                                    <p:set>
                                      <p:cBhvr>
                                        <p:cTn id="12" dur="1" fill="hold">
                                          <p:stCondLst>
                                            <p:cond delay="1999"/>
                                          </p:stCondLst>
                                        </p:cTn>
                                        <p:tgtEl>
                                          <p:spTgt spid="40"/>
                                        </p:tgtEl>
                                        <p:attrNameLst>
                                          <p:attrName>style.visibility</p:attrName>
                                        </p:attrNameLst>
                                      </p:cBhvr>
                                      <p:to>
                                        <p:strVal val="hidden"/>
                                      </p:to>
                                    </p:set>
                                  </p:childTnLst>
                                </p:cTn>
                              </p:par>
                              <p:par>
                                <p:cTn id="13" presetID="10" presetClass="exit" presetSubtype="0" fill="hold" nodeType="withEffect">
                                  <p:stCondLst>
                                    <p:cond delay="0"/>
                                  </p:stCondLst>
                                  <p:childTnLst>
                                    <p:animEffect transition="out" filter="fade">
                                      <p:cBhvr>
                                        <p:cTn id="14" dur="2000"/>
                                        <p:tgtEl>
                                          <p:spTgt spid="65"/>
                                        </p:tgtEl>
                                      </p:cBhvr>
                                    </p:animEffect>
                                    <p:set>
                                      <p:cBhvr>
                                        <p:cTn id="15" dur="1" fill="hold">
                                          <p:stCondLst>
                                            <p:cond delay="1999"/>
                                          </p:stCondLst>
                                        </p:cTn>
                                        <p:tgtEl>
                                          <p:spTgt spid="65"/>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2000"/>
                                        <p:tgtEl>
                                          <p:spTgt spid="63"/>
                                        </p:tgtEl>
                                      </p:cBhvr>
                                    </p:animEffect>
                                    <p:set>
                                      <p:cBhvr>
                                        <p:cTn id="18" dur="1" fill="hold">
                                          <p:stCondLst>
                                            <p:cond delay="1999"/>
                                          </p:stCondLst>
                                        </p:cTn>
                                        <p:tgtEl>
                                          <p:spTgt spid="63"/>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2000"/>
                                        <p:tgtEl>
                                          <p:spTgt spid="51"/>
                                        </p:tgtEl>
                                      </p:cBhvr>
                                    </p:animEffect>
                                    <p:set>
                                      <p:cBhvr>
                                        <p:cTn id="21" dur="1" fill="hold">
                                          <p:stCondLst>
                                            <p:cond delay="1999"/>
                                          </p:stCondLst>
                                        </p:cTn>
                                        <p:tgtEl>
                                          <p:spTgt spid="51"/>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2000"/>
                                        <p:tgtEl>
                                          <p:spTgt spid="50"/>
                                        </p:tgtEl>
                                      </p:cBhvr>
                                    </p:animEffect>
                                    <p:set>
                                      <p:cBhvr>
                                        <p:cTn id="24" dur="1" fill="hold">
                                          <p:stCondLst>
                                            <p:cond delay="1999"/>
                                          </p:stCondLst>
                                        </p:cTn>
                                        <p:tgtEl>
                                          <p:spTgt spid="50"/>
                                        </p:tgtEl>
                                        <p:attrNameLst>
                                          <p:attrName>style.visibility</p:attrName>
                                        </p:attrNameLst>
                                      </p:cBhvr>
                                      <p:to>
                                        <p:strVal val="hidden"/>
                                      </p:to>
                                    </p:set>
                                  </p:childTnLst>
                                </p:cTn>
                              </p:par>
                              <p:par>
                                <p:cTn id="25" presetID="10" presetClass="entr" presetSubtype="0" fill="hold" nodeType="withEffect">
                                  <p:stCondLst>
                                    <p:cond delay="0"/>
                                  </p:stCondLst>
                                  <p:childTnLst>
                                    <p:set>
                                      <p:cBhvr>
                                        <p:cTn id="26" dur="1" fill="hold">
                                          <p:stCondLst>
                                            <p:cond delay="0"/>
                                          </p:stCondLst>
                                        </p:cTn>
                                        <p:tgtEl>
                                          <p:spTgt spid="64"/>
                                        </p:tgtEl>
                                        <p:attrNameLst>
                                          <p:attrName>style.visibility</p:attrName>
                                        </p:attrNameLst>
                                      </p:cBhvr>
                                      <p:to>
                                        <p:strVal val="visible"/>
                                      </p:to>
                                    </p:set>
                                    <p:animEffect transition="in" filter="fade">
                                      <p:cBhvr>
                                        <p:cTn id="27" dur="2000"/>
                                        <p:tgtEl>
                                          <p:spTgt spid="64"/>
                                        </p:tgtEl>
                                      </p:cBhvr>
                                    </p:animEffect>
                                  </p:childTnLst>
                                </p:cTn>
                              </p:par>
                              <p:par>
                                <p:cTn id="28" presetID="10" presetClass="exit" presetSubtype="0" fill="hold" nodeType="withEffect">
                                  <p:stCondLst>
                                    <p:cond delay="2000"/>
                                  </p:stCondLst>
                                  <p:childTnLst>
                                    <p:animEffect transition="out" filter="fade">
                                      <p:cBhvr>
                                        <p:cTn id="29" dur="2000"/>
                                        <p:tgtEl>
                                          <p:spTgt spid="59"/>
                                        </p:tgtEl>
                                      </p:cBhvr>
                                    </p:animEffect>
                                    <p:set>
                                      <p:cBhvr>
                                        <p:cTn id="30" dur="1" fill="hold">
                                          <p:stCondLst>
                                            <p:cond delay="1999"/>
                                          </p:stCondLst>
                                        </p:cTn>
                                        <p:tgtEl>
                                          <p:spTgt spid="59"/>
                                        </p:tgtEl>
                                        <p:attrNameLst>
                                          <p:attrName>style.visibility</p:attrName>
                                        </p:attrNameLst>
                                      </p:cBhvr>
                                      <p:to>
                                        <p:strVal val="hidden"/>
                                      </p:to>
                                    </p:set>
                                  </p:childTnLst>
                                </p:cTn>
                              </p:par>
                              <p:par>
                                <p:cTn id="31" presetID="10" presetClass="entr" presetSubtype="0" fill="hold" nodeType="withEffect">
                                  <p:stCondLst>
                                    <p:cond delay="200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2000"/>
                                        <p:tgtEl>
                                          <p:spTgt spid="35"/>
                                        </p:tgtEl>
                                      </p:cBhvr>
                                    </p:animEffect>
                                  </p:childTnLst>
                                </p:cTn>
                              </p:par>
                              <p:par>
                                <p:cTn id="34" presetID="10" presetClass="exit" presetSubtype="0" fill="hold" nodeType="withEffect">
                                  <p:stCondLst>
                                    <p:cond delay="2250"/>
                                  </p:stCondLst>
                                  <p:childTnLst>
                                    <p:animEffect transition="out" filter="fade">
                                      <p:cBhvr>
                                        <p:cTn id="35" dur="2000"/>
                                        <p:tgtEl>
                                          <p:spTgt spid="52"/>
                                        </p:tgtEl>
                                      </p:cBhvr>
                                    </p:animEffect>
                                    <p:set>
                                      <p:cBhvr>
                                        <p:cTn id="36" dur="1" fill="hold">
                                          <p:stCondLst>
                                            <p:cond delay="1999"/>
                                          </p:stCondLst>
                                        </p:cTn>
                                        <p:tgtEl>
                                          <p:spTgt spid="52"/>
                                        </p:tgtEl>
                                        <p:attrNameLst>
                                          <p:attrName>style.visibility</p:attrName>
                                        </p:attrNameLst>
                                      </p:cBhvr>
                                      <p:to>
                                        <p:strVal val="hidden"/>
                                      </p:to>
                                    </p:set>
                                  </p:childTnLst>
                                </p:cTn>
                              </p:par>
                              <p:par>
                                <p:cTn id="37" presetID="10" presetClass="entr" presetSubtype="0" fill="hold" nodeType="withEffect">
                                  <p:stCondLst>
                                    <p:cond delay="2250"/>
                                  </p:stCondLst>
                                  <p:childTnLst>
                                    <p:set>
                                      <p:cBhvr>
                                        <p:cTn id="38" dur="1" fill="hold">
                                          <p:stCondLst>
                                            <p:cond delay="0"/>
                                          </p:stCondLst>
                                        </p:cTn>
                                        <p:tgtEl>
                                          <p:spTgt spid="34"/>
                                        </p:tgtEl>
                                        <p:attrNameLst>
                                          <p:attrName>style.visibility</p:attrName>
                                        </p:attrNameLst>
                                      </p:cBhvr>
                                      <p:to>
                                        <p:strVal val="visible"/>
                                      </p:to>
                                    </p:set>
                                    <p:animEffect transition="in" filter="fade">
                                      <p:cBhvr>
                                        <p:cTn id="39" dur="2000"/>
                                        <p:tgtEl>
                                          <p:spTgt spid="34"/>
                                        </p:tgtEl>
                                      </p:cBhvr>
                                    </p:animEffect>
                                  </p:childTnLst>
                                </p:cTn>
                              </p:par>
                              <p:par>
                                <p:cTn id="40" presetID="10" presetClass="entr" presetSubtype="0" fill="hold" nodeType="withEffect">
                                  <p:stCondLst>
                                    <p:cond delay="250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2000"/>
                                        <p:tgtEl>
                                          <p:spTgt spid="60"/>
                                        </p:tgtEl>
                                      </p:cBhvr>
                                    </p:animEffect>
                                  </p:childTnLst>
                                </p:cTn>
                              </p:par>
                              <p:par>
                                <p:cTn id="43" presetID="10" presetClass="exit" presetSubtype="0" fill="hold" nodeType="withEffect">
                                  <p:stCondLst>
                                    <p:cond delay="2750"/>
                                  </p:stCondLst>
                                  <p:childTnLst>
                                    <p:animEffect transition="out" filter="fade">
                                      <p:cBhvr>
                                        <p:cTn id="44" dur="2000"/>
                                        <p:tgtEl>
                                          <p:spTgt spid="55"/>
                                        </p:tgtEl>
                                      </p:cBhvr>
                                    </p:animEffect>
                                    <p:set>
                                      <p:cBhvr>
                                        <p:cTn id="45" dur="1" fill="hold">
                                          <p:stCondLst>
                                            <p:cond delay="1999"/>
                                          </p:stCondLst>
                                        </p:cTn>
                                        <p:tgtEl>
                                          <p:spTgt spid="55"/>
                                        </p:tgtEl>
                                        <p:attrNameLst>
                                          <p:attrName>style.visibility</p:attrName>
                                        </p:attrNameLst>
                                      </p:cBhvr>
                                      <p:to>
                                        <p:strVal val="hidden"/>
                                      </p:to>
                                    </p:set>
                                  </p:childTnLst>
                                </p:cTn>
                              </p:par>
                              <p:par>
                                <p:cTn id="46" presetID="10" presetClass="entr" presetSubtype="0" fill="hold" nodeType="withEffect">
                                  <p:stCondLst>
                                    <p:cond delay="2750"/>
                                  </p:stCondLst>
                                  <p:childTnLst>
                                    <p:set>
                                      <p:cBhvr>
                                        <p:cTn id="47" dur="1" fill="hold">
                                          <p:stCondLst>
                                            <p:cond delay="0"/>
                                          </p:stCondLst>
                                        </p:cTn>
                                        <p:tgtEl>
                                          <p:spTgt spid="32"/>
                                        </p:tgtEl>
                                        <p:attrNameLst>
                                          <p:attrName>style.visibility</p:attrName>
                                        </p:attrNameLst>
                                      </p:cBhvr>
                                      <p:to>
                                        <p:strVal val="visible"/>
                                      </p:to>
                                    </p:set>
                                    <p:animEffect transition="in" filter="fade">
                                      <p:cBhvr>
                                        <p:cTn id="48" dur="2000"/>
                                        <p:tgtEl>
                                          <p:spTgt spid="32"/>
                                        </p:tgtEl>
                                      </p:cBhvr>
                                    </p:animEffect>
                                  </p:childTnLst>
                                </p:cTn>
                              </p:par>
                              <p:par>
                                <p:cTn id="49" presetID="10" presetClass="entr" presetSubtype="0" fill="hold" nodeType="withEffect">
                                  <p:stCondLst>
                                    <p:cond delay="3000"/>
                                  </p:stCondLst>
                                  <p:childTnLst>
                                    <p:set>
                                      <p:cBhvr>
                                        <p:cTn id="50" dur="1" fill="hold">
                                          <p:stCondLst>
                                            <p:cond delay="0"/>
                                          </p:stCondLst>
                                        </p:cTn>
                                        <p:tgtEl>
                                          <p:spTgt spid="61"/>
                                        </p:tgtEl>
                                        <p:attrNameLst>
                                          <p:attrName>style.visibility</p:attrName>
                                        </p:attrNameLst>
                                      </p:cBhvr>
                                      <p:to>
                                        <p:strVal val="visible"/>
                                      </p:to>
                                    </p:set>
                                    <p:animEffect transition="in" filter="fade">
                                      <p:cBhvr>
                                        <p:cTn id="51" dur="2000"/>
                                        <p:tgtEl>
                                          <p:spTgt spid="61"/>
                                        </p:tgtEl>
                                      </p:cBhvr>
                                    </p:animEffect>
                                  </p:childTnLst>
                                </p:cTn>
                              </p:par>
                              <p:par>
                                <p:cTn id="52" presetID="10" presetClass="exit" presetSubtype="0" fill="hold" nodeType="withEffect">
                                  <p:stCondLst>
                                    <p:cond delay="3000"/>
                                  </p:stCondLst>
                                  <p:childTnLst>
                                    <p:animEffect transition="out" filter="fade">
                                      <p:cBhvr>
                                        <p:cTn id="53" dur="2000"/>
                                        <p:tgtEl>
                                          <p:spTgt spid="58"/>
                                        </p:tgtEl>
                                      </p:cBhvr>
                                    </p:animEffect>
                                    <p:set>
                                      <p:cBhvr>
                                        <p:cTn id="54" dur="1" fill="hold">
                                          <p:stCondLst>
                                            <p:cond delay="1999"/>
                                          </p:stCondLst>
                                        </p:cTn>
                                        <p:tgtEl>
                                          <p:spTgt spid="58"/>
                                        </p:tgtEl>
                                        <p:attrNameLst>
                                          <p:attrName>style.visibility</p:attrName>
                                        </p:attrNameLst>
                                      </p:cBhvr>
                                      <p:to>
                                        <p:strVal val="hidden"/>
                                      </p:to>
                                    </p:set>
                                  </p:childTnLst>
                                </p:cTn>
                              </p:par>
                              <p:par>
                                <p:cTn id="55" presetID="10" presetClass="entr" presetSubtype="0" fill="hold" nodeType="withEffect">
                                  <p:stCondLst>
                                    <p:cond delay="325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09D386B4-83B0-43FC-9535-A689B3C95455}"/>
              </a:ext>
            </a:extLst>
          </p:cNvPr>
          <p:cNvSpPr txBox="1"/>
          <p:nvPr/>
        </p:nvSpPr>
        <p:spPr>
          <a:xfrm>
            <a:off x="612648" y="2194560"/>
            <a:ext cx="9777047" cy="1970861"/>
          </a:xfrm>
          <a:prstGeom prst="rect">
            <a:avLst/>
          </a:prstGeom>
          <a:noFill/>
        </p:spPr>
        <p:txBody>
          <a:bodyPr wrap="square" rtlCol="0">
            <a:spAutoFit/>
          </a:bodyPr>
          <a:lstStyle/>
          <a:p>
            <a:pPr defTabSz="457200"/>
            <a:r>
              <a:rPr lang="en-US" sz="4000" dirty="0">
                <a:solidFill>
                  <a:schemeClr val="bg1"/>
                </a:solidFill>
                <a:latin typeface="Arial Black" panose="020B0A04020102020204" pitchFamily="34" charset="0"/>
              </a:rPr>
              <a:t>What </a:t>
            </a:r>
            <a:r>
              <a:rPr lang="en-US" sz="4000" dirty="0">
                <a:solidFill>
                  <a:srgbClr val="00B050"/>
                </a:solidFill>
                <a:latin typeface="Arial Black" panose="020B0A04020102020204" pitchFamily="34" charset="0"/>
              </a:rPr>
              <a:t>Buildings</a:t>
            </a:r>
            <a:r>
              <a:rPr lang="en-US" sz="4000" dirty="0">
                <a:solidFill>
                  <a:schemeClr val="bg1"/>
                </a:solidFill>
                <a:latin typeface="Arial Black" panose="020B0A04020102020204" pitchFamily="34" charset="0"/>
              </a:rPr>
              <a:t> Have Taught </a:t>
            </a:r>
            <a:r>
              <a:rPr lang="en-US" sz="4000" dirty="0">
                <a:solidFill>
                  <a:srgbClr val="00B050"/>
                </a:solidFill>
                <a:latin typeface="Arial Black" panose="020B0A04020102020204" pitchFamily="34" charset="0"/>
              </a:rPr>
              <a:t>Me</a:t>
            </a:r>
            <a:r>
              <a:rPr lang="en-US" sz="4000" dirty="0">
                <a:solidFill>
                  <a:schemeClr val="bg1"/>
                </a:solidFill>
                <a:latin typeface="Arial Black" panose="020B0A04020102020204" pitchFamily="34" charset="0"/>
              </a:rPr>
              <a:t> About Commissioning and Design</a:t>
            </a:r>
          </a:p>
          <a:p>
            <a:pPr>
              <a:lnSpc>
                <a:spcPct val="150000"/>
              </a:lnSpc>
            </a:pPr>
            <a:endParaRPr lang="en-US" sz="3200" b="1" dirty="0">
              <a:solidFill>
                <a:schemeClr val="bg1"/>
              </a:solidFill>
              <a:latin typeface="Helvetica Neue LT Std 73 Bold Extended" charset="0"/>
              <a:ea typeface="Helvetica Neue LT Std 73 Bold Extended" charset="0"/>
              <a:cs typeface="Helvetica Neue LT Std 73 Bold Extended" charset="0"/>
            </a:endParaRPr>
          </a:p>
        </p:txBody>
      </p:sp>
      <p:pic>
        <p:nvPicPr>
          <p:cNvPr id="32" name="Picture 31">
            <a:extLst>
              <a:ext uri="{FF2B5EF4-FFF2-40B4-BE49-F238E27FC236}">
                <a16:creationId xmlns:a16="http://schemas.microsoft.com/office/drawing/2014/main" id="{AFC2CAFA-C971-4BBB-8071-92131C19AD25}"/>
              </a:ext>
            </a:extLst>
          </p:cNvPr>
          <p:cNvPicPr>
            <a:picLocks noChangeAspect="1"/>
          </p:cNvPicPr>
          <p:nvPr/>
        </p:nvPicPr>
        <p:blipFill rotWithShape="1">
          <a:blip r:embed="rId3"/>
          <a:srcRect l="21764" t="1" r="24189" b="-11088"/>
          <a:stretch/>
        </p:blipFill>
        <p:spPr>
          <a:xfrm>
            <a:off x="8943111" y="81840"/>
            <a:ext cx="1312657" cy="2158426"/>
          </a:xfrm>
          <a:prstGeom prst="rect">
            <a:avLst/>
          </a:prstGeom>
          <a:effectLst>
            <a:softEdge rad="127000"/>
          </a:effectLst>
        </p:spPr>
      </p:pic>
      <p:pic>
        <p:nvPicPr>
          <p:cNvPr id="33" name="Picture 32">
            <a:extLst>
              <a:ext uri="{FF2B5EF4-FFF2-40B4-BE49-F238E27FC236}">
                <a16:creationId xmlns:a16="http://schemas.microsoft.com/office/drawing/2014/main" id="{9E2B62D9-D1BA-4145-A948-0C29694C366D}"/>
              </a:ext>
            </a:extLst>
          </p:cNvPr>
          <p:cNvPicPr>
            <a:picLocks noChangeAspect="1"/>
          </p:cNvPicPr>
          <p:nvPr/>
        </p:nvPicPr>
        <p:blipFill rotWithShape="1">
          <a:blip r:embed="rId4"/>
          <a:srcRect t="4684" b="16536"/>
          <a:stretch/>
        </p:blipFill>
        <p:spPr>
          <a:xfrm rot="5400000">
            <a:off x="6132827" y="4926597"/>
            <a:ext cx="2194560" cy="1296655"/>
          </a:xfrm>
          <a:prstGeom prst="rect">
            <a:avLst/>
          </a:prstGeom>
          <a:effectLst>
            <a:softEdge rad="127000"/>
          </a:effectLst>
        </p:spPr>
      </p:pic>
      <p:pic>
        <p:nvPicPr>
          <p:cNvPr id="34" name="Picture 33">
            <a:extLst>
              <a:ext uri="{FF2B5EF4-FFF2-40B4-BE49-F238E27FC236}">
                <a16:creationId xmlns:a16="http://schemas.microsoft.com/office/drawing/2014/main" id="{65C05EDA-3E08-48F0-8880-7CDC0455219C}"/>
              </a:ext>
            </a:extLst>
          </p:cNvPr>
          <p:cNvPicPr>
            <a:picLocks noChangeAspect="1"/>
          </p:cNvPicPr>
          <p:nvPr/>
        </p:nvPicPr>
        <p:blipFill>
          <a:blip r:embed="rId5"/>
          <a:stretch>
            <a:fillRect/>
          </a:stretch>
        </p:blipFill>
        <p:spPr>
          <a:xfrm>
            <a:off x="2913583" y="-1"/>
            <a:ext cx="1115377" cy="1970861"/>
          </a:xfrm>
          <a:prstGeom prst="rect">
            <a:avLst/>
          </a:prstGeom>
          <a:effectLst>
            <a:softEdge rad="127000"/>
          </a:effectLst>
        </p:spPr>
      </p:pic>
      <p:pic>
        <p:nvPicPr>
          <p:cNvPr id="35" name="Picture 34">
            <a:extLst>
              <a:ext uri="{FF2B5EF4-FFF2-40B4-BE49-F238E27FC236}">
                <a16:creationId xmlns:a16="http://schemas.microsoft.com/office/drawing/2014/main" id="{CEF642D9-789A-4D83-9B2E-B2D11CC39BD3}"/>
              </a:ext>
            </a:extLst>
          </p:cNvPr>
          <p:cNvPicPr>
            <a:picLocks noChangeAspect="1"/>
          </p:cNvPicPr>
          <p:nvPr/>
        </p:nvPicPr>
        <p:blipFill rotWithShape="1">
          <a:blip r:embed="rId6"/>
          <a:srcRect l="30642" r="14189"/>
          <a:stretch/>
        </p:blipFill>
        <p:spPr>
          <a:xfrm>
            <a:off x="10481134" y="4477645"/>
            <a:ext cx="1710866" cy="2380356"/>
          </a:xfrm>
          <a:prstGeom prst="rect">
            <a:avLst/>
          </a:prstGeom>
          <a:effectLst>
            <a:softEdge rad="127000"/>
          </a:effectLst>
        </p:spPr>
      </p:pic>
      <p:pic>
        <p:nvPicPr>
          <p:cNvPr id="38" name="Picture 37">
            <a:extLst>
              <a:ext uri="{FF2B5EF4-FFF2-40B4-BE49-F238E27FC236}">
                <a16:creationId xmlns:a16="http://schemas.microsoft.com/office/drawing/2014/main" id="{907E88F9-A49C-48F8-A5E8-6C40D4FF2E95}"/>
              </a:ext>
            </a:extLst>
          </p:cNvPr>
          <p:cNvPicPr>
            <a:picLocks noChangeAspect="1"/>
          </p:cNvPicPr>
          <p:nvPr/>
        </p:nvPicPr>
        <p:blipFill>
          <a:blip r:embed="rId7"/>
          <a:stretch>
            <a:fillRect/>
          </a:stretch>
        </p:blipFill>
        <p:spPr>
          <a:xfrm>
            <a:off x="10161" y="0"/>
            <a:ext cx="2919535" cy="2189651"/>
          </a:xfrm>
          <a:prstGeom prst="rect">
            <a:avLst/>
          </a:prstGeom>
          <a:effectLst>
            <a:softEdge rad="127000"/>
          </a:effectLst>
        </p:spPr>
      </p:pic>
      <p:pic>
        <p:nvPicPr>
          <p:cNvPr id="39" name="Picture 38">
            <a:extLst>
              <a:ext uri="{FF2B5EF4-FFF2-40B4-BE49-F238E27FC236}">
                <a16:creationId xmlns:a16="http://schemas.microsoft.com/office/drawing/2014/main" id="{7F342F6C-B3CE-4048-AC4F-A5411BC78261}"/>
              </a:ext>
            </a:extLst>
          </p:cNvPr>
          <p:cNvPicPr>
            <a:picLocks noChangeAspect="1"/>
          </p:cNvPicPr>
          <p:nvPr/>
        </p:nvPicPr>
        <p:blipFill>
          <a:blip r:embed="rId8"/>
          <a:stretch>
            <a:fillRect/>
          </a:stretch>
        </p:blipFill>
        <p:spPr>
          <a:xfrm>
            <a:off x="0" y="3520415"/>
            <a:ext cx="2926080" cy="2194560"/>
          </a:xfrm>
          <a:prstGeom prst="rect">
            <a:avLst/>
          </a:prstGeom>
          <a:effectLst>
            <a:softEdge rad="127000"/>
          </a:effectLst>
        </p:spPr>
      </p:pic>
      <p:pic>
        <p:nvPicPr>
          <p:cNvPr id="41" name="Picture 40">
            <a:extLst>
              <a:ext uri="{FF2B5EF4-FFF2-40B4-BE49-F238E27FC236}">
                <a16:creationId xmlns:a16="http://schemas.microsoft.com/office/drawing/2014/main" id="{951E0D04-C4A9-4E14-B117-4E5A8ABDC1AC}"/>
              </a:ext>
            </a:extLst>
          </p:cNvPr>
          <p:cNvPicPr>
            <a:picLocks noChangeAspect="1"/>
          </p:cNvPicPr>
          <p:nvPr/>
        </p:nvPicPr>
        <p:blipFill rotWithShape="1">
          <a:blip r:embed="rId9"/>
          <a:srcRect l="-4688" r="-4688"/>
          <a:stretch/>
        </p:blipFill>
        <p:spPr>
          <a:xfrm>
            <a:off x="1503654" y="5760720"/>
            <a:ext cx="1097280" cy="1097280"/>
          </a:xfrm>
          <a:prstGeom prst="rect">
            <a:avLst/>
          </a:prstGeom>
          <a:effectLst>
            <a:softEdge rad="127000"/>
          </a:effectLst>
        </p:spPr>
      </p:pic>
      <p:pic>
        <p:nvPicPr>
          <p:cNvPr id="47" name="Picture 46">
            <a:extLst>
              <a:ext uri="{FF2B5EF4-FFF2-40B4-BE49-F238E27FC236}">
                <a16:creationId xmlns:a16="http://schemas.microsoft.com/office/drawing/2014/main" id="{FF33940E-3242-409D-8BFB-0591FAE7503E}"/>
              </a:ext>
            </a:extLst>
          </p:cNvPr>
          <p:cNvPicPr>
            <a:picLocks noChangeAspect="1"/>
          </p:cNvPicPr>
          <p:nvPr/>
        </p:nvPicPr>
        <p:blipFill rotWithShape="1">
          <a:blip r:embed="rId10"/>
          <a:srcRect l="28722"/>
          <a:stretch/>
        </p:blipFill>
        <p:spPr>
          <a:xfrm>
            <a:off x="7934941" y="4477644"/>
            <a:ext cx="2293495" cy="2194560"/>
          </a:xfrm>
          <a:prstGeom prst="rect">
            <a:avLst/>
          </a:prstGeom>
          <a:effectLst>
            <a:softEdge rad="127000"/>
          </a:effectLst>
        </p:spPr>
      </p:pic>
      <p:pic>
        <p:nvPicPr>
          <p:cNvPr id="48" name="Picture 47">
            <a:extLst>
              <a:ext uri="{FF2B5EF4-FFF2-40B4-BE49-F238E27FC236}">
                <a16:creationId xmlns:a16="http://schemas.microsoft.com/office/drawing/2014/main" id="{B639ADB6-42FC-4AEE-946E-33999E2655D7}"/>
              </a:ext>
            </a:extLst>
          </p:cNvPr>
          <p:cNvPicPr>
            <a:picLocks noChangeAspect="1"/>
          </p:cNvPicPr>
          <p:nvPr/>
        </p:nvPicPr>
        <p:blipFill rotWithShape="1">
          <a:blip r:embed="rId11"/>
          <a:srcRect r="5632"/>
          <a:stretch/>
        </p:blipFill>
        <p:spPr>
          <a:xfrm>
            <a:off x="3925868" y="-26519"/>
            <a:ext cx="2919535" cy="2194560"/>
          </a:xfrm>
          <a:prstGeom prst="rect">
            <a:avLst/>
          </a:prstGeom>
          <a:effectLst>
            <a:softEdge rad="127000"/>
          </a:effectLst>
        </p:spPr>
      </p:pic>
      <p:pic>
        <p:nvPicPr>
          <p:cNvPr id="49" name="Picture 48">
            <a:extLst>
              <a:ext uri="{FF2B5EF4-FFF2-40B4-BE49-F238E27FC236}">
                <a16:creationId xmlns:a16="http://schemas.microsoft.com/office/drawing/2014/main" id="{64CC6C88-9C69-4340-A8A4-DCCE48ECAE8B}"/>
              </a:ext>
            </a:extLst>
          </p:cNvPr>
          <p:cNvPicPr>
            <a:picLocks noChangeAspect="1"/>
          </p:cNvPicPr>
          <p:nvPr/>
        </p:nvPicPr>
        <p:blipFill rotWithShape="1">
          <a:blip r:embed="rId12"/>
          <a:srcRect l="71390" t="28430" r="10295" b="6987"/>
          <a:stretch/>
        </p:blipFill>
        <p:spPr>
          <a:xfrm>
            <a:off x="10086374" y="2148854"/>
            <a:ext cx="799361" cy="2194560"/>
          </a:xfrm>
          <a:prstGeom prst="rect">
            <a:avLst/>
          </a:prstGeom>
          <a:effectLst>
            <a:softEdge rad="127000"/>
          </a:effectLst>
        </p:spPr>
      </p:pic>
      <p:pic>
        <p:nvPicPr>
          <p:cNvPr id="53" name="Picture 52">
            <a:extLst>
              <a:ext uri="{FF2B5EF4-FFF2-40B4-BE49-F238E27FC236}">
                <a16:creationId xmlns:a16="http://schemas.microsoft.com/office/drawing/2014/main" id="{2E1F5E00-45AA-41E9-8D6A-45B406F0A1B4}"/>
              </a:ext>
            </a:extLst>
          </p:cNvPr>
          <p:cNvPicPr>
            <a:picLocks noChangeAspect="1"/>
          </p:cNvPicPr>
          <p:nvPr/>
        </p:nvPicPr>
        <p:blipFill rotWithShape="1">
          <a:blip r:embed="rId13"/>
          <a:srcRect l="25410" t="21348" r="17622"/>
          <a:stretch/>
        </p:blipFill>
        <p:spPr>
          <a:xfrm>
            <a:off x="10107822" y="0"/>
            <a:ext cx="2119363" cy="2194560"/>
          </a:xfrm>
          <a:prstGeom prst="rect">
            <a:avLst/>
          </a:prstGeom>
          <a:effectLst>
            <a:softEdge rad="127000"/>
          </a:effectLst>
        </p:spPr>
      </p:pic>
      <p:pic>
        <p:nvPicPr>
          <p:cNvPr id="54" name="Picture 53">
            <a:extLst>
              <a:ext uri="{FF2B5EF4-FFF2-40B4-BE49-F238E27FC236}">
                <a16:creationId xmlns:a16="http://schemas.microsoft.com/office/drawing/2014/main" id="{99F36FE2-649B-45FD-99B9-3CCE5FD19BE4}"/>
              </a:ext>
            </a:extLst>
          </p:cNvPr>
          <p:cNvPicPr>
            <a:picLocks noChangeAspect="1"/>
          </p:cNvPicPr>
          <p:nvPr/>
        </p:nvPicPr>
        <p:blipFill rotWithShape="1">
          <a:blip r:embed="rId14"/>
          <a:srcRect l="64738" t="57996" r="3669" b="7405"/>
          <a:stretch/>
        </p:blipFill>
        <p:spPr>
          <a:xfrm>
            <a:off x="10760200" y="2152958"/>
            <a:ext cx="1462213" cy="2194560"/>
          </a:xfrm>
          <a:prstGeom prst="rect">
            <a:avLst/>
          </a:prstGeom>
          <a:effectLst>
            <a:softEdge rad="127000"/>
          </a:effectLst>
        </p:spPr>
      </p:pic>
      <p:pic>
        <p:nvPicPr>
          <p:cNvPr id="56" name="Picture 2" descr="http://www.amca.org/assets/staffmember/MichaelI2.jpg">
            <a:extLst>
              <a:ext uri="{FF2B5EF4-FFF2-40B4-BE49-F238E27FC236}">
                <a16:creationId xmlns:a16="http://schemas.microsoft.com/office/drawing/2014/main" id="{49200732-5BCC-4C8F-A30C-DB3690972C2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230840" y="4617695"/>
            <a:ext cx="728594" cy="1097280"/>
          </a:xfrm>
          <a:prstGeom prst="rect">
            <a:avLst/>
          </a:prstGeom>
          <a:effectLst>
            <a:softEdge rad="63500"/>
          </a:effectLst>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FD182807-F6EA-495B-A984-8C36BBDF0D63}"/>
              </a:ext>
            </a:extLst>
          </p:cNvPr>
          <p:cNvPicPr>
            <a:picLocks noChangeAspect="1"/>
          </p:cNvPicPr>
          <p:nvPr/>
        </p:nvPicPr>
        <p:blipFill>
          <a:blip r:embed="rId16"/>
          <a:stretch>
            <a:fillRect/>
          </a:stretch>
        </p:blipFill>
        <p:spPr>
          <a:xfrm>
            <a:off x="6835242" y="274320"/>
            <a:ext cx="2194560" cy="1645920"/>
          </a:xfrm>
          <a:prstGeom prst="rect">
            <a:avLst/>
          </a:prstGeom>
          <a:effectLst>
            <a:softEdge rad="127000"/>
          </a:effectLst>
        </p:spPr>
      </p:pic>
      <p:pic>
        <p:nvPicPr>
          <p:cNvPr id="60" name="Picture 59">
            <a:extLst>
              <a:ext uri="{FF2B5EF4-FFF2-40B4-BE49-F238E27FC236}">
                <a16:creationId xmlns:a16="http://schemas.microsoft.com/office/drawing/2014/main" id="{A4BA4CC6-533F-42A9-AF7E-37E842CA0897}"/>
              </a:ext>
            </a:extLst>
          </p:cNvPr>
          <p:cNvPicPr>
            <a:picLocks noChangeAspect="1"/>
          </p:cNvPicPr>
          <p:nvPr/>
        </p:nvPicPr>
        <p:blipFill>
          <a:blip r:embed="rId17"/>
          <a:stretch>
            <a:fillRect/>
          </a:stretch>
        </p:blipFill>
        <p:spPr>
          <a:xfrm>
            <a:off x="7337671" y="3489022"/>
            <a:ext cx="2894489" cy="988621"/>
          </a:xfrm>
          <a:prstGeom prst="rect">
            <a:avLst/>
          </a:prstGeom>
          <a:effectLst>
            <a:softEdge rad="127000"/>
          </a:effectLst>
        </p:spPr>
      </p:pic>
      <p:pic>
        <p:nvPicPr>
          <p:cNvPr id="61" name="Picture 60">
            <a:extLst>
              <a:ext uri="{FF2B5EF4-FFF2-40B4-BE49-F238E27FC236}">
                <a16:creationId xmlns:a16="http://schemas.microsoft.com/office/drawing/2014/main" id="{AF4AD266-65A7-4DB5-B69B-7D1D70E76587}"/>
              </a:ext>
            </a:extLst>
          </p:cNvPr>
          <p:cNvPicPr>
            <a:picLocks noChangeAspect="1"/>
          </p:cNvPicPr>
          <p:nvPr/>
        </p:nvPicPr>
        <p:blipFill rotWithShape="1">
          <a:blip r:embed="rId18"/>
          <a:srcRect l="12670" t="1" r="8533" b="-2234"/>
          <a:stretch/>
        </p:blipFill>
        <p:spPr>
          <a:xfrm>
            <a:off x="5914601" y="3489022"/>
            <a:ext cx="1576813" cy="987552"/>
          </a:xfrm>
          <a:prstGeom prst="rect">
            <a:avLst/>
          </a:prstGeom>
          <a:effectLst>
            <a:softEdge rad="127000"/>
          </a:effectLst>
        </p:spPr>
      </p:pic>
      <p:pic>
        <p:nvPicPr>
          <p:cNvPr id="62" name="Picture 61">
            <a:extLst>
              <a:ext uri="{FF2B5EF4-FFF2-40B4-BE49-F238E27FC236}">
                <a16:creationId xmlns:a16="http://schemas.microsoft.com/office/drawing/2014/main" id="{0688072A-F185-4080-B1F4-BDF90110FAA3}"/>
              </a:ext>
            </a:extLst>
          </p:cNvPr>
          <p:cNvPicPr>
            <a:picLocks noChangeAspect="1"/>
          </p:cNvPicPr>
          <p:nvPr/>
        </p:nvPicPr>
        <p:blipFill>
          <a:blip r:embed="rId19"/>
          <a:stretch>
            <a:fillRect/>
          </a:stretch>
        </p:blipFill>
        <p:spPr>
          <a:xfrm>
            <a:off x="3200232" y="5760720"/>
            <a:ext cx="759202" cy="1070488"/>
          </a:xfrm>
          <a:prstGeom prst="rect">
            <a:avLst/>
          </a:prstGeom>
          <a:effectLst>
            <a:softEdge rad="63500"/>
          </a:effectLst>
        </p:spPr>
      </p:pic>
      <p:pic>
        <p:nvPicPr>
          <p:cNvPr id="64" name="Picture 63">
            <a:extLst>
              <a:ext uri="{FF2B5EF4-FFF2-40B4-BE49-F238E27FC236}">
                <a16:creationId xmlns:a16="http://schemas.microsoft.com/office/drawing/2014/main" id="{E27B9297-3B2E-4049-AD17-170F7886CAB7}"/>
              </a:ext>
            </a:extLst>
          </p:cNvPr>
          <p:cNvPicPr>
            <a:picLocks noChangeAspect="1"/>
          </p:cNvPicPr>
          <p:nvPr/>
        </p:nvPicPr>
        <p:blipFill rotWithShape="1">
          <a:blip r:embed="rId20"/>
          <a:srcRect l="-1915" t="24251" r="1915" b="15461"/>
          <a:stretch/>
        </p:blipFill>
        <p:spPr>
          <a:xfrm>
            <a:off x="2928726" y="3489022"/>
            <a:ext cx="3139618" cy="987552"/>
          </a:xfrm>
          <a:prstGeom prst="rect">
            <a:avLst/>
          </a:prstGeom>
          <a:effectLst>
            <a:softEdge rad="127000"/>
          </a:effectLst>
        </p:spPr>
      </p:pic>
      <p:pic>
        <p:nvPicPr>
          <p:cNvPr id="66" name="Picture 65">
            <a:extLst>
              <a:ext uri="{FF2B5EF4-FFF2-40B4-BE49-F238E27FC236}">
                <a16:creationId xmlns:a16="http://schemas.microsoft.com/office/drawing/2014/main" id="{3D2D4136-AAB0-42D1-A4AB-AD1675AD8ECE}"/>
              </a:ext>
            </a:extLst>
          </p:cNvPr>
          <p:cNvPicPr>
            <a:picLocks noChangeAspect="1"/>
          </p:cNvPicPr>
          <p:nvPr/>
        </p:nvPicPr>
        <p:blipFill>
          <a:blip r:embed="rId21"/>
          <a:stretch>
            <a:fillRect/>
          </a:stretch>
        </p:blipFill>
        <p:spPr>
          <a:xfrm>
            <a:off x="4288356" y="4477644"/>
            <a:ext cx="2125098" cy="2194560"/>
          </a:xfrm>
          <a:prstGeom prst="rect">
            <a:avLst/>
          </a:prstGeom>
          <a:effectLst>
            <a:softEdge rad="63500"/>
          </a:effectLst>
        </p:spPr>
      </p:pic>
      <p:pic>
        <p:nvPicPr>
          <p:cNvPr id="67" name="Picture 66">
            <a:extLst>
              <a:ext uri="{FF2B5EF4-FFF2-40B4-BE49-F238E27FC236}">
                <a16:creationId xmlns:a16="http://schemas.microsoft.com/office/drawing/2014/main" id="{E4493C14-2908-44EE-ABF5-EC8EB00C504C}"/>
              </a:ext>
            </a:extLst>
          </p:cNvPr>
          <p:cNvPicPr>
            <a:picLocks noChangeAspect="1"/>
          </p:cNvPicPr>
          <p:nvPr/>
        </p:nvPicPr>
        <p:blipFill>
          <a:blip r:embed="rId22"/>
          <a:stretch>
            <a:fillRect/>
          </a:stretch>
        </p:blipFill>
        <p:spPr>
          <a:xfrm>
            <a:off x="0" y="5760720"/>
            <a:ext cx="1097280" cy="1097280"/>
          </a:xfrm>
          <a:prstGeom prst="rect">
            <a:avLst/>
          </a:prstGeom>
          <a:effectLst>
            <a:softEdge rad="127000"/>
          </a:effectLst>
        </p:spPr>
      </p:pic>
    </p:spTree>
    <p:extLst>
      <p:ext uri="{BB962C8B-B14F-4D97-AF65-F5344CB8AC3E}">
        <p14:creationId xmlns:p14="http://schemas.microsoft.com/office/powerpoint/2010/main" val="2462001911"/>
      </p:ext>
    </p:extLst>
  </p:cSld>
  <p:clrMapOvr>
    <a:masterClrMapping/>
  </p:clrMapOvr>
  <mc:AlternateContent xmlns:mc="http://schemas.openxmlformats.org/markup-compatibility/2006" xmlns:p159="http://schemas.microsoft.com/office/powerpoint/2015/09/main">
    <mc:Choice Requires="p159">
      <p:transition spd="med">
        <p159:morph option="byChar"/>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1F98F7-81B1-42B0-9CB1-FB61A1B67F85}"/>
              </a:ext>
            </a:extLst>
          </p:cNvPr>
          <p:cNvSpPr txBox="1"/>
          <p:nvPr/>
        </p:nvSpPr>
        <p:spPr>
          <a:xfrm>
            <a:off x="3571139" y="2797615"/>
            <a:ext cx="9777047" cy="1938992"/>
          </a:xfrm>
          <a:prstGeom prst="rect">
            <a:avLst/>
          </a:prstGeom>
          <a:noFill/>
        </p:spPr>
        <p:txBody>
          <a:bodyPr wrap="square" rtlCol="0">
            <a:spAutoFit/>
          </a:bodyPr>
          <a:lstStyle/>
          <a:p>
            <a:r>
              <a:rPr lang="en-US" sz="4000" dirty="0">
                <a:noFill/>
                <a:latin typeface="+mj-lt"/>
                <a:ea typeface="Helvetica Neue LT Std 73 Bold Extended" charset="0"/>
                <a:cs typeface="Helvetica Neue LT Std 73 Bold Extended" charset="0"/>
              </a:rPr>
              <a:t>What Commissioning Has Taught </a:t>
            </a:r>
            <a:r>
              <a:rPr lang="en-US" sz="4000" dirty="0">
                <a:solidFill>
                  <a:schemeClr val="bg1"/>
                </a:solidFill>
                <a:latin typeface="+mj-lt"/>
                <a:ea typeface="Helvetica Neue LT Std 73 Bold Extended" charset="0"/>
                <a:cs typeface="Helvetica Neue LT Std 73 Bold Extended" charset="0"/>
              </a:rPr>
              <a:t>Us About </a:t>
            </a:r>
            <a:r>
              <a:rPr lang="en-US" sz="4000" dirty="0">
                <a:noFill/>
                <a:latin typeface="+mj-lt"/>
                <a:ea typeface="Helvetica Neue LT Std 73 Bold Extended" charset="0"/>
                <a:cs typeface="Helvetica Neue LT Std 73 Bold Extended" charset="0"/>
              </a:rPr>
              <a:t>Mentoring and Design   Mentoring Us About Design</a:t>
            </a:r>
          </a:p>
        </p:txBody>
      </p:sp>
      <p:sp>
        <p:nvSpPr>
          <p:cNvPr id="6" name="TextBox 5">
            <a:extLst>
              <a:ext uri="{FF2B5EF4-FFF2-40B4-BE49-F238E27FC236}">
                <a16:creationId xmlns:a16="http://schemas.microsoft.com/office/drawing/2014/main" id="{08AF0E94-F109-4AC0-8AFC-2DE8DE8776EE}"/>
              </a:ext>
            </a:extLst>
          </p:cNvPr>
          <p:cNvSpPr txBox="1"/>
          <p:nvPr/>
        </p:nvSpPr>
        <p:spPr>
          <a:xfrm>
            <a:off x="609660" y="2189651"/>
            <a:ext cx="9777047" cy="2677656"/>
          </a:xfrm>
          <a:prstGeom prst="rect">
            <a:avLst/>
          </a:prstGeom>
          <a:noFill/>
        </p:spPr>
        <p:txBody>
          <a:bodyPr wrap="square" rtlCol="0">
            <a:spAutoFit/>
          </a:bodyPr>
          <a:lstStyle/>
          <a:p>
            <a:r>
              <a:rPr lang="en-US" sz="4000" dirty="0">
                <a:noFill/>
                <a:latin typeface="+mj-lt"/>
                <a:ea typeface="Helvetica Neue LT Std 73 Bold Extended" charset="0"/>
                <a:cs typeface="Helvetica Neue LT Std 73 Bold Extended" charset="0"/>
              </a:rPr>
              <a:t>Commissioning</a:t>
            </a:r>
            <a:r>
              <a:rPr lang="en-US" sz="4000" dirty="0">
                <a:solidFill>
                  <a:schemeClr val="bg1"/>
                </a:solidFill>
                <a:latin typeface="+mj-lt"/>
                <a:ea typeface="Helvetica Neue LT Std 73 Bold Extended" charset="0"/>
                <a:cs typeface="Helvetica Neue LT Std 73 Bold Extended" charset="0"/>
              </a:rPr>
              <a:t> is a Process During Which Buildings Are </a:t>
            </a:r>
            <a:r>
              <a:rPr lang="en-US" sz="4000" dirty="0">
                <a:noFill/>
                <a:latin typeface="+mj-lt"/>
                <a:ea typeface="Helvetica Neue LT Std 73 Bold Extended" charset="0"/>
                <a:cs typeface="Helvetica Neue LT Std 73 Bold Extended" charset="0"/>
              </a:rPr>
              <a:t>Mentoring Us About Design</a:t>
            </a:r>
          </a:p>
          <a:p>
            <a:pPr>
              <a:lnSpc>
                <a:spcPct val="150000"/>
              </a:lnSpc>
            </a:pPr>
            <a:endParaRPr lang="en-US" sz="3200" b="1" dirty="0">
              <a:solidFill>
                <a:schemeClr val="bg1"/>
              </a:solidFill>
              <a:latin typeface="Helvetica Neue LT Std 73 Bold Extended" charset="0"/>
              <a:ea typeface="Helvetica Neue LT Std 73 Bold Extended" charset="0"/>
              <a:cs typeface="Helvetica Neue LT Std 73 Bold Extended" charset="0"/>
            </a:endParaRPr>
          </a:p>
        </p:txBody>
      </p:sp>
      <p:sp>
        <p:nvSpPr>
          <p:cNvPr id="4" name="TextBox 3">
            <a:extLst>
              <a:ext uri="{FF2B5EF4-FFF2-40B4-BE49-F238E27FC236}">
                <a16:creationId xmlns:a16="http://schemas.microsoft.com/office/drawing/2014/main" id="{816B3D31-123D-4708-A687-84B707380A91}"/>
              </a:ext>
            </a:extLst>
          </p:cNvPr>
          <p:cNvSpPr txBox="1"/>
          <p:nvPr/>
        </p:nvSpPr>
        <p:spPr>
          <a:xfrm>
            <a:off x="-574691" y="2798728"/>
            <a:ext cx="9777047" cy="1970861"/>
          </a:xfrm>
          <a:prstGeom prst="rect">
            <a:avLst/>
          </a:prstGeom>
          <a:noFill/>
        </p:spPr>
        <p:txBody>
          <a:bodyPr wrap="square" rtlCol="0">
            <a:spAutoFit/>
          </a:bodyPr>
          <a:lstStyle/>
          <a:p>
            <a:r>
              <a:rPr lang="en-US" sz="4000" dirty="0">
                <a:noFill/>
                <a:latin typeface="+mj-lt"/>
                <a:ea typeface="Helvetica Neue LT Std 73 Bold Extended" charset="0"/>
                <a:cs typeface="Helvetica Neue LT Std 73 Bold Extended" charset="0"/>
              </a:rPr>
              <a:t>What Commissioning Has Taught Us About Mentoring and </a:t>
            </a:r>
            <a:r>
              <a:rPr lang="en-US" sz="4000" dirty="0">
                <a:solidFill>
                  <a:schemeClr val="bg1"/>
                </a:solidFill>
                <a:latin typeface="+mj-lt"/>
                <a:ea typeface="Helvetica Neue LT Std 73 Bold Extended" charset="0"/>
                <a:cs typeface="Helvetica Neue LT Std 73 Bold Extended" charset="0"/>
              </a:rPr>
              <a:t>Design</a:t>
            </a:r>
            <a:endParaRPr lang="en-US" sz="4000" b="1" dirty="0">
              <a:solidFill>
                <a:schemeClr val="bg1"/>
              </a:solidFill>
              <a:latin typeface="+mj-lt"/>
              <a:ea typeface="Helvetica Neue LT Std 73 Bold Extended" charset="0"/>
              <a:cs typeface="Helvetica Neue LT Std 73 Bold Extended" charset="0"/>
            </a:endParaRPr>
          </a:p>
          <a:p>
            <a:pPr>
              <a:lnSpc>
                <a:spcPct val="150000"/>
              </a:lnSpc>
            </a:pPr>
            <a:endParaRPr lang="en-US" sz="3200" b="1" dirty="0">
              <a:solidFill>
                <a:schemeClr val="bg1"/>
              </a:solidFill>
              <a:latin typeface="Helvetica Neue LT Std 73 Bold Extended" charset="0"/>
              <a:ea typeface="Helvetica Neue LT Std 73 Bold Extended" charset="0"/>
              <a:cs typeface="Helvetica Neue LT Std 73 Bold Extended" charset="0"/>
            </a:endParaRPr>
          </a:p>
        </p:txBody>
      </p:sp>
      <p:sp>
        <p:nvSpPr>
          <p:cNvPr id="3" name="TextBox 2">
            <a:extLst>
              <a:ext uri="{FF2B5EF4-FFF2-40B4-BE49-F238E27FC236}">
                <a16:creationId xmlns:a16="http://schemas.microsoft.com/office/drawing/2014/main" id="{6D0E7148-EF86-4D74-B498-74E331356FDB}"/>
              </a:ext>
            </a:extLst>
          </p:cNvPr>
          <p:cNvSpPr txBox="1"/>
          <p:nvPr/>
        </p:nvSpPr>
        <p:spPr>
          <a:xfrm>
            <a:off x="-2098760" y="2798728"/>
            <a:ext cx="9777047" cy="2062103"/>
          </a:xfrm>
          <a:prstGeom prst="rect">
            <a:avLst/>
          </a:prstGeom>
          <a:noFill/>
        </p:spPr>
        <p:txBody>
          <a:bodyPr wrap="square" rtlCol="0">
            <a:spAutoFit/>
          </a:bodyPr>
          <a:lstStyle/>
          <a:p>
            <a:r>
              <a:rPr lang="en-US" sz="4000" dirty="0">
                <a:noFill/>
                <a:latin typeface="+mj-lt"/>
                <a:ea typeface="Helvetica Neue LT Std 73 Bold Extended" charset="0"/>
                <a:cs typeface="Helvetica Neue LT Std 73 Bold Extended" charset="0"/>
              </a:rPr>
              <a:t>What Commissioning Has Taught Us About </a:t>
            </a:r>
            <a:r>
              <a:rPr lang="en-US" sz="4000" dirty="0">
                <a:solidFill>
                  <a:schemeClr val="bg1"/>
                </a:solidFill>
                <a:latin typeface="+mj-lt"/>
                <a:ea typeface="Helvetica Neue LT Std 73 Bold Extended" charset="0"/>
                <a:cs typeface="Helvetica Neue LT Std 73 Bold Extended" charset="0"/>
              </a:rPr>
              <a:t>Mentoring </a:t>
            </a:r>
            <a:r>
              <a:rPr lang="en-US" sz="4000" dirty="0">
                <a:noFill/>
                <a:latin typeface="+mj-lt"/>
                <a:ea typeface="Helvetica Neue LT Std 73 Bold Extended" charset="0"/>
                <a:cs typeface="Helvetica Neue LT Std 73 Bold Extended" charset="0"/>
              </a:rPr>
              <a:t>and Design</a:t>
            </a:r>
            <a:endParaRPr lang="en-US" sz="4000" b="1" dirty="0">
              <a:noFill/>
              <a:latin typeface="+mj-lt"/>
              <a:ea typeface="Helvetica Neue LT Std 73 Bold Extended" charset="0"/>
              <a:cs typeface="Helvetica Neue LT Std 73 Bold Extended" charset="0"/>
            </a:endParaRPr>
          </a:p>
          <a:p>
            <a:pPr>
              <a:lnSpc>
                <a:spcPct val="150000"/>
              </a:lnSpc>
            </a:pPr>
            <a:endParaRPr lang="en-US" sz="3200" b="1" dirty="0">
              <a:solidFill>
                <a:schemeClr val="bg1"/>
              </a:solidFill>
              <a:latin typeface="Helvetica Neue LT Std 73 Bold Extended" charset="0"/>
              <a:ea typeface="Helvetica Neue LT Std 73 Bold Extended" charset="0"/>
              <a:cs typeface="Helvetica Neue LT Std 73 Bold Extended" charset="0"/>
            </a:endParaRPr>
          </a:p>
        </p:txBody>
      </p:sp>
      <p:sp>
        <p:nvSpPr>
          <p:cNvPr id="18" name="TextBox 17"/>
          <p:cNvSpPr txBox="1"/>
          <p:nvPr/>
        </p:nvSpPr>
        <p:spPr>
          <a:xfrm>
            <a:off x="-1036242" y="2189651"/>
            <a:ext cx="9777047" cy="1970861"/>
          </a:xfrm>
          <a:prstGeom prst="rect">
            <a:avLst/>
          </a:prstGeom>
          <a:noFill/>
        </p:spPr>
        <p:txBody>
          <a:bodyPr wrap="square" rtlCol="0">
            <a:spAutoFit/>
          </a:bodyPr>
          <a:lstStyle/>
          <a:p>
            <a:r>
              <a:rPr lang="en-US" sz="4000" dirty="0">
                <a:noFill/>
                <a:latin typeface="+mj-lt"/>
                <a:ea typeface="Helvetica Neue LT Std 73 Bold Extended" charset="0"/>
                <a:cs typeface="Helvetica Neue LT Std 73 Bold Extended" charset="0"/>
              </a:rPr>
              <a:t>What</a:t>
            </a:r>
            <a:r>
              <a:rPr lang="en-US" sz="4000" dirty="0">
                <a:solidFill>
                  <a:schemeClr val="bg1"/>
                </a:solidFill>
                <a:latin typeface="+mj-lt"/>
                <a:ea typeface="Helvetica Neue LT Std 73 Bold Extended" charset="0"/>
                <a:cs typeface="Helvetica Neue LT Std 73 Bold Extended" charset="0"/>
              </a:rPr>
              <a:t> Commissioning </a:t>
            </a:r>
            <a:r>
              <a:rPr lang="en-US" sz="4000" dirty="0">
                <a:noFill/>
                <a:latin typeface="+mj-lt"/>
                <a:ea typeface="Helvetica Neue LT Std 73 Bold Extended" charset="0"/>
                <a:cs typeface="Helvetica Neue LT Std 73 Bold Extended" charset="0"/>
              </a:rPr>
              <a:t>Has Taught Us About Mentoring and Design</a:t>
            </a:r>
            <a:endParaRPr lang="en-US" sz="4000" b="1" dirty="0">
              <a:noFill/>
              <a:latin typeface="+mj-lt"/>
              <a:ea typeface="Helvetica Neue LT Std 73 Bold Extended" charset="0"/>
              <a:cs typeface="Helvetica Neue LT Std 73 Bold Extended" charset="0"/>
            </a:endParaRPr>
          </a:p>
          <a:p>
            <a:pPr>
              <a:lnSpc>
                <a:spcPct val="150000"/>
              </a:lnSpc>
            </a:pPr>
            <a:endParaRPr lang="en-US" sz="3200" b="1" dirty="0">
              <a:solidFill>
                <a:schemeClr val="bg1"/>
              </a:solidFill>
              <a:latin typeface="Helvetica Neue LT Std 73 Bold Extended" charset="0"/>
              <a:ea typeface="Helvetica Neue LT Std 73 Bold Extended" charset="0"/>
              <a:cs typeface="Helvetica Neue LT Std 73 Bold Extended" charset="0"/>
            </a:endParaRPr>
          </a:p>
        </p:txBody>
      </p:sp>
      <p:pic>
        <p:nvPicPr>
          <p:cNvPr id="10" name="Picture 9">
            <a:extLst>
              <a:ext uri="{FF2B5EF4-FFF2-40B4-BE49-F238E27FC236}">
                <a16:creationId xmlns:a16="http://schemas.microsoft.com/office/drawing/2014/main" id="{3699D008-255C-49EC-B417-5DE1D3A72F9A}"/>
              </a:ext>
            </a:extLst>
          </p:cNvPr>
          <p:cNvPicPr>
            <a:picLocks noChangeAspect="1"/>
          </p:cNvPicPr>
          <p:nvPr/>
        </p:nvPicPr>
        <p:blipFill rotWithShape="1">
          <a:blip r:embed="rId3"/>
          <a:srcRect l="601" r="12775"/>
          <a:stretch/>
        </p:blipFill>
        <p:spPr>
          <a:xfrm>
            <a:off x="-3402504" y="-3337546"/>
            <a:ext cx="1463040" cy="1463040"/>
          </a:xfrm>
          <a:prstGeom prst="rect">
            <a:avLst/>
          </a:prstGeom>
          <a:effectLst>
            <a:softEdge rad="127000"/>
          </a:effectLst>
        </p:spPr>
      </p:pic>
    </p:spTree>
    <p:extLst>
      <p:ext uri="{BB962C8B-B14F-4D97-AF65-F5344CB8AC3E}">
        <p14:creationId xmlns:p14="http://schemas.microsoft.com/office/powerpoint/2010/main" val="2764071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A75D21-2F5B-4F60-B427-ABBA84562B81}"/>
              </a:ext>
            </a:extLst>
          </p:cNvPr>
          <p:cNvSpPr>
            <a:spLocks noGrp="1"/>
          </p:cNvSpPr>
          <p:nvPr>
            <p:ph sz="half" idx="2"/>
          </p:nvPr>
        </p:nvSpPr>
        <p:spPr>
          <a:xfrm>
            <a:off x="609601" y="1691659"/>
            <a:ext cx="3657619" cy="4567549"/>
          </a:xfrm>
        </p:spPr>
        <p:txBody>
          <a:bodyPr/>
          <a:lstStyle/>
          <a:p>
            <a:pPr marL="0" indent="0">
              <a:buNone/>
            </a:pPr>
            <a:r>
              <a:rPr lang="en-US" dirty="0">
                <a:solidFill>
                  <a:schemeClr val="tx1"/>
                </a:solidFill>
              </a:rPr>
              <a:t>A Very Common HVAC Process</a:t>
            </a:r>
          </a:p>
          <a:p>
            <a:pPr marL="463550" indent="-463550"/>
            <a:r>
              <a:rPr lang="en-US" dirty="0">
                <a:solidFill>
                  <a:schemeClr val="tx1"/>
                </a:solidFill>
              </a:rPr>
              <a:t>Significant energy savings potential</a:t>
            </a:r>
          </a:p>
          <a:p>
            <a:pPr marL="463550" indent="-463550"/>
            <a:r>
              <a:rPr lang="en-US" dirty="0">
                <a:solidFill>
                  <a:schemeClr val="tx1"/>
                </a:solidFill>
              </a:rPr>
              <a:t>Simple in concept</a:t>
            </a:r>
          </a:p>
          <a:p>
            <a:pPr marL="463550" indent="-463550"/>
            <a:r>
              <a:rPr lang="en-US" dirty="0">
                <a:solidFill>
                  <a:schemeClr val="tx1"/>
                </a:solidFill>
              </a:rPr>
              <a:t>Challenging to make/keep working</a:t>
            </a:r>
          </a:p>
          <a:p>
            <a:pPr marL="463550" indent="-463550"/>
            <a:endParaRPr lang="en-US" dirty="0">
              <a:solidFill>
                <a:schemeClr val="tx1"/>
              </a:solidFill>
            </a:endParaRPr>
          </a:p>
        </p:txBody>
      </p:sp>
      <p:pic>
        <p:nvPicPr>
          <p:cNvPr id="6" name="Content Placeholder 5" descr="A picture containing snow, sitting, table, room&#10;&#10;Description automatically generated">
            <a:extLst>
              <a:ext uri="{FF2B5EF4-FFF2-40B4-BE49-F238E27FC236}">
                <a16:creationId xmlns:a16="http://schemas.microsoft.com/office/drawing/2014/main" id="{54359BD0-6F2C-42CE-8F2B-C8D88611E8CD}"/>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279207" y="1783098"/>
            <a:ext cx="7697960" cy="3566121"/>
          </a:xfrm>
        </p:spPr>
      </p:pic>
      <p:sp>
        <p:nvSpPr>
          <p:cNvPr id="2" name="Title 1">
            <a:extLst>
              <a:ext uri="{FF2B5EF4-FFF2-40B4-BE49-F238E27FC236}">
                <a16:creationId xmlns:a16="http://schemas.microsoft.com/office/drawing/2014/main" id="{666CA9CD-B618-4163-A56A-9AFDED22AE25}"/>
              </a:ext>
            </a:extLst>
          </p:cNvPr>
          <p:cNvSpPr>
            <a:spLocks noGrp="1"/>
          </p:cNvSpPr>
          <p:nvPr>
            <p:ph type="title"/>
          </p:nvPr>
        </p:nvSpPr>
        <p:spPr/>
        <p:txBody>
          <a:bodyPr/>
          <a:lstStyle/>
          <a:p>
            <a:r>
              <a:rPr lang="en-US" dirty="0">
                <a:solidFill>
                  <a:schemeClr val="tx1"/>
                </a:solidFill>
              </a:rPr>
              <a:t>Airside Economizers</a:t>
            </a:r>
          </a:p>
        </p:txBody>
      </p:sp>
      <p:sp>
        <p:nvSpPr>
          <p:cNvPr id="7" name="Footer Placeholder 6">
            <a:extLst>
              <a:ext uri="{FF2B5EF4-FFF2-40B4-BE49-F238E27FC236}">
                <a16:creationId xmlns:a16="http://schemas.microsoft.com/office/drawing/2014/main" id="{360BDF5F-5FA7-4007-AF71-BA18722C7C71}"/>
              </a:ext>
            </a:extLst>
          </p:cNvPr>
          <p:cNvSpPr>
            <a:spLocks noGrp="1"/>
          </p:cNvSpPr>
          <p:nvPr>
            <p:ph type="ftr" sz="quarter" idx="10"/>
          </p:nvPr>
        </p:nvSpPr>
        <p:spPr/>
        <p:txBody>
          <a:bodyPr/>
          <a:lstStyle/>
          <a:p>
            <a:r>
              <a:rPr lang="en-US"/>
              <a:t>BCxA Virtual Conference – 2020</a:t>
            </a:r>
            <a:endParaRPr lang="en-US" dirty="0"/>
          </a:p>
        </p:txBody>
      </p:sp>
      <p:sp>
        <p:nvSpPr>
          <p:cNvPr id="8" name="Slide Number Placeholder 7">
            <a:extLst>
              <a:ext uri="{FF2B5EF4-FFF2-40B4-BE49-F238E27FC236}">
                <a16:creationId xmlns:a16="http://schemas.microsoft.com/office/drawing/2014/main" id="{EC7FD533-4F4F-4DDF-9D94-632D39C926CD}"/>
              </a:ext>
            </a:extLst>
          </p:cNvPr>
          <p:cNvSpPr>
            <a:spLocks noGrp="1"/>
          </p:cNvSpPr>
          <p:nvPr>
            <p:ph type="sldNum" sz="quarter" idx="11"/>
          </p:nvPr>
        </p:nvSpPr>
        <p:spPr/>
        <p:txBody>
          <a:bodyPr/>
          <a:lstStyle/>
          <a:p>
            <a:fld id="{C19F7196-CE8E-4E18-AED9-5A11B5558B46}" type="slidenum">
              <a:rPr lang="en-US" smtClean="0"/>
              <a:t>37</a:t>
            </a:fld>
            <a:endParaRPr lang="en-US"/>
          </a:p>
        </p:txBody>
      </p:sp>
    </p:spTree>
    <p:extLst>
      <p:ext uri="{BB962C8B-B14F-4D97-AF65-F5344CB8AC3E}">
        <p14:creationId xmlns:p14="http://schemas.microsoft.com/office/powerpoint/2010/main" val="1109693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A75D21-2F5B-4F60-B427-ABBA84562B81}"/>
              </a:ext>
            </a:extLst>
          </p:cNvPr>
          <p:cNvSpPr>
            <a:spLocks noGrp="1"/>
          </p:cNvSpPr>
          <p:nvPr>
            <p:ph sz="half" idx="2"/>
          </p:nvPr>
        </p:nvSpPr>
        <p:spPr>
          <a:xfrm>
            <a:off x="609601" y="1691659"/>
            <a:ext cx="3657619" cy="4567549"/>
          </a:xfrm>
        </p:spPr>
        <p:txBody>
          <a:bodyPr/>
          <a:lstStyle/>
          <a:p>
            <a:pPr marL="0" indent="0">
              <a:buNone/>
            </a:pPr>
            <a:r>
              <a:rPr lang="en-US" dirty="0">
                <a:solidFill>
                  <a:schemeClr val="tx1"/>
                </a:solidFill>
              </a:rPr>
              <a:t>A Very Common HVAC Process</a:t>
            </a:r>
          </a:p>
          <a:p>
            <a:pPr marL="463550" indent="-463550"/>
            <a:r>
              <a:rPr lang="en-US" dirty="0">
                <a:solidFill>
                  <a:schemeClr val="tx1"/>
                </a:solidFill>
              </a:rPr>
              <a:t>Significant energy savings potential</a:t>
            </a:r>
          </a:p>
          <a:p>
            <a:pPr marL="463550" indent="-463550"/>
            <a:r>
              <a:rPr lang="en-US" dirty="0">
                <a:solidFill>
                  <a:schemeClr val="tx1"/>
                </a:solidFill>
              </a:rPr>
              <a:t>Simple in concept</a:t>
            </a:r>
          </a:p>
          <a:p>
            <a:pPr marL="463550" indent="-463550"/>
            <a:r>
              <a:rPr lang="en-US" dirty="0">
                <a:solidFill>
                  <a:schemeClr val="tx1"/>
                </a:solidFill>
              </a:rPr>
              <a:t>Challenging to make/keep working</a:t>
            </a:r>
          </a:p>
          <a:p>
            <a:pPr marL="463550" indent="-463550"/>
            <a:endParaRPr lang="en-US" dirty="0">
              <a:solidFill>
                <a:schemeClr val="tx1"/>
              </a:solidFill>
            </a:endParaRPr>
          </a:p>
        </p:txBody>
      </p:sp>
      <p:pic>
        <p:nvPicPr>
          <p:cNvPr id="6" name="Content Placeholder 5">
            <a:extLst>
              <a:ext uri="{FF2B5EF4-FFF2-40B4-BE49-F238E27FC236}">
                <a16:creationId xmlns:a16="http://schemas.microsoft.com/office/drawing/2014/main" id="{54359BD0-6F2C-42CE-8F2B-C8D88611E8CD}"/>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rcRect/>
          <a:stretch/>
        </p:blipFill>
        <p:spPr>
          <a:xfrm>
            <a:off x="4279207" y="1783098"/>
            <a:ext cx="7697960" cy="3566120"/>
          </a:xfrm>
        </p:spPr>
      </p:pic>
      <p:sp>
        <p:nvSpPr>
          <p:cNvPr id="2" name="Title 1">
            <a:extLst>
              <a:ext uri="{FF2B5EF4-FFF2-40B4-BE49-F238E27FC236}">
                <a16:creationId xmlns:a16="http://schemas.microsoft.com/office/drawing/2014/main" id="{666CA9CD-B618-4163-A56A-9AFDED22AE25}"/>
              </a:ext>
            </a:extLst>
          </p:cNvPr>
          <p:cNvSpPr>
            <a:spLocks noGrp="1"/>
          </p:cNvSpPr>
          <p:nvPr>
            <p:ph type="title"/>
          </p:nvPr>
        </p:nvSpPr>
        <p:spPr/>
        <p:txBody>
          <a:bodyPr/>
          <a:lstStyle/>
          <a:p>
            <a:r>
              <a:rPr lang="en-US" dirty="0">
                <a:solidFill>
                  <a:schemeClr val="tx1"/>
                </a:solidFill>
              </a:rPr>
              <a:t>Airside Economizers</a:t>
            </a:r>
          </a:p>
        </p:txBody>
      </p:sp>
      <p:sp>
        <p:nvSpPr>
          <p:cNvPr id="4" name="Footer Placeholder 3">
            <a:extLst>
              <a:ext uri="{FF2B5EF4-FFF2-40B4-BE49-F238E27FC236}">
                <a16:creationId xmlns:a16="http://schemas.microsoft.com/office/drawing/2014/main" id="{B7153880-4EE7-4697-B6C0-B9169D056E03}"/>
              </a:ext>
            </a:extLst>
          </p:cNvPr>
          <p:cNvSpPr>
            <a:spLocks noGrp="1"/>
          </p:cNvSpPr>
          <p:nvPr>
            <p:ph type="ftr" sz="quarter" idx="10"/>
          </p:nvPr>
        </p:nvSpPr>
        <p:spPr/>
        <p:txBody>
          <a:bodyPr/>
          <a:lstStyle/>
          <a:p>
            <a:r>
              <a:rPr lang="en-US"/>
              <a:t>BCxA Virtual Conference – 2020</a:t>
            </a:r>
            <a:endParaRPr lang="en-US" dirty="0"/>
          </a:p>
        </p:txBody>
      </p:sp>
      <p:sp>
        <p:nvSpPr>
          <p:cNvPr id="5" name="Slide Number Placeholder 4">
            <a:extLst>
              <a:ext uri="{FF2B5EF4-FFF2-40B4-BE49-F238E27FC236}">
                <a16:creationId xmlns:a16="http://schemas.microsoft.com/office/drawing/2014/main" id="{80964785-8D4F-4088-A503-4284FE580964}"/>
              </a:ext>
            </a:extLst>
          </p:cNvPr>
          <p:cNvSpPr>
            <a:spLocks noGrp="1"/>
          </p:cNvSpPr>
          <p:nvPr>
            <p:ph type="sldNum" sz="quarter" idx="11"/>
          </p:nvPr>
        </p:nvSpPr>
        <p:spPr/>
        <p:txBody>
          <a:bodyPr/>
          <a:lstStyle/>
          <a:p>
            <a:fld id="{C19F7196-CE8E-4E18-AED9-5A11B5558B46}" type="slidenum">
              <a:rPr lang="en-US" smtClean="0"/>
              <a:t>38</a:t>
            </a:fld>
            <a:endParaRPr lang="en-US"/>
          </a:p>
        </p:txBody>
      </p:sp>
    </p:spTree>
    <p:extLst>
      <p:ext uri="{BB962C8B-B14F-4D97-AF65-F5344CB8AC3E}">
        <p14:creationId xmlns:p14="http://schemas.microsoft.com/office/powerpoint/2010/main" val="797729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5090" name="Rectangle 18"/>
          <p:cNvSpPr>
            <a:spLocks noGrp="1" noChangeArrowheads="1"/>
          </p:cNvSpPr>
          <p:nvPr>
            <p:ph type="title"/>
          </p:nvPr>
        </p:nvSpPr>
        <p:spPr/>
        <p:txBody>
          <a:bodyPr/>
          <a:lstStyle/>
          <a:p>
            <a:r>
              <a:rPr lang="en-US" dirty="0"/>
              <a:t>A Typical One Pipe Pneumatic Control System</a:t>
            </a:r>
          </a:p>
        </p:txBody>
      </p:sp>
      <p:sp>
        <p:nvSpPr>
          <p:cNvPr id="1155074" name="Rectangle 2"/>
          <p:cNvSpPr>
            <a:spLocks noChangeArrowheads="1"/>
          </p:cNvSpPr>
          <p:nvPr/>
        </p:nvSpPr>
        <p:spPr bwMode="auto">
          <a:xfrm>
            <a:off x="3946526" y="3063876"/>
            <a:ext cx="92075" cy="365125"/>
          </a:xfrm>
          <a:prstGeom prst="rect">
            <a:avLst/>
          </a:prstGeom>
          <a:gradFill rotWithShape="1">
            <a:gsLst>
              <a:gs pos="0">
                <a:srgbClr val="0000FF"/>
              </a:gs>
              <a:gs pos="100000">
                <a:srgbClr val="0000FF">
                  <a:gamma/>
                  <a:shade val="60784"/>
                  <a:invGamma/>
                  <a:alpha val="10001"/>
                </a:srgbClr>
              </a:gs>
            </a:gsLst>
            <a:lin ang="0" scaled="1"/>
          </a:gradFill>
          <a:ln w="38100" algn="ctr">
            <a:noFill/>
            <a:miter lim="800000"/>
            <a:headEnd/>
            <a:tailEnd/>
          </a:ln>
          <a:effectLst/>
        </p:spPr>
        <p:txBody>
          <a:bodyPr wrap="none" anchor="ctr"/>
          <a:lstStyle/>
          <a:p>
            <a:endParaRPr lang="en-US" sz="1800"/>
          </a:p>
        </p:txBody>
      </p:sp>
      <p:sp>
        <p:nvSpPr>
          <p:cNvPr id="1155075" name="Rectangle 3"/>
          <p:cNvSpPr>
            <a:spLocks noChangeArrowheads="1"/>
          </p:cNvSpPr>
          <p:nvPr/>
        </p:nvSpPr>
        <p:spPr bwMode="auto">
          <a:xfrm>
            <a:off x="3717926" y="4708525"/>
            <a:ext cx="1279525" cy="1555750"/>
          </a:xfrm>
          <a:prstGeom prst="rect">
            <a:avLst/>
          </a:prstGeom>
          <a:solidFill>
            <a:srgbClr val="C0C0C0"/>
          </a:solidFill>
          <a:ln w="9525">
            <a:solidFill>
              <a:schemeClr val="tx1"/>
            </a:solidFill>
            <a:miter lim="800000"/>
            <a:headEnd/>
            <a:tailEnd/>
          </a:ln>
          <a:effectLst/>
        </p:spPr>
        <p:txBody>
          <a:bodyPr wrap="none" anchor="ctr"/>
          <a:lstStyle/>
          <a:p>
            <a:endParaRPr lang="en-US" sz="1800"/>
          </a:p>
        </p:txBody>
      </p:sp>
      <p:grpSp>
        <p:nvGrpSpPr>
          <p:cNvPr id="2" name="Group 4"/>
          <p:cNvGrpSpPr>
            <a:grpSpLocks/>
          </p:cNvGrpSpPr>
          <p:nvPr/>
        </p:nvGrpSpPr>
        <p:grpSpPr bwMode="auto">
          <a:xfrm>
            <a:off x="4175126" y="4664075"/>
            <a:ext cx="365125" cy="730250"/>
            <a:chOff x="1670" y="2938"/>
            <a:chExt cx="230" cy="460"/>
          </a:xfrm>
        </p:grpSpPr>
        <p:sp>
          <p:nvSpPr>
            <p:cNvPr id="1155077" name="AutoShape 5"/>
            <p:cNvSpPr>
              <a:spLocks noChangeArrowheads="1"/>
            </p:cNvSpPr>
            <p:nvPr/>
          </p:nvSpPr>
          <p:spPr bwMode="auto">
            <a:xfrm>
              <a:off x="1670" y="3305"/>
              <a:ext cx="230" cy="93"/>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chemeClr val="bg1"/>
            </a:solidFill>
            <a:ln w="38100" algn="ctr">
              <a:noFill/>
              <a:miter lim="800000"/>
              <a:headEnd/>
              <a:tailEnd/>
            </a:ln>
            <a:effectLst/>
          </p:spPr>
          <p:txBody>
            <a:bodyPr wrap="none" anchor="ctr"/>
            <a:lstStyle/>
            <a:p>
              <a:endParaRPr lang="en-US" sz="1800"/>
            </a:p>
          </p:txBody>
        </p:sp>
        <p:sp>
          <p:nvSpPr>
            <p:cNvPr id="1155078" name="Rectangle 6"/>
            <p:cNvSpPr>
              <a:spLocks noChangeArrowheads="1"/>
            </p:cNvSpPr>
            <p:nvPr/>
          </p:nvSpPr>
          <p:spPr bwMode="auto">
            <a:xfrm rot="-5400000">
              <a:off x="1598" y="3010"/>
              <a:ext cx="374" cy="230"/>
            </a:xfrm>
            <a:prstGeom prst="rect">
              <a:avLst/>
            </a:prstGeom>
            <a:solidFill>
              <a:schemeClr val="bg1"/>
            </a:solidFill>
            <a:ln w="38100" algn="ctr">
              <a:noFill/>
              <a:miter lim="800000"/>
              <a:headEnd/>
              <a:tailEnd/>
            </a:ln>
            <a:effectLst/>
          </p:spPr>
          <p:txBody>
            <a:bodyPr wrap="none" anchor="ctr"/>
            <a:lstStyle/>
            <a:p>
              <a:endParaRPr lang="en-US" sz="1800"/>
            </a:p>
          </p:txBody>
        </p:sp>
      </p:grpSp>
      <p:sp>
        <p:nvSpPr>
          <p:cNvPr id="1155079" name="Rectangle 7"/>
          <p:cNvSpPr>
            <a:spLocks noChangeArrowheads="1"/>
          </p:cNvSpPr>
          <p:nvPr/>
        </p:nvSpPr>
        <p:spPr bwMode="auto">
          <a:xfrm>
            <a:off x="6142038" y="2514601"/>
            <a:ext cx="182562" cy="549275"/>
          </a:xfrm>
          <a:prstGeom prst="rect">
            <a:avLst/>
          </a:prstGeom>
          <a:solidFill>
            <a:srgbClr val="0000FF">
              <a:alpha val="10001"/>
            </a:srgbClr>
          </a:solidFill>
          <a:ln w="38100" algn="ctr">
            <a:noFill/>
            <a:miter lim="800000"/>
            <a:headEnd/>
            <a:tailEnd/>
          </a:ln>
          <a:effectLst/>
        </p:spPr>
        <p:txBody>
          <a:bodyPr wrap="none" anchor="ctr"/>
          <a:lstStyle/>
          <a:p>
            <a:endParaRPr lang="en-US" sz="1800"/>
          </a:p>
        </p:txBody>
      </p:sp>
      <p:sp>
        <p:nvSpPr>
          <p:cNvPr id="1155080" name="Line 8"/>
          <p:cNvSpPr>
            <a:spLocks noChangeShapeType="1"/>
          </p:cNvSpPr>
          <p:nvPr/>
        </p:nvSpPr>
        <p:spPr bwMode="auto">
          <a:xfrm flipV="1">
            <a:off x="8289925" y="2651125"/>
            <a:ext cx="0" cy="1189038"/>
          </a:xfrm>
          <a:prstGeom prst="line">
            <a:avLst/>
          </a:prstGeom>
          <a:noFill/>
          <a:ln w="38100">
            <a:solidFill>
              <a:srgbClr val="808080"/>
            </a:solidFill>
            <a:round/>
            <a:headEnd/>
            <a:tailEnd/>
          </a:ln>
          <a:effectLst/>
        </p:spPr>
        <p:txBody>
          <a:bodyPr anchor="ctr"/>
          <a:lstStyle/>
          <a:p>
            <a:endParaRPr lang="en-US" sz="1800"/>
          </a:p>
        </p:txBody>
      </p:sp>
      <p:sp>
        <p:nvSpPr>
          <p:cNvPr id="1155081" name="Line 9"/>
          <p:cNvSpPr>
            <a:spLocks noChangeShapeType="1"/>
          </p:cNvSpPr>
          <p:nvPr/>
        </p:nvSpPr>
        <p:spPr bwMode="auto">
          <a:xfrm flipV="1">
            <a:off x="8474076" y="2651125"/>
            <a:ext cx="136525" cy="1189038"/>
          </a:xfrm>
          <a:prstGeom prst="line">
            <a:avLst/>
          </a:prstGeom>
          <a:noFill/>
          <a:ln w="38100">
            <a:solidFill>
              <a:srgbClr val="808080"/>
            </a:solidFill>
            <a:round/>
            <a:headEnd/>
            <a:tailEnd/>
          </a:ln>
          <a:effectLst/>
        </p:spPr>
        <p:txBody>
          <a:bodyPr anchor="ctr"/>
          <a:lstStyle/>
          <a:p>
            <a:endParaRPr lang="en-US" sz="1800"/>
          </a:p>
        </p:txBody>
      </p:sp>
      <p:sp>
        <p:nvSpPr>
          <p:cNvPr id="1155082" name="Line 10"/>
          <p:cNvSpPr>
            <a:spLocks noChangeShapeType="1"/>
          </p:cNvSpPr>
          <p:nvPr/>
        </p:nvSpPr>
        <p:spPr bwMode="auto">
          <a:xfrm flipV="1">
            <a:off x="8793163" y="2651125"/>
            <a:ext cx="138112" cy="1189038"/>
          </a:xfrm>
          <a:prstGeom prst="line">
            <a:avLst/>
          </a:prstGeom>
          <a:noFill/>
          <a:ln w="38100">
            <a:solidFill>
              <a:srgbClr val="808080"/>
            </a:solidFill>
            <a:round/>
            <a:headEnd/>
            <a:tailEnd/>
          </a:ln>
          <a:effectLst/>
        </p:spPr>
        <p:txBody>
          <a:bodyPr anchor="ctr"/>
          <a:lstStyle/>
          <a:p>
            <a:endParaRPr lang="en-US" sz="1800"/>
          </a:p>
        </p:txBody>
      </p:sp>
      <p:sp>
        <p:nvSpPr>
          <p:cNvPr id="1155083" name="Line 11"/>
          <p:cNvSpPr>
            <a:spLocks noChangeShapeType="1"/>
          </p:cNvSpPr>
          <p:nvPr/>
        </p:nvSpPr>
        <p:spPr bwMode="auto">
          <a:xfrm flipV="1">
            <a:off x="9159875" y="2651125"/>
            <a:ext cx="0" cy="1189038"/>
          </a:xfrm>
          <a:prstGeom prst="line">
            <a:avLst/>
          </a:prstGeom>
          <a:noFill/>
          <a:ln w="38100">
            <a:solidFill>
              <a:srgbClr val="808080"/>
            </a:solidFill>
            <a:round/>
            <a:headEnd/>
            <a:tailEnd/>
          </a:ln>
          <a:effectLst/>
        </p:spPr>
        <p:txBody>
          <a:bodyPr anchor="ctr"/>
          <a:lstStyle/>
          <a:p>
            <a:endParaRPr lang="en-US" sz="1800"/>
          </a:p>
        </p:txBody>
      </p:sp>
      <p:sp>
        <p:nvSpPr>
          <p:cNvPr id="1155084" name="Rectangle 12"/>
          <p:cNvSpPr>
            <a:spLocks noChangeArrowheads="1"/>
          </p:cNvSpPr>
          <p:nvPr/>
        </p:nvSpPr>
        <p:spPr bwMode="auto">
          <a:xfrm>
            <a:off x="7467601" y="2514601"/>
            <a:ext cx="549275" cy="1463675"/>
          </a:xfrm>
          <a:prstGeom prst="rect">
            <a:avLst/>
          </a:prstGeom>
          <a:solidFill>
            <a:srgbClr val="0000FF">
              <a:alpha val="10001"/>
            </a:srgbClr>
          </a:solidFill>
          <a:ln w="38100" algn="ctr">
            <a:noFill/>
            <a:miter lim="800000"/>
            <a:headEnd/>
            <a:tailEnd/>
          </a:ln>
          <a:effectLst/>
        </p:spPr>
        <p:txBody>
          <a:bodyPr wrap="none" anchor="ctr"/>
          <a:lstStyle/>
          <a:p>
            <a:endParaRPr lang="en-US" sz="1800"/>
          </a:p>
        </p:txBody>
      </p:sp>
      <p:grpSp>
        <p:nvGrpSpPr>
          <p:cNvPr id="3" name="Group 13"/>
          <p:cNvGrpSpPr>
            <a:grpSpLocks/>
          </p:cNvGrpSpPr>
          <p:nvPr/>
        </p:nvGrpSpPr>
        <p:grpSpPr bwMode="auto">
          <a:xfrm>
            <a:off x="4176714" y="3429001"/>
            <a:ext cx="365125" cy="1965325"/>
            <a:chOff x="2045" y="2160"/>
            <a:chExt cx="230" cy="1238"/>
          </a:xfrm>
        </p:grpSpPr>
        <p:sp>
          <p:nvSpPr>
            <p:cNvPr id="1155086" name="AutoShape 14"/>
            <p:cNvSpPr>
              <a:spLocks noChangeArrowheads="1"/>
            </p:cNvSpPr>
            <p:nvPr/>
          </p:nvSpPr>
          <p:spPr bwMode="auto">
            <a:xfrm>
              <a:off x="2045" y="3312"/>
              <a:ext cx="230" cy="86"/>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sz="1800"/>
            </a:p>
          </p:txBody>
        </p:sp>
        <p:sp>
          <p:nvSpPr>
            <p:cNvPr id="1155087" name="Rectangle 15"/>
            <p:cNvSpPr>
              <a:spLocks noChangeArrowheads="1"/>
            </p:cNvSpPr>
            <p:nvPr/>
          </p:nvSpPr>
          <p:spPr bwMode="auto">
            <a:xfrm rot="-5400000">
              <a:off x="1584" y="2621"/>
              <a:ext cx="1152" cy="230"/>
            </a:xfrm>
            <a:prstGeom prst="rect">
              <a:avLst/>
            </a:prstGeom>
            <a:solidFill>
              <a:srgbClr val="0000FF">
                <a:alpha val="10001"/>
              </a:srgbClr>
            </a:solidFill>
            <a:ln w="38100" algn="ctr">
              <a:noFill/>
              <a:miter lim="800000"/>
              <a:headEnd/>
              <a:tailEnd/>
            </a:ln>
            <a:effectLst/>
          </p:spPr>
          <p:txBody>
            <a:bodyPr wrap="none" anchor="ctr"/>
            <a:lstStyle/>
            <a:p>
              <a:endParaRPr lang="en-US" sz="1800"/>
            </a:p>
          </p:txBody>
        </p:sp>
      </p:grpSp>
      <p:sp>
        <p:nvSpPr>
          <p:cNvPr id="1155088" name="Rectangle 16"/>
          <p:cNvSpPr>
            <a:spLocks noChangeArrowheads="1"/>
          </p:cNvSpPr>
          <p:nvPr/>
        </p:nvSpPr>
        <p:spPr bwMode="auto">
          <a:xfrm>
            <a:off x="4038600" y="3063876"/>
            <a:ext cx="3429000" cy="365125"/>
          </a:xfrm>
          <a:prstGeom prst="rect">
            <a:avLst/>
          </a:prstGeom>
          <a:solidFill>
            <a:srgbClr val="0000FF">
              <a:alpha val="10001"/>
            </a:srgbClr>
          </a:solidFill>
          <a:ln w="38100" algn="ctr">
            <a:noFill/>
            <a:miter lim="800000"/>
            <a:headEnd/>
            <a:tailEnd/>
          </a:ln>
          <a:effectLst/>
        </p:spPr>
        <p:txBody>
          <a:bodyPr wrap="none" anchor="ctr"/>
          <a:lstStyle/>
          <a:p>
            <a:endParaRPr lang="en-US" sz="1800"/>
          </a:p>
        </p:txBody>
      </p:sp>
      <p:sp>
        <p:nvSpPr>
          <p:cNvPr id="1155089" name="Oval 17"/>
          <p:cNvSpPr>
            <a:spLocks noChangeAspect="1" noChangeArrowheads="1"/>
          </p:cNvSpPr>
          <p:nvPr/>
        </p:nvSpPr>
        <p:spPr bwMode="auto">
          <a:xfrm>
            <a:off x="1844675" y="2789238"/>
            <a:ext cx="914400" cy="914400"/>
          </a:xfrm>
          <a:prstGeom prst="ellipse">
            <a:avLst/>
          </a:prstGeom>
          <a:solidFill>
            <a:srgbClr val="0000FF"/>
          </a:solidFill>
          <a:ln w="38100">
            <a:solidFill>
              <a:schemeClr val="tx1"/>
            </a:solidFill>
            <a:round/>
            <a:headEnd/>
            <a:tailEnd/>
          </a:ln>
          <a:effectLst/>
        </p:spPr>
        <p:txBody>
          <a:bodyPr wrap="none" anchor="ctr"/>
          <a:lstStyle/>
          <a:p>
            <a:pPr algn="ctr"/>
            <a:r>
              <a:rPr lang="en-US" sz="4000" b="1" dirty="0">
                <a:solidFill>
                  <a:schemeClr val="bg1"/>
                </a:solidFill>
                <a:latin typeface="Arial" charset="0"/>
              </a:rPr>
              <a:t>M</a:t>
            </a:r>
          </a:p>
        </p:txBody>
      </p:sp>
      <p:sp>
        <p:nvSpPr>
          <p:cNvPr id="1155091" name="Rectangle 19"/>
          <p:cNvSpPr>
            <a:spLocks noChangeArrowheads="1"/>
          </p:cNvSpPr>
          <p:nvPr/>
        </p:nvSpPr>
        <p:spPr bwMode="auto">
          <a:xfrm>
            <a:off x="2713039" y="3063876"/>
            <a:ext cx="1233487" cy="365125"/>
          </a:xfrm>
          <a:prstGeom prst="rect">
            <a:avLst/>
          </a:prstGeom>
          <a:solidFill>
            <a:srgbClr val="0000FF"/>
          </a:solidFill>
          <a:ln w="38100" algn="ctr">
            <a:noFill/>
            <a:miter lim="800000"/>
            <a:headEnd/>
            <a:tailEnd/>
          </a:ln>
          <a:effectLst/>
        </p:spPr>
        <p:txBody>
          <a:bodyPr wrap="none" anchor="ctr"/>
          <a:lstStyle/>
          <a:p>
            <a:endParaRPr lang="en-US" sz="1800"/>
          </a:p>
        </p:txBody>
      </p:sp>
      <p:grpSp>
        <p:nvGrpSpPr>
          <p:cNvPr id="4" name="Group 20"/>
          <p:cNvGrpSpPr>
            <a:grpSpLocks/>
          </p:cNvGrpSpPr>
          <p:nvPr/>
        </p:nvGrpSpPr>
        <p:grpSpPr bwMode="auto">
          <a:xfrm>
            <a:off x="3673475" y="3017839"/>
            <a:ext cx="1371600" cy="1006475"/>
            <a:chOff x="1728" y="1440"/>
            <a:chExt cx="864" cy="634"/>
          </a:xfrm>
        </p:grpSpPr>
        <p:sp>
          <p:nvSpPr>
            <p:cNvPr id="1155093" name="Line 21"/>
            <p:cNvSpPr>
              <a:spLocks noChangeShapeType="1"/>
            </p:cNvSpPr>
            <p:nvPr/>
          </p:nvSpPr>
          <p:spPr bwMode="auto">
            <a:xfrm>
              <a:off x="1930" y="1469"/>
              <a:ext cx="0" cy="86"/>
            </a:xfrm>
            <a:prstGeom prst="line">
              <a:avLst/>
            </a:prstGeom>
            <a:solidFill>
              <a:srgbClr val="FFC000"/>
            </a:solidFill>
            <a:ln w="76200">
              <a:solidFill>
                <a:srgbClr val="FFC000"/>
              </a:solidFill>
              <a:round/>
              <a:headEnd/>
              <a:tailEnd/>
            </a:ln>
            <a:effectLst/>
          </p:spPr>
          <p:txBody>
            <a:bodyPr anchor="ctr"/>
            <a:lstStyle/>
            <a:p>
              <a:endParaRPr lang="en-US" sz="1800"/>
            </a:p>
          </p:txBody>
        </p:sp>
        <p:sp>
          <p:nvSpPr>
            <p:cNvPr id="1155094" name="Line 22"/>
            <p:cNvSpPr>
              <a:spLocks noChangeShapeType="1"/>
            </p:cNvSpPr>
            <p:nvPr/>
          </p:nvSpPr>
          <p:spPr bwMode="auto">
            <a:xfrm>
              <a:off x="1930" y="1613"/>
              <a:ext cx="0" cy="87"/>
            </a:xfrm>
            <a:prstGeom prst="line">
              <a:avLst/>
            </a:prstGeom>
            <a:solidFill>
              <a:srgbClr val="FFC000"/>
            </a:solidFill>
            <a:ln w="76200">
              <a:solidFill>
                <a:srgbClr val="FFC000"/>
              </a:solidFill>
              <a:round/>
              <a:headEnd/>
              <a:tailEnd/>
            </a:ln>
            <a:effectLst/>
          </p:spPr>
          <p:txBody>
            <a:bodyPr anchor="ctr"/>
            <a:lstStyle/>
            <a:p>
              <a:endParaRPr lang="en-US" sz="1800"/>
            </a:p>
          </p:txBody>
        </p:sp>
        <p:sp>
          <p:nvSpPr>
            <p:cNvPr id="1155095" name="Rectangle 23"/>
            <p:cNvSpPr>
              <a:spLocks noChangeArrowheads="1"/>
            </p:cNvSpPr>
            <p:nvPr/>
          </p:nvSpPr>
          <p:spPr bwMode="auto">
            <a:xfrm>
              <a:off x="1728" y="1440"/>
              <a:ext cx="864" cy="58"/>
            </a:xfrm>
            <a:prstGeom prst="rect">
              <a:avLst/>
            </a:prstGeom>
            <a:solidFill>
              <a:srgbClr val="FFC000"/>
            </a:solidFill>
            <a:ln w="9525">
              <a:noFill/>
              <a:miter lim="800000"/>
              <a:headEnd/>
              <a:tailEnd/>
            </a:ln>
            <a:effectLst/>
          </p:spPr>
          <p:txBody>
            <a:bodyPr wrap="none" anchor="ctr"/>
            <a:lstStyle/>
            <a:p>
              <a:endParaRPr lang="en-US" sz="1800"/>
            </a:p>
          </p:txBody>
        </p:sp>
        <p:sp>
          <p:nvSpPr>
            <p:cNvPr id="1155096" name="Rectangle 24"/>
            <p:cNvSpPr>
              <a:spLocks noChangeArrowheads="1"/>
            </p:cNvSpPr>
            <p:nvPr/>
          </p:nvSpPr>
          <p:spPr bwMode="auto">
            <a:xfrm>
              <a:off x="1728" y="1671"/>
              <a:ext cx="346" cy="58"/>
            </a:xfrm>
            <a:prstGeom prst="rect">
              <a:avLst/>
            </a:prstGeom>
            <a:solidFill>
              <a:srgbClr val="FFC000"/>
            </a:solidFill>
            <a:ln w="9525">
              <a:noFill/>
              <a:miter lim="800000"/>
              <a:headEnd/>
              <a:tailEnd/>
            </a:ln>
            <a:effectLst/>
          </p:spPr>
          <p:txBody>
            <a:bodyPr wrap="none" anchor="ctr"/>
            <a:lstStyle/>
            <a:p>
              <a:endParaRPr lang="en-US" sz="1800"/>
            </a:p>
          </p:txBody>
        </p:sp>
        <p:sp>
          <p:nvSpPr>
            <p:cNvPr id="1155097" name="Rectangle 25"/>
            <p:cNvSpPr>
              <a:spLocks noChangeArrowheads="1"/>
            </p:cNvSpPr>
            <p:nvPr/>
          </p:nvSpPr>
          <p:spPr bwMode="auto">
            <a:xfrm>
              <a:off x="2246" y="1671"/>
              <a:ext cx="346" cy="58"/>
            </a:xfrm>
            <a:prstGeom prst="rect">
              <a:avLst/>
            </a:prstGeom>
            <a:solidFill>
              <a:srgbClr val="FFC000"/>
            </a:solidFill>
            <a:ln w="9525">
              <a:noFill/>
              <a:miter lim="800000"/>
              <a:headEnd/>
              <a:tailEnd/>
            </a:ln>
            <a:effectLst/>
          </p:spPr>
          <p:txBody>
            <a:bodyPr wrap="none" anchor="ctr"/>
            <a:lstStyle/>
            <a:p>
              <a:endParaRPr lang="en-US" sz="1800"/>
            </a:p>
          </p:txBody>
        </p:sp>
        <p:sp>
          <p:nvSpPr>
            <p:cNvPr id="1155098" name="Rectangle 26"/>
            <p:cNvSpPr>
              <a:spLocks noChangeArrowheads="1"/>
            </p:cNvSpPr>
            <p:nvPr/>
          </p:nvSpPr>
          <p:spPr bwMode="auto">
            <a:xfrm rot="5400000">
              <a:off x="1872" y="1872"/>
              <a:ext cx="346" cy="58"/>
            </a:xfrm>
            <a:prstGeom prst="rect">
              <a:avLst/>
            </a:prstGeom>
            <a:solidFill>
              <a:srgbClr val="FFC000"/>
            </a:solidFill>
            <a:ln w="9525">
              <a:noFill/>
              <a:miter lim="800000"/>
              <a:headEnd/>
              <a:tailEnd/>
            </a:ln>
            <a:effectLst/>
          </p:spPr>
          <p:txBody>
            <a:bodyPr wrap="none" anchor="ctr"/>
            <a:lstStyle/>
            <a:p>
              <a:endParaRPr lang="en-US" sz="1800"/>
            </a:p>
          </p:txBody>
        </p:sp>
        <p:sp>
          <p:nvSpPr>
            <p:cNvPr id="1155099" name="Rectangle 27"/>
            <p:cNvSpPr>
              <a:spLocks noChangeArrowheads="1"/>
            </p:cNvSpPr>
            <p:nvPr/>
          </p:nvSpPr>
          <p:spPr bwMode="auto">
            <a:xfrm rot="5400000">
              <a:off x="2102" y="1872"/>
              <a:ext cx="346" cy="58"/>
            </a:xfrm>
            <a:prstGeom prst="rect">
              <a:avLst/>
            </a:prstGeom>
            <a:solidFill>
              <a:srgbClr val="FFC000"/>
            </a:solidFill>
            <a:ln w="9525">
              <a:noFill/>
              <a:miter lim="800000"/>
              <a:headEnd/>
              <a:tailEnd/>
            </a:ln>
            <a:effectLst/>
          </p:spPr>
          <p:txBody>
            <a:bodyPr wrap="none" anchor="ctr"/>
            <a:lstStyle/>
            <a:p>
              <a:endParaRPr lang="en-US" sz="1800"/>
            </a:p>
          </p:txBody>
        </p:sp>
      </p:grpSp>
      <p:grpSp>
        <p:nvGrpSpPr>
          <p:cNvPr id="5" name="Group 28"/>
          <p:cNvGrpSpPr>
            <a:grpSpLocks/>
          </p:cNvGrpSpPr>
          <p:nvPr/>
        </p:nvGrpSpPr>
        <p:grpSpPr bwMode="auto">
          <a:xfrm rot="-5400000">
            <a:off x="3719514" y="3155951"/>
            <a:ext cx="274637" cy="182563"/>
            <a:chOff x="2419" y="2160"/>
            <a:chExt cx="576" cy="384"/>
          </a:xfrm>
        </p:grpSpPr>
        <p:sp>
          <p:nvSpPr>
            <p:cNvPr id="1155101" name="AutoShape 29"/>
            <p:cNvSpPr>
              <a:spLocks noChangeArrowheads="1"/>
            </p:cNvSpPr>
            <p:nvPr/>
          </p:nvSpPr>
          <p:spPr bwMode="auto">
            <a:xfrm>
              <a:off x="2419" y="2160"/>
              <a:ext cx="576" cy="384"/>
            </a:xfrm>
            <a:prstGeom prst="cloudCallout">
              <a:avLst>
                <a:gd name="adj1" fmla="val 2083"/>
                <a:gd name="adj2" fmla="val -2083"/>
              </a:avLst>
            </a:prstGeom>
            <a:solidFill>
              <a:schemeClr val="bg1"/>
            </a:solidFill>
            <a:ln w="9525">
              <a:solidFill>
                <a:schemeClr val="tx1"/>
              </a:solidFill>
              <a:round/>
              <a:headEnd/>
              <a:tailEnd/>
            </a:ln>
            <a:effectLst/>
          </p:spPr>
          <p:txBody>
            <a:bodyPr vert="eaVert" anchor="ctr"/>
            <a:lstStyle/>
            <a:p>
              <a:pPr algn="ctr"/>
              <a:endParaRPr lang="en-US" sz="1800"/>
            </a:p>
          </p:txBody>
        </p:sp>
        <p:sp>
          <p:nvSpPr>
            <p:cNvPr id="1155102" name="Rectangle 30"/>
            <p:cNvSpPr>
              <a:spLocks noChangeArrowheads="1"/>
            </p:cNvSpPr>
            <p:nvPr/>
          </p:nvSpPr>
          <p:spPr bwMode="auto">
            <a:xfrm>
              <a:off x="2678" y="2275"/>
              <a:ext cx="144" cy="115"/>
            </a:xfrm>
            <a:prstGeom prst="rect">
              <a:avLst/>
            </a:prstGeom>
            <a:solidFill>
              <a:schemeClr val="bg1"/>
            </a:solidFill>
            <a:ln w="9525">
              <a:noFill/>
              <a:miter lim="800000"/>
              <a:headEnd/>
              <a:tailEnd/>
            </a:ln>
            <a:effectLst/>
          </p:spPr>
          <p:txBody>
            <a:bodyPr wrap="none" anchor="ctr"/>
            <a:lstStyle/>
            <a:p>
              <a:endParaRPr lang="en-US" sz="1800"/>
            </a:p>
          </p:txBody>
        </p:sp>
        <p:sp>
          <p:nvSpPr>
            <p:cNvPr id="1155103" name="Rectangle 31"/>
            <p:cNvSpPr>
              <a:spLocks noChangeArrowheads="1"/>
            </p:cNvSpPr>
            <p:nvPr/>
          </p:nvSpPr>
          <p:spPr bwMode="auto">
            <a:xfrm>
              <a:off x="2765" y="2218"/>
              <a:ext cx="144" cy="115"/>
            </a:xfrm>
            <a:prstGeom prst="rect">
              <a:avLst/>
            </a:prstGeom>
            <a:solidFill>
              <a:schemeClr val="bg1"/>
            </a:solidFill>
            <a:ln w="9525">
              <a:noFill/>
              <a:miter lim="800000"/>
              <a:headEnd/>
              <a:tailEnd/>
            </a:ln>
            <a:effectLst/>
          </p:spPr>
          <p:txBody>
            <a:bodyPr wrap="none" anchor="ctr"/>
            <a:lstStyle/>
            <a:p>
              <a:endParaRPr lang="en-US" sz="1800"/>
            </a:p>
          </p:txBody>
        </p:sp>
      </p:grpSp>
      <p:sp>
        <p:nvSpPr>
          <p:cNvPr id="1155104" name="Line 32"/>
          <p:cNvSpPr>
            <a:spLocks noChangeShapeType="1"/>
          </p:cNvSpPr>
          <p:nvPr/>
        </p:nvSpPr>
        <p:spPr bwMode="auto">
          <a:xfrm>
            <a:off x="2713039" y="3429000"/>
            <a:ext cx="960437" cy="0"/>
          </a:xfrm>
          <a:prstGeom prst="line">
            <a:avLst/>
          </a:prstGeom>
          <a:noFill/>
          <a:ln w="38100">
            <a:solidFill>
              <a:schemeClr val="tx1"/>
            </a:solidFill>
            <a:round/>
            <a:headEnd/>
            <a:tailEnd/>
          </a:ln>
          <a:effectLst/>
        </p:spPr>
        <p:txBody>
          <a:bodyPr anchor="ctr"/>
          <a:lstStyle/>
          <a:p>
            <a:endParaRPr lang="en-US" sz="1800"/>
          </a:p>
        </p:txBody>
      </p:sp>
      <p:sp>
        <p:nvSpPr>
          <p:cNvPr id="1155105" name="Line 33"/>
          <p:cNvSpPr>
            <a:spLocks noChangeShapeType="1"/>
          </p:cNvSpPr>
          <p:nvPr/>
        </p:nvSpPr>
        <p:spPr bwMode="auto">
          <a:xfrm>
            <a:off x="2713039" y="3063875"/>
            <a:ext cx="960437" cy="0"/>
          </a:xfrm>
          <a:prstGeom prst="line">
            <a:avLst/>
          </a:prstGeom>
          <a:noFill/>
          <a:ln w="38100">
            <a:solidFill>
              <a:schemeClr val="tx1"/>
            </a:solidFill>
            <a:round/>
            <a:headEnd/>
            <a:tailEnd/>
          </a:ln>
          <a:effectLst/>
        </p:spPr>
        <p:txBody>
          <a:bodyPr anchor="ctr"/>
          <a:lstStyle/>
          <a:p>
            <a:endParaRPr lang="en-US" sz="1800"/>
          </a:p>
        </p:txBody>
      </p:sp>
      <p:grpSp>
        <p:nvGrpSpPr>
          <p:cNvPr id="6" name="Group 34"/>
          <p:cNvGrpSpPr>
            <a:grpSpLocks/>
          </p:cNvGrpSpPr>
          <p:nvPr/>
        </p:nvGrpSpPr>
        <p:grpSpPr bwMode="auto">
          <a:xfrm>
            <a:off x="4130676" y="4708525"/>
            <a:ext cx="144463" cy="738188"/>
            <a:chOff x="2016" y="2966"/>
            <a:chExt cx="91" cy="465"/>
          </a:xfrm>
          <a:solidFill>
            <a:srgbClr val="FFC000"/>
          </a:solidFill>
        </p:grpSpPr>
        <p:sp>
          <p:nvSpPr>
            <p:cNvPr id="1155107" name="Rectangle 35"/>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sz="1800"/>
            </a:p>
          </p:txBody>
        </p:sp>
        <p:sp>
          <p:nvSpPr>
            <p:cNvPr id="1155108" name="Rectangle 36"/>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sz="1800"/>
            </a:p>
          </p:txBody>
        </p:sp>
      </p:grpSp>
      <p:grpSp>
        <p:nvGrpSpPr>
          <p:cNvPr id="7" name="Group 37"/>
          <p:cNvGrpSpPr>
            <a:grpSpLocks/>
          </p:cNvGrpSpPr>
          <p:nvPr/>
        </p:nvGrpSpPr>
        <p:grpSpPr bwMode="auto">
          <a:xfrm flipH="1">
            <a:off x="4451351" y="4708525"/>
            <a:ext cx="144463" cy="738188"/>
            <a:chOff x="2016" y="2966"/>
            <a:chExt cx="91" cy="465"/>
          </a:xfrm>
          <a:solidFill>
            <a:srgbClr val="FFC000"/>
          </a:solidFill>
        </p:grpSpPr>
        <p:sp>
          <p:nvSpPr>
            <p:cNvPr id="1155110" name="Rectangle 38"/>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sz="1800"/>
            </a:p>
          </p:txBody>
        </p:sp>
        <p:sp>
          <p:nvSpPr>
            <p:cNvPr id="1155111" name="Rectangle 39"/>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sz="1800"/>
            </a:p>
          </p:txBody>
        </p:sp>
      </p:grpSp>
      <p:sp>
        <p:nvSpPr>
          <p:cNvPr id="1155112" name="Line 40"/>
          <p:cNvSpPr>
            <a:spLocks noChangeShapeType="1"/>
          </p:cNvSpPr>
          <p:nvPr/>
        </p:nvSpPr>
        <p:spPr bwMode="auto">
          <a:xfrm>
            <a:off x="4176713" y="4022725"/>
            <a:ext cx="0" cy="685800"/>
          </a:xfrm>
          <a:prstGeom prst="line">
            <a:avLst/>
          </a:prstGeom>
          <a:noFill/>
          <a:ln w="38100">
            <a:solidFill>
              <a:schemeClr val="tx1"/>
            </a:solidFill>
            <a:round/>
            <a:headEnd/>
            <a:tailEnd/>
          </a:ln>
          <a:effectLst/>
        </p:spPr>
        <p:txBody>
          <a:bodyPr anchor="ctr"/>
          <a:lstStyle/>
          <a:p>
            <a:endParaRPr lang="en-US" sz="1800"/>
          </a:p>
        </p:txBody>
      </p:sp>
      <p:sp>
        <p:nvSpPr>
          <p:cNvPr id="1155113" name="Line 41"/>
          <p:cNvSpPr>
            <a:spLocks noChangeShapeType="1"/>
          </p:cNvSpPr>
          <p:nvPr/>
        </p:nvSpPr>
        <p:spPr bwMode="auto">
          <a:xfrm>
            <a:off x="4541838" y="4022725"/>
            <a:ext cx="0" cy="685800"/>
          </a:xfrm>
          <a:prstGeom prst="line">
            <a:avLst/>
          </a:prstGeom>
          <a:noFill/>
          <a:ln w="38100">
            <a:solidFill>
              <a:schemeClr val="tx1"/>
            </a:solidFill>
            <a:round/>
            <a:headEnd/>
            <a:tailEnd/>
          </a:ln>
          <a:effectLst/>
        </p:spPr>
        <p:txBody>
          <a:bodyPr anchor="ctr"/>
          <a:lstStyle/>
          <a:p>
            <a:endParaRPr lang="en-US" sz="1800"/>
          </a:p>
        </p:txBody>
      </p:sp>
      <p:sp>
        <p:nvSpPr>
          <p:cNvPr id="1155114" name="Line 42"/>
          <p:cNvSpPr>
            <a:spLocks noChangeShapeType="1"/>
          </p:cNvSpPr>
          <p:nvPr/>
        </p:nvSpPr>
        <p:spPr bwMode="auto">
          <a:xfrm rot="3804972" flipH="1">
            <a:off x="3812382" y="5850732"/>
            <a:ext cx="730250" cy="1587"/>
          </a:xfrm>
          <a:prstGeom prst="line">
            <a:avLst/>
          </a:prstGeom>
          <a:noFill/>
          <a:ln w="38100">
            <a:solidFill>
              <a:schemeClr val="tx1"/>
            </a:solidFill>
            <a:round/>
            <a:headEnd/>
            <a:tailEnd/>
          </a:ln>
          <a:effectLst/>
        </p:spPr>
        <p:txBody>
          <a:bodyPr anchor="ctr"/>
          <a:lstStyle/>
          <a:p>
            <a:endParaRPr lang="en-US" sz="1800"/>
          </a:p>
        </p:txBody>
      </p:sp>
      <p:sp>
        <p:nvSpPr>
          <p:cNvPr id="1155115" name="Oval 43"/>
          <p:cNvSpPr>
            <a:spLocks noChangeAspect="1" noChangeArrowheads="1"/>
          </p:cNvSpPr>
          <p:nvPr/>
        </p:nvSpPr>
        <p:spPr bwMode="auto">
          <a:xfrm>
            <a:off x="3948114" y="5440364"/>
            <a:ext cx="90487" cy="90487"/>
          </a:xfrm>
          <a:prstGeom prst="ellipse">
            <a:avLst/>
          </a:prstGeom>
          <a:solidFill>
            <a:schemeClr val="tx1"/>
          </a:solidFill>
          <a:ln w="9525">
            <a:solidFill>
              <a:schemeClr val="tx1"/>
            </a:solidFill>
            <a:round/>
            <a:headEnd/>
            <a:tailEnd/>
          </a:ln>
          <a:effectLst/>
        </p:spPr>
        <p:txBody>
          <a:bodyPr wrap="none" anchor="ctr"/>
          <a:lstStyle/>
          <a:p>
            <a:endParaRPr lang="en-US" sz="1800"/>
          </a:p>
        </p:txBody>
      </p:sp>
      <p:grpSp>
        <p:nvGrpSpPr>
          <p:cNvPr id="8" name="Group 44"/>
          <p:cNvGrpSpPr>
            <a:grpSpLocks/>
          </p:cNvGrpSpPr>
          <p:nvPr/>
        </p:nvGrpSpPr>
        <p:grpSpPr bwMode="auto">
          <a:xfrm>
            <a:off x="7375526" y="2239963"/>
            <a:ext cx="1920875" cy="2012950"/>
            <a:chOff x="3398" y="1411"/>
            <a:chExt cx="1210" cy="1268"/>
          </a:xfrm>
        </p:grpSpPr>
        <p:grpSp>
          <p:nvGrpSpPr>
            <p:cNvPr id="9" name="Group 45"/>
            <p:cNvGrpSpPr>
              <a:grpSpLocks/>
            </p:cNvGrpSpPr>
            <p:nvPr/>
          </p:nvGrpSpPr>
          <p:grpSpPr bwMode="auto">
            <a:xfrm>
              <a:off x="3398" y="1411"/>
              <a:ext cx="1210" cy="548"/>
              <a:chOff x="3398" y="1411"/>
              <a:chExt cx="1210" cy="548"/>
            </a:xfrm>
          </p:grpSpPr>
          <p:sp>
            <p:nvSpPr>
              <p:cNvPr id="1155118" name="Rectangle 46"/>
              <p:cNvSpPr>
                <a:spLocks noChangeArrowheads="1"/>
              </p:cNvSpPr>
              <p:nvPr/>
            </p:nvSpPr>
            <p:spPr bwMode="auto">
              <a:xfrm>
                <a:off x="3427" y="1556"/>
                <a:ext cx="1181" cy="57"/>
              </a:xfrm>
              <a:prstGeom prst="rect">
                <a:avLst/>
              </a:prstGeom>
              <a:solidFill>
                <a:srgbClr val="808080"/>
              </a:solidFill>
              <a:ln w="9525" algn="ctr">
                <a:noFill/>
                <a:miter lim="800000"/>
                <a:headEnd/>
                <a:tailEnd/>
              </a:ln>
              <a:effectLst/>
            </p:spPr>
            <p:txBody>
              <a:bodyPr wrap="none" anchor="ctr"/>
              <a:lstStyle/>
              <a:p>
                <a:endParaRPr lang="en-US" sz="1800"/>
              </a:p>
            </p:txBody>
          </p:sp>
          <p:sp>
            <p:nvSpPr>
              <p:cNvPr id="1155119" name="Rectangle 47"/>
              <p:cNvSpPr>
                <a:spLocks noChangeArrowheads="1"/>
              </p:cNvSpPr>
              <p:nvPr/>
            </p:nvSpPr>
            <p:spPr bwMode="auto">
              <a:xfrm rot="5400000">
                <a:off x="3283" y="1757"/>
                <a:ext cx="345" cy="58"/>
              </a:xfrm>
              <a:prstGeom prst="rect">
                <a:avLst/>
              </a:prstGeom>
              <a:solidFill>
                <a:srgbClr val="808080"/>
              </a:solidFill>
              <a:ln w="9525">
                <a:noFill/>
                <a:miter lim="800000"/>
                <a:headEnd/>
                <a:tailEnd/>
              </a:ln>
              <a:effectLst/>
            </p:spPr>
            <p:txBody>
              <a:bodyPr wrap="none" anchor="ctr"/>
              <a:lstStyle/>
              <a:p>
                <a:endParaRPr lang="en-US" sz="1800"/>
              </a:p>
            </p:txBody>
          </p:sp>
          <p:sp>
            <p:nvSpPr>
              <p:cNvPr id="1155120" name="Rectangle 48"/>
              <p:cNvSpPr>
                <a:spLocks noChangeArrowheads="1"/>
              </p:cNvSpPr>
              <p:nvPr/>
            </p:nvSpPr>
            <p:spPr bwMode="auto">
              <a:xfrm>
                <a:off x="3398" y="1901"/>
                <a:ext cx="30" cy="57"/>
              </a:xfrm>
              <a:prstGeom prst="rect">
                <a:avLst/>
              </a:prstGeom>
              <a:solidFill>
                <a:srgbClr val="808080"/>
              </a:solidFill>
              <a:ln w="9525">
                <a:noFill/>
                <a:miter lim="800000"/>
                <a:headEnd/>
                <a:tailEnd/>
              </a:ln>
              <a:effectLst/>
            </p:spPr>
            <p:txBody>
              <a:bodyPr wrap="none" anchor="ctr"/>
              <a:lstStyle/>
              <a:p>
                <a:endParaRPr lang="en-US" sz="1800"/>
              </a:p>
            </p:txBody>
          </p:sp>
          <p:sp>
            <p:nvSpPr>
              <p:cNvPr id="1155121" name="Rectangle 49"/>
              <p:cNvSpPr>
                <a:spLocks noChangeArrowheads="1"/>
              </p:cNvSpPr>
              <p:nvPr/>
            </p:nvSpPr>
            <p:spPr bwMode="auto">
              <a:xfrm rot="5400000">
                <a:off x="4406" y="1757"/>
                <a:ext cx="346" cy="58"/>
              </a:xfrm>
              <a:prstGeom prst="rect">
                <a:avLst/>
              </a:prstGeom>
              <a:solidFill>
                <a:srgbClr val="808080"/>
              </a:solidFill>
              <a:ln w="9525">
                <a:noFill/>
                <a:miter lim="800000"/>
                <a:headEnd/>
                <a:tailEnd/>
              </a:ln>
              <a:effectLst/>
            </p:spPr>
            <p:txBody>
              <a:bodyPr wrap="none" anchor="ctr"/>
              <a:lstStyle/>
              <a:p>
                <a:endParaRPr lang="en-US" sz="1800"/>
              </a:p>
            </p:txBody>
          </p:sp>
          <p:sp>
            <p:nvSpPr>
              <p:cNvPr id="1155122" name="Rectangle 50"/>
              <p:cNvSpPr>
                <a:spLocks noChangeArrowheads="1"/>
              </p:cNvSpPr>
              <p:nvPr/>
            </p:nvSpPr>
            <p:spPr bwMode="auto">
              <a:xfrm rot="5400000">
                <a:off x="3672" y="1454"/>
                <a:ext cx="144" cy="58"/>
              </a:xfrm>
              <a:prstGeom prst="rect">
                <a:avLst/>
              </a:prstGeom>
              <a:solidFill>
                <a:srgbClr val="808080"/>
              </a:solidFill>
              <a:ln w="9525">
                <a:noFill/>
                <a:miter lim="800000"/>
                <a:headEnd/>
                <a:tailEnd/>
              </a:ln>
              <a:effectLst/>
            </p:spPr>
            <p:txBody>
              <a:bodyPr wrap="none" anchor="ctr"/>
              <a:lstStyle/>
              <a:p>
                <a:endParaRPr lang="en-US" sz="1800"/>
              </a:p>
            </p:txBody>
          </p:sp>
        </p:grpSp>
        <p:grpSp>
          <p:nvGrpSpPr>
            <p:cNvPr id="10" name="Group 51"/>
            <p:cNvGrpSpPr>
              <a:grpSpLocks/>
            </p:cNvGrpSpPr>
            <p:nvPr/>
          </p:nvGrpSpPr>
          <p:grpSpPr bwMode="auto">
            <a:xfrm>
              <a:off x="3398" y="2131"/>
              <a:ext cx="1210" cy="548"/>
              <a:chOff x="3398" y="2131"/>
              <a:chExt cx="1210" cy="548"/>
            </a:xfrm>
          </p:grpSpPr>
          <p:sp>
            <p:nvSpPr>
              <p:cNvPr id="1155124" name="Rectangle 52"/>
              <p:cNvSpPr>
                <a:spLocks noChangeArrowheads="1"/>
              </p:cNvSpPr>
              <p:nvPr/>
            </p:nvSpPr>
            <p:spPr bwMode="auto">
              <a:xfrm flipV="1">
                <a:off x="3427" y="2477"/>
                <a:ext cx="1181" cy="57"/>
              </a:xfrm>
              <a:prstGeom prst="rect">
                <a:avLst/>
              </a:prstGeom>
              <a:solidFill>
                <a:srgbClr val="808080"/>
              </a:solidFill>
              <a:ln w="9525" algn="ctr">
                <a:noFill/>
                <a:miter lim="800000"/>
                <a:headEnd/>
                <a:tailEnd/>
              </a:ln>
              <a:effectLst/>
            </p:spPr>
            <p:txBody>
              <a:bodyPr wrap="none" anchor="ctr"/>
              <a:lstStyle/>
              <a:p>
                <a:endParaRPr lang="en-US" sz="1800"/>
              </a:p>
            </p:txBody>
          </p:sp>
          <p:sp>
            <p:nvSpPr>
              <p:cNvPr id="1155125" name="Rectangle 53"/>
              <p:cNvSpPr>
                <a:spLocks noChangeArrowheads="1"/>
              </p:cNvSpPr>
              <p:nvPr/>
            </p:nvSpPr>
            <p:spPr bwMode="auto">
              <a:xfrm rot="16200000" flipV="1">
                <a:off x="3283" y="2275"/>
                <a:ext cx="346" cy="58"/>
              </a:xfrm>
              <a:prstGeom prst="rect">
                <a:avLst/>
              </a:prstGeom>
              <a:solidFill>
                <a:srgbClr val="808080"/>
              </a:solidFill>
              <a:ln w="9525">
                <a:noFill/>
                <a:miter lim="800000"/>
                <a:headEnd/>
                <a:tailEnd/>
              </a:ln>
              <a:effectLst/>
            </p:spPr>
            <p:txBody>
              <a:bodyPr wrap="none" anchor="ctr"/>
              <a:lstStyle/>
              <a:p>
                <a:endParaRPr lang="en-US" sz="1800"/>
              </a:p>
            </p:txBody>
          </p:sp>
          <p:sp>
            <p:nvSpPr>
              <p:cNvPr id="1155126" name="Rectangle 54"/>
              <p:cNvSpPr>
                <a:spLocks noChangeArrowheads="1"/>
              </p:cNvSpPr>
              <p:nvPr/>
            </p:nvSpPr>
            <p:spPr bwMode="auto">
              <a:xfrm flipV="1">
                <a:off x="3398" y="2132"/>
                <a:ext cx="30" cy="57"/>
              </a:xfrm>
              <a:prstGeom prst="rect">
                <a:avLst/>
              </a:prstGeom>
              <a:solidFill>
                <a:srgbClr val="808080"/>
              </a:solidFill>
              <a:ln w="9525">
                <a:noFill/>
                <a:miter lim="800000"/>
                <a:headEnd/>
                <a:tailEnd/>
              </a:ln>
              <a:effectLst/>
            </p:spPr>
            <p:txBody>
              <a:bodyPr wrap="none" anchor="ctr"/>
              <a:lstStyle/>
              <a:p>
                <a:endParaRPr lang="en-US" sz="1800"/>
              </a:p>
            </p:txBody>
          </p:sp>
          <p:sp>
            <p:nvSpPr>
              <p:cNvPr id="1155127" name="Rectangle 55"/>
              <p:cNvSpPr>
                <a:spLocks noChangeArrowheads="1"/>
              </p:cNvSpPr>
              <p:nvPr/>
            </p:nvSpPr>
            <p:spPr bwMode="auto">
              <a:xfrm rot="16200000" flipV="1">
                <a:off x="4406" y="2275"/>
                <a:ext cx="346" cy="58"/>
              </a:xfrm>
              <a:prstGeom prst="rect">
                <a:avLst/>
              </a:prstGeom>
              <a:solidFill>
                <a:srgbClr val="808080"/>
              </a:solidFill>
              <a:ln w="9525">
                <a:noFill/>
                <a:miter lim="800000"/>
                <a:headEnd/>
                <a:tailEnd/>
              </a:ln>
              <a:effectLst/>
            </p:spPr>
            <p:txBody>
              <a:bodyPr wrap="none" anchor="ctr"/>
              <a:lstStyle/>
              <a:p>
                <a:endParaRPr lang="en-US" sz="1800"/>
              </a:p>
            </p:txBody>
          </p:sp>
          <p:sp>
            <p:nvSpPr>
              <p:cNvPr id="1155128" name="Rectangle 56"/>
              <p:cNvSpPr>
                <a:spLocks noChangeArrowheads="1"/>
              </p:cNvSpPr>
              <p:nvPr/>
            </p:nvSpPr>
            <p:spPr bwMode="auto">
              <a:xfrm rot="16200000" flipV="1">
                <a:off x="3671" y="2578"/>
                <a:ext cx="145" cy="58"/>
              </a:xfrm>
              <a:prstGeom prst="rect">
                <a:avLst/>
              </a:prstGeom>
              <a:solidFill>
                <a:srgbClr val="808080"/>
              </a:solidFill>
              <a:ln w="9525" algn="ctr">
                <a:noFill/>
                <a:miter lim="800000"/>
                <a:headEnd/>
                <a:tailEnd/>
              </a:ln>
              <a:effectLst/>
            </p:spPr>
            <p:txBody>
              <a:bodyPr wrap="none" anchor="ctr"/>
              <a:lstStyle/>
              <a:p>
                <a:endParaRPr lang="en-US" sz="1800"/>
              </a:p>
            </p:txBody>
          </p:sp>
        </p:grpSp>
        <p:sp>
          <p:nvSpPr>
            <p:cNvPr id="1155129" name="Rectangle 57"/>
            <p:cNvSpPr>
              <a:spLocks noChangeArrowheads="1"/>
            </p:cNvSpPr>
            <p:nvPr/>
          </p:nvSpPr>
          <p:spPr bwMode="auto">
            <a:xfrm rot="5400000">
              <a:off x="3730" y="1454"/>
              <a:ext cx="144" cy="58"/>
            </a:xfrm>
            <a:prstGeom prst="rect">
              <a:avLst/>
            </a:prstGeom>
            <a:solidFill>
              <a:srgbClr val="808080"/>
            </a:solidFill>
            <a:ln w="9525">
              <a:noFill/>
              <a:miter lim="800000"/>
              <a:headEnd/>
              <a:tailEnd/>
            </a:ln>
            <a:effectLst/>
          </p:spPr>
          <p:txBody>
            <a:bodyPr wrap="none" anchor="ctr"/>
            <a:lstStyle/>
            <a:p>
              <a:endParaRPr lang="en-US" sz="1800"/>
            </a:p>
          </p:txBody>
        </p:sp>
        <p:sp>
          <p:nvSpPr>
            <p:cNvPr id="1155130" name="Rectangle 58"/>
            <p:cNvSpPr>
              <a:spLocks noChangeArrowheads="1"/>
            </p:cNvSpPr>
            <p:nvPr/>
          </p:nvSpPr>
          <p:spPr bwMode="auto">
            <a:xfrm rot="16200000" flipV="1">
              <a:off x="3729" y="2578"/>
              <a:ext cx="145" cy="58"/>
            </a:xfrm>
            <a:prstGeom prst="rect">
              <a:avLst/>
            </a:prstGeom>
            <a:solidFill>
              <a:srgbClr val="808080"/>
            </a:solidFill>
            <a:ln w="9525" algn="ctr">
              <a:noFill/>
              <a:miter lim="800000"/>
              <a:headEnd/>
              <a:tailEnd/>
            </a:ln>
            <a:effectLst/>
          </p:spPr>
          <p:txBody>
            <a:bodyPr wrap="none" anchor="ctr"/>
            <a:lstStyle/>
            <a:p>
              <a:endParaRPr lang="en-US" sz="1800"/>
            </a:p>
          </p:txBody>
        </p:sp>
      </p:grpSp>
      <p:grpSp>
        <p:nvGrpSpPr>
          <p:cNvPr id="11" name="Group 59"/>
          <p:cNvGrpSpPr>
            <a:grpSpLocks/>
          </p:cNvGrpSpPr>
          <p:nvPr/>
        </p:nvGrpSpPr>
        <p:grpSpPr bwMode="auto">
          <a:xfrm>
            <a:off x="8061325" y="2606676"/>
            <a:ext cx="1828800" cy="1279525"/>
            <a:chOff x="4032" y="1642"/>
            <a:chExt cx="1152" cy="806"/>
          </a:xfrm>
        </p:grpSpPr>
        <p:sp>
          <p:nvSpPr>
            <p:cNvPr id="1155132" name="Rectangle 60"/>
            <p:cNvSpPr>
              <a:spLocks noChangeArrowheads="1"/>
            </p:cNvSpPr>
            <p:nvPr/>
          </p:nvSpPr>
          <p:spPr bwMode="auto">
            <a:xfrm>
              <a:off x="4147" y="1987"/>
              <a:ext cx="1037" cy="116"/>
            </a:xfrm>
            <a:prstGeom prst="rect">
              <a:avLst/>
            </a:prstGeom>
            <a:solidFill>
              <a:srgbClr val="000000"/>
            </a:solidFill>
            <a:ln w="9525">
              <a:noFill/>
              <a:miter lim="800000"/>
              <a:headEnd/>
              <a:tailEnd/>
            </a:ln>
            <a:effectLst/>
          </p:spPr>
          <p:txBody>
            <a:bodyPr wrap="none" anchor="ctr"/>
            <a:lstStyle/>
            <a:p>
              <a:endParaRPr lang="en-US" sz="1800"/>
            </a:p>
          </p:txBody>
        </p:sp>
        <p:sp>
          <p:nvSpPr>
            <p:cNvPr id="1155133" name="Rectangle 61"/>
            <p:cNvSpPr>
              <a:spLocks noChangeArrowheads="1"/>
            </p:cNvSpPr>
            <p:nvPr/>
          </p:nvSpPr>
          <p:spPr bwMode="auto">
            <a:xfrm rot="-5400000">
              <a:off x="3687" y="1987"/>
              <a:ext cx="806" cy="116"/>
            </a:xfrm>
            <a:prstGeom prst="rect">
              <a:avLst/>
            </a:prstGeom>
            <a:solidFill>
              <a:srgbClr val="000000"/>
            </a:solidFill>
            <a:ln w="9525">
              <a:noFill/>
              <a:miter lim="800000"/>
              <a:headEnd/>
              <a:tailEnd/>
            </a:ln>
            <a:effectLst/>
          </p:spPr>
          <p:txBody>
            <a:bodyPr wrap="none" anchor="ctr"/>
            <a:lstStyle/>
            <a:p>
              <a:endParaRPr lang="en-US" sz="1800"/>
            </a:p>
          </p:txBody>
        </p:sp>
      </p:grpSp>
      <p:sp>
        <p:nvSpPr>
          <p:cNvPr id="1155134" name="Freeform 62"/>
          <p:cNvSpPr>
            <a:spLocks/>
          </p:cNvSpPr>
          <p:nvPr/>
        </p:nvSpPr>
        <p:spPr bwMode="auto">
          <a:xfrm>
            <a:off x="7959726" y="2239963"/>
            <a:ext cx="68263" cy="2011362"/>
          </a:xfrm>
          <a:custGeom>
            <a:avLst/>
            <a:gdLst/>
            <a:ahLst/>
            <a:cxnLst>
              <a:cxn ang="0">
                <a:pos x="7" y="1267"/>
              </a:cxn>
              <a:cxn ang="0">
                <a:pos x="5" y="1055"/>
              </a:cxn>
              <a:cxn ang="0">
                <a:pos x="38" y="1055"/>
              </a:cxn>
              <a:cxn ang="0">
                <a:pos x="37" y="209"/>
              </a:cxn>
              <a:cxn ang="0">
                <a:pos x="8" y="209"/>
              </a:cxn>
              <a:cxn ang="0">
                <a:pos x="7" y="0"/>
              </a:cxn>
            </a:cxnLst>
            <a:rect l="0" t="0" r="r" b="b"/>
            <a:pathLst>
              <a:path w="43" h="1267">
                <a:moveTo>
                  <a:pt x="7" y="1267"/>
                </a:moveTo>
                <a:cubicBezTo>
                  <a:pt x="7" y="1232"/>
                  <a:pt x="0" y="1090"/>
                  <a:pt x="5" y="1055"/>
                </a:cubicBezTo>
                <a:cubicBezTo>
                  <a:pt x="22" y="1055"/>
                  <a:pt x="14" y="1055"/>
                  <a:pt x="38" y="1055"/>
                </a:cubicBezTo>
                <a:cubicBezTo>
                  <a:pt x="43" y="912"/>
                  <a:pt x="38" y="356"/>
                  <a:pt x="37" y="209"/>
                </a:cubicBezTo>
                <a:cubicBezTo>
                  <a:pt x="25" y="209"/>
                  <a:pt x="28" y="209"/>
                  <a:pt x="8" y="209"/>
                </a:cubicBezTo>
                <a:cubicBezTo>
                  <a:pt x="9" y="176"/>
                  <a:pt x="7" y="44"/>
                  <a:pt x="7" y="0"/>
                </a:cubicBezTo>
              </a:path>
            </a:pathLst>
          </a:custGeom>
          <a:noFill/>
          <a:ln w="19050" cap="flat" cmpd="sng">
            <a:solidFill>
              <a:schemeClr val="tx1"/>
            </a:solidFill>
            <a:prstDash val="solid"/>
            <a:round/>
            <a:headEnd/>
            <a:tailEnd/>
          </a:ln>
          <a:effectLst/>
        </p:spPr>
        <p:txBody>
          <a:bodyPr anchor="ctr"/>
          <a:lstStyle/>
          <a:p>
            <a:endParaRPr lang="en-US" sz="1800"/>
          </a:p>
        </p:txBody>
      </p:sp>
      <p:sp>
        <p:nvSpPr>
          <p:cNvPr id="1155135" name="Line 63"/>
          <p:cNvSpPr>
            <a:spLocks noChangeShapeType="1"/>
          </p:cNvSpPr>
          <p:nvPr/>
        </p:nvSpPr>
        <p:spPr bwMode="auto">
          <a:xfrm>
            <a:off x="8289925" y="2651125"/>
            <a:ext cx="184150" cy="1189038"/>
          </a:xfrm>
          <a:prstGeom prst="line">
            <a:avLst/>
          </a:prstGeom>
          <a:noFill/>
          <a:ln w="38100">
            <a:solidFill>
              <a:srgbClr val="808080"/>
            </a:solidFill>
            <a:round/>
            <a:headEnd/>
            <a:tailEnd/>
          </a:ln>
          <a:effectLst/>
        </p:spPr>
        <p:txBody>
          <a:bodyPr anchor="ctr"/>
          <a:lstStyle/>
          <a:p>
            <a:endParaRPr lang="en-US" sz="1800"/>
          </a:p>
        </p:txBody>
      </p:sp>
      <p:sp>
        <p:nvSpPr>
          <p:cNvPr id="1155136" name="Line 64"/>
          <p:cNvSpPr>
            <a:spLocks noChangeShapeType="1"/>
          </p:cNvSpPr>
          <p:nvPr/>
        </p:nvSpPr>
        <p:spPr bwMode="auto">
          <a:xfrm>
            <a:off x="8610601" y="2651125"/>
            <a:ext cx="182563" cy="1189038"/>
          </a:xfrm>
          <a:prstGeom prst="line">
            <a:avLst/>
          </a:prstGeom>
          <a:noFill/>
          <a:ln w="38100">
            <a:solidFill>
              <a:srgbClr val="808080"/>
            </a:solidFill>
            <a:round/>
            <a:headEnd/>
            <a:tailEnd/>
          </a:ln>
          <a:effectLst/>
        </p:spPr>
        <p:txBody>
          <a:bodyPr anchor="ctr"/>
          <a:lstStyle/>
          <a:p>
            <a:endParaRPr lang="en-US" sz="1800"/>
          </a:p>
        </p:txBody>
      </p:sp>
      <p:sp>
        <p:nvSpPr>
          <p:cNvPr id="1155137" name="Line 65"/>
          <p:cNvSpPr>
            <a:spLocks noChangeShapeType="1"/>
          </p:cNvSpPr>
          <p:nvPr/>
        </p:nvSpPr>
        <p:spPr bwMode="auto">
          <a:xfrm>
            <a:off x="8931275" y="2651125"/>
            <a:ext cx="228600" cy="1189038"/>
          </a:xfrm>
          <a:prstGeom prst="line">
            <a:avLst/>
          </a:prstGeom>
          <a:noFill/>
          <a:ln w="38100">
            <a:solidFill>
              <a:srgbClr val="808080"/>
            </a:solidFill>
            <a:round/>
            <a:headEnd/>
            <a:tailEnd/>
          </a:ln>
          <a:effectLst/>
        </p:spPr>
        <p:txBody>
          <a:bodyPr anchor="ctr"/>
          <a:lstStyle/>
          <a:p>
            <a:endParaRPr lang="en-US" sz="1800"/>
          </a:p>
        </p:txBody>
      </p:sp>
      <p:sp>
        <p:nvSpPr>
          <p:cNvPr id="1155138" name="Line 66"/>
          <p:cNvSpPr>
            <a:spLocks noChangeShapeType="1"/>
          </p:cNvSpPr>
          <p:nvPr/>
        </p:nvSpPr>
        <p:spPr bwMode="auto">
          <a:xfrm>
            <a:off x="5045075" y="3429000"/>
            <a:ext cx="547688" cy="0"/>
          </a:xfrm>
          <a:prstGeom prst="line">
            <a:avLst/>
          </a:prstGeom>
          <a:noFill/>
          <a:ln w="38100">
            <a:solidFill>
              <a:schemeClr val="tx1"/>
            </a:solidFill>
            <a:round/>
            <a:headEnd/>
            <a:tailEnd/>
          </a:ln>
          <a:effectLst/>
        </p:spPr>
        <p:txBody>
          <a:bodyPr anchor="ctr"/>
          <a:lstStyle/>
          <a:p>
            <a:endParaRPr lang="en-US" sz="1800"/>
          </a:p>
        </p:txBody>
      </p:sp>
      <p:sp>
        <p:nvSpPr>
          <p:cNvPr id="1155139" name="Line 67"/>
          <p:cNvSpPr>
            <a:spLocks noChangeShapeType="1"/>
          </p:cNvSpPr>
          <p:nvPr/>
        </p:nvSpPr>
        <p:spPr bwMode="auto">
          <a:xfrm>
            <a:off x="5045075" y="3063875"/>
            <a:ext cx="547688" cy="0"/>
          </a:xfrm>
          <a:prstGeom prst="line">
            <a:avLst/>
          </a:prstGeom>
          <a:noFill/>
          <a:ln w="38100">
            <a:solidFill>
              <a:schemeClr val="tx1"/>
            </a:solidFill>
            <a:round/>
            <a:headEnd/>
            <a:tailEnd/>
          </a:ln>
          <a:effectLst/>
        </p:spPr>
        <p:txBody>
          <a:bodyPr anchor="ctr"/>
          <a:lstStyle/>
          <a:p>
            <a:endParaRPr lang="en-US" sz="1800"/>
          </a:p>
        </p:txBody>
      </p:sp>
      <p:sp>
        <p:nvSpPr>
          <p:cNvPr id="1155140" name="AutoShape 68"/>
          <p:cNvSpPr>
            <a:spLocks noChangeArrowheads="1"/>
          </p:cNvSpPr>
          <p:nvPr/>
        </p:nvSpPr>
        <p:spPr bwMode="auto">
          <a:xfrm rot="4361969">
            <a:off x="4479925" y="5456238"/>
            <a:ext cx="914400" cy="609600"/>
          </a:xfrm>
          <a:prstGeom prst="cloudCallout">
            <a:avLst>
              <a:gd name="adj1" fmla="val -43750"/>
              <a:gd name="adj2" fmla="val 70000"/>
            </a:avLst>
          </a:prstGeom>
          <a:gradFill rotWithShape="1">
            <a:gsLst>
              <a:gs pos="0">
                <a:schemeClr val="bg1"/>
              </a:gs>
              <a:gs pos="100000">
                <a:srgbClr val="3333CC">
                  <a:alpha val="10001"/>
                </a:srgbClr>
              </a:gs>
            </a:gsLst>
            <a:path path="rect">
              <a:fillToRect l="50000" t="50000" r="50000" b="50000"/>
            </a:path>
          </a:gradFill>
          <a:ln w="9525">
            <a:solidFill>
              <a:schemeClr val="bg1"/>
            </a:solidFill>
            <a:round/>
            <a:headEnd/>
            <a:tailEnd/>
          </a:ln>
          <a:effectLst/>
        </p:spPr>
        <p:txBody>
          <a:bodyPr rot="10800000" vert="eaVert" anchor="ctr"/>
          <a:lstStyle/>
          <a:p>
            <a:pPr algn="ctr"/>
            <a:endParaRPr lang="en-US" sz="1800"/>
          </a:p>
        </p:txBody>
      </p:sp>
      <p:sp>
        <p:nvSpPr>
          <p:cNvPr id="1155141" name="Rectangle 69"/>
          <p:cNvSpPr>
            <a:spLocks noChangeArrowheads="1"/>
          </p:cNvSpPr>
          <p:nvPr/>
        </p:nvSpPr>
        <p:spPr bwMode="auto">
          <a:xfrm flipV="1">
            <a:off x="5592763" y="3382964"/>
            <a:ext cx="1371600" cy="92075"/>
          </a:xfrm>
          <a:prstGeom prst="rect">
            <a:avLst/>
          </a:prstGeom>
          <a:solidFill>
            <a:srgbClr val="FFC000"/>
          </a:solidFill>
          <a:ln w="9525">
            <a:noFill/>
            <a:miter lim="800000"/>
            <a:headEnd/>
            <a:tailEnd/>
          </a:ln>
          <a:effectLst/>
        </p:spPr>
        <p:txBody>
          <a:bodyPr wrap="none" anchor="ctr"/>
          <a:lstStyle/>
          <a:p>
            <a:endParaRPr lang="en-US" sz="1800"/>
          </a:p>
        </p:txBody>
      </p:sp>
      <p:sp>
        <p:nvSpPr>
          <p:cNvPr id="1155142" name="Rectangle 70"/>
          <p:cNvSpPr>
            <a:spLocks noChangeArrowheads="1"/>
          </p:cNvSpPr>
          <p:nvPr/>
        </p:nvSpPr>
        <p:spPr bwMode="auto">
          <a:xfrm flipV="1">
            <a:off x="5592763" y="3016251"/>
            <a:ext cx="595312" cy="92075"/>
          </a:xfrm>
          <a:prstGeom prst="rect">
            <a:avLst/>
          </a:prstGeom>
          <a:solidFill>
            <a:srgbClr val="FFC000"/>
          </a:solidFill>
          <a:ln w="9525">
            <a:noFill/>
            <a:miter lim="800000"/>
            <a:headEnd/>
            <a:tailEnd/>
          </a:ln>
          <a:effectLst/>
        </p:spPr>
        <p:txBody>
          <a:bodyPr wrap="none" anchor="ctr"/>
          <a:lstStyle/>
          <a:p>
            <a:endParaRPr lang="en-US" sz="1800"/>
          </a:p>
        </p:txBody>
      </p:sp>
      <p:sp>
        <p:nvSpPr>
          <p:cNvPr id="1155143" name="Rectangle 71"/>
          <p:cNvSpPr>
            <a:spLocks noChangeArrowheads="1"/>
          </p:cNvSpPr>
          <p:nvPr/>
        </p:nvSpPr>
        <p:spPr bwMode="auto">
          <a:xfrm>
            <a:off x="6278563" y="3016251"/>
            <a:ext cx="685800" cy="92075"/>
          </a:xfrm>
          <a:prstGeom prst="rect">
            <a:avLst/>
          </a:prstGeom>
          <a:solidFill>
            <a:srgbClr val="FFC000"/>
          </a:solidFill>
          <a:ln w="9525">
            <a:noFill/>
            <a:miter lim="800000"/>
            <a:headEnd/>
            <a:tailEnd/>
          </a:ln>
          <a:effectLst/>
        </p:spPr>
        <p:txBody>
          <a:bodyPr wrap="none" anchor="ctr"/>
          <a:lstStyle/>
          <a:p>
            <a:endParaRPr lang="en-US" sz="1800"/>
          </a:p>
        </p:txBody>
      </p:sp>
      <p:sp>
        <p:nvSpPr>
          <p:cNvPr id="1155144" name="Rectangle 72"/>
          <p:cNvSpPr>
            <a:spLocks noChangeArrowheads="1"/>
          </p:cNvSpPr>
          <p:nvPr/>
        </p:nvSpPr>
        <p:spPr bwMode="auto">
          <a:xfrm rot="16200000" flipV="1">
            <a:off x="5867401" y="2697164"/>
            <a:ext cx="549275" cy="92075"/>
          </a:xfrm>
          <a:prstGeom prst="rect">
            <a:avLst/>
          </a:prstGeom>
          <a:solidFill>
            <a:srgbClr val="FFC000"/>
          </a:solidFill>
          <a:ln w="9525">
            <a:noFill/>
            <a:miter lim="800000"/>
            <a:headEnd/>
            <a:tailEnd/>
          </a:ln>
          <a:effectLst/>
        </p:spPr>
        <p:txBody>
          <a:bodyPr wrap="none" anchor="ctr"/>
          <a:lstStyle/>
          <a:p>
            <a:endParaRPr lang="en-US" sz="1800"/>
          </a:p>
        </p:txBody>
      </p:sp>
      <p:sp>
        <p:nvSpPr>
          <p:cNvPr id="1155145" name="Rectangle 73"/>
          <p:cNvSpPr>
            <a:spLocks noChangeArrowheads="1"/>
          </p:cNvSpPr>
          <p:nvPr/>
        </p:nvSpPr>
        <p:spPr bwMode="auto">
          <a:xfrm rot="16200000" flipV="1">
            <a:off x="6049964" y="2697164"/>
            <a:ext cx="549275" cy="92075"/>
          </a:xfrm>
          <a:prstGeom prst="rect">
            <a:avLst/>
          </a:prstGeom>
          <a:solidFill>
            <a:srgbClr val="FFC000"/>
          </a:solidFill>
          <a:ln w="9525">
            <a:noFill/>
            <a:miter lim="800000"/>
            <a:headEnd/>
            <a:tailEnd/>
          </a:ln>
          <a:effectLst/>
        </p:spPr>
        <p:txBody>
          <a:bodyPr wrap="none" anchor="ctr"/>
          <a:lstStyle/>
          <a:p>
            <a:endParaRPr lang="en-US" sz="1800"/>
          </a:p>
        </p:txBody>
      </p:sp>
      <p:sp>
        <p:nvSpPr>
          <p:cNvPr id="1155146" name="Oval 74"/>
          <p:cNvSpPr>
            <a:spLocks noChangeAspect="1" noChangeArrowheads="1"/>
          </p:cNvSpPr>
          <p:nvPr/>
        </p:nvSpPr>
        <p:spPr bwMode="auto">
          <a:xfrm>
            <a:off x="5775325" y="1600200"/>
            <a:ext cx="914400" cy="914400"/>
          </a:xfrm>
          <a:prstGeom prst="ellipse">
            <a:avLst/>
          </a:prstGeom>
          <a:solidFill>
            <a:schemeClr val="bg1"/>
          </a:solidFill>
          <a:ln w="38100">
            <a:solidFill>
              <a:schemeClr val="tx1"/>
            </a:solidFill>
            <a:round/>
            <a:headEnd/>
            <a:tailEnd/>
          </a:ln>
          <a:effectLst/>
        </p:spPr>
        <p:txBody>
          <a:bodyPr wrap="none" anchor="ctr"/>
          <a:lstStyle/>
          <a:p>
            <a:pPr algn="ctr"/>
            <a:endParaRPr lang="en-US" sz="4000" b="1">
              <a:latin typeface="Arial" charset="0"/>
            </a:endParaRPr>
          </a:p>
        </p:txBody>
      </p:sp>
      <p:sp>
        <p:nvSpPr>
          <p:cNvPr id="1155147" name="Line 75"/>
          <p:cNvSpPr>
            <a:spLocks noChangeShapeType="1"/>
          </p:cNvSpPr>
          <p:nvPr/>
        </p:nvSpPr>
        <p:spPr bwMode="auto">
          <a:xfrm>
            <a:off x="6964363" y="3429000"/>
            <a:ext cx="411162" cy="0"/>
          </a:xfrm>
          <a:prstGeom prst="line">
            <a:avLst/>
          </a:prstGeom>
          <a:noFill/>
          <a:ln w="38100">
            <a:solidFill>
              <a:schemeClr val="tx1"/>
            </a:solidFill>
            <a:round/>
            <a:headEnd/>
            <a:tailEnd/>
          </a:ln>
          <a:effectLst/>
        </p:spPr>
        <p:txBody>
          <a:bodyPr anchor="ctr"/>
          <a:lstStyle/>
          <a:p>
            <a:endParaRPr lang="en-US" sz="1800"/>
          </a:p>
        </p:txBody>
      </p:sp>
      <p:sp>
        <p:nvSpPr>
          <p:cNvPr id="1155148" name="Line 76"/>
          <p:cNvSpPr>
            <a:spLocks noChangeShapeType="1"/>
          </p:cNvSpPr>
          <p:nvPr/>
        </p:nvSpPr>
        <p:spPr bwMode="auto">
          <a:xfrm>
            <a:off x="6964363" y="3063875"/>
            <a:ext cx="411162" cy="0"/>
          </a:xfrm>
          <a:prstGeom prst="line">
            <a:avLst/>
          </a:prstGeom>
          <a:noFill/>
          <a:ln w="38100">
            <a:solidFill>
              <a:schemeClr val="tx1"/>
            </a:solidFill>
            <a:round/>
            <a:headEnd/>
            <a:tailEnd/>
          </a:ln>
          <a:effectLst/>
        </p:spPr>
        <p:txBody>
          <a:bodyPr anchor="ctr"/>
          <a:lstStyle/>
          <a:p>
            <a:endParaRPr lang="en-US" sz="1800"/>
          </a:p>
        </p:txBody>
      </p:sp>
      <p:sp>
        <p:nvSpPr>
          <p:cNvPr id="1155149" name="AutoShape 77"/>
          <p:cNvSpPr>
            <a:spLocks noChangeArrowheads="1"/>
          </p:cNvSpPr>
          <p:nvPr/>
        </p:nvSpPr>
        <p:spPr bwMode="auto">
          <a:xfrm rot="-8061638">
            <a:off x="6188870" y="1691482"/>
            <a:ext cx="90487" cy="730250"/>
          </a:xfrm>
          <a:prstGeom prst="triangle">
            <a:avLst>
              <a:gd name="adj" fmla="val 50000"/>
            </a:avLst>
          </a:prstGeom>
          <a:solidFill>
            <a:srgbClr val="FF0000"/>
          </a:solidFill>
          <a:ln w="9525">
            <a:solidFill>
              <a:schemeClr val="tx1"/>
            </a:solidFill>
            <a:miter lim="800000"/>
            <a:headEnd/>
            <a:tailEnd/>
          </a:ln>
          <a:effectLst/>
        </p:spPr>
        <p:txBody>
          <a:bodyPr wrap="none" anchor="ctr"/>
          <a:lstStyle/>
          <a:p>
            <a:endParaRPr lang="en-US" sz="1800"/>
          </a:p>
        </p:txBody>
      </p:sp>
      <p:sp>
        <p:nvSpPr>
          <p:cNvPr id="1155150" name="Oval 78"/>
          <p:cNvSpPr>
            <a:spLocks noChangeAspect="1" noChangeArrowheads="1"/>
          </p:cNvSpPr>
          <p:nvPr/>
        </p:nvSpPr>
        <p:spPr bwMode="auto">
          <a:xfrm>
            <a:off x="6188076" y="2011364"/>
            <a:ext cx="92075" cy="92075"/>
          </a:xfrm>
          <a:prstGeom prst="ellipse">
            <a:avLst/>
          </a:prstGeom>
          <a:solidFill>
            <a:schemeClr val="tx1"/>
          </a:solidFill>
          <a:ln w="9525">
            <a:solidFill>
              <a:schemeClr val="tx1"/>
            </a:solidFill>
            <a:round/>
            <a:headEnd/>
            <a:tailEnd/>
          </a:ln>
          <a:effectLst/>
        </p:spPr>
        <p:txBody>
          <a:bodyPr wrap="none" anchor="ctr"/>
          <a:lstStyle/>
          <a:p>
            <a:endParaRPr lang="en-US" sz="1800"/>
          </a:p>
        </p:txBody>
      </p:sp>
      <p:sp>
        <p:nvSpPr>
          <p:cNvPr id="1155151" name="Text Box 79"/>
          <p:cNvSpPr txBox="1">
            <a:spLocks noChangeArrowheads="1"/>
          </p:cNvSpPr>
          <p:nvPr/>
        </p:nvSpPr>
        <p:spPr bwMode="auto">
          <a:xfrm>
            <a:off x="8793163" y="4343401"/>
            <a:ext cx="1096962" cy="366713"/>
          </a:xfrm>
          <a:prstGeom prst="rect">
            <a:avLst/>
          </a:prstGeom>
          <a:solidFill>
            <a:srgbClr val="C0C0C0">
              <a:alpha val="50000"/>
            </a:srgbClr>
          </a:solidFill>
          <a:ln w="9525">
            <a:noFill/>
            <a:miter lim="800000"/>
            <a:headEnd/>
            <a:tailEnd/>
          </a:ln>
          <a:effectLst/>
        </p:spPr>
        <p:txBody>
          <a:bodyPr wrap="square">
            <a:spAutoFit/>
          </a:bodyPr>
          <a:lstStyle/>
          <a:p>
            <a:pPr algn="ctr">
              <a:spcBef>
                <a:spcPct val="50000"/>
              </a:spcBef>
            </a:pPr>
            <a:r>
              <a:rPr lang="en-US" sz="1800">
                <a:latin typeface="Arial" charset="0"/>
              </a:rPr>
              <a:t>Actuator</a:t>
            </a:r>
          </a:p>
        </p:txBody>
      </p:sp>
      <p:sp>
        <p:nvSpPr>
          <p:cNvPr id="1155152" name="AutoShape 80"/>
          <p:cNvSpPr>
            <a:spLocks noChangeAspect="1" noChangeArrowheads="1"/>
          </p:cNvSpPr>
          <p:nvPr/>
        </p:nvSpPr>
        <p:spPr bwMode="auto">
          <a:xfrm rot="13777433">
            <a:off x="8489157" y="4007644"/>
            <a:ext cx="334962"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sz="1800"/>
          </a:p>
        </p:txBody>
      </p:sp>
      <p:sp>
        <p:nvSpPr>
          <p:cNvPr id="1155153" name="Text Box 81"/>
          <p:cNvSpPr txBox="1">
            <a:spLocks noChangeArrowheads="1"/>
          </p:cNvSpPr>
          <p:nvPr/>
        </p:nvSpPr>
        <p:spPr bwMode="auto">
          <a:xfrm>
            <a:off x="2418759" y="1650988"/>
            <a:ext cx="1656522" cy="646331"/>
          </a:xfrm>
          <a:prstGeom prst="rect">
            <a:avLst/>
          </a:prstGeom>
          <a:solidFill>
            <a:srgbClr val="C0C0C0">
              <a:alpha val="50000"/>
            </a:srgbClr>
          </a:solidFill>
          <a:ln w="9525">
            <a:noFill/>
            <a:miter lim="800000"/>
            <a:headEnd/>
            <a:tailEnd/>
          </a:ln>
          <a:effectLst/>
        </p:spPr>
        <p:txBody>
          <a:bodyPr wrap="square">
            <a:spAutoFit/>
          </a:bodyPr>
          <a:lstStyle/>
          <a:p>
            <a:pPr algn="ctr">
              <a:spcBef>
                <a:spcPct val="50000"/>
              </a:spcBef>
            </a:pPr>
            <a:r>
              <a:rPr lang="en-US" sz="1800" dirty="0">
                <a:latin typeface="Arial" charset="0"/>
              </a:rPr>
              <a:t>Air Supply (“Main” Air)</a:t>
            </a:r>
          </a:p>
        </p:txBody>
      </p:sp>
      <p:sp>
        <p:nvSpPr>
          <p:cNvPr id="1155154" name="AutoShape 82"/>
          <p:cNvSpPr>
            <a:spLocks noChangeAspect="1" noChangeArrowheads="1"/>
          </p:cNvSpPr>
          <p:nvPr/>
        </p:nvSpPr>
        <p:spPr bwMode="auto">
          <a:xfrm rot="28943408">
            <a:off x="2407444" y="2361407"/>
            <a:ext cx="334963"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sz="1800"/>
          </a:p>
        </p:txBody>
      </p:sp>
      <p:sp>
        <p:nvSpPr>
          <p:cNvPr id="1155155" name="Text Box 83"/>
          <p:cNvSpPr txBox="1">
            <a:spLocks noChangeArrowheads="1"/>
          </p:cNvSpPr>
          <p:nvPr/>
        </p:nvSpPr>
        <p:spPr bwMode="auto">
          <a:xfrm>
            <a:off x="5045076" y="4572001"/>
            <a:ext cx="1235075" cy="366713"/>
          </a:xfrm>
          <a:prstGeom prst="rect">
            <a:avLst/>
          </a:prstGeom>
          <a:solidFill>
            <a:srgbClr val="C0C0C0">
              <a:alpha val="50000"/>
            </a:srgbClr>
          </a:solidFill>
          <a:ln w="9525">
            <a:noFill/>
            <a:miter lim="800000"/>
            <a:headEnd/>
            <a:tailEnd/>
          </a:ln>
          <a:effectLst/>
        </p:spPr>
        <p:txBody>
          <a:bodyPr wrap="square">
            <a:spAutoFit/>
          </a:bodyPr>
          <a:lstStyle/>
          <a:p>
            <a:pPr algn="ctr">
              <a:spcBef>
                <a:spcPct val="50000"/>
              </a:spcBef>
            </a:pPr>
            <a:r>
              <a:rPr lang="en-US" sz="1800">
                <a:latin typeface="Arial" charset="0"/>
              </a:rPr>
              <a:t>Nozzle</a:t>
            </a:r>
          </a:p>
        </p:txBody>
      </p:sp>
      <p:sp>
        <p:nvSpPr>
          <p:cNvPr id="1155156" name="AutoShape 84"/>
          <p:cNvSpPr>
            <a:spLocks noChangeAspect="1" noChangeArrowheads="1"/>
          </p:cNvSpPr>
          <p:nvPr/>
        </p:nvSpPr>
        <p:spPr bwMode="auto">
          <a:xfrm rot="30582605">
            <a:off x="4692651" y="4784725"/>
            <a:ext cx="334963"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sz="1800"/>
          </a:p>
        </p:txBody>
      </p:sp>
      <p:sp>
        <p:nvSpPr>
          <p:cNvPr id="1155157" name="Text Box 85"/>
          <p:cNvSpPr txBox="1">
            <a:spLocks noChangeArrowheads="1"/>
          </p:cNvSpPr>
          <p:nvPr/>
        </p:nvSpPr>
        <p:spPr bwMode="auto">
          <a:xfrm>
            <a:off x="4999039" y="4044951"/>
            <a:ext cx="1463675" cy="366713"/>
          </a:xfrm>
          <a:prstGeom prst="rect">
            <a:avLst/>
          </a:prstGeom>
          <a:solidFill>
            <a:srgbClr val="C0C0C0">
              <a:alpha val="50000"/>
            </a:srgbClr>
          </a:solidFill>
          <a:ln w="9525">
            <a:noFill/>
            <a:miter lim="800000"/>
            <a:headEnd/>
            <a:tailEnd/>
          </a:ln>
          <a:effectLst/>
        </p:spPr>
        <p:txBody>
          <a:bodyPr wrap="square">
            <a:spAutoFit/>
          </a:bodyPr>
          <a:lstStyle/>
          <a:p>
            <a:pPr algn="ctr">
              <a:spcBef>
                <a:spcPct val="50000"/>
              </a:spcBef>
            </a:pPr>
            <a:r>
              <a:rPr lang="en-US" sz="1800">
                <a:latin typeface="Arial" charset="0"/>
              </a:rPr>
              <a:t>Restrictor T</a:t>
            </a:r>
          </a:p>
        </p:txBody>
      </p:sp>
      <p:sp>
        <p:nvSpPr>
          <p:cNvPr id="1155158" name="AutoShape 86"/>
          <p:cNvSpPr>
            <a:spLocks noChangeAspect="1" noChangeArrowheads="1"/>
          </p:cNvSpPr>
          <p:nvPr/>
        </p:nvSpPr>
        <p:spPr bwMode="auto">
          <a:xfrm rot="35351814">
            <a:off x="4658519" y="3653632"/>
            <a:ext cx="334963"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sz="1800"/>
          </a:p>
        </p:txBody>
      </p:sp>
      <p:sp>
        <p:nvSpPr>
          <p:cNvPr id="1155159" name="Text Box 87"/>
          <p:cNvSpPr txBox="1">
            <a:spLocks noChangeArrowheads="1"/>
          </p:cNvSpPr>
          <p:nvPr/>
        </p:nvSpPr>
        <p:spPr bwMode="auto">
          <a:xfrm>
            <a:off x="1660526" y="4525963"/>
            <a:ext cx="1463675" cy="366712"/>
          </a:xfrm>
          <a:prstGeom prst="rect">
            <a:avLst/>
          </a:prstGeom>
          <a:solidFill>
            <a:srgbClr val="C0C0C0">
              <a:alpha val="50000"/>
            </a:srgbClr>
          </a:solidFill>
          <a:ln w="9525">
            <a:noFill/>
            <a:miter lim="800000"/>
            <a:headEnd/>
            <a:tailEnd/>
          </a:ln>
          <a:effectLst/>
        </p:spPr>
        <p:txBody>
          <a:bodyPr wrap="square">
            <a:spAutoFit/>
          </a:bodyPr>
          <a:lstStyle/>
          <a:p>
            <a:pPr algn="ctr">
              <a:spcBef>
                <a:spcPct val="50000"/>
              </a:spcBef>
            </a:pPr>
            <a:r>
              <a:rPr lang="en-US" sz="1800">
                <a:latin typeface="Arial" charset="0"/>
              </a:rPr>
              <a:t>Controller</a:t>
            </a:r>
          </a:p>
        </p:txBody>
      </p:sp>
      <p:sp>
        <p:nvSpPr>
          <p:cNvPr id="1155160" name="AutoShape 88"/>
          <p:cNvSpPr>
            <a:spLocks noChangeAspect="1" noChangeArrowheads="1"/>
          </p:cNvSpPr>
          <p:nvPr/>
        </p:nvSpPr>
        <p:spPr bwMode="auto">
          <a:xfrm rot="22708037">
            <a:off x="3216276" y="4708525"/>
            <a:ext cx="334963"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sz="1800"/>
          </a:p>
        </p:txBody>
      </p:sp>
      <p:sp>
        <p:nvSpPr>
          <p:cNvPr id="1155161" name="Text Box 89"/>
          <p:cNvSpPr txBox="1">
            <a:spLocks noChangeArrowheads="1"/>
          </p:cNvSpPr>
          <p:nvPr/>
        </p:nvSpPr>
        <p:spPr bwMode="auto">
          <a:xfrm>
            <a:off x="2117726" y="5622926"/>
            <a:ext cx="1463675" cy="366713"/>
          </a:xfrm>
          <a:prstGeom prst="rect">
            <a:avLst/>
          </a:prstGeom>
          <a:solidFill>
            <a:srgbClr val="C0C0C0">
              <a:alpha val="50000"/>
            </a:srgbClr>
          </a:solidFill>
          <a:ln w="9525">
            <a:noFill/>
            <a:miter lim="800000"/>
            <a:headEnd/>
            <a:tailEnd/>
          </a:ln>
          <a:effectLst/>
        </p:spPr>
        <p:txBody>
          <a:bodyPr wrap="square">
            <a:spAutoFit/>
          </a:bodyPr>
          <a:lstStyle/>
          <a:p>
            <a:pPr algn="ctr">
              <a:spcBef>
                <a:spcPct val="50000"/>
              </a:spcBef>
            </a:pPr>
            <a:r>
              <a:rPr lang="en-US" sz="1800">
                <a:latin typeface="Arial" charset="0"/>
              </a:rPr>
              <a:t>“Flapper”</a:t>
            </a:r>
          </a:p>
        </p:txBody>
      </p:sp>
      <p:sp>
        <p:nvSpPr>
          <p:cNvPr id="1155162" name="AutoShape 90"/>
          <p:cNvSpPr>
            <a:spLocks noChangeAspect="1" noChangeArrowheads="1"/>
          </p:cNvSpPr>
          <p:nvPr/>
        </p:nvSpPr>
        <p:spPr bwMode="auto">
          <a:xfrm rot="20026853">
            <a:off x="3717926" y="5622925"/>
            <a:ext cx="334963"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sz="1800"/>
          </a:p>
        </p:txBody>
      </p:sp>
      <p:sp>
        <p:nvSpPr>
          <p:cNvPr id="1155163" name="Text Box 91"/>
          <p:cNvSpPr txBox="1">
            <a:spLocks noChangeArrowheads="1"/>
          </p:cNvSpPr>
          <p:nvPr/>
        </p:nvSpPr>
        <p:spPr bwMode="auto">
          <a:xfrm>
            <a:off x="4130676" y="2422526"/>
            <a:ext cx="1235075" cy="366713"/>
          </a:xfrm>
          <a:prstGeom prst="rect">
            <a:avLst/>
          </a:prstGeom>
          <a:solidFill>
            <a:srgbClr val="C0C0C0">
              <a:alpha val="50000"/>
            </a:srgbClr>
          </a:solidFill>
          <a:ln w="9525">
            <a:noFill/>
            <a:miter lim="800000"/>
            <a:headEnd/>
            <a:tailEnd/>
          </a:ln>
          <a:effectLst/>
        </p:spPr>
        <p:txBody>
          <a:bodyPr wrap="square">
            <a:spAutoFit/>
          </a:bodyPr>
          <a:lstStyle/>
          <a:p>
            <a:pPr algn="ctr">
              <a:spcBef>
                <a:spcPct val="50000"/>
              </a:spcBef>
            </a:pPr>
            <a:r>
              <a:rPr lang="en-US" sz="1800">
                <a:latin typeface="Arial" charset="0"/>
              </a:rPr>
              <a:t>Filter</a:t>
            </a:r>
          </a:p>
        </p:txBody>
      </p:sp>
      <p:sp>
        <p:nvSpPr>
          <p:cNvPr id="1155164" name="AutoShape 92"/>
          <p:cNvSpPr>
            <a:spLocks noChangeAspect="1" noChangeArrowheads="1"/>
          </p:cNvSpPr>
          <p:nvPr/>
        </p:nvSpPr>
        <p:spPr bwMode="auto">
          <a:xfrm rot="28943408">
            <a:off x="3825082" y="2726532"/>
            <a:ext cx="334963"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sz="1800"/>
          </a:p>
        </p:txBody>
      </p:sp>
      <p:sp>
        <p:nvSpPr>
          <p:cNvPr id="1155165" name="Text Box 93"/>
          <p:cNvSpPr txBox="1">
            <a:spLocks noChangeArrowheads="1"/>
          </p:cNvSpPr>
          <p:nvPr/>
        </p:nvSpPr>
        <p:spPr bwMode="auto">
          <a:xfrm>
            <a:off x="7102476" y="1417638"/>
            <a:ext cx="1096963" cy="366712"/>
          </a:xfrm>
          <a:prstGeom prst="rect">
            <a:avLst/>
          </a:prstGeom>
          <a:solidFill>
            <a:srgbClr val="C0C0C0">
              <a:alpha val="50000"/>
            </a:srgbClr>
          </a:solidFill>
          <a:ln w="9525">
            <a:noFill/>
            <a:miter lim="800000"/>
            <a:headEnd/>
            <a:tailEnd/>
          </a:ln>
          <a:effectLst/>
        </p:spPr>
        <p:txBody>
          <a:bodyPr wrap="square">
            <a:spAutoFit/>
          </a:bodyPr>
          <a:lstStyle/>
          <a:p>
            <a:pPr algn="ctr">
              <a:spcBef>
                <a:spcPct val="50000"/>
              </a:spcBef>
            </a:pPr>
            <a:r>
              <a:rPr lang="en-US" sz="1800">
                <a:latin typeface="Arial" charset="0"/>
              </a:rPr>
              <a:t>Gauge</a:t>
            </a:r>
          </a:p>
        </p:txBody>
      </p:sp>
      <p:sp>
        <p:nvSpPr>
          <p:cNvPr id="1155166" name="AutoShape 94"/>
          <p:cNvSpPr>
            <a:spLocks noChangeAspect="1" noChangeArrowheads="1"/>
          </p:cNvSpPr>
          <p:nvPr/>
        </p:nvSpPr>
        <p:spPr bwMode="auto">
          <a:xfrm rot="30336610">
            <a:off x="6735763" y="1646238"/>
            <a:ext cx="334962"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sz="1800"/>
          </a:p>
        </p:txBody>
      </p:sp>
      <p:sp>
        <p:nvSpPr>
          <p:cNvPr id="1155167" name="Text Box 95"/>
          <p:cNvSpPr txBox="1">
            <a:spLocks noChangeArrowheads="1"/>
          </p:cNvSpPr>
          <p:nvPr/>
        </p:nvSpPr>
        <p:spPr bwMode="auto">
          <a:xfrm>
            <a:off x="2255839" y="3749676"/>
            <a:ext cx="1463675" cy="366713"/>
          </a:xfrm>
          <a:prstGeom prst="rect">
            <a:avLst/>
          </a:prstGeom>
          <a:solidFill>
            <a:srgbClr val="C0C0C0">
              <a:alpha val="50000"/>
            </a:srgbClr>
          </a:solidFill>
          <a:ln w="9525">
            <a:noFill/>
            <a:miter lim="800000"/>
            <a:headEnd/>
            <a:tailEnd/>
          </a:ln>
          <a:effectLst/>
        </p:spPr>
        <p:txBody>
          <a:bodyPr wrap="square">
            <a:spAutoFit/>
          </a:bodyPr>
          <a:lstStyle/>
          <a:p>
            <a:pPr algn="ctr">
              <a:spcBef>
                <a:spcPct val="50000"/>
              </a:spcBef>
            </a:pPr>
            <a:r>
              <a:rPr lang="en-US" sz="1800">
                <a:latin typeface="Arial" charset="0"/>
              </a:rPr>
              <a:t>Restrictor</a:t>
            </a:r>
          </a:p>
        </p:txBody>
      </p:sp>
      <p:sp>
        <p:nvSpPr>
          <p:cNvPr id="1155168" name="AutoShape 96"/>
          <p:cNvSpPr>
            <a:spLocks noChangeAspect="1" noChangeArrowheads="1"/>
          </p:cNvSpPr>
          <p:nvPr/>
        </p:nvSpPr>
        <p:spPr bwMode="auto">
          <a:xfrm rot="18764652">
            <a:off x="3688557" y="3321844"/>
            <a:ext cx="334962"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sz="1800"/>
          </a:p>
        </p:txBody>
      </p:sp>
      <p:sp>
        <p:nvSpPr>
          <p:cNvPr id="1155169" name="Text Box 97"/>
          <p:cNvSpPr txBox="1">
            <a:spLocks noChangeArrowheads="1"/>
          </p:cNvSpPr>
          <p:nvPr/>
        </p:nvSpPr>
        <p:spPr bwMode="auto">
          <a:xfrm>
            <a:off x="6086476" y="3552826"/>
            <a:ext cx="1463675" cy="366713"/>
          </a:xfrm>
          <a:prstGeom prst="rect">
            <a:avLst/>
          </a:prstGeom>
          <a:solidFill>
            <a:srgbClr val="C0C0C0">
              <a:alpha val="50000"/>
            </a:srgbClr>
          </a:solidFill>
          <a:ln w="9525">
            <a:noFill/>
            <a:miter lim="800000"/>
            <a:headEnd/>
            <a:tailEnd/>
          </a:ln>
          <a:effectLst/>
        </p:spPr>
        <p:txBody>
          <a:bodyPr wrap="square">
            <a:spAutoFit/>
          </a:bodyPr>
          <a:lstStyle/>
          <a:p>
            <a:pPr algn="ctr">
              <a:spcBef>
                <a:spcPct val="50000"/>
              </a:spcBef>
            </a:pPr>
            <a:r>
              <a:rPr lang="en-US" sz="1800">
                <a:latin typeface="Arial" charset="0"/>
              </a:rPr>
              <a:t>Diaphragm</a:t>
            </a:r>
          </a:p>
        </p:txBody>
      </p:sp>
      <p:sp>
        <p:nvSpPr>
          <p:cNvPr id="1155170" name="AutoShape 98"/>
          <p:cNvSpPr>
            <a:spLocks noChangeAspect="1" noChangeArrowheads="1"/>
          </p:cNvSpPr>
          <p:nvPr/>
        </p:nvSpPr>
        <p:spPr bwMode="auto">
          <a:xfrm rot="20453412">
            <a:off x="7599363" y="3417888"/>
            <a:ext cx="334962"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sz="1800"/>
          </a:p>
        </p:txBody>
      </p:sp>
      <p:sp>
        <p:nvSpPr>
          <p:cNvPr id="1155171" name="Text Box 99"/>
          <p:cNvSpPr txBox="1">
            <a:spLocks noChangeArrowheads="1"/>
          </p:cNvSpPr>
          <p:nvPr/>
        </p:nvSpPr>
        <p:spPr bwMode="auto">
          <a:xfrm>
            <a:off x="8428039" y="1874838"/>
            <a:ext cx="1235075" cy="366712"/>
          </a:xfrm>
          <a:prstGeom prst="rect">
            <a:avLst/>
          </a:prstGeom>
          <a:solidFill>
            <a:srgbClr val="C0C0C0">
              <a:alpha val="50000"/>
            </a:srgbClr>
          </a:solidFill>
          <a:ln w="9525">
            <a:noFill/>
            <a:miter lim="800000"/>
            <a:headEnd/>
            <a:tailEnd/>
          </a:ln>
          <a:effectLst/>
        </p:spPr>
        <p:txBody>
          <a:bodyPr wrap="square">
            <a:spAutoFit/>
          </a:bodyPr>
          <a:lstStyle/>
          <a:p>
            <a:pPr algn="ctr">
              <a:spcBef>
                <a:spcPct val="50000"/>
              </a:spcBef>
            </a:pPr>
            <a:r>
              <a:rPr lang="en-US" sz="1800">
                <a:latin typeface="Arial" charset="0"/>
              </a:rPr>
              <a:t>Piston</a:t>
            </a:r>
          </a:p>
        </p:txBody>
      </p:sp>
      <p:sp>
        <p:nvSpPr>
          <p:cNvPr id="1155172" name="AutoShape 100"/>
          <p:cNvSpPr>
            <a:spLocks noChangeAspect="1" noChangeArrowheads="1"/>
          </p:cNvSpPr>
          <p:nvPr/>
        </p:nvSpPr>
        <p:spPr bwMode="auto">
          <a:xfrm rot="28663854">
            <a:off x="8077994" y="2178844"/>
            <a:ext cx="334962"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sz="1800"/>
          </a:p>
        </p:txBody>
      </p:sp>
      <p:sp>
        <p:nvSpPr>
          <p:cNvPr id="1155173" name="Text Box 101"/>
          <p:cNvSpPr txBox="1">
            <a:spLocks noChangeArrowheads="1"/>
          </p:cNvSpPr>
          <p:nvPr/>
        </p:nvSpPr>
        <p:spPr bwMode="auto">
          <a:xfrm>
            <a:off x="9366251" y="2322513"/>
            <a:ext cx="1235075" cy="366712"/>
          </a:xfrm>
          <a:prstGeom prst="rect">
            <a:avLst/>
          </a:prstGeom>
          <a:solidFill>
            <a:srgbClr val="C0C0C0">
              <a:alpha val="50000"/>
            </a:srgbClr>
          </a:solidFill>
          <a:ln w="9525">
            <a:noFill/>
            <a:miter lim="800000"/>
            <a:headEnd/>
            <a:tailEnd/>
          </a:ln>
          <a:effectLst/>
        </p:spPr>
        <p:txBody>
          <a:bodyPr wrap="square">
            <a:spAutoFit/>
          </a:bodyPr>
          <a:lstStyle/>
          <a:p>
            <a:pPr algn="ctr">
              <a:spcBef>
                <a:spcPct val="50000"/>
              </a:spcBef>
            </a:pPr>
            <a:r>
              <a:rPr lang="en-US" sz="1800">
                <a:latin typeface="Arial" charset="0"/>
              </a:rPr>
              <a:t>Spring</a:t>
            </a:r>
          </a:p>
        </p:txBody>
      </p:sp>
      <p:sp>
        <p:nvSpPr>
          <p:cNvPr id="1155174" name="AutoShape 102"/>
          <p:cNvSpPr>
            <a:spLocks noChangeAspect="1" noChangeArrowheads="1"/>
          </p:cNvSpPr>
          <p:nvPr/>
        </p:nvSpPr>
        <p:spPr bwMode="auto">
          <a:xfrm rot="30710614">
            <a:off x="9009063" y="2563813"/>
            <a:ext cx="334962" cy="457200"/>
          </a:xfrm>
          <a:prstGeom prst="rightArrow">
            <a:avLst>
              <a:gd name="adj1" fmla="val 50000"/>
              <a:gd name="adj2" fmla="val 57347"/>
            </a:avLst>
          </a:prstGeom>
          <a:solidFill>
            <a:srgbClr val="FF0000"/>
          </a:solidFill>
          <a:ln w="25400">
            <a:solidFill>
              <a:schemeClr val="tx1"/>
            </a:solidFill>
            <a:miter lim="800000"/>
            <a:headEnd/>
            <a:tailEnd/>
          </a:ln>
          <a:effectLst/>
        </p:spPr>
        <p:txBody>
          <a:bodyPr wrap="none" anchor="ctr"/>
          <a:lstStyle/>
          <a:p>
            <a:endParaRPr lang="en-US" sz="1800"/>
          </a:p>
        </p:txBody>
      </p:sp>
      <p:sp>
        <p:nvSpPr>
          <p:cNvPr id="13" name="Footer Placeholder 12">
            <a:extLst>
              <a:ext uri="{FF2B5EF4-FFF2-40B4-BE49-F238E27FC236}">
                <a16:creationId xmlns:a16="http://schemas.microsoft.com/office/drawing/2014/main" id="{B77B7E2E-3B9F-4C25-AB00-B1E4EB48C982}"/>
              </a:ext>
            </a:extLst>
          </p:cNvPr>
          <p:cNvSpPr>
            <a:spLocks noGrp="1"/>
          </p:cNvSpPr>
          <p:nvPr>
            <p:ph type="ftr" sz="quarter" idx="10"/>
          </p:nvPr>
        </p:nvSpPr>
        <p:spPr/>
        <p:txBody>
          <a:bodyPr/>
          <a:lstStyle/>
          <a:p>
            <a:r>
              <a:rPr lang="en-US"/>
              <a:t>BCxA Virtual Conference – 2020</a:t>
            </a:r>
            <a:endParaRPr lang="en-US" dirty="0"/>
          </a:p>
        </p:txBody>
      </p:sp>
      <p:sp>
        <p:nvSpPr>
          <p:cNvPr id="14" name="Slide Number Placeholder 13">
            <a:extLst>
              <a:ext uri="{FF2B5EF4-FFF2-40B4-BE49-F238E27FC236}">
                <a16:creationId xmlns:a16="http://schemas.microsoft.com/office/drawing/2014/main" id="{725AD020-8584-4D1D-A1E1-8A26FE12C4B8}"/>
              </a:ext>
            </a:extLst>
          </p:cNvPr>
          <p:cNvSpPr>
            <a:spLocks noGrp="1"/>
          </p:cNvSpPr>
          <p:nvPr>
            <p:ph type="sldNum" sz="quarter" idx="11"/>
          </p:nvPr>
        </p:nvSpPr>
        <p:spPr/>
        <p:txBody>
          <a:bodyPr/>
          <a:lstStyle/>
          <a:p>
            <a:fld id="{C19F7196-CE8E-4E18-AED9-5A11B5558B46}" type="slidenum">
              <a:rPr lang="en-US" smtClean="0"/>
              <a:t>39</a:t>
            </a:fld>
            <a:endParaRPr lang="en-US"/>
          </a:p>
        </p:txBody>
      </p:sp>
    </p:spTree>
    <p:extLst>
      <p:ext uri="{BB962C8B-B14F-4D97-AF65-F5344CB8AC3E}">
        <p14:creationId xmlns:p14="http://schemas.microsoft.com/office/powerpoint/2010/main" val="74969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55154"/>
                                        </p:tgtEl>
                                        <p:attrNameLst>
                                          <p:attrName>style.visibility</p:attrName>
                                        </p:attrNameLst>
                                      </p:cBhvr>
                                      <p:to>
                                        <p:strVal val="visible"/>
                                      </p:to>
                                    </p:set>
                                    <p:animEffect transition="in" filter="dissolve">
                                      <p:cBhvr>
                                        <p:cTn id="7" dur="500"/>
                                        <p:tgtEl>
                                          <p:spTgt spid="115515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55153"/>
                                        </p:tgtEl>
                                        <p:attrNameLst>
                                          <p:attrName>style.visibility</p:attrName>
                                        </p:attrNameLst>
                                      </p:cBhvr>
                                      <p:to>
                                        <p:strVal val="visible"/>
                                      </p:to>
                                    </p:set>
                                    <p:animEffect transition="in" filter="dissolve">
                                      <p:cBhvr>
                                        <p:cTn id="10" dur="500"/>
                                        <p:tgtEl>
                                          <p:spTgt spid="1155153"/>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xit" presetSubtype="0" fill="hold" grpId="1" nodeType="clickEffect">
                                  <p:stCondLst>
                                    <p:cond delay="0"/>
                                  </p:stCondLst>
                                  <p:childTnLst>
                                    <p:animEffect transition="out" filter="dissolve">
                                      <p:cBhvr>
                                        <p:cTn id="14" dur="500"/>
                                        <p:tgtEl>
                                          <p:spTgt spid="1155154"/>
                                        </p:tgtEl>
                                      </p:cBhvr>
                                    </p:animEffect>
                                    <p:set>
                                      <p:cBhvr>
                                        <p:cTn id="15" dur="1" fill="hold">
                                          <p:stCondLst>
                                            <p:cond delay="499"/>
                                          </p:stCondLst>
                                        </p:cTn>
                                        <p:tgtEl>
                                          <p:spTgt spid="1155154"/>
                                        </p:tgtEl>
                                        <p:attrNameLst>
                                          <p:attrName>style.visibility</p:attrName>
                                        </p:attrNameLst>
                                      </p:cBhvr>
                                      <p:to>
                                        <p:strVal val="hidden"/>
                                      </p:to>
                                    </p:set>
                                  </p:childTnLst>
                                </p:cTn>
                              </p:par>
                              <p:par>
                                <p:cTn id="16" presetID="9" presetClass="exit" presetSubtype="0" fill="hold" grpId="1" nodeType="withEffect">
                                  <p:stCondLst>
                                    <p:cond delay="0"/>
                                  </p:stCondLst>
                                  <p:childTnLst>
                                    <p:animEffect transition="out" filter="dissolve">
                                      <p:cBhvr>
                                        <p:cTn id="17" dur="500"/>
                                        <p:tgtEl>
                                          <p:spTgt spid="1155153"/>
                                        </p:tgtEl>
                                      </p:cBhvr>
                                    </p:animEffect>
                                    <p:set>
                                      <p:cBhvr>
                                        <p:cTn id="18" dur="1" fill="hold">
                                          <p:stCondLst>
                                            <p:cond delay="499"/>
                                          </p:stCondLst>
                                        </p:cTn>
                                        <p:tgtEl>
                                          <p:spTgt spid="1155153"/>
                                        </p:tgtEl>
                                        <p:attrNameLst>
                                          <p:attrName>style.visibility</p:attrName>
                                        </p:attrNameLst>
                                      </p:cBhvr>
                                      <p:to>
                                        <p:strVal val="hidden"/>
                                      </p:to>
                                    </p:set>
                                  </p:childTnLst>
                                </p:cTn>
                              </p:par>
                              <p:par>
                                <p:cTn id="19" presetID="9" presetClass="entr" presetSubtype="0" fill="hold" grpId="0" nodeType="withEffect">
                                  <p:stCondLst>
                                    <p:cond delay="0"/>
                                  </p:stCondLst>
                                  <p:childTnLst>
                                    <p:set>
                                      <p:cBhvr>
                                        <p:cTn id="20" dur="1" fill="hold">
                                          <p:stCondLst>
                                            <p:cond delay="0"/>
                                          </p:stCondLst>
                                        </p:cTn>
                                        <p:tgtEl>
                                          <p:spTgt spid="1155152"/>
                                        </p:tgtEl>
                                        <p:attrNameLst>
                                          <p:attrName>style.visibility</p:attrName>
                                        </p:attrNameLst>
                                      </p:cBhvr>
                                      <p:to>
                                        <p:strVal val="visible"/>
                                      </p:to>
                                    </p:set>
                                    <p:animEffect transition="in" filter="dissolve">
                                      <p:cBhvr>
                                        <p:cTn id="21" dur="500"/>
                                        <p:tgtEl>
                                          <p:spTgt spid="1155152"/>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155151"/>
                                        </p:tgtEl>
                                        <p:attrNameLst>
                                          <p:attrName>style.visibility</p:attrName>
                                        </p:attrNameLst>
                                      </p:cBhvr>
                                      <p:to>
                                        <p:strVal val="visible"/>
                                      </p:to>
                                    </p:set>
                                    <p:animEffect transition="in" filter="dissolve">
                                      <p:cBhvr>
                                        <p:cTn id="24" dur="500"/>
                                        <p:tgtEl>
                                          <p:spTgt spid="1155151"/>
                                        </p:tgtEl>
                                      </p:cBhvr>
                                    </p:animEffect>
                                  </p:childTnLst>
                                </p:cTn>
                              </p:par>
                            </p:childTnLst>
                          </p:cTn>
                        </p:par>
                        <p:par>
                          <p:cTn id="25" fill="hold">
                            <p:stCondLst>
                              <p:cond delay="500"/>
                            </p:stCondLst>
                            <p:childTnLst>
                              <p:par>
                                <p:cTn id="26" presetID="9" presetClass="entr" presetSubtype="0" fill="hold" grpId="0" nodeType="afterEffect">
                                  <p:stCondLst>
                                    <p:cond delay="0"/>
                                  </p:stCondLst>
                                  <p:childTnLst>
                                    <p:set>
                                      <p:cBhvr>
                                        <p:cTn id="27" dur="1" fill="hold">
                                          <p:stCondLst>
                                            <p:cond delay="0"/>
                                          </p:stCondLst>
                                        </p:cTn>
                                        <p:tgtEl>
                                          <p:spTgt spid="1155172"/>
                                        </p:tgtEl>
                                        <p:attrNameLst>
                                          <p:attrName>style.visibility</p:attrName>
                                        </p:attrNameLst>
                                      </p:cBhvr>
                                      <p:to>
                                        <p:strVal val="visible"/>
                                      </p:to>
                                    </p:set>
                                    <p:animEffect transition="in" filter="dissolve">
                                      <p:cBhvr>
                                        <p:cTn id="28" dur="500"/>
                                        <p:tgtEl>
                                          <p:spTgt spid="1155172"/>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155171"/>
                                        </p:tgtEl>
                                        <p:attrNameLst>
                                          <p:attrName>style.visibility</p:attrName>
                                        </p:attrNameLst>
                                      </p:cBhvr>
                                      <p:to>
                                        <p:strVal val="visible"/>
                                      </p:to>
                                    </p:set>
                                    <p:animEffect transition="in" filter="dissolve">
                                      <p:cBhvr>
                                        <p:cTn id="31" dur="500"/>
                                        <p:tgtEl>
                                          <p:spTgt spid="1155171"/>
                                        </p:tgtEl>
                                      </p:cBhvr>
                                    </p:animEffect>
                                  </p:childTnLst>
                                </p:cTn>
                              </p:par>
                            </p:childTnLst>
                          </p:cTn>
                        </p:par>
                        <p:par>
                          <p:cTn id="32" fill="hold">
                            <p:stCondLst>
                              <p:cond delay="1000"/>
                            </p:stCondLst>
                            <p:childTnLst>
                              <p:par>
                                <p:cTn id="33" presetID="9" presetClass="entr" presetSubtype="0" fill="hold" grpId="0" nodeType="afterEffect">
                                  <p:stCondLst>
                                    <p:cond delay="0"/>
                                  </p:stCondLst>
                                  <p:childTnLst>
                                    <p:set>
                                      <p:cBhvr>
                                        <p:cTn id="34" dur="1" fill="hold">
                                          <p:stCondLst>
                                            <p:cond delay="0"/>
                                          </p:stCondLst>
                                        </p:cTn>
                                        <p:tgtEl>
                                          <p:spTgt spid="1155170"/>
                                        </p:tgtEl>
                                        <p:attrNameLst>
                                          <p:attrName>style.visibility</p:attrName>
                                        </p:attrNameLst>
                                      </p:cBhvr>
                                      <p:to>
                                        <p:strVal val="visible"/>
                                      </p:to>
                                    </p:set>
                                    <p:animEffect transition="in" filter="dissolve">
                                      <p:cBhvr>
                                        <p:cTn id="35" dur="500"/>
                                        <p:tgtEl>
                                          <p:spTgt spid="1155170"/>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155169"/>
                                        </p:tgtEl>
                                        <p:attrNameLst>
                                          <p:attrName>style.visibility</p:attrName>
                                        </p:attrNameLst>
                                      </p:cBhvr>
                                      <p:to>
                                        <p:strVal val="visible"/>
                                      </p:to>
                                    </p:set>
                                    <p:animEffect transition="in" filter="dissolve">
                                      <p:cBhvr>
                                        <p:cTn id="38" dur="500"/>
                                        <p:tgtEl>
                                          <p:spTgt spid="1155169"/>
                                        </p:tgtEl>
                                      </p:cBhvr>
                                    </p:animEffect>
                                  </p:childTnLst>
                                </p:cTn>
                              </p:par>
                            </p:childTnLst>
                          </p:cTn>
                        </p:par>
                        <p:par>
                          <p:cTn id="39" fill="hold">
                            <p:stCondLst>
                              <p:cond delay="1500"/>
                            </p:stCondLst>
                            <p:childTnLst>
                              <p:par>
                                <p:cTn id="40" presetID="9" presetClass="entr" presetSubtype="0" fill="hold" grpId="0" nodeType="afterEffect">
                                  <p:stCondLst>
                                    <p:cond delay="0"/>
                                  </p:stCondLst>
                                  <p:childTnLst>
                                    <p:set>
                                      <p:cBhvr>
                                        <p:cTn id="41" dur="1" fill="hold">
                                          <p:stCondLst>
                                            <p:cond delay="0"/>
                                          </p:stCondLst>
                                        </p:cTn>
                                        <p:tgtEl>
                                          <p:spTgt spid="1155174"/>
                                        </p:tgtEl>
                                        <p:attrNameLst>
                                          <p:attrName>style.visibility</p:attrName>
                                        </p:attrNameLst>
                                      </p:cBhvr>
                                      <p:to>
                                        <p:strVal val="visible"/>
                                      </p:to>
                                    </p:set>
                                    <p:animEffect transition="in" filter="dissolve">
                                      <p:cBhvr>
                                        <p:cTn id="42" dur="500"/>
                                        <p:tgtEl>
                                          <p:spTgt spid="1155174"/>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1155173"/>
                                        </p:tgtEl>
                                        <p:attrNameLst>
                                          <p:attrName>style.visibility</p:attrName>
                                        </p:attrNameLst>
                                      </p:cBhvr>
                                      <p:to>
                                        <p:strVal val="visible"/>
                                      </p:to>
                                    </p:set>
                                    <p:animEffect transition="in" filter="dissolve">
                                      <p:cBhvr>
                                        <p:cTn id="45" dur="500"/>
                                        <p:tgtEl>
                                          <p:spTgt spid="1155173"/>
                                        </p:tgtEl>
                                      </p:cBhvr>
                                    </p:animEffect>
                                  </p:childTnLst>
                                </p:cTn>
                              </p:par>
                            </p:childTnLst>
                          </p:cTn>
                        </p:par>
                      </p:childTnLst>
                    </p:cTn>
                  </p:par>
                  <p:par>
                    <p:cTn id="46" fill="hold">
                      <p:stCondLst>
                        <p:cond delay="indefinite"/>
                      </p:stCondLst>
                      <p:childTnLst>
                        <p:par>
                          <p:cTn id="47" fill="hold">
                            <p:stCondLst>
                              <p:cond delay="0"/>
                            </p:stCondLst>
                            <p:childTnLst>
                              <p:par>
                                <p:cTn id="48" presetID="9" presetClass="exit" presetSubtype="0" fill="hold" grpId="1" nodeType="clickEffect">
                                  <p:stCondLst>
                                    <p:cond delay="0"/>
                                  </p:stCondLst>
                                  <p:childTnLst>
                                    <p:animEffect transition="out" filter="dissolve">
                                      <p:cBhvr>
                                        <p:cTn id="49" dur="500"/>
                                        <p:tgtEl>
                                          <p:spTgt spid="1155151"/>
                                        </p:tgtEl>
                                      </p:cBhvr>
                                    </p:animEffect>
                                    <p:set>
                                      <p:cBhvr>
                                        <p:cTn id="50" dur="1" fill="hold">
                                          <p:stCondLst>
                                            <p:cond delay="499"/>
                                          </p:stCondLst>
                                        </p:cTn>
                                        <p:tgtEl>
                                          <p:spTgt spid="1155151"/>
                                        </p:tgtEl>
                                        <p:attrNameLst>
                                          <p:attrName>style.visibility</p:attrName>
                                        </p:attrNameLst>
                                      </p:cBhvr>
                                      <p:to>
                                        <p:strVal val="hidden"/>
                                      </p:to>
                                    </p:set>
                                  </p:childTnLst>
                                </p:cTn>
                              </p:par>
                              <p:par>
                                <p:cTn id="51" presetID="9" presetClass="exit" presetSubtype="0" fill="hold" grpId="1" nodeType="withEffect">
                                  <p:stCondLst>
                                    <p:cond delay="0"/>
                                  </p:stCondLst>
                                  <p:childTnLst>
                                    <p:animEffect transition="out" filter="dissolve">
                                      <p:cBhvr>
                                        <p:cTn id="52" dur="500"/>
                                        <p:tgtEl>
                                          <p:spTgt spid="1155152"/>
                                        </p:tgtEl>
                                      </p:cBhvr>
                                    </p:animEffect>
                                    <p:set>
                                      <p:cBhvr>
                                        <p:cTn id="53" dur="1" fill="hold">
                                          <p:stCondLst>
                                            <p:cond delay="499"/>
                                          </p:stCondLst>
                                        </p:cTn>
                                        <p:tgtEl>
                                          <p:spTgt spid="1155152"/>
                                        </p:tgtEl>
                                        <p:attrNameLst>
                                          <p:attrName>style.visibility</p:attrName>
                                        </p:attrNameLst>
                                      </p:cBhvr>
                                      <p:to>
                                        <p:strVal val="hidden"/>
                                      </p:to>
                                    </p:set>
                                  </p:childTnLst>
                                </p:cTn>
                              </p:par>
                              <p:par>
                                <p:cTn id="54" presetID="9" presetClass="exit" presetSubtype="0" fill="hold" grpId="1" nodeType="withEffect">
                                  <p:stCondLst>
                                    <p:cond delay="0"/>
                                  </p:stCondLst>
                                  <p:childTnLst>
                                    <p:animEffect transition="out" filter="dissolve">
                                      <p:cBhvr>
                                        <p:cTn id="55" dur="500"/>
                                        <p:tgtEl>
                                          <p:spTgt spid="1155169"/>
                                        </p:tgtEl>
                                      </p:cBhvr>
                                    </p:animEffect>
                                    <p:set>
                                      <p:cBhvr>
                                        <p:cTn id="56" dur="1" fill="hold">
                                          <p:stCondLst>
                                            <p:cond delay="499"/>
                                          </p:stCondLst>
                                        </p:cTn>
                                        <p:tgtEl>
                                          <p:spTgt spid="1155169"/>
                                        </p:tgtEl>
                                        <p:attrNameLst>
                                          <p:attrName>style.visibility</p:attrName>
                                        </p:attrNameLst>
                                      </p:cBhvr>
                                      <p:to>
                                        <p:strVal val="hidden"/>
                                      </p:to>
                                    </p:set>
                                  </p:childTnLst>
                                </p:cTn>
                              </p:par>
                              <p:par>
                                <p:cTn id="57" presetID="9" presetClass="exit" presetSubtype="0" fill="hold" grpId="1" nodeType="withEffect">
                                  <p:stCondLst>
                                    <p:cond delay="0"/>
                                  </p:stCondLst>
                                  <p:childTnLst>
                                    <p:animEffect transition="out" filter="dissolve">
                                      <p:cBhvr>
                                        <p:cTn id="58" dur="500"/>
                                        <p:tgtEl>
                                          <p:spTgt spid="1155170"/>
                                        </p:tgtEl>
                                      </p:cBhvr>
                                    </p:animEffect>
                                    <p:set>
                                      <p:cBhvr>
                                        <p:cTn id="59" dur="1" fill="hold">
                                          <p:stCondLst>
                                            <p:cond delay="499"/>
                                          </p:stCondLst>
                                        </p:cTn>
                                        <p:tgtEl>
                                          <p:spTgt spid="1155170"/>
                                        </p:tgtEl>
                                        <p:attrNameLst>
                                          <p:attrName>style.visibility</p:attrName>
                                        </p:attrNameLst>
                                      </p:cBhvr>
                                      <p:to>
                                        <p:strVal val="hidden"/>
                                      </p:to>
                                    </p:set>
                                  </p:childTnLst>
                                </p:cTn>
                              </p:par>
                              <p:par>
                                <p:cTn id="60" presetID="9" presetClass="exit" presetSubtype="0" fill="hold" grpId="1" nodeType="withEffect">
                                  <p:stCondLst>
                                    <p:cond delay="0"/>
                                  </p:stCondLst>
                                  <p:childTnLst>
                                    <p:animEffect transition="out" filter="dissolve">
                                      <p:cBhvr>
                                        <p:cTn id="61" dur="500"/>
                                        <p:tgtEl>
                                          <p:spTgt spid="1155171"/>
                                        </p:tgtEl>
                                      </p:cBhvr>
                                    </p:animEffect>
                                    <p:set>
                                      <p:cBhvr>
                                        <p:cTn id="62" dur="1" fill="hold">
                                          <p:stCondLst>
                                            <p:cond delay="499"/>
                                          </p:stCondLst>
                                        </p:cTn>
                                        <p:tgtEl>
                                          <p:spTgt spid="1155171"/>
                                        </p:tgtEl>
                                        <p:attrNameLst>
                                          <p:attrName>style.visibility</p:attrName>
                                        </p:attrNameLst>
                                      </p:cBhvr>
                                      <p:to>
                                        <p:strVal val="hidden"/>
                                      </p:to>
                                    </p:set>
                                  </p:childTnLst>
                                </p:cTn>
                              </p:par>
                              <p:par>
                                <p:cTn id="63" presetID="9" presetClass="exit" presetSubtype="0" fill="hold" grpId="1" nodeType="withEffect">
                                  <p:stCondLst>
                                    <p:cond delay="0"/>
                                  </p:stCondLst>
                                  <p:childTnLst>
                                    <p:animEffect transition="out" filter="dissolve">
                                      <p:cBhvr>
                                        <p:cTn id="64" dur="500"/>
                                        <p:tgtEl>
                                          <p:spTgt spid="1155172"/>
                                        </p:tgtEl>
                                      </p:cBhvr>
                                    </p:animEffect>
                                    <p:set>
                                      <p:cBhvr>
                                        <p:cTn id="65" dur="1" fill="hold">
                                          <p:stCondLst>
                                            <p:cond delay="499"/>
                                          </p:stCondLst>
                                        </p:cTn>
                                        <p:tgtEl>
                                          <p:spTgt spid="1155172"/>
                                        </p:tgtEl>
                                        <p:attrNameLst>
                                          <p:attrName>style.visibility</p:attrName>
                                        </p:attrNameLst>
                                      </p:cBhvr>
                                      <p:to>
                                        <p:strVal val="hidden"/>
                                      </p:to>
                                    </p:set>
                                  </p:childTnLst>
                                </p:cTn>
                              </p:par>
                              <p:par>
                                <p:cTn id="66" presetID="9" presetClass="exit" presetSubtype="0" fill="hold" grpId="1" nodeType="withEffect">
                                  <p:stCondLst>
                                    <p:cond delay="0"/>
                                  </p:stCondLst>
                                  <p:childTnLst>
                                    <p:animEffect transition="out" filter="dissolve">
                                      <p:cBhvr>
                                        <p:cTn id="67" dur="500"/>
                                        <p:tgtEl>
                                          <p:spTgt spid="1155173"/>
                                        </p:tgtEl>
                                      </p:cBhvr>
                                    </p:animEffect>
                                    <p:set>
                                      <p:cBhvr>
                                        <p:cTn id="68" dur="1" fill="hold">
                                          <p:stCondLst>
                                            <p:cond delay="499"/>
                                          </p:stCondLst>
                                        </p:cTn>
                                        <p:tgtEl>
                                          <p:spTgt spid="1155173"/>
                                        </p:tgtEl>
                                        <p:attrNameLst>
                                          <p:attrName>style.visibility</p:attrName>
                                        </p:attrNameLst>
                                      </p:cBhvr>
                                      <p:to>
                                        <p:strVal val="hidden"/>
                                      </p:to>
                                    </p:set>
                                  </p:childTnLst>
                                </p:cTn>
                              </p:par>
                              <p:par>
                                <p:cTn id="69" presetID="9" presetClass="exit" presetSubtype="0" fill="hold" grpId="1" nodeType="withEffect">
                                  <p:stCondLst>
                                    <p:cond delay="0"/>
                                  </p:stCondLst>
                                  <p:childTnLst>
                                    <p:animEffect transition="out" filter="dissolve">
                                      <p:cBhvr>
                                        <p:cTn id="70" dur="500"/>
                                        <p:tgtEl>
                                          <p:spTgt spid="1155174"/>
                                        </p:tgtEl>
                                      </p:cBhvr>
                                    </p:animEffect>
                                    <p:set>
                                      <p:cBhvr>
                                        <p:cTn id="71" dur="1" fill="hold">
                                          <p:stCondLst>
                                            <p:cond delay="499"/>
                                          </p:stCondLst>
                                        </p:cTn>
                                        <p:tgtEl>
                                          <p:spTgt spid="1155174"/>
                                        </p:tgtEl>
                                        <p:attrNameLst>
                                          <p:attrName>style.visibility</p:attrName>
                                        </p:attrNameLst>
                                      </p:cBhvr>
                                      <p:to>
                                        <p:strVal val="hidden"/>
                                      </p:to>
                                    </p:set>
                                  </p:childTnLst>
                                </p:cTn>
                              </p:par>
                              <p:par>
                                <p:cTn id="72" presetID="9" presetClass="entr" presetSubtype="0" fill="hold" grpId="0" nodeType="withEffect">
                                  <p:stCondLst>
                                    <p:cond delay="0"/>
                                  </p:stCondLst>
                                  <p:childTnLst>
                                    <p:set>
                                      <p:cBhvr>
                                        <p:cTn id="73" dur="1" fill="hold">
                                          <p:stCondLst>
                                            <p:cond delay="0"/>
                                          </p:stCondLst>
                                        </p:cTn>
                                        <p:tgtEl>
                                          <p:spTgt spid="1155159"/>
                                        </p:tgtEl>
                                        <p:attrNameLst>
                                          <p:attrName>style.visibility</p:attrName>
                                        </p:attrNameLst>
                                      </p:cBhvr>
                                      <p:to>
                                        <p:strVal val="visible"/>
                                      </p:to>
                                    </p:set>
                                    <p:animEffect transition="in" filter="dissolve">
                                      <p:cBhvr>
                                        <p:cTn id="74" dur="500"/>
                                        <p:tgtEl>
                                          <p:spTgt spid="1155159"/>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1155160"/>
                                        </p:tgtEl>
                                        <p:attrNameLst>
                                          <p:attrName>style.visibility</p:attrName>
                                        </p:attrNameLst>
                                      </p:cBhvr>
                                      <p:to>
                                        <p:strVal val="visible"/>
                                      </p:to>
                                    </p:set>
                                    <p:animEffect transition="in" filter="dissolve">
                                      <p:cBhvr>
                                        <p:cTn id="77" dur="500"/>
                                        <p:tgtEl>
                                          <p:spTgt spid="1155160"/>
                                        </p:tgtEl>
                                      </p:cBhvr>
                                    </p:animEffect>
                                  </p:childTnLst>
                                </p:cTn>
                              </p:par>
                            </p:childTnLst>
                          </p:cTn>
                        </p:par>
                        <p:par>
                          <p:cTn id="78" fill="hold">
                            <p:stCondLst>
                              <p:cond delay="500"/>
                            </p:stCondLst>
                            <p:childTnLst>
                              <p:par>
                                <p:cTn id="79" presetID="9" presetClass="entr" presetSubtype="0" fill="hold" grpId="0" nodeType="afterEffect">
                                  <p:stCondLst>
                                    <p:cond delay="0"/>
                                  </p:stCondLst>
                                  <p:childTnLst>
                                    <p:set>
                                      <p:cBhvr>
                                        <p:cTn id="80" dur="1" fill="hold">
                                          <p:stCondLst>
                                            <p:cond delay="0"/>
                                          </p:stCondLst>
                                        </p:cTn>
                                        <p:tgtEl>
                                          <p:spTgt spid="1155156"/>
                                        </p:tgtEl>
                                        <p:attrNameLst>
                                          <p:attrName>style.visibility</p:attrName>
                                        </p:attrNameLst>
                                      </p:cBhvr>
                                      <p:to>
                                        <p:strVal val="visible"/>
                                      </p:to>
                                    </p:set>
                                    <p:animEffect transition="in" filter="dissolve">
                                      <p:cBhvr>
                                        <p:cTn id="81" dur="500"/>
                                        <p:tgtEl>
                                          <p:spTgt spid="1155156"/>
                                        </p:tgtEl>
                                      </p:cBhvr>
                                    </p:animEffect>
                                  </p:childTnLst>
                                </p:cTn>
                              </p:par>
                              <p:par>
                                <p:cTn id="82" presetID="9" presetClass="entr" presetSubtype="0" fill="hold" grpId="0" nodeType="withEffect">
                                  <p:stCondLst>
                                    <p:cond delay="0"/>
                                  </p:stCondLst>
                                  <p:childTnLst>
                                    <p:set>
                                      <p:cBhvr>
                                        <p:cTn id="83" dur="1" fill="hold">
                                          <p:stCondLst>
                                            <p:cond delay="0"/>
                                          </p:stCondLst>
                                        </p:cTn>
                                        <p:tgtEl>
                                          <p:spTgt spid="1155155"/>
                                        </p:tgtEl>
                                        <p:attrNameLst>
                                          <p:attrName>style.visibility</p:attrName>
                                        </p:attrNameLst>
                                      </p:cBhvr>
                                      <p:to>
                                        <p:strVal val="visible"/>
                                      </p:to>
                                    </p:set>
                                    <p:animEffect transition="in" filter="dissolve">
                                      <p:cBhvr>
                                        <p:cTn id="84" dur="500"/>
                                        <p:tgtEl>
                                          <p:spTgt spid="1155155"/>
                                        </p:tgtEl>
                                      </p:cBhvr>
                                    </p:animEffect>
                                  </p:childTnLst>
                                </p:cTn>
                              </p:par>
                            </p:childTnLst>
                          </p:cTn>
                        </p:par>
                        <p:par>
                          <p:cTn id="85" fill="hold">
                            <p:stCondLst>
                              <p:cond delay="1000"/>
                            </p:stCondLst>
                            <p:childTnLst>
                              <p:par>
                                <p:cTn id="86" presetID="9" presetClass="entr" presetSubtype="0" fill="hold" grpId="0" nodeType="afterEffect">
                                  <p:stCondLst>
                                    <p:cond delay="0"/>
                                  </p:stCondLst>
                                  <p:childTnLst>
                                    <p:set>
                                      <p:cBhvr>
                                        <p:cTn id="87" dur="1" fill="hold">
                                          <p:stCondLst>
                                            <p:cond delay="0"/>
                                          </p:stCondLst>
                                        </p:cTn>
                                        <p:tgtEl>
                                          <p:spTgt spid="1155162"/>
                                        </p:tgtEl>
                                        <p:attrNameLst>
                                          <p:attrName>style.visibility</p:attrName>
                                        </p:attrNameLst>
                                      </p:cBhvr>
                                      <p:to>
                                        <p:strVal val="visible"/>
                                      </p:to>
                                    </p:set>
                                    <p:animEffect transition="in" filter="dissolve">
                                      <p:cBhvr>
                                        <p:cTn id="88" dur="500"/>
                                        <p:tgtEl>
                                          <p:spTgt spid="1155162"/>
                                        </p:tgtEl>
                                      </p:cBhvr>
                                    </p:animEffect>
                                  </p:childTnLst>
                                </p:cTn>
                              </p:par>
                              <p:par>
                                <p:cTn id="89" presetID="9" presetClass="entr" presetSubtype="0" fill="hold" grpId="0" nodeType="withEffect">
                                  <p:stCondLst>
                                    <p:cond delay="0"/>
                                  </p:stCondLst>
                                  <p:childTnLst>
                                    <p:set>
                                      <p:cBhvr>
                                        <p:cTn id="90" dur="1" fill="hold">
                                          <p:stCondLst>
                                            <p:cond delay="0"/>
                                          </p:stCondLst>
                                        </p:cTn>
                                        <p:tgtEl>
                                          <p:spTgt spid="1155161"/>
                                        </p:tgtEl>
                                        <p:attrNameLst>
                                          <p:attrName>style.visibility</p:attrName>
                                        </p:attrNameLst>
                                      </p:cBhvr>
                                      <p:to>
                                        <p:strVal val="visible"/>
                                      </p:to>
                                    </p:set>
                                    <p:animEffect transition="in" filter="dissolve">
                                      <p:cBhvr>
                                        <p:cTn id="91" dur="500"/>
                                        <p:tgtEl>
                                          <p:spTgt spid="1155161"/>
                                        </p:tgtEl>
                                      </p:cBhvr>
                                    </p:animEffect>
                                  </p:childTnLst>
                                </p:cTn>
                              </p:par>
                            </p:childTnLst>
                          </p:cTn>
                        </p:par>
                      </p:childTnLst>
                    </p:cTn>
                  </p:par>
                  <p:par>
                    <p:cTn id="92" fill="hold">
                      <p:stCondLst>
                        <p:cond delay="indefinite"/>
                      </p:stCondLst>
                      <p:childTnLst>
                        <p:par>
                          <p:cTn id="93" fill="hold">
                            <p:stCondLst>
                              <p:cond delay="0"/>
                            </p:stCondLst>
                            <p:childTnLst>
                              <p:par>
                                <p:cTn id="94" presetID="9" presetClass="exit" presetSubtype="0" fill="hold" grpId="1" nodeType="clickEffect">
                                  <p:stCondLst>
                                    <p:cond delay="0"/>
                                  </p:stCondLst>
                                  <p:childTnLst>
                                    <p:animEffect transition="out" filter="dissolve">
                                      <p:cBhvr>
                                        <p:cTn id="95" dur="500"/>
                                        <p:tgtEl>
                                          <p:spTgt spid="1155159"/>
                                        </p:tgtEl>
                                      </p:cBhvr>
                                    </p:animEffect>
                                    <p:set>
                                      <p:cBhvr>
                                        <p:cTn id="96" dur="1" fill="hold">
                                          <p:stCondLst>
                                            <p:cond delay="499"/>
                                          </p:stCondLst>
                                        </p:cTn>
                                        <p:tgtEl>
                                          <p:spTgt spid="1155159"/>
                                        </p:tgtEl>
                                        <p:attrNameLst>
                                          <p:attrName>style.visibility</p:attrName>
                                        </p:attrNameLst>
                                      </p:cBhvr>
                                      <p:to>
                                        <p:strVal val="hidden"/>
                                      </p:to>
                                    </p:set>
                                  </p:childTnLst>
                                </p:cTn>
                              </p:par>
                              <p:par>
                                <p:cTn id="97" presetID="9" presetClass="exit" presetSubtype="0" fill="hold" grpId="1" nodeType="withEffect">
                                  <p:stCondLst>
                                    <p:cond delay="0"/>
                                  </p:stCondLst>
                                  <p:childTnLst>
                                    <p:animEffect transition="out" filter="dissolve">
                                      <p:cBhvr>
                                        <p:cTn id="98" dur="500"/>
                                        <p:tgtEl>
                                          <p:spTgt spid="1155160"/>
                                        </p:tgtEl>
                                      </p:cBhvr>
                                    </p:animEffect>
                                    <p:set>
                                      <p:cBhvr>
                                        <p:cTn id="99" dur="1" fill="hold">
                                          <p:stCondLst>
                                            <p:cond delay="499"/>
                                          </p:stCondLst>
                                        </p:cTn>
                                        <p:tgtEl>
                                          <p:spTgt spid="1155160"/>
                                        </p:tgtEl>
                                        <p:attrNameLst>
                                          <p:attrName>style.visibility</p:attrName>
                                        </p:attrNameLst>
                                      </p:cBhvr>
                                      <p:to>
                                        <p:strVal val="hidden"/>
                                      </p:to>
                                    </p:set>
                                  </p:childTnLst>
                                </p:cTn>
                              </p:par>
                              <p:par>
                                <p:cTn id="100" presetID="9" presetClass="exit" presetSubtype="0" fill="hold" grpId="1" nodeType="withEffect">
                                  <p:stCondLst>
                                    <p:cond delay="0"/>
                                  </p:stCondLst>
                                  <p:childTnLst>
                                    <p:animEffect transition="out" filter="dissolve">
                                      <p:cBhvr>
                                        <p:cTn id="101" dur="500"/>
                                        <p:tgtEl>
                                          <p:spTgt spid="1155161"/>
                                        </p:tgtEl>
                                      </p:cBhvr>
                                    </p:animEffect>
                                    <p:set>
                                      <p:cBhvr>
                                        <p:cTn id="102" dur="1" fill="hold">
                                          <p:stCondLst>
                                            <p:cond delay="499"/>
                                          </p:stCondLst>
                                        </p:cTn>
                                        <p:tgtEl>
                                          <p:spTgt spid="1155161"/>
                                        </p:tgtEl>
                                        <p:attrNameLst>
                                          <p:attrName>style.visibility</p:attrName>
                                        </p:attrNameLst>
                                      </p:cBhvr>
                                      <p:to>
                                        <p:strVal val="hidden"/>
                                      </p:to>
                                    </p:set>
                                  </p:childTnLst>
                                </p:cTn>
                              </p:par>
                              <p:par>
                                <p:cTn id="103" presetID="9" presetClass="exit" presetSubtype="0" fill="hold" grpId="1" nodeType="withEffect">
                                  <p:stCondLst>
                                    <p:cond delay="0"/>
                                  </p:stCondLst>
                                  <p:childTnLst>
                                    <p:animEffect transition="out" filter="dissolve">
                                      <p:cBhvr>
                                        <p:cTn id="104" dur="500"/>
                                        <p:tgtEl>
                                          <p:spTgt spid="1155162"/>
                                        </p:tgtEl>
                                      </p:cBhvr>
                                    </p:animEffect>
                                    <p:set>
                                      <p:cBhvr>
                                        <p:cTn id="105" dur="1" fill="hold">
                                          <p:stCondLst>
                                            <p:cond delay="499"/>
                                          </p:stCondLst>
                                        </p:cTn>
                                        <p:tgtEl>
                                          <p:spTgt spid="1155162"/>
                                        </p:tgtEl>
                                        <p:attrNameLst>
                                          <p:attrName>style.visibility</p:attrName>
                                        </p:attrNameLst>
                                      </p:cBhvr>
                                      <p:to>
                                        <p:strVal val="hidden"/>
                                      </p:to>
                                    </p:set>
                                  </p:childTnLst>
                                </p:cTn>
                              </p:par>
                              <p:par>
                                <p:cTn id="106" presetID="9" presetClass="exit" presetSubtype="0" fill="hold" grpId="1" nodeType="withEffect">
                                  <p:stCondLst>
                                    <p:cond delay="0"/>
                                  </p:stCondLst>
                                  <p:childTnLst>
                                    <p:animEffect transition="out" filter="dissolve">
                                      <p:cBhvr>
                                        <p:cTn id="107" dur="500"/>
                                        <p:tgtEl>
                                          <p:spTgt spid="1155155"/>
                                        </p:tgtEl>
                                      </p:cBhvr>
                                    </p:animEffect>
                                    <p:set>
                                      <p:cBhvr>
                                        <p:cTn id="108" dur="1" fill="hold">
                                          <p:stCondLst>
                                            <p:cond delay="499"/>
                                          </p:stCondLst>
                                        </p:cTn>
                                        <p:tgtEl>
                                          <p:spTgt spid="1155155"/>
                                        </p:tgtEl>
                                        <p:attrNameLst>
                                          <p:attrName>style.visibility</p:attrName>
                                        </p:attrNameLst>
                                      </p:cBhvr>
                                      <p:to>
                                        <p:strVal val="hidden"/>
                                      </p:to>
                                    </p:set>
                                  </p:childTnLst>
                                </p:cTn>
                              </p:par>
                              <p:par>
                                <p:cTn id="109" presetID="9" presetClass="exit" presetSubtype="0" fill="hold" grpId="1" nodeType="withEffect">
                                  <p:stCondLst>
                                    <p:cond delay="0"/>
                                  </p:stCondLst>
                                  <p:childTnLst>
                                    <p:animEffect transition="out" filter="dissolve">
                                      <p:cBhvr>
                                        <p:cTn id="110" dur="500"/>
                                        <p:tgtEl>
                                          <p:spTgt spid="1155156"/>
                                        </p:tgtEl>
                                      </p:cBhvr>
                                    </p:animEffect>
                                    <p:set>
                                      <p:cBhvr>
                                        <p:cTn id="111" dur="1" fill="hold">
                                          <p:stCondLst>
                                            <p:cond delay="499"/>
                                          </p:stCondLst>
                                        </p:cTn>
                                        <p:tgtEl>
                                          <p:spTgt spid="1155156"/>
                                        </p:tgtEl>
                                        <p:attrNameLst>
                                          <p:attrName>style.visibility</p:attrName>
                                        </p:attrNameLst>
                                      </p:cBhvr>
                                      <p:to>
                                        <p:strVal val="hidden"/>
                                      </p:to>
                                    </p:set>
                                  </p:childTnLst>
                                </p:cTn>
                              </p:par>
                              <p:par>
                                <p:cTn id="112" presetID="9" presetClass="entr" presetSubtype="0" fill="hold" grpId="0" nodeType="withEffect">
                                  <p:stCondLst>
                                    <p:cond delay="0"/>
                                  </p:stCondLst>
                                  <p:childTnLst>
                                    <p:set>
                                      <p:cBhvr>
                                        <p:cTn id="113" dur="1" fill="hold">
                                          <p:stCondLst>
                                            <p:cond delay="0"/>
                                          </p:stCondLst>
                                        </p:cTn>
                                        <p:tgtEl>
                                          <p:spTgt spid="1155157"/>
                                        </p:tgtEl>
                                        <p:attrNameLst>
                                          <p:attrName>style.visibility</p:attrName>
                                        </p:attrNameLst>
                                      </p:cBhvr>
                                      <p:to>
                                        <p:strVal val="visible"/>
                                      </p:to>
                                    </p:set>
                                    <p:animEffect transition="in" filter="dissolve">
                                      <p:cBhvr>
                                        <p:cTn id="114" dur="500"/>
                                        <p:tgtEl>
                                          <p:spTgt spid="1155157"/>
                                        </p:tgtEl>
                                      </p:cBhvr>
                                    </p:animEffect>
                                  </p:childTnLst>
                                </p:cTn>
                              </p:par>
                              <p:par>
                                <p:cTn id="115" presetID="9" presetClass="entr" presetSubtype="0" fill="hold" grpId="0" nodeType="withEffect">
                                  <p:stCondLst>
                                    <p:cond delay="0"/>
                                  </p:stCondLst>
                                  <p:childTnLst>
                                    <p:set>
                                      <p:cBhvr>
                                        <p:cTn id="116" dur="1" fill="hold">
                                          <p:stCondLst>
                                            <p:cond delay="0"/>
                                          </p:stCondLst>
                                        </p:cTn>
                                        <p:tgtEl>
                                          <p:spTgt spid="1155158"/>
                                        </p:tgtEl>
                                        <p:attrNameLst>
                                          <p:attrName>style.visibility</p:attrName>
                                        </p:attrNameLst>
                                      </p:cBhvr>
                                      <p:to>
                                        <p:strVal val="visible"/>
                                      </p:to>
                                    </p:set>
                                    <p:animEffect transition="in" filter="dissolve">
                                      <p:cBhvr>
                                        <p:cTn id="117" dur="500"/>
                                        <p:tgtEl>
                                          <p:spTgt spid="1155158"/>
                                        </p:tgtEl>
                                      </p:cBhvr>
                                    </p:animEffect>
                                  </p:childTnLst>
                                </p:cTn>
                              </p:par>
                            </p:childTnLst>
                          </p:cTn>
                        </p:par>
                        <p:par>
                          <p:cTn id="118" fill="hold">
                            <p:stCondLst>
                              <p:cond delay="500"/>
                            </p:stCondLst>
                            <p:childTnLst>
                              <p:par>
                                <p:cTn id="119" presetID="9" presetClass="entr" presetSubtype="0" fill="hold" grpId="0" nodeType="afterEffect">
                                  <p:stCondLst>
                                    <p:cond delay="0"/>
                                  </p:stCondLst>
                                  <p:childTnLst>
                                    <p:set>
                                      <p:cBhvr>
                                        <p:cTn id="120" dur="1" fill="hold">
                                          <p:stCondLst>
                                            <p:cond delay="0"/>
                                          </p:stCondLst>
                                        </p:cTn>
                                        <p:tgtEl>
                                          <p:spTgt spid="1155168"/>
                                        </p:tgtEl>
                                        <p:attrNameLst>
                                          <p:attrName>style.visibility</p:attrName>
                                        </p:attrNameLst>
                                      </p:cBhvr>
                                      <p:to>
                                        <p:strVal val="visible"/>
                                      </p:to>
                                    </p:set>
                                    <p:animEffect transition="in" filter="dissolve">
                                      <p:cBhvr>
                                        <p:cTn id="121" dur="500"/>
                                        <p:tgtEl>
                                          <p:spTgt spid="1155168"/>
                                        </p:tgtEl>
                                      </p:cBhvr>
                                    </p:animEffect>
                                  </p:childTnLst>
                                </p:cTn>
                              </p:par>
                              <p:par>
                                <p:cTn id="122" presetID="9" presetClass="entr" presetSubtype="0" fill="hold" grpId="0" nodeType="withEffect">
                                  <p:stCondLst>
                                    <p:cond delay="0"/>
                                  </p:stCondLst>
                                  <p:childTnLst>
                                    <p:set>
                                      <p:cBhvr>
                                        <p:cTn id="123" dur="1" fill="hold">
                                          <p:stCondLst>
                                            <p:cond delay="0"/>
                                          </p:stCondLst>
                                        </p:cTn>
                                        <p:tgtEl>
                                          <p:spTgt spid="1155167"/>
                                        </p:tgtEl>
                                        <p:attrNameLst>
                                          <p:attrName>style.visibility</p:attrName>
                                        </p:attrNameLst>
                                      </p:cBhvr>
                                      <p:to>
                                        <p:strVal val="visible"/>
                                      </p:to>
                                    </p:set>
                                    <p:animEffect transition="in" filter="dissolve">
                                      <p:cBhvr>
                                        <p:cTn id="124" dur="500"/>
                                        <p:tgtEl>
                                          <p:spTgt spid="1155167"/>
                                        </p:tgtEl>
                                      </p:cBhvr>
                                    </p:animEffect>
                                  </p:childTnLst>
                                </p:cTn>
                              </p:par>
                            </p:childTnLst>
                          </p:cTn>
                        </p:par>
                        <p:par>
                          <p:cTn id="125" fill="hold">
                            <p:stCondLst>
                              <p:cond delay="1000"/>
                            </p:stCondLst>
                            <p:childTnLst>
                              <p:par>
                                <p:cTn id="126" presetID="9" presetClass="entr" presetSubtype="0" fill="hold" grpId="0" nodeType="afterEffect">
                                  <p:stCondLst>
                                    <p:cond delay="0"/>
                                  </p:stCondLst>
                                  <p:childTnLst>
                                    <p:set>
                                      <p:cBhvr>
                                        <p:cTn id="127" dur="1" fill="hold">
                                          <p:stCondLst>
                                            <p:cond delay="0"/>
                                          </p:stCondLst>
                                        </p:cTn>
                                        <p:tgtEl>
                                          <p:spTgt spid="1155164"/>
                                        </p:tgtEl>
                                        <p:attrNameLst>
                                          <p:attrName>style.visibility</p:attrName>
                                        </p:attrNameLst>
                                      </p:cBhvr>
                                      <p:to>
                                        <p:strVal val="visible"/>
                                      </p:to>
                                    </p:set>
                                    <p:animEffect transition="in" filter="dissolve">
                                      <p:cBhvr>
                                        <p:cTn id="128" dur="500"/>
                                        <p:tgtEl>
                                          <p:spTgt spid="1155164"/>
                                        </p:tgtEl>
                                      </p:cBhvr>
                                    </p:animEffect>
                                  </p:childTnLst>
                                </p:cTn>
                              </p:par>
                              <p:par>
                                <p:cTn id="129" presetID="9" presetClass="entr" presetSubtype="0" fill="hold" grpId="0" nodeType="withEffect">
                                  <p:stCondLst>
                                    <p:cond delay="0"/>
                                  </p:stCondLst>
                                  <p:childTnLst>
                                    <p:set>
                                      <p:cBhvr>
                                        <p:cTn id="130" dur="1" fill="hold">
                                          <p:stCondLst>
                                            <p:cond delay="0"/>
                                          </p:stCondLst>
                                        </p:cTn>
                                        <p:tgtEl>
                                          <p:spTgt spid="1155163"/>
                                        </p:tgtEl>
                                        <p:attrNameLst>
                                          <p:attrName>style.visibility</p:attrName>
                                        </p:attrNameLst>
                                      </p:cBhvr>
                                      <p:to>
                                        <p:strVal val="visible"/>
                                      </p:to>
                                    </p:set>
                                    <p:animEffect transition="in" filter="dissolve">
                                      <p:cBhvr>
                                        <p:cTn id="131" dur="500"/>
                                        <p:tgtEl>
                                          <p:spTgt spid="1155163"/>
                                        </p:tgtEl>
                                      </p:cBhvr>
                                    </p:animEffect>
                                  </p:childTnLst>
                                </p:cTn>
                              </p:par>
                            </p:childTnLst>
                          </p:cTn>
                        </p:par>
                      </p:childTnLst>
                    </p:cTn>
                  </p:par>
                  <p:par>
                    <p:cTn id="132" fill="hold">
                      <p:stCondLst>
                        <p:cond delay="indefinite"/>
                      </p:stCondLst>
                      <p:childTnLst>
                        <p:par>
                          <p:cTn id="133" fill="hold">
                            <p:stCondLst>
                              <p:cond delay="0"/>
                            </p:stCondLst>
                            <p:childTnLst>
                              <p:par>
                                <p:cTn id="134" presetID="9" presetClass="exit" presetSubtype="0" fill="hold" grpId="1" nodeType="clickEffect">
                                  <p:stCondLst>
                                    <p:cond delay="0"/>
                                  </p:stCondLst>
                                  <p:childTnLst>
                                    <p:animEffect transition="out" filter="dissolve">
                                      <p:cBhvr>
                                        <p:cTn id="135" dur="500"/>
                                        <p:tgtEl>
                                          <p:spTgt spid="1155157"/>
                                        </p:tgtEl>
                                      </p:cBhvr>
                                    </p:animEffect>
                                    <p:set>
                                      <p:cBhvr>
                                        <p:cTn id="136" dur="1" fill="hold">
                                          <p:stCondLst>
                                            <p:cond delay="499"/>
                                          </p:stCondLst>
                                        </p:cTn>
                                        <p:tgtEl>
                                          <p:spTgt spid="1155157"/>
                                        </p:tgtEl>
                                        <p:attrNameLst>
                                          <p:attrName>style.visibility</p:attrName>
                                        </p:attrNameLst>
                                      </p:cBhvr>
                                      <p:to>
                                        <p:strVal val="hidden"/>
                                      </p:to>
                                    </p:set>
                                  </p:childTnLst>
                                </p:cTn>
                              </p:par>
                              <p:par>
                                <p:cTn id="137" presetID="9" presetClass="exit" presetSubtype="0" fill="hold" grpId="1" nodeType="withEffect">
                                  <p:stCondLst>
                                    <p:cond delay="0"/>
                                  </p:stCondLst>
                                  <p:childTnLst>
                                    <p:animEffect transition="out" filter="dissolve">
                                      <p:cBhvr>
                                        <p:cTn id="138" dur="500"/>
                                        <p:tgtEl>
                                          <p:spTgt spid="1155158"/>
                                        </p:tgtEl>
                                      </p:cBhvr>
                                    </p:animEffect>
                                    <p:set>
                                      <p:cBhvr>
                                        <p:cTn id="139" dur="1" fill="hold">
                                          <p:stCondLst>
                                            <p:cond delay="499"/>
                                          </p:stCondLst>
                                        </p:cTn>
                                        <p:tgtEl>
                                          <p:spTgt spid="1155158"/>
                                        </p:tgtEl>
                                        <p:attrNameLst>
                                          <p:attrName>style.visibility</p:attrName>
                                        </p:attrNameLst>
                                      </p:cBhvr>
                                      <p:to>
                                        <p:strVal val="hidden"/>
                                      </p:to>
                                    </p:set>
                                  </p:childTnLst>
                                </p:cTn>
                              </p:par>
                              <p:par>
                                <p:cTn id="140" presetID="9" presetClass="exit" presetSubtype="0" fill="hold" grpId="1" nodeType="withEffect">
                                  <p:stCondLst>
                                    <p:cond delay="0"/>
                                  </p:stCondLst>
                                  <p:childTnLst>
                                    <p:animEffect transition="out" filter="dissolve">
                                      <p:cBhvr>
                                        <p:cTn id="141" dur="500"/>
                                        <p:tgtEl>
                                          <p:spTgt spid="1155168"/>
                                        </p:tgtEl>
                                      </p:cBhvr>
                                    </p:animEffect>
                                    <p:set>
                                      <p:cBhvr>
                                        <p:cTn id="142" dur="1" fill="hold">
                                          <p:stCondLst>
                                            <p:cond delay="499"/>
                                          </p:stCondLst>
                                        </p:cTn>
                                        <p:tgtEl>
                                          <p:spTgt spid="1155168"/>
                                        </p:tgtEl>
                                        <p:attrNameLst>
                                          <p:attrName>style.visibility</p:attrName>
                                        </p:attrNameLst>
                                      </p:cBhvr>
                                      <p:to>
                                        <p:strVal val="hidden"/>
                                      </p:to>
                                    </p:set>
                                  </p:childTnLst>
                                </p:cTn>
                              </p:par>
                              <p:par>
                                <p:cTn id="143" presetID="9" presetClass="exit" presetSubtype="0" fill="hold" grpId="1" nodeType="withEffect">
                                  <p:stCondLst>
                                    <p:cond delay="0"/>
                                  </p:stCondLst>
                                  <p:childTnLst>
                                    <p:animEffect transition="out" filter="dissolve">
                                      <p:cBhvr>
                                        <p:cTn id="144" dur="500"/>
                                        <p:tgtEl>
                                          <p:spTgt spid="1155167"/>
                                        </p:tgtEl>
                                      </p:cBhvr>
                                    </p:animEffect>
                                    <p:set>
                                      <p:cBhvr>
                                        <p:cTn id="145" dur="1" fill="hold">
                                          <p:stCondLst>
                                            <p:cond delay="499"/>
                                          </p:stCondLst>
                                        </p:cTn>
                                        <p:tgtEl>
                                          <p:spTgt spid="1155167"/>
                                        </p:tgtEl>
                                        <p:attrNameLst>
                                          <p:attrName>style.visibility</p:attrName>
                                        </p:attrNameLst>
                                      </p:cBhvr>
                                      <p:to>
                                        <p:strVal val="hidden"/>
                                      </p:to>
                                    </p:set>
                                  </p:childTnLst>
                                </p:cTn>
                              </p:par>
                              <p:par>
                                <p:cTn id="146" presetID="9" presetClass="exit" presetSubtype="0" fill="hold" grpId="1" nodeType="withEffect">
                                  <p:stCondLst>
                                    <p:cond delay="0"/>
                                  </p:stCondLst>
                                  <p:childTnLst>
                                    <p:animEffect transition="out" filter="dissolve">
                                      <p:cBhvr>
                                        <p:cTn id="147" dur="500"/>
                                        <p:tgtEl>
                                          <p:spTgt spid="1155164"/>
                                        </p:tgtEl>
                                      </p:cBhvr>
                                    </p:animEffect>
                                    <p:set>
                                      <p:cBhvr>
                                        <p:cTn id="148" dur="1" fill="hold">
                                          <p:stCondLst>
                                            <p:cond delay="499"/>
                                          </p:stCondLst>
                                        </p:cTn>
                                        <p:tgtEl>
                                          <p:spTgt spid="1155164"/>
                                        </p:tgtEl>
                                        <p:attrNameLst>
                                          <p:attrName>style.visibility</p:attrName>
                                        </p:attrNameLst>
                                      </p:cBhvr>
                                      <p:to>
                                        <p:strVal val="hidden"/>
                                      </p:to>
                                    </p:set>
                                  </p:childTnLst>
                                </p:cTn>
                              </p:par>
                              <p:par>
                                <p:cTn id="149" presetID="9" presetClass="exit" presetSubtype="0" fill="hold" grpId="1" nodeType="withEffect">
                                  <p:stCondLst>
                                    <p:cond delay="0"/>
                                  </p:stCondLst>
                                  <p:childTnLst>
                                    <p:animEffect transition="out" filter="dissolve">
                                      <p:cBhvr>
                                        <p:cTn id="150" dur="500"/>
                                        <p:tgtEl>
                                          <p:spTgt spid="1155163"/>
                                        </p:tgtEl>
                                      </p:cBhvr>
                                    </p:animEffect>
                                    <p:set>
                                      <p:cBhvr>
                                        <p:cTn id="151" dur="1" fill="hold">
                                          <p:stCondLst>
                                            <p:cond delay="499"/>
                                          </p:stCondLst>
                                        </p:cTn>
                                        <p:tgtEl>
                                          <p:spTgt spid="1155163"/>
                                        </p:tgtEl>
                                        <p:attrNameLst>
                                          <p:attrName>style.visibility</p:attrName>
                                        </p:attrNameLst>
                                      </p:cBhvr>
                                      <p:to>
                                        <p:strVal val="hidden"/>
                                      </p:to>
                                    </p:set>
                                  </p:childTnLst>
                                </p:cTn>
                              </p:par>
                              <p:par>
                                <p:cTn id="152" presetID="9" presetClass="entr" presetSubtype="0" fill="hold" grpId="0" nodeType="withEffect">
                                  <p:stCondLst>
                                    <p:cond delay="0"/>
                                  </p:stCondLst>
                                  <p:childTnLst>
                                    <p:set>
                                      <p:cBhvr>
                                        <p:cTn id="153" dur="1" fill="hold">
                                          <p:stCondLst>
                                            <p:cond delay="0"/>
                                          </p:stCondLst>
                                        </p:cTn>
                                        <p:tgtEl>
                                          <p:spTgt spid="1155166"/>
                                        </p:tgtEl>
                                        <p:attrNameLst>
                                          <p:attrName>style.visibility</p:attrName>
                                        </p:attrNameLst>
                                      </p:cBhvr>
                                      <p:to>
                                        <p:strVal val="visible"/>
                                      </p:to>
                                    </p:set>
                                    <p:animEffect transition="in" filter="dissolve">
                                      <p:cBhvr>
                                        <p:cTn id="154" dur="500"/>
                                        <p:tgtEl>
                                          <p:spTgt spid="1155166"/>
                                        </p:tgtEl>
                                      </p:cBhvr>
                                    </p:animEffect>
                                  </p:childTnLst>
                                </p:cTn>
                              </p:par>
                              <p:par>
                                <p:cTn id="155" presetID="9" presetClass="entr" presetSubtype="0" fill="hold" grpId="0" nodeType="withEffect">
                                  <p:stCondLst>
                                    <p:cond delay="0"/>
                                  </p:stCondLst>
                                  <p:childTnLst>
                                    <p:set>
                                      <p:cBhvr>
                                        <p:cTn id="156" dur="1" fill="hold">
                                          <p:stCondLst>
                                            <p:cond delay="0"/>
                                          </p:stCondLst>
                                        </p:cTn>
                                        <p:tgtEl>
                                          <p:spTgt spid="1155165"/>
                                        </p:tgtEl>
                                        <p:attrNameLst>
                                          <p:attrName>style.visibility</p:attrName>
                                        </p:attrNameLst>
                                      </p:cBhvr>
                                      <p:to>
                                        <p:strVal val="visible"/>
                                      </p:to>
                                    </p:set>
                                    <p:animEffect transition="in" filter="dissolve">
                                      <p:cBhvr>
                                        <p:cTn id="157" dur="500"/>
                                        <p:tgtEl>
                                          <p:spTgt spid="1155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5151" grpId="0" animBg="1"/>
      <p:bldP spid="1155151" grpId="1" animBg="1"/>
      <p:bldP spid="1155152" grpId="0" animBg="1"/>
      <p:bldP spid="1155152" grpId="1" animBg="1"/>
      <p:bldP spid="1155153" grpId="0" animBg="1"/>
      <p:bldP spid="1155153" grpId="1" animBg="1"/>
      <p:bldP spid="1155154" grpId="0" animBg="1"/>
      <p:bldP spid="1155154" grpId="1" animBg="1"/>
      <p:bldP spid="1155155" grpId="0" animBg="1"/>
      <p:bldP spid="1155155" grpId="1" animBg="1"/>
      <p:bldP spid="1155156" grpId="0" animBg="1"/>
      <p:bldP spid="1155156" grpId="1" animBg="1"/>
      <p:bldP spid="1155157" grpId="0" animBg="1"/>
      <p:bldP spid="1155157" grpId="1" animBg="1"/>
      <p:bldP spid="1155158" grpId="0" animBg="1"/>
      <p:bldP spid="1155158" grpId="1" animBg="1"/>
      <p:bldP spid="1155159" grpId="0" animBg="1"/>
      <p:bldP spid="1155159" grpId="1" animBg="1"/>
      <p:bldP spid="1155160" grpId="0" animBg="1"/>
      <p:bldP spid="1155160" grpId="1" animBg="1"/>
      <p:bldP spid="1155161" grpId="0" animBg="1"/>
      <p:bldP spid="1155161" grpId="1" animBg="1"/>
      <p:bldP spid="1155162" grpId="0" animBg="1"/>
      <p:bldP spid="1155162" grpId="1" animBg="1"/>
      <p:bldP spid="1155163" grpId="0" animBg="1"/>
      <p:bldP spid="1155163" grpId="1" animBg="1"/>
      <p:bldP spid="1155164" grpId="0" animBg="1"/>
      <p:bldP spid="1155164" grpId="1" animBg="1"/>
      <p:bldP spid="1155165" grpId="0" animBg="1"/>
      <p:bldP spid="1155166" grpId="0" animBg="1"/>
      <p:bldP spid="1155167" grpId="0" animBg="1"/>
      <p:bldP spid="1155167" grpId="1" animBg="1"/>
      <p:bldP spid="1155168" grpId="0" animBg="1"/>
      <p:bldP spid="1155168" grpId="1" animBg="1"/>
      <p:bldP spid="1155169" grpId="0" animBg="1"/>
      <p:bldP spid="1155169" grpId="1" animBg="1"/>
      <p:bldP spid="1155170" grpId="0" animBg="1"/>
      <p:bldP spid="1155170" grpId="1" animBg="1"/>
      <p:bldP spid="1155171" grpId="0" animBg="1"/>
      <p:bldP spid="1155171" grpId="1" animBg="1"/>
      <p:bldP spid="1155172" grpId="0" animBg="1"/>
      <p:bldP spid="1155172" grpId="1" animBg="1"/>
      <p:bldP spid="1155173" grpId="0" animBg="1"/>
      <p:bldP spid="1155173" grpId="1" animBg="1"/>
      <p:bldP spid="1155174" grpId="0" animBg="1"/>
      <p:bldP spid="1155174"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609660" y="2189651"/>
            <a:ext cx="10982572" cy="1985544"/>
          </a:xfrm>
          <a:prstGeom prst="rect">
            <a:avLst/>
          </a:prstGeom>
          <a:noFill/>
        </p:spPr>
        <p:txBody>
          <a:bodyPr wrap="square" rtlCol="0">
            <a:spAutoFit/>
          </a:bodyPr>
          <a:lstStyle/>
          <a:p>
            <a:pPr defTabSz="457200"/>
            <a:r>
              <a:rPr lang="en-US" sz="4000" dirty="0">
                <a:solidFill>
                  <a:schemeClr val="bg1"/>
                </a:solidFill>
                <a:latin typeface="Arial Black" panose="020B0A04020102020204" pitchFamily="34" charset="0"/>
              </a:rPr>
              <a:t>What Mentors Have Taught Us About Commissioning and Design</a:t>
            </a:r>
          </a:p>
          <a:p>
            <a:pPr>
              <a:lnSpc>
                <a:spcPct val="150000"/>
              </a:lnSpc>
            </a:pPr>
            <a:endParaRPr lang="en-US" sz="3200" b="1" dirty="0">
              <a:solidFill>
                <a:schemeClr val="bg1"/>
              </a:solidFill>
              <a:latin typeface="+mj-lt"/>
              <a:ea typeface="Helvetica Neue LT Std 73 Bold Extended" charset="0"/>
              <a:cs typeface="Helvetica Neue LT Std 73 Bold Extended" charset="0"/>
            </a:endParaRPr>
          </a:p>
        </p:txBody>
      </p:sp>
    </p:spTree>
    <p:extLst>
      <p:ext uri="{BB962C8B-B14F-4D97-AF65-F5344CB8AC3E}">
        <p14:creationId xmlns:p14="http://schemas.microsoft.com/office/powerpoint/2010/main" val="34111269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6114" name="Rectangle 18"/>
          <p:cNvSpPr>
            <a:spLocks noGrp="1" noChangeArrowheads="1"/>
          </p:cNvSpPr>
          <p:nvPr>
            <p:ph type="title"/>
          </p:nvPr>
        </p:nvSpPr>
        <p:spPr/>
        <p:txBody>
          <a:bodyPr/>
          <a:lstStyle/>
          <a:p>
            <a:r>
              <a:rPr lang="en-US"/>
              <a:t>A Typical One Pipe Pneumatic Control System</a:t>
            </a:r>
          </a:p>
        </p:txBody>
      </p:sp>
      <p:sp>
        <p:nvSpPr>
          <p:cNvPr id="1156098" name="Rectangle 2"/>
          <p:cNvSpPr>
            <a:spLocks noChangeArrowheads="1"/>
          </p:cNvSpPr>
          <p:nvPr/>
        </p:nvSpPr>
        <p:spPr bwMode="auto">
          <a:xfrm>
            <a:off x="3946526" y="3063876"/>
            <a:ext cx="92075" cy="365125"/>
          </a:xfrm>
          <a:prstGeom prst="rect">
            <a:avLst/>
          </a:prstGeom>
          <a:gradFill rotWithShape="1">
            <a:gsLst>
              <a:gs pos="0">
                <a:srgbClr val="0000FF"/>
              </a:gs>
              <a:gs pos="100000">
                <a:srgbClr val="0000FF">
                  <a:gamma/>
                  <a:shade val="60784"/>
                  <a:invGamma/>
                  <a:alpha val="10001"/>
                </a:srgbClr>
              </a:gs>
            </a:gsLst>
            <a:lin ang="0" scaled="1"/>
          </a:gradFill>
          <a:ln w="38100" algn="ctr">
            <a:noFill/>
            <a:miter lim="800000"/>
            <a:headEnd/>
            <a:tailEnd/>
          </a:ln>
          <a:effectLst/>
        </p:spPr>
        <p:txBody>
          <a:bodyPr wrap="none" anchor="ctr"/>
          <a:lstStyle/>
          <a:p>
            <a:endParaRPr lang="en-US" sz="1800"/>
          </a:p>
        </p:txBody>
      </p:sp>
      <p:sp>
        <p:nvSpPr>
          <p:cNvPr id="1156099" name="Rectangle 3"/>
          <p:cNvSpPr>
            <a:spLocks noChangeArrowheads="1"/>
          </p:cNvSpPr>
          <p:nvPr/>
        </p:nvSpPr>
        <p:spPr bwMode="auto">
          <a:xfrm>
            <a:off x="3717926" y="4708525"/>
            <a:ext cx="1279525" cy="1555750"/>
          </a:xfrm>
          <a:prstGeom prst="rect">
            <a:avLst/>
          </a:prstGeom>
          <a:solidFill>
            <a:srgbClr val="C0C0C0"/>
          </a:solidFill>
          <a:ln w="9525">
            <a:solidFill>
              <a:schemeClr val="tx1"/>
            </a:solidFill>
            <a:miter lim="800000"/>
            <a:headEnd/>
            <a:tailEnd/>
          </a:ln>
          <a:effectLst/>
        </p:spPr>
        <p:txBody>
          <a:bodyPr wrap="none" anchor="ctr"/>
          <a:lstStyle/>
          <a:p>
            <a:endParaRPr lang="en-US" sz="1800"/>
          </a:p>
        </p:txBody>
      </p:sp>
      <p:grpSp>
        <p:nvGrpSpPr>
          <p:cNvPr id="2" name="Group 4"/>
          <p:cNvGrpSpPr>
            <a:grpSpLocks/>
          </p:cNvGrpSpPr>
          <p:nvPr/>
        </p:nvGrpSpPr>
        <p:grpSpPr bwMode="auto">
          <a:xfrm>
            <a:off x="4175126" y="4664075"/>
            <a:ext cx="365125" cy="730250"/>
            <a:chOff x="1670" y="2938"/>
            <a:chExt cx="230" cy="460"/>
          </a:xfrm>
        </p:grpSpPr>
        <p:sp>
          <p:nvSpPr>
            <p:cNvPr id="1156101" name="AutoShape 5"/>
            <p:cNvSpPr>
              <a:spLocks noChangeArrowheads="1"/>
            </p:cNvSpPr>
            <p:nvPr/>
          </p:nvSpPr>
          <p:spPr bwMode="auto">
            <a:xfrm>
              <a:off x="1670" y="3305"/>
              <a:ext cx="230" cy="93"/>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chemeClr val="bg1"/>
            </a:solidFill>
            <a:ln w="38100" algn="ctr">
              <a:noFill/>
              <a:miter lim="800000"/>
              <a:headEnd/>
              <a:tailEnd/>
            </a:ln>
            <a:effectLst/>
          </p:spPr>
          <p:txBody>
            <a:bodyPr wrap="none" anchor="ctr"/>
            <a:lstStyle/>
            <a:p>
              <a:endParaRPr lang="en-US" sz="1800"/>
            </a:p>
          </p:txBody>
        </p:sp>
        <p:sp>
          <p:nvSpPr>
            <p:cNvPr id="1156102" name="Rectangle 6"/>
            <p:cNvSpPr>
              <a:spLocks noChangeArrowheads="1"/>
            </p:cNvSpPr>
            <p:nvPr/>
          </p:nvSpPr>
          <p:spPr bwMode="auto">
            <a:xfrm rot="-5400000">
              <a:off x="1598" y="3010"/>
              <a:ext cx="374" cy="230"/>
            </a:xfrm>
            <a:prstGeom prst="rect">
              <a:avLst/>
            </a:prstGeom>
            <a:solidFill>
              <a:schemeClr val="bg1"/>
            </a:solidFill>
            <a:ln w="38100" algn="ctr">
              <a:noFill/>
              <a:miter lim="800000"/>
              <a:headEnd/>
              <a:tailEnd/>
            </a:ln>
            <a:effectLst/>
          </p:spPr>
          <p:txBody>
            <a:bodyPr wrap="none" anchor="ctr"/>
            <a:lstStyle/>
            <a:p>
              <a:endParaRPr lang="en-US" sz="1800"/>
            </a:p>
          </p:txBody>
        </p:sp>
      </p:grpSp>
      <p:sp>
        <p:nvSpPr>
          <p:cNvPr id="1156104" name="Line 8"/>
          <p:cNvSpPr>
            <a:spLocks noChangeShapeType="1"/>
          </p:cNvSpPr>
          <p:nvPr/>
        </p:nvSpPr>
        <p:spPr bwMode="auto">
          <a:xfrm flipV="1">
            <a:off x="8289925" y="2651125"/>
            <a:ext cx="0" cy="1189038"/>
          </a:xfrm>
          <a:prstGeom prst="line">
            <a:avLst/>
          </a:prstGeom>
          <a:noFill/>
          <a:ln w="38100">
            <a:solidFill>
              <a:srgbClr val="808080"/>
            </a:solidFill>
            <a:round/>
            <a:headEnd/>
            <a:tailEnd/>
          </a:ln>
          <a:effectLst/>
        </p:spPr>
        <p:txBody>
          <a:bodyPr anchor="ctr"/>
          <a:lstStyle/>
          <a:p>
            <a:endParaRPr lang="en-US" sz="1800"/>
          </a:p>
        </p:txBody>
      </p:sp>
      <p:sp>
        <p:nvSpPr>
          <p:cNvPr id="1156105" name="Line 9"/>
          <p:cNvSpPr>
            <a:spLocks noChangeShapeType="1"/>
          </p:cNvSpPr>
          <p:nvPr/>
        </p:nvSpPr>
        <p:spPr bwMode="auto">
          <a:xfrm flipV="1">
            <a:off x="8474076" y="2651125"/>
            <a:ext cx="136525" cy="1189038"/>
          </a:xfrm>
          <a:prstGeom prst="line">
            <a:avLst/>
          </a:prstGeom>
          <a:noFill/>
          <a:ln w="38100">
            <a:solidFill>
              <a:srgbClr val="808080"/>
            </a:solidFill>
            <a:round/>
            <a:headEnd/>
            <a:tailEnd/>
          </a:ln>
          <a:effectLst/>
        </p:spPr>
        <p:txBody>
          <a:bodyPr anchor="ctr"/>
          <a:lstStyle/>
          <a:p>
            <a:endParaRPr lang="en-US" sz="1800"/>
          </a:p>
        </p:txBody>
      </p:sp>
      <p:sp>
        <p:nvSpPr>
          <p:cNvPr id="1156106" name="Line 10"/>
          <p:cNvSpPr>
            <a:spLocks noChangeShapeType="1"/>
          </p:cNvSpPr>
          <p:nvPr/>
        </p:nvSpPr>
        <p:spPr bwMode="auto">
          <a:xfrm flipV="1">
            <a:off x="8793163" y="2651125"/>
            <a:ext cx="138112" cy="1189038"/>
          </a:xfrm>
          <a:prstGeom prst="line">
            <a:avLst/>
          </a:prstGeom>
          <a:noFill/>
          <a:ln w="38100">
            <a:solidFill>
              <a:srgbClr val="808080"/>
            </a:solidFill>
            <a:round/>
            <a:headEnd/>
            <a:tailEnd/>
          </a:ln>
          <a:effectLst/>
        </p:spPr>
        <p:txBody>
          <a:bodyPr anchor="ctr"/>
          <a:lstStyle/>
          <a:p>
            <a:endParaRPr lang="en-US" sz="1800"/>
          </a:p>
        </p:txBody>
      </p:sp>
      <p:sp>
        <p:nvSpPr>
          <p:cNvPr id="1156107" name="Line 11"/>
          <p:cNvSpPr>
            <a:spLocks noChangeShapeType="1"/>
          </p:cNvSpPr>
          <p:nvPr/>
        </p:nvSpPr>
        <p:spPr bwMode="auto">
          <a:xfrm flipV="1">
            <a:off x="9159875" y="2651125"/>
            <a:ext cx="0" cy="1189038"/>
          </a:xfrm>
          <a:prstGeom prst="line">
            <a:avLst/>
          </a:prstGeom>
          <a:noFill/>
          <a:ln w="38100">
            <a:solidFill>
              <a:srgbClr val="808080"/>
            </a:solidFill>
            <a:round/>
            <a:headEnd/>
            <a:tailEnd/>
          </a:ln>
          <a:effectLst/>
        </p:spPr>
        <p:txBody>
          <a:bodyPr anchor="ctr"/>
          <a:lstStyle/>
          <a:p>
            <a:endParaRPr lang="en-US" sz="1800"/>
          </a:p>
        </p:txBody>
      </p:sp>
      <p:sp>
        <p:nvSpPr>
          <p:cNvPr id="1156108" name="Rectangle 12"/>
          <p:cNvSpPr>
            <a:spLocks noChangeArrowheads="1"/>
          </p:cNvSpPr>
          <p:nvPr/>
        </p:nvSpPr>
        <p:spPr bwMode="auto">
          <a:xfrm>
            <a:off x="7467601" y="2514601"/>
            <a:ext cx="549275" cy="1463675"/>
          </a:xfrm>
          <a:prstGeom prst="rect">
            <a:avLst/>
          </a:prstGeom>
          <a:solidFill>
            <a:srgbClr val="0000FF">
              <a:alpha val="10001"/>
            </a:srgbClr>
          </a:solidFill>
          <a:ln w="38100" algn="ctr">
            <a:noFill/>
            <a:miter lim="800000"/>
            <a:headEnd/>
            <a:tailEnd/>
          </a:ln>
          <a:effectLst/>
        </p:spPr>
        <p:txBody>
          <a:bodyPr wrap="none" anchor="ctr"/>
          <a:lstStyle/>
          <a:p>
            <a:endParaRPr lang="en-US" sz="1800"/>
          </a:p>
        </p:txBody>
      </p:sp>
      <p:grpSp>
        <p:nvGrpSpPr>
          <p:cNvPr id="3" name="Group 13"/>
          <p:cNvGrpSpPr>
            <a:grpSpLocks/>
          </p:cNvGrpSpPr>
          <p:nvPr/>
        </p:nvGrpSpPr>
        <p:grpSpPr bwMode="auto">
          <a:xfrm>
            <a:off x="4176714" y="3429001"/>
            <a:ext cx="365125" cy="1965325"/>
            <a:chOff x="2045" y="2160"/>
            <a:chExt cx="230" cy="1238"/>
          </a:xfrm>
        </p:grpSpPr>
        <p:sp>
          <p:nvSpPr>
            <p:cNvPr id="1156110" name="AutoShape 14"/>
            <p:cNvSpPr>
              <a:spLocks noChangeArrowheads="1"/>
            </p:cNvSpPr>
            <p:nvPr/>
          </p:nvSpPr>
          <p:spPr bwMode="auto">
            <a:xfrm>
              <a:off x="2045" y="3312"/>
              <a:ext cx="230" cy="86"/>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sz="1800"/>
            </a:p>
          </p:txBody>
        </p:sp>
        <p:sp>
          <p:nvSpPr>
            <p:cNvPr id="1156111" name="Rectangle 15"/>
            <p:cNvSpPr>
              <a:spLocks noChangeArrowheads="1"/>
            </p:cNvSpPr>
            <p:nvPr/>
          </p:nvSpPr>
          <p:spPr bwMode="auto">
            <a:xfrm rot="-5400000">
              <a:off x="1584" y="2621"/>
              <a:ext cx="1152" cy="230"/>
            </a:xfrm>
            <a:prstGeom prst="rect">
              <a:avLst/>
            </a:prstGeom>
            <a:solidFill>
              <a:srgbClr val="0000FF">
                <a:alpha val="10001"/>
              </a:srgbClr>
            </a:solidFill>
            <a:ln w="38100" algn="ctr">
              <a:noFill/>
              <a:miter lim="800000"/>
              <a:headEnd/>
              <a:tailEnd/>
            </a:ln>
            <a:effectLst/>
          </p:spPr>
          <p:txBody>
            <a:bodyPr wrap="none" anchor="ctr"/>
            <a:lstStyle/>
            <a:p>
              <a:endParaRPr lang="en-US" sz="1800"/>
            </a:p>
          </p:txBody>
        </p:sp>
      </p:grpSp>
      <p:sp>
        <p:nvSpPr>
          <p:cNvPr id="1156112" name="Rectangle 16"/>
          <p:cNvSpPr>
            <a:spLocks noChangeArrowheads="1"/>
          </p:cNvSpPr>
          <p:nvPr/>
        </p:nvSpPr>
        <p:spPr bwMode="auto">
          <a:xfrm>
            <a:off x="4038600" y="3063876"/>
            <a:ext cx="3429000" cy="365125"/>
          </a:xfrm>
          <a:prstGeom prst="rect">
            <a:avLst/>
          </a:prstGeom>
          <a:solidFill>
            <a:srgbClr val="0000FF">
              <a:alpha val="10001"/>
            </a:srgbClr>
          </a:solidFill>
          <a:ln w="38100" algn="ctr">
            <a:noFill/>
            <a:miter lim="800000"/>
            <a:headEnd/>
            <a:tailEnd/>
          </a:ln>
          <a:effectLst/>
        </p:spPr>
        <p:txBody>
          <a:bodyPr wrap="none" anchor="ctr"/>
          <a:lstStyle/>
          <a:p>
            <a:endParaRPr lang="en-US" sz="1800"/>
          </a:p>
        </p:txBody>
      </p:sp>
      <p:sp>
        <p:nvSpPr>
          <p:cNvPr id="1156113" name="Oval 17"/>
          <p:cNvSpPr>
            <a:spLocks noChangeAspect="1" noChangeArrowheads="1"/>
          </p:cNvSpPr>
          <p:nvPr/>
        </p:nvSpPr>
        <p:spPr bwMode="auto">
          <a:xfrm>
            <a:off x="1844675" y="2789238"/>
            <a:ext cx="914400" cy="914400"/>
          </a:xfrm>
          <a:prstGeom prst="ellipse">
            <a:avLst/>
          </a:prstGeom>
          <a:solidFill>
            <a:srgbClr val="0000FF"/>
          </a:solidFill>
          <a:ln w="38100">
            <a:solidFill>
              <a:schemeClr val="tx1"/>
            </a:solidFill>
            <a:round/>
            <a:headEnd/>
            <a:tailEnd/>
          </a:ln>
          <a:effectLst/>
        </p:spPr>
        <p:txBody>
          <a:bodyPr wrap="none" anchor="ctr"/>
          <a:lstStyle/>
          <a:p>
            <a:pPr algn="ctr"/>
            <a:r>
              <a:rPr lang="en-US" sz="4000" b="1" dirty="0">
                <a:solidFill>
                  <a:schemeClr val="bg1"/>
                </a:solidFill>
                <a:latin typeface="Arial" charset="0"/>
              </a:rPr>
              <a:t>M</a:t>
            </a:r>
          </a:p>
        </p:txBody>
      </p:sp>
      <p:sp>
        <p:nvSpPr>
          <p:cNvPr id="1156115" name="Rectangle 19"/>
          <p:cNvSpPr>
            <a:spLocks noChangeArrowheads="1"/>
          </p:cNvSpPr>
          <p:nvPr/>
        </p:nvSpPr>
        <p:spPr bwMode="auto">
          <a:xfrm>
            <a:off x="2713039" y="3063876"/>
            <a:ext cx="1233487" cy="365125"/>
          </a:xfrm>
          <a:prstGeom prst="rect">
            <a:avLst/>
          </a:prstGeom>
          <a:solidFill>
            <a:srgbClr val="0000FF"/>
          </a:solidFill>
          <a:ln w="38100" algn="ctr">
            <a:noFill/>
            <a:miter lim="800000"/>
            <a:headEnd/>
            <a:tailEnd/>
          </a:ln>
          <a:effectLst/>
        </p:spPr>
        <p:txBody>
          <a:bodyPr wrap="none" anchor="ctr"/>
          <a:lstStyle/>
          <a:p>
            <a:endParaRPr lang="en-US" sz="1800"/>
          </a:p>
        </p:txBody>
      </p:sp>
      <p:grpSp>
        <p:nvGrpSpPr>
          <p:cNvPr id="5" name="Group 28"/>
          <p:cNvGrpSpPr>
            <a:grpSpLocks/>
          </p:cNvGrpSpPr>
          <p:nvPr/>
        </p:nvGrpSpPr>
        <p:grpSpPr bwMode="auto">
          <a:xfrm rot="-5400000">
            <a:off x="3719514" y="3155951"/>
            <a:ext cx="274637" cy="182563"/>
            <a:chOff x="2419" y="2160"/>
            <a:chExt cx="576" cy="384"/>
          </a:xfrm>
        </p:grpSpPr>
        <p:sp>
          <p:nvSpPr>
            <p:cNvPr id="1156125" name="AutoShape 29"/>
            <p:cNvSpPr>
              <a:spLocks noChangeArrowheads="1"/>
            </p:cNvSpPr>
            <p:nvPr/>
          </p:nvSpPr>
          <p:spPr bwMode="auto">
            <a:xfrm>
              <a:off x="2419" y="2160"/>
              <a:ext cx="576" cy="384"/>
            </a:xfrm>
            <a:prstGeom prst="cloudCallout">
              <a:avLst>
                <a:gd name="adj1" fmla="val 2083"/>
                <a:gd name="adj2" fmla="val -2083"/>
              </a:avLst>
            </a:prstGeom>
            <a:solidFill>
              <a:schemeClr val="bg1"/>
            </a:solidFill>
            <a:ln w="9525">
              <a:solidFill>
                <a:schemeClr val="tx1"/>
              </a:solidFill>
              <a:round/>
              <a:headEnd/>
              <a:tailEnd/>
            </a:ln>
            <a:effectLst/>
          </p:spPr>
          <p:txBody>
            <a:bodyPr vert="eaVert" anchor="ctr"/>
            <a:lstStyle/>
            <a:p>
              <a:pPr algn="ctr"/>
              <a:endParaRPr lang="en-US" sz="1800"/>
            </a:p>
          </p:txBody>
        </p:sp>
        <p:sp>
          <p:nvSpPr>
            <p:cNvPr id="1156126" name="Rectangle 30"/>
            <p:cNvSpPr>
              <a:spLocks noChangeArrowheads="1"/>
            </p:cNvSpPr>
            <p:nvPr/>
          </p:nvSpPr>
          <p:spPr bwMode="auto">
            <a:xfrm>
              <a:off x="2678" y="2275"/>
              <a:ext cx="144" cy="115"/>
            </a:xfrm>
            <a:prstGeom prst="rect">
              <a:avLst/>
            </a:prstGeom>
            <a:solidFill>
              <a:schemeClr val="bg1"/>
            </a:solidFill>
            <a:ln w="9525">
              <a:noFill/>
              <a:miter lim="800000"/>
              <a:headEnd/>
              <a:tailEnd/>
            </a:ln>
            <a:effectLst/>
          </p:spPr>
          <p:txBody>
            <a:bodyPr wrap="none" anchor="ctr"/>
            <a:lstStyle/>
            <a:p>
              <a:endParaRPr lang="en-US" sz="1800"/>
            </a:p>
          </p:txBody>
        </p:sp>
        <p:sp>
          <p:nvSpPr>
            <p:cNvPr id="1156127" name="Rectangle 31"/>
            <p:cNvSpPr>
              <a:spLocks noChangeArrowheads="1"/>
            </p:cNvSpPr>
            <p:nvPr/>
          </p:nvSpPr>
          <p:spPr bwMode="auto">
            <a:xfrm>
              <a:off x="2765" y="2218"/>
              <a:ext cx="144" cy="115"/>
            </a:xfrm>
            <a:prstGeom prst="rect">
              <a:avLst/>
            </a:prstGeom>
            <a:solidFill>
              <a:schemeClr val="bg1"/>
            </a:solidFill>
            <a:ln w="9525">
              <a:noFill/>
              <a:miter lim="800000"/>
              <a:headEnd/>
              <a:tailEnd/>
            </a:ln>
            <a:effectLst/>
          </p:spPr>
          <p:txBody>
            <a:bodyPr wrap="none" anchor="ctr"/>
            <a:lstStyle/>
            <a:p>
              <a:endParaRPr lang="en-US" sz="1800"/>
            </a:p>
          </p:txBody>
        </p:sp>
      </p:grpSp>
      <p:sp>
        <p:nvSpPr>
          <p:cNvPr id="1156128" name="Line 32"/>
          <p:cNvSpPr>
            <a:spLocks noChangeShapeType="1"/>
          </p:cNvSpPr>
          <p:nvPr/>
        </p:nvSpPr>
        <p:spPr bwMode="auto">
          <a:xfrm>
            <a:off x="2713039" y="3429000"/>
            <a:ext cx="960437" cy="0"/>
          </a:xfrm>
          <a:prstGeom prst="line">
            <a:avLst/>
          </a:prstGeom>
          <a:noFill/>
          <a:ln w="38100">
            <a:solidFill>
              <a:schemeClr val="tx1"/>
            </a:solidFill>
            <a:round/>
            <a:headEnd/>
            <a:tailEnd/>
          </a:ln>
          <a:effectLst/>
        </p:spPr>
        <p:txBody>
          <a:bodyPr anchor="ctr"/>
          <a:lstStyle/>
          <a:p>
            <a:endParaRPr lang="en-US" sz="1800"/>
          </a:p>
        </p:txBody>
      </p:sp>
      <p:sp>
        <p:nvSpPr>
          <p:cNvPr id="1156129" name="Line 33"/>
          <p:cNvSpPr>
            <a:spLocks noChangeShapeType="1"/>
          </p:cNvSpPr>
          <p:nvPr/>
        </p:nvSpPr>
        <p:spPr bwMode="auto">
          <a:xfrm>
            <a:off x="2713039" y="3063875"/>
            <a:ext cx="960437" cy="0"/>
          </a:xfrm>
          <a:prstGeom prst="line">
            <a:avLst/>
          </a:prstGeom>
          <a:noFill/>
          <a:ln w="38100">
            <a:solidFill>
              <a:schemeClr val="tx1"/>
            </a:solidFill>
            <a:round/>
            <a:headEnd/>
            <a:tailEnd/>
          </a:ln>
          <a:effectLst/>
        </p:spPr>
        <p:txBody>
          <a:bodyPr anchor="ctr"/>
          <a:lstStyle/>
          <a:p>
            <a:endParaRPr lang="en-US" sz="1800"/>
          </a:p>
        </p:txBody>
      </p:sp>
      <p:sp>
        <p:nvSpPr>
          <p:cNvPr id="1156136" name="Line 40"/>
          <p:cNvSpPr>
            <a:spLocks noChangeShapeType="1"/>
          </p:cNvSpPr>
          <p:nvPr/>
        </p:nvSpPr>
        <p:spPr bwMode="auto">
          <a:xfrm>
            <a:off x="4176713" y="4022725"/>
            <a:ext cx="0" cy="685800"/>
          </a:xfrm>
          <a:prstGeom prst="line">
            <a:avLst/>
          </a:prstGeom>
          <a:noFill/>
          <a:ln w="38100">
            <a:solidFill>
              <a:schemeClr val="tx1"/>
            </a:solidFill>
            <a:round/>
            <a:headEnd/>
            <a:tailEnd/>
          </a:ln>
          <a:effectLst/>
        </p:spPr>
        <p:txBody>
          <a:bodyPr anchor="ctr"/>
          <a:lstStyle/>
          <a:p>
            <a:endParaRPr lang="en-US" sz="1800"/>
          </a:p>
        </p:txBody>
      </p:sp>
      <p:sp>
        <p:nvSpPr>
          <p:cNvPr id="1156137" name="Line 41"/>
          <p:cNvSpPr>
            <a:spLocks noChangeShapeType="1"/>
          </p:cNvSpPr>
          <p:nvPr/>
        </p:nvSpPr>
        <p:spPr bwMode="auto">
          <a:xfrm>
            <a:off x="4541838" y="4022725"/>
            <a:ext cx="0" cy="685800"/>
          </a:xfrm>
          <a:prstGeom prst="line">
            <a:avLst/>
          </a:prstGeom>
          <a:noFill/>
          <a:ln w="38100">
            <a:solidFill>
              <a:schemeClr val="tx1"/>
            </a:solidFill>
            <a:round/>
            <a:headEnd/>
            <a:tailEnd/>
          </a:ln>
          <a:effectLst/>
        </p:spPr>
        <p:txBody>
          <a:bodyPr anchor="ctr"/>
          <a:lstStyle/>
          <a:p>
            <a:endParaRPr lang="en-US" sz="1800"/>
          </a:p>
        </p:txBody>
      </p:sp>
      <p:sp>
        <p:nvSpPr>
          <p:cNvPr id="1156138" name="Line 42"/>
          <p:cNvSpPr>
            <a:spLocks noChangeShapeType="1"/>
          </p:cNvSpPr>
          <p:nvPr/>
        </p:nvSpPr>
        <p:spPr bwMode="auto">
          <a:xfrm rot="3804972" flipH="1">
            <a:off x="3812382" y="5850732"/>
            <a:ext cx="730250" cy="1587"/>
          </a:xfrm>
          <a:prstGeom prst="line">
            <a:avLst/>
          </a:prstGeom>
          <a:noFill/>
          <a:ln w="38100">
            <a:solidFill>
              <a:schemeClr val="tx1"/>
            </a:solidFill>
            <a:round/>
            <a:headEnd/>
            <a:tailEnd/>
          </a:ln>
          <a:effectLst/>
        </p:spPr>
        <p:txBody>
          <a:bodyPr anchor="ctr"/>
          <a:lstStyle/>
          <a:p>
            <a:endParaRPr lang="en-US" sz="1800"/>
          </a:p>
        </p:txBody>
      </p:sp>
      <p:sp>
        <p:nvSpPr>
          <p:cNvPr id="1156139" name="Oval 43"/>
          <p:cNvSpPr>
            <a:spLocks noChangeAspect="1" noChangeArrowheads="1"/>
          </p:cNvSpPr>
          <p:nvPr/>
        </p:nvSpPr>
        <p:spPr bwMode="auto">
          <a:xfrm>
            <a:off x="3948114" y="5440364"/>
            <a:ext cx="90487" cy="90487"/>
          </a:xfrm>
          <a:prstGeom prst="ellipse">
            <a:avLst/>
          </a:prstGeom>
          <a:solidFill>
            <a:schemeClr val="tx1"/>
          </a:solidFill>
          <a:ln w="9525">
            <a:solidFill>
              <a:schemeClr val="tx1"/>
            </a:solidFill>
            <a:round/>
            <a:headEnd/>
            <a:tailEnd/>
          </a:ln>
          <a:effectLst/>
        </p:spPr>
        <p:txBody>
          <a:bodyPr wrap="none" anchor="ctr"/>
          <a:lstStyle/>
          <a:p>
            <a:endParaRPr lang="en-US" sz="1800"/>
          </a:p>
        </p:txBody>
      </p:sp>
      <p:grpSp>
        <p:nvGrpSpPr>
          <p:cNvPr id="8" name="Group 44"/>
          <p:cNvGrpSpPr>
            <a:grpSpLocks/>
          </p:cNvGrpSpPr>
          <p:nvPr/>
        </p:nvGrpSpPr>
        <p:grpSpPr bwMode="auto">
          <a:xfrm>
            <a:off x="7375526" y="2239963"/>
            <a:ext cx="1920875" cy="2012950"/>
            <a:chOff x="3398" y="1411"/>
            <a:chExt cx="1210" cy="1268"/>
          </a:xfrm>
        </p:grpSpPr>
        <p:grpSp>
          <p:nvGrpSpPr>
            <p:cNvPr id="9" name="Group 45"/>
            <p:cNvGrpSpPr>
              <a:grpSpLocks/>
            </p:cNvGrpSpPr>
            <p:nvPr/>
          </p:nvGrpSpPr>
          <p:grpSpPr bwMode="auto">
            <a:xfrm>
              <a:off x="3398" y="1411"/>
              <a:ext cx="1210" cy="548"/>
              <a:chOff x="3398" y="1411"/>
              <a:chExt cx="1210" cy="548"/>
            </a:xfrm>
          </p:grpSpPr>
          <p:sp>
            <p:nvSpPr>
              <p:cNvPr id="1156142" name="Rectangle 46"/>
              <p:cNvSpPr>
                <a:spLocks noChangeArrowheads="1"/>
              </p:cNvSpPr>
              <p:nvPr/>
            </p:nvSpPr>
            <p:spPr bwMode="auto">
              <a:xfrm>
                <a:off x="3427" y="1556"/>
                <a:ext cx="1181" cy="57"/>
              </a:xfrm>
              <a:prstGeom prst="rect">
                <a:avLst/>
              </a:prstGeom>
              <a:solidFill>
                <a:srgbClr val="808080"/>
              </a:solidFill>
              <a:ln w="9525" algn="ctr">
                <a:noFill/>
                <a:miter lim="800000"/>
                <a:headEnd/>
                <a:tailEnd/>
              </a:ln>
              <a:effectLst/>
            </p:spPr>
            <p:txBody>
              <a:bodyPr wrap="none" anchor="ctr"/>
              <a:lstStyle/>
              <a:p>
                <a:endParaRPr lang="en-US" sz="1800"/>
              </a:p>
            </p:txBody>
          </p:sp>
          <p:sp>
            <p:nvSpPr>
              <p:cNvPr id="1156143" name="Rectangle 47"/>
              <p:cNvSpPr>
                <a:spLocks noChangeArrowheads="1"/>
              </p:cNvSpPr>
              <p:nvPr/>
            </p:nvSpPr>
            <p:spPr bwMode="auto">
              <a:xfrm rot="5400000">
                <a:off x="3283" y="1757"/>
                <a:ext cx="345" cy="58"/>
              </a:xfrm>
              <a:prstGeom prst="rect">
                <a:avLst/>
              </a:prstGeom>
              <a:solidFill>
                <a:srgbClr val="808080"/>
              </a:solidFill>
              <a:ln w="9525">
                <a:noFill/>
                <a:miter lim="800000"/>
                <a:headEnd/>
                <a:tailEnd/>
              </a:ln>
              <a:effectLst/>
            </p:spPr>
            <p:txBody>
              <a:bodyPr wrap="none" anchor="ctr"/>
              <a:lstStyle/>
              <a:p>
                <a:endParaRPr lang="en-US" sz="1800"/>
              </a:p>
            </p:txBody>
          </p:sp>
          <p:sp>
            <p:nvSpPr>
              <p:cNvPr id="1156144" name="Rectangle 48"/>
              <p:cNvSpPr>
                <a:spLocks noChangeArrowheads="1"/>
              </p:cNvSpPr>
              <p:nvPr/>
            </p:nvSpPr>
            <p:spPr bwMode="auto">
              <a:xfrm>
                <a:off x="3398" y="1901"/>
                <a:ext cx="30" cy="57"/>
              </a:xfrm>
              <a:prstGeom prst="rect">
                <a:avLst/>
              </a:prstGeom>
              <a:solidFill>
                <a:srgbClr val="808080"/>
              </a:solidFill>
              <a:ln w="9525">
                <a:noFill/>
                <a:miter lim="800000"/>
                <a:headEnd/>
                <a:tailEnd/>
              </a:ln>
              <a:effectLst/>
            </p:spPr>
            <p:txBody>
              <a:bodyPr wrap="none" anchor="ctr"/>
              <a:lstStyle/>
              <a:p>
                <a:endParaRPr lang="en-US" sz="1800"/>
              </a:p>
            </p:txBody>
          </p:sp>
          <p:sp>
            <p:nvSpPr>
              <p:cNvPr id="1156145" name="Rectangle 49"/>
              <p:cNvSpPr>
                <a:spLocks noChangeArrowheads="1"/>
              </p:cNvSpPr>
              <p:nvPr/>
            </p:nvSpPr>
            <p:spPr bwMode="auto">
              <a:xfrm rot="5400000">
                <a:off x="4406" y="1757"/>
                <a:ext cx="346" cy="58"/>
              </a:xfrm>
              <a:prstGeom prst="rect">
                <a:avLst/>
              </a:prstGeom>
              <a:solidFill>
                <a:srgbClr val="808080"/>
              </a:solidFill>
              <a:ln w="9525">
                <a:noFill/>
                <a:miter lim="800000"/>
                <a:headEnd/>
                <a:tailEnd/>
              </a:ln>
              <a:effectLst/>
            </p:spPr>
            <p:txBody>
              <a:bodyPr wrap="none" anchor="ctr"/>
              <a:lstStyle/>
              <a:p>
                <a:endParaRPr lang="en-US" sz="1800"/>
              </a:p>
            </p:txBody>
          </p:sp>
          <p:sp>
            <p:nvSpPr>
              <p:cNvPr id="1156146" name="Rectangle 50"/>
              <p:cNvSpPr>
                <a:spLocks noChangeArrowheads="1"/>
              </p:cNvSpPr>
              <p:nvPr/>
            </p:nvSpPr>
            <p:spPr bwMode="auto">
              <a:xfrm rot="5400000">
                <a:off x="3672" y="1454"/>
                <a:ext cx="144" cy="58"/>
              </a:xfrm>
              <a:prstGeom prst="rect">
                <a:avLst/>
              </a:prstGeom>
              <a:solidFill>
                <a:srgbClr val="808080"/>
              </a:solidFill>
              <a:ln w="9525">
                <a:noFill/>
                <a:miter lim="800000"/>
                <a:headEnd/>
                <a:tailEnd/>
              </a:ln>
              <a:effectLst/>
            </p:spPr>
            <p:txBody>
              <a:bodyPr wrap="none" anchor="ctr"/>
              <a:lstStyle/>
              <a:p>
                <a:endParaRPr lang="en-US" sz="1800"/>
              </a:p>
            </p:txBody>
          </p:sp>
        </p:grpSp>
        <p:grpSp>
          <p:nvGrpSpPr>
            <p:cNvPr id="10" name="Group 51"/>
            <p:cNvGrpSpPr>
              <a:grpSpLocks/>
            </p:cNvGrpSpPr>
            <p:nvPr/>
          </p:nvGrpSpPr>
          <p:grpSpPr bwMode="auto">
            <a:xfrm>
              <a:off x="3398" y="2131"/>
              <a:ext cx="1210" cy="548"/>
              <a:chOff x="3398" y="2131"/>
              <a:chExt cx="1210" cy="548"/>
            </a:xfrm>
          </p:grpSpPr>
          <p:sp>
            <p:nvSpPr>
              <p:cNvPr id="1156148" name="Rectangle 52"/>
              <p:cNvSpPr>
                <a:spLocks noChangeArrowheads="1"/>
              </p:cNvSpPr>
              <p:nvPr/>
            </p:nvSpPr>
            <p:spPr bwMode="auto">
              <a:xfrm flipV="1">
                <a:off x="3427" y="2477"/>
                <a:ext cx="1181" cy="57"/>
              </a:xfrm>
              <a:prstGeom prst="rect">
                <a:avLst/>
              </a:prstGeom>
              <a:solidFill>
                <a:srgbClr val="808080"/>
              </a:solidFill>
              <a:ln w="9525" algn="ctr">
                <a:noFill/>
                <a:miter lim="800000"/>
                <a:headEnd/>
                <a:tailEnd/>
              </a:ln>
              <a:effectLst/>
            </p:spPr>
            <p:txBody>
              <a:bodyPr wrap="none" anchor="ctr"/>
              <a:lstStyle/>
              <a:p>
                <a:endParaRPr lang="en-US" sz="1800"/>
              </a:p>
            </p:txBody>
          </p:sp>
          <p:sp>
            <p:nvSpPr>
              <p:cNvPr id="1156149" name="Rectangle 53"/>
              <p:cNvSpPr>
                <a:spLocks noChangeArrowheads="1"/>
              </p:cNvSpPr>
              <p:nvPr/>
            </p:nvSpPr>
            <p:spPr bwMode="auto">
              <a:xfrm rot="16200000" flipV="1">
                <a:off x="3283" y="2275"/>
                <a:ext cx="346" cy="58"/>
              </a:xfrm>
              <a:prstGeom prst="rect">
                <a:avLst/>
              </a:prstGeom>
              <a:solidFill>
                <a:srgbClr val="808080"/>
              </a:solidFill>
              <a:ln w="9525">
                <a:noFill/>
                <a:miter lim="800000"/>
                <a:headEnd/>
                <a:tailEnd/>
              </a:ln>
              <a:effectLst/>
            </p:spPr>
            <p:txBody>
              <a:bodyPr wrap="none" anchor="ctr"/>
              <a:lstStyle/>
              <a:p>
                <a:endParaRPr lang="en-US" sz="1800"/>
              </a:p>
            </p:txBody>
          </p:sp>
          <p:sp>
            <p:nvSpPr>
              <p:cNvPr id="1156150" name="Rectangle 54"/>
              <p:cNvSpPr>
                <a:spLocks noChangeArrowheads="1"/>
              </p:cNvSpPr>
              <p:nvPr/>
            </p:nvSpPr>
            <p:spPr bwMode="auto">
              <a:xfrm flipV="1">
                <a:off x="3398" y="2132"/>
                <a:ext cx="30" cy="57"/>
              </a:xfrm>
              <a:prstGeom prst="rect">
                <a:avLst/>
              </a:prstGeom>
              <a:solidFill>
                <a:srgbClr val="808080"/>
              </a:solidFill>
              <a:ln w="9525">
                <a:noFill/>
                <a:miter lim="800000"/>
                <a:headEnd/>
                <a:tailEnd/>
              </a:ln>
              <a:effectLst/>
            </p:spPr>
            <p:txBody>
              <a:bodyPr wrap="none" anchor="ctr"/>
              <a:lstStyle/>
              <a:p>
                <a:endParaRPr lang="en-US" sz="1800"/>
              </a:p>
            </p:txBody>
          </p:sp>
          <p:sp>
            <p:nvSpPr>
              <p:cNvPr id="1156151" name="Rectangle 55"/>
              <p:cNvSpPr>
                <a:spLocks noChangeArrowheads="1"/>
              </p:cNvSpPr>
              <p:nvPr/>
            </p:nvSpPr>
            <p:spPr bwMode="auto">
              <a:xfrm rot="16200000" flipV="1">
                <a:off x="4406" y="2275"/>
                <a:ext cx="346" cy="58"/>
              </a:xfrm>
              <a:prstGeom prst="rect">
                <a:avLst/>
              </a:prstGeom>
              <a:solidFill>
                <a:srgbClr val="808080"/>
              </a:solidFill>
              <a:ln w="9525">
                <a:noFill/>
                <a:miter lim="800000"/>
                <a:headEnd/>
                <a:tailEnd/>
              </a:ln>
              <a:effectLst/>
            </p:spPr>
            <p:txBody>
              <a:bodyPr wrap="none" anchor="ctr"/>
              <a:lstStyle/>
              <a:p>
                <a:endParaRPr lang="en-US" sz="1800"/>
              </a:p>
            </p:txBody>
          </p:sp>
          <p:sp>
            <p:nvSpPr>
              <p:cNvPr id="1156152" name="Rectangle 56"/>
              <p:cNvSpPr>
                <a:spLocks noChangeArrowheads="1"/>
              </p:cNvSpPr>
              <p:nvPr/>
            </p:nvSpPr>
            <p:spPr bwMode="auto">
              <a:xfrm rot="16200000" flipV="1">
                <a:off x="3671" y="2578"/>
                <a:ext cx="145" cy="58"/>
              </a:xfrm>
              <a:prstGeom prst="rect">
                <a:avLst/>
              </a:prstGeom>
              <a:solidFill>
                <a:srgbClr val="808080"/>
              </a:solidFill>
              <a:ln w="9525" algn="ctr">
                <a:noFill/>
                <a:miter lim="800000"/>
                <a:headEnd/>
                <a:tailEnd/>
              </a:ln>
              <a:effectLst/>
            </p:spPr>
            <p:txBody>
              <a:bodyPr wrap="none" anchor="ctr"/>
              <a:lstStyle/>
              <a:p>
                <a:endParaRPr lang="en-US" sz="1800"/>
              </a:p>
            </p:txBody>
          </p:sp>
        </p:grpSp>
        <p:sp>
          <p:nvSpPr>
            <p:cNvPr id="1156153" name="Rectangle 57"/>
            <p:cNvSpPr>
              <a:spLocks noChangeArrowheads="1"/>
            </p:cNvSpPr>
            <p:nvPr/>
          </p:nvSpPr>
          <p:spPr bwMode="auto">
            <a:xfrm rot="5400000">
              <a:off x="3730" y="1454"/>
              <a:ext cx="144" cy="58"/>
            </a:xfrm>
            <a:prstGeom prst="rect">
              <a:avLst/>
            </a:prstGeom>
            <a:solidFill>
              <a:srgbClr val="808080"/>
            </a:solidFill>
            <a:ln w="9525">
              <a:noFill/>
              <a:miter lim="800000"/>
              <a:headEnd/>
              <a:tailEnd/>
            </a:ln>
            <a:effectLst/>
          </p:spPr>
          <p:txBody>
            <a:bodyPr wrap="none" anchor="ctr"/>
            <a:lstStyle/>
            <a:p>
              <a:endParaRPr lang="en-US" sz="1800"/>
            </a:p>
          </p:txBody>
        </p:sp>
        <p:sp>
          <p:nvSpPr>
            <p:cNvPr id="1156154" name="Rectangle 58"/>
            <p:cNvSpPr>
              <a:spLocks noChangeArrowheads="1"/>
            </p:cNvSpPr>
            <p:nvPr/>
          </p:nvSpPr>
          <p:spPr bwMode="auto">
            <a:xfrm rot="16200000" flipV="1">
              <a:off x="3729" y="2578"/>
              <a:ext cx="145" cy="58"/>
            </a:xfrm>
            <a:prstGeom prst="rect">
              <a:avLst/>
            </a:prstGeom>
            <a:solidFill>
              <a:srgbClr val="808080"/>
            </a:solidFill>
            <a:ln w="9525" algn="ctr">
              <a:noFill/>
              <a:miter lim="800000"/>
              <a:headEnd/>
              <a:tailEnd/>
            </a:ln>
            <a:effectLst/>
          </p:spPr>
          <p:txBody>
            <a:bodyPr wrap="none" anchor="ctr"/>
            <a:lstStyle/>
            <a:p>
              <a:endParaRPr lang="en-US" sz="1800"/>
            </a:p>
          </p:txBody>
        </p:sp>
      </p:grpSp>
      <p:grpSp>
        <p:nvGrpSpPr>
          <p:cNvPr id="11" name="Group 59"/>
          <p:cNvGrpSpPr>
            <a:grpSpLocks/>
          </p:cNvGrpSpPr>
          <p:nvPr/>
        </p:nvGrpSpPr>
        <p:grpSpPr bwMode="auto">
          <a:xfrm>
            <a:off x="8061325" y="2606676"/>
            <a:ext cx="1828800" cy="1279525"/>
            <a:chOff x="4032" y="1642"/>
            <a:chExt cx="1152" cy="806"/>
          </a:xfrm>
        </p:grpSpPr>
        <p:sp>
          <p:nvSpPr>
            <p:cNvPr id="1156156" name="Rectangle 60"/>
            <p:cNvSpPr>
              <a:spLocks noChangeArrowheads="1"/>
            </p:cNvSpPr>
            <p:nvPr/>
          </p:nvSpPr>
          <p:spPr bwMode="auto">
            <a:xfrm>
              <a:off x="4147" y="1987"/>
              <a:ext cx="1037" cy="116"/>
            </a:xfrm>
            <a:prstGeom prst="rect">
              <a:avLst/>
            </a:prstGeom>
            <a:solidFill>
              <a:srgbClr val="000000"/>
            </a:solidFill>
            <a:ln w="9525">
              <a:noFill/>
              <a:miter lim="800000"/>
              <a:headEnd/>
              <a:tailEnd/>
            </a:ln>
            <a:effectLst/>
          </p:spPr>
          <p:txBody>
            <a:bodyPr wrap="none" anchor="ctr"/>
            <a:lstStyle/>
            <a:p>
              <a:endParaRPr lang="en-US" sz="1800"/>
            </a:p>
          </p:txBody>
        </p:sp>
        <p:sp>
          <p:nvSpPr>
            <p:cNvPr id="1156157" name="Rectangle 61"/>
            <p:cNvSpPr>
              <a:spLocks noChangeArrowheads="1"/>
            </p:cNvSpPr>
            <p:nvPr/>
          </p:nvSpPr>
          <p:spPr bwMode="auto">
            <a:xfrm rot="-5400000">
              <a:off x="3687" y="1987"/>
              <a:ext cx="806" cy="116"/>
            </a:xfrm>
            <a:prstGeom prst="rect">
              <a:avLst/>
            </a:prstGeom>
            <a:solidFill>
              <a:srgbClr val="000000"/>
            </a:solidFill>
            <a:ln w="9525">
              <a:noFill/>
              <a:miter lim="800000"/>
              <a:headEnd/>
              <a:tailEnd/>
            </a:ln>
            <a:effectLst/>
          </p:spPr>
          <p:txBody>
            <a:bodyPr wrap="none" anchor="ctr"/>
            <a:lstStyle/>
            <a:p>
              <a:endParaRPr lang="en-US" sz="1800"/>
            </a:p>
          </p:txBody>
        </p:sp>
      </p:grpSp>
      <p:sp>
        <p:nvSpPr>
          <p:cNvPr id="1156158" name="Freeform 62"/>
          <p:cNvSpPr>
            <a:spLocks/>
          </p:cNvSpPr>
          <p:nvPr/>
        </p:nvSpPr>
        <p:spPr bwMode="auto">
          <a:xfrm>
            <a:off x="7959726" y="2239963"/>
            <a:ext cx="68263" cy="2011362"/>
          </a:xfrm>
          <a:custGeom>
            <a:avLst/>
            <a:gdLst/>
            <a:ahLst/>
            <a:cxnLst>
              <a:cxn ang="0">
                <a:pos x="7" y="1267"/>
              </a:cxn>
              <a:cxn ang="0">
                <a:pos x="5" y="1055"/>
              </a:cxn>
              <a:cxn ang="0">
                <a:pos x="38" y="1055"/>
              </a:cxn>
              <a:cxn ang="0">
                <a:pos x="37" y="209"/>
              </a:cxn>
              <a:cxn ang="0">
                <a:pos x="8" y="209"/>
              </a:cxn>
              <a:cxn ang="0">
                <a:pos x="7" y="0"/>
              </a:cxn>
            </a:cxnLst>
            <a:rect l="0" t="0" r="r" b="b"/>
            <a:pathLst>
              <a:path w="43" h="1267">
                <a:moveTo>
                  <a:pt x="7" y="1267"/>
                </a:moveTo>
                <a:cubicBezTo>
                  <a:pt x="7" y="1232"/>
                  <a:pt x="0" y="1090"/>
                  <a:pt x="5" y="1055"/>
                </a:cubicBezTo>
                <a:cubicBezTo>
                  <a:pt x="22" y="1055"/>
                  <a:pt x="14" y="1055"/>
                  <a:pt x="38" y="1055"/>
                </a:cubicBezTo>
                <a:cubicBezTo>
                  <a:pt x="43" y="912"/>
                  <a:pt x="38" y="356"/>
                  <a:pt x="37" y="209"/>
                </a:cubicBezTo>
                <a:cubicBezTo>
                  <a:pt x="25" y="209"/>
                  <a:pt x="28" y="209"/>
                  <a:pt x="8" y="209"/>
                </a:cubicBezTo>
                <a:cubicBezTo>
                  <a:pt x="9" y="176"/>
                  <a:pt x="7" y="44"/>
                  <a:pt x="7" y="0"/>
                </a:cubicBezTo>
              </a:path>
            </a:pathLst>
          </a:custGeom>
          <a:noFill/>
          <a:ln w="19050" cap="flat" cmpd="sng">
            <a:solidFill>
              <a:schemeClr val="tx1"/>
            </a:solidFill>
            <a:prstDash val="solid"/>
            <a:round/>
            <a:headEnd/>
            <a:tailEnd/>
          </a:ln>
          <a:effectLst/>
        </p:spPr>
        <p:txBody>
          <a:bodyPr anchor="ctr"/>
          <a:lstStyle/>
          <a:p>
            <a:endParaRPr lang="en-US" sz="1800"/>
          </a:p>
        </p:txBody>
      </p:sp>
      <p:sp>
        <p:nvSpPr>
          <p:cNvPr id="1156159" name="Line 63"/>
          <p:cNvSpPr>
            <a:spLocks noChangeShapeType="1"/>
          </p:cNvSpPr>
          <p:nvPr/>
        </p:nvSpPr>
        <p:spPr bwMode="auto">
          <a:xfrm>
            <a:off x="8289925" y="2651125"/>
            <a:ext cx="184150" cy="1189038"/>
          </a:xfrm>
          <a:prstGeom prst="line">
            <a:avLst/>
          </a:prstGeom>
          <a:noFill/>
          <a:ln w="38100">
            <a:solidFill>
              <a:srgbClr val="808080"/>
            </a:solidFill>
            <a:round/>
            <a:headEnd/>
            <a:tailEnd/>
          </a:ln>
          <a:effectLst/>
        </p:spPr>
        <p:txBody>
          <a:bodyPr anchor="ctr"/>
          <a:lstStyle/>
          <a:p>
            <a:endParaRPr lang="en-US" sz="1800"/>
          </a:p>
        </p:txBody>
      </p:sp>
      <p:sp>
        <p:nvSpPr>
          <p:cNvPr id="1156160" name="Line 64"/>
          <p:cNvSpPr>
            <a:spLocks noChangeShapeType="1"/>
          </p:cNvSpPr>
          <p:nvPr/>
        </p:nvSpPr>
        <p:spPr bwMode="auto">
          <a:xfrm>
            <a:off x="8610601" y="2651125"/>
            <a:ext cx="182563" cy="1189038"/>
          </a:xfrm>
          <a:prstGeom prst="line">
            <a:avLst/>
          </a:prstGeom>
          <a:noFill/>
          <a:ln w="38100">
            <a:solidFill>
              <a:srgbClr val="808080"/>
            </a:solidFill>
            <a:round/>
            <a:headEnd/>
            <a:tailEnd/>
          </a:ln>
          <a:effectLst/>
        </p:spPr>
        <p:txBody>
          <a:bodyPr anchor="ctr"/>
          <a:lstStyle/>
          <a:p>
            <a:endParaRPr lang="en-US" sz="1800"/>
          </a:p>
        </p:txBody>
      </p:sp>
      <p:sp>
        <p:nvSpPr>
          <p:cNvPr id="1156161" name="Line 65"/>
          <p:cNvSpPr>
            <a:spLocks noChangeShapeType="1"/>
          </p:cNvSpPr>
          <p:nvPr/>
        </p:nvSpPr>
        <p:spPr bwMode="auto">
          <a:xfrm>
            <a:off x="8931275" y="2651125"/>
            <a:ext cx="228600" cy="1189038"/>
          </a:xfrm>
          <a:prstGeom prst="line">
            <a:avLst/>
          </a:prstGeom>
          <a:noFill/>
          <a:ln w="38100">
            <a:solidFill>
              <a:srgbClr val="808080"/>
            </a:solidFill>
            <a:round/>
            <a:headEnd/>
            <a:tailEnd/>
          </a:ln>
          <a:effectLst/>
        </p:spPr>
        <p:txBody>
          <a:bodyPr anchor="ctr"/>
          <a:lstStyle/>
          <a:p>
            <a:endParaRPr lang="en-US" sz="1800"/>
          </a:p>
        </p:txBody>
      </p:sp>
      <p:sp>
        <p:nvSpPr>
          <p:cNvPr id="1156162" name="Line 66"/>
          <p:cNvSpPr>
            <a:spLocks noChangeShapeType="1"/>
          </p:cNvSpPr>
          <p:nvPr/>
        </p:nvSpPr>
        <p:spPr bwMode="auto">
          <a:xfrm>
            <a:off x="5045075" y="3429000"/>
            <a:ext cx="547688" cy="0"/>
          </a:xfrm>
          <a:prstGeom prst="line">
            <a:avLst/>
          </a:prstGeom>
          <a:noFill/>
          <a:ln w="38100">
            <a:solidFill>
              <a:schemeClr val="tx1"/>
            </a:solidFill>
            <a:round/>
            <a:headEnd/>
            <a:tailEnd/>
          </a:ln>
          <a:effectLst/>
        </p:spPr>
        <p:txBody>
          <a:bodyPr anchor="ctr"/>
          <a:lstStyle/>
          <a:p>
            <a:endParaRPr lang="en-US" sz="1800"/>
          </a:p>
        </p:txBody>
      </p:sp>
      <p:sp>
        <p:nvSpPr>
          <p:cNvPr id="1156163" name="Line 67"/>
          <p:cNvSpPr>
            <a:spLocks noChangeShapeType="1"/>
          </p:cNvSpPr>
          <p:nvPr/>
        </p:nvSpPr>
        <p:spPr bwMode="auto">
          <a:xfrm>
            <a:off x="5045075" y="3063875"/>
            <a:ext cx="547688" cy="0"/>
          </a:xfrm>
          <a:prstGeom prst="line">
            <a:avLst/>
          </a:prstGeom>
          <a:noFill/>
          <a:ln w="38100">
            <a:solidFill>
              <a:schemeClr val="tx1"/>
            </a:solidFill>
            <a:round/>
            <a:headEnd/>
            <a:tailEnd/>
          </a:ln>
          <a:effectLst/>
        </p:spPr>
        <p:txBody>
          <a:bodyPr anchor="ctr"/>
          <a:lstStyle/>
          <a:p>
            <a:endParaRPr lang="en-US" sz="1800"/>
          </a:p>
        </p:txBody>
      </p:sp>
      <p:sp>
        <p:nvSpPr>
          <p:cNvPr id="1156164" name="AutoShape 68"/>
          <p:cNvSpPr>
            <a:spLocks noChangeArrowheads="1"/>
          </p:cNvSpPr>
          <p:nvPr/>
        </p:nvSpPr>
        <p:spPr bwMode="auto">
          <a:xfrm rot="4361969">
            <a:off x="4479925" y="5456238"/>
            <a:ext cx="914400" cy="609600"/>
          </a:xfrm>
          <a:prstGeom prst="cloudCallout">
            <a:avLst>
              <a:gd name="adj1" fmla="val -43750"/>
              <a:gd name="adj2" fmla="val 70000"/>
            </a:avLst>
          </a:prstGeom>
          <a:gradFill rotWithShape="1">
            <a:gsLst>
              <a:gs pos="0">
                <a:schemeClr val="bg1"/>
              </a:gs>
              <a:gs pos="100000">
                <a:srgbClr val="3333CC">
                  <a:alpha val="10001"/>
                </a:srgbClr>
              </a:gs>
            </a:gsLst>
            <a:path path="rect">
              <a:fillToRect l="50000" t="50000" r="50000" b="50000"/>
            </a:path>
          </a:gradFill>
          <a:ln w="9525">
            <a:solidFill>
              <a:schemeClr val="bg1"/>
            </a:solidFill>
            <a:round/>
            <a:headEnd/>
            <a:tailEnd/>
          </a:ln>
          <a:effectLst/>
        </p:spPr>
        <p:txBody>
          <a:bodyPr rot="10800000" vert="eaVert" anchor="ctr"/>
          <a:lstStyle/>
          <a:p>
            <a:pPr algn="ctr"/>
            <a:endParaRPr lang="en-US" sz="1800"/>
          </a:p>
        </p:txBody>
      </p:sp>
      <p:sp>
        <p:nvSpPr>
          <p:cNvPr id="1156171" name="Line 75"/>
          <p:cNvSpPr>
            <a:spLocks noChangeShapeType="1"/>
          </p:cNvSpPr>
          <p:nvPr/>
        </p:nvSpPr>
        <p:spPr bwMode="auto">
          <a:xfrm>
            <a:off x="6964363" y="3429000"/>
            <a:ext cx="411162" cy="0"/>
          </a:xfrm>
          <a:prstGeom prst="line">
            <a:avLst/>
          </a:prstGeom>
          <a:noFill/>
          <a:ln w="38100">
            <a:solidFill>
              <a:schemeClr val="tx1"/>
            </a:solidFill>
            <a:round/>
            <a:headEnd/>
            <a:tailEnd/>
          </a:ln>
          <a:effectLst/>
        </p:spPr>
        <p:txBody>
          <a:bodyPr anchor="ctr"/>
          <a:lstStyle/>
          <a:p>
            <a:endParaRPr lang="en-US" sz="1800"/>
          </a:p>
        </p:txBody>
      </p:sp>
      <p:sp>
        <p:nvSpPr>
          <p:cNvPr id="1156172" name="Line 76"/>
          <p:cNvSpPr>
            <a:spLocks noChangeShapeType="1"/>
          </p:cNvSpPr>
          <p:nvPr/>
        </p:nvSpPr>
        <p:spPr bwMode="auto">
          <a:xfrm>
            <a:off x="6964363" y="3063875"/>
            <a:ext cx="411162" cy="0"/>
          </a:xfrm>
          <a:prstGeom prst="line">
            <a:avLst/>
          </a:prstGeom>
          <a:noFill/>
          <a:ln w="38100">
            <a:solidFill>
              <a:schemeClr val="tx1"/>
            </a:solidFill>
            <a:round/>
            <a:headEnd/>
            <a:tailEnd/>
          </a:ln>
          <a:effectLst/>
        </p:spPr>
        <p:txBody>
          <a:bodyPr anchor="ctr"/>
          <a:lstStyle/>
          <a:p>
            <a:endParaRPr lang="en-US" sz="1800"/>
          </a:p>
        </p:txBody>
      </p:sp>
      <p:sp>
        <p:nvSpPr>
          <p:cNvPr id="83" name="Rectangle 7"/>
          <p:cNvSpPr>
            <a:spLocks noChangeArrowheads="1"/>
          </p:cNvSpPr>
          <p:nvPr/>
        </p:nvSpPr>
        <p:spPr bwMode="auto">
          <a:xfrm>
            <a:off x="6142038" y="2514601"/>
            <a:ext cx="182562" cy="549275"/>
          </a:xfrm>
          <a:prstGeom prst="rect">
            <a:avLst/>
          </a:prstGeom>
          <a:solidFill>
            <a:srgbClr val="0000FF">
              <a:alpha val="10001"/>
            </a:srgbClr>
          </a:solidFill>
          <a:ln w="38100" algn="ctr">
            <a:noFill/>
            <a:miter lim="800000"/>
            <a:headEnd/>
            <a:tailEnd/>
          </a:ln>
          <a:effectLst/>
        </p:spPr>
        <p:txBody>
          <a:bodyPr wrap="none" anchor="ctr"/>
          <a:lstStyle/>
          <a:p>
            <a:endParaRPr lang="en-US" sz="1800"/>
          </a:p>
        </p:txBody>
      </p:sp>
      <p:grpSp>
        <p:nvGrpSpPr>
          <p:cNvPr id="84" name="Group 20"/>
          <p:cNvGrpSpPr>
            <a:grpSpLocks/>
          </p:cNvGrpSpPr>
          <p:nvPr/>
        </p:nvGrpSpPr>
        <p:grpSpPr bwMode="auto">
          <a:xfrm>
            <a:off x="3673475" y="3017839"/>
            <a:ext cx="1371600" cy="1006475"/>
            <a:chOff x="1728" y="1440"/>
            <a:chExt cx="864" cy="634"/>
          </a:xfrm>
        </p:grpSpPr>
        <p:sp>
          <p:nvSpPr>
            <p:cNvPr id="85" name="Line 21"/>
            <p:cNvSpPr>
              <a:spLocks noChangeShapeType="1"/>
            </p:cNvSpPr>
            <p:nvPr/>
          </p:nvSpPr>
          <p:spPr bwMode="auto">
            <a:xfrm>
              <a:off x="1930" y="1469"/>
              <a:ext cx="0" cy="86"/>
            </a:xfrm>
            <a:prstGeom prst="line">
              <a:avLst/>
            </a:prstGeom>
            <a:solidFill>
              <a:srgbClr val="FFC000"/>
            </a:solidFill>
            <a:ln w="76200">
              <a:solidFill>
                <a:srgbClr val="FFC000"/>
              </a:solidFill>
              <a:round/>
              <a:headEnd/>
              <a:tailEnd/>
            </a:ln>
            <a:effectLst/>
          </p:spPr>
          <p:txBody>
            <a:bodyPr anchor="ctr"/>
            <a:lstStyle/>
            <a:p>
              <a:endParaRPr lang="en-US" sz="1800"/>
            </a:p>
          </p:txBody>
        </p:sp>
        <p:sp>
          <p:nvSpPr>
            <p:cNvPr id="86" name="Line 22"/>
            <p:cNvSpPr>
              <a:spLocks noChangeShapeType="1"/>
            </p:cNvSpPr>
            <p:nvPr/>
          </p:nvSpPr>
          <p:spPr bwMode="auto">
            <a:xfrm>
              <a:off x="1930" y="1613"/>
              <a:ext cx="0" cy="87"/>
            </a:xfrm>
            <a:prstGeom prst="line">
              <a:avLst/>
            </a:prstGeom>
            <a:solidFill>
              <a:srgbClr val="FFC000"/>
            </a:solidFill>
            <a:ln w="76200">
              <a:solidFill>
                <a:srgbClr val="FFC000"/>
              </a:solidFill>
              <a:round/>
              <a:headEnd/>
              <a:tailEnd/>
            </a:ln>
            <a:effectLst/>
          </p:spPr>
          <p:txBody>
            <a:bodyPr anchor="ctr"/>
            <a:lstStyle/>
            <a:p>
              <a:endParaRPr lang="en-US" sz="1800"/>
            </a:p>
          </p:txBody>
        </p:sp>
        <p:sp>
          <p:nvSpPr>
            <p:cNvPr id="87" name="Rectangle 23"/>
            <p:cNvSpPr>
              <a:spLocks noChangeArrowheads="1"/>
            </p:cNvSpPr>
            <p:nvPr/>
          </p:nvSpPr>
          <p:spPr bwMode="auto">
            <a:xfrm>
              <a:off x="1728" y="1440"/>
              <a:ext cx="864" cy="58"/>
            </a:xfrm>
            <a:prstGeom prst="rect">
              <a:avLst/>
            </a:prstGeom>
            <a:solidFill>
              <a:srgbClr val="FFC000"/>
            </a:solidFill>
            <a:ln w="9525">
              <a:noFill/>
              <a:miter lim="800000"/>
              <a:headEnd/>
              <a:tailEnd/>
            </a:ln>
            <a:effectLst/>
          </p:spPr>
          <p:txBody>
            <a:bodyPr wrap="none" anchor="ctr"/>
            <a:lstStyle/>
            <a:p>
              <a:endParaRPr lang="en-US" sz="1800"/>
            </a:p>
          </p:txBody>
        </p:sp>
        <p:sp>
          <p:nvSpPr>
            <p:cNvPr id="88" name="Rectangle 24"/>
            <p:cNvSpPr>
              <a:spLocks noChangeArrowheads="1"/>
            </p:cNvSpPr>
            <p:nvPr/>
          </p:nvSpPr>
          <p:spPr bwMode="auto">
            <a:xfrm>
              <a:off x="1728" y="1671"/>
              <a:ext cx="346" cy="58"/>
            </a:xfrm>
            <a:prstGeom prst="rect">
              <a:avLst/>
            </a:prstGeom>
            <a:solidFill>
              <a:srgbClr val="FFC000"/>
            </a:solidFill>
            <a:ln w="9525">
              <a:noFill/>
              <a:miter lim="800000"/>
              <a:headEnd/>
              <a:tailEnd/>
            </a:ln>
            <a:effectLst/>
          </p:spPr>
          <p:txBody>
            <a:bodyPr wrap="none" anchor="ctr"/>
            <a:lstStyle/>
            <a:p>
              <a:endParaRPr lang="en-US" sz="1800"/>
            </a:p>
          </p:txBody>
        </p:sp>
        <p:sp>
          <p:nvSpPr>
            <p:cNvPr id="89" name="Rectangle 25"/>
            <p:cNvSpPr>
              <a:spLocks noChangeArrowheads="1"/>
            </p:cNvSpPr>
            <p:nvPr/>
          </p:nvSpPr>
          <p:spPr bwMode="auto">
            <a:xfrm>
              <a:off x="2246" y="1671"/>
              <a:ext cx="346" cy="58"/>
            </a:xfrm>
            <a:prstGeom prst="rect">
              <a:avLst/>
            </a:prstGeom>
            <a:solidFill>
              <a:srgbClr val="FFC000"/>
            </a:solidFill>
            <a:ln w="9525">
              <a:noFill/>
              <a:miter lim="800000"/>
              <a:headEnd/>
              <a:tailEnd/>
            </a:ln>
            <a:effectLst/>
          </p:spPr>
          <p:txBody>
            <a:bodyPr wrap="none" anchor="ctr"/>
            <a:lstStyle/>
            <a:p>
              <a:endParaRPr lang="en-US" sz="1800"/>
            </a:p>
          </p:txBody>
        </p:sp>
        <p:sp>
          <p:nvSpPr>
            <p:cNvPr id="90" name="Rectangle 26"/>
            <p:cNvSpPr>
              <a:spLocks noChangeArrowheads="1"/>
            </p:cNvSpPr>
            <p:nvPr/>
          </p:nvSpPr>
          <p:spPr bwMode="auto">
            <a:xfrm rot="5400000">
              <a:off x="1872" y="1872"/>
              <a:ext cx="346" cy="58"/>
            </a:xfrm>
            <a:prstGeom prst="rect">
              <a:avLst/>
            </a:prstGeom>
            <a:solidFill>
              <a:srgbClr val="FFC000"/>
            </a:solidFill>
            <a:ln w="9525">
              <a:noFill/>
              <a:miter lim="800000"/>
              <a:headEnd/>
              <a:tailEnd/>
            </a:ln>
            <a:effectLst/>
          </p:spPr>
          <p:txBody>
            <a:bodyPr wrap="none" anchor="ctr"/>
            <a:lstStyle/>
            <a:p>
              <a:endParaRPr lang="en-US" sz="1800"/>
            </a:p>
          </p:txBody>
        </p:sp>
        <p:sp>
          <p:nvSpPr>
            <p:cNvPr id="91" name="Rectangle 27"/>
            <p:cNvSpPr>
              <a:spLocks noChangeArrowheads="1"/>
            </p:cNvSpPr>
            <p:nvPr/>
          </p:nvSpPr>
          <p:spPr bwMode="auto">
            <a:xfrm rot="5400000">
              <a:off x="2102" y="1872"/>
              <a:ext cx="346" cy="58"/>
            </a:xfrm>
            <a:prstGeom prst="rect">
              <a:avLst/>
            </a:prstGeom>
            <a:solidFill>
              <a:srgbClr val="FFC000"/>
            </a:solidFill>
            <a:ln w="9525">
              <a:noFill/>
              <a:miter lim="800000"/>
              <a:headEnd/>
              <a:tailEnd/>
            </a:ln>
            <a:effectLst/>
          </p:spPr>
          <p:txBody>
            <a:bodyPr wrap="none" anchor="ctr"/>
            <a:lstStyle/>
            <a:p>
              <a:endParaRPr lang="en-US" sz="1800"/>
            </a:p>
          </p:txBody>
        </p:sp>
      </p:grpSp>
      <p:grpSp>
        <p:nvGrpSpPr>
          <p:cNvPr id="92" name="Group 34"/>
          <p:cNvGrpSpPr>
            <a:grpSpLocks/>
          </p:cNvGrpSpPr>
          <p:nvPr/>
        </p:nvGrpSpPr>
        <p:grpSpPr bwMode="auto">
          <a:xfrm>
            <a:off x="4130676" y="4708525"/>
            <a:ext cx="144463" cy="738188"/>
            <a:chOff x="2016" y="2966"/>
            <a:chExt cx="91" cy="465"/>
          </a:xfrm>
          <a:solidFill>
            <a:srgbClr val="FFC000"/>
          </a:solidFill>
        </p:grpSpPr>
        <p:sp>
          <p:nvSpPr>
            <p:cNvPr id="93" name="Rectangle 35"/>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sz="1800"/>
            </a:p>
          </p:txBody>
        </p:sp>
        <p:sp>
          <p:nvSpPr>
            <p:cNvPr id="94" name="Rectangle 36"/>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sz="1800"/>
            </a:p>
          </p:txBody>
        </p:sp>
      </p:grpSp>
      <p:grpSp>
        <p:nvGrpSpPr>
          <p:cNvPr id="95" name="Group 37"/>
          <p:cNvGrpSpPr>
            <a:grpSpLocks/>
          </p:cNvGrpSpPr>
          <p:nvPr/>
        </p:nvGrpSpPr>
        <p:grpSpPr bwMode="auto">
          <a:xfrm flipH="1">
            <a:off x="4451351" y="4708525"/>
            <a:ext cx="144463" cy="738188"/>
            <a:chOff x="2016" y="2966"/>
            <a:chExt cx="91" cy="465"/>
          </a:xfrm>
          <a:solidFill>
            <a:srgbClr val="FFC000"/>
          </a:solidFill>
        </p:grpSpPr>
        <p:sp>
          <p:nvSpPr>
            <p:cNvPr id="96" name="Rectangle 38"/>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sz="1800"/>
            </a:p>
          </p:txBody>
        </p:sp>
        <p:sp>
          <p:nvSpPr>
            <p:cNvPr id="97" name="Rectangle 39"/>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sz="1800"/>
            </a:p>
          </p:txBody>
        </p:sp>
      </p:grpSp>
      <p:sp>
        <p:nvSpPr>
          <p:cNvPr id="98" name="Rectangle 69"/>
          <p:cNvSpPr>
            <a:spLocks noChangeArrowheads="1"/>
          </p:cNvSpPr>
          <p:nvPr/>
        </p:nvSpPr>
        <p:spPr bwMode="auto">
          <a:xfrm flipV="1">
            <a:off x="5592763" y="3382964"/>
            <a:ext cx="1371600" cy="92075"/>
          </a:xfrm>
          <a:prstGeom prst="rect">
            <a:avLst/>
          </a:prstGeom>
          <a:solidFill>
            <a:srgbClr val="FFC000"/>
          </a:solidFill>
          <a:ln w="9525">
            <a:noFill/>
            <a:miter lim="800000"/>
            <a:headEnd/>
            <a:tailEnd/>
          </a:ln>
          <a:effectLst/>
        </p:spPr>
        <p:txBody>
          <a:bodyPr wrap="none" anchor="ctr"/>
          <a:lstStyle/>
          <a:p>
            <a:endParaRPr lang="en-US" sz="1800"/>
          </a:p>
        </p:txBody>
      </p:sp>
      <p:sp>
        <p:nvSpPr>
          <p:cNvPr id="99" name="Rectangle 70"/>
          <p:cNvSpPr>
            <a:spLocks noChangeArrowheads="1"/>
          </p:cNvSpPr>
          <p:nvPr/>
        </p:nvSpPr>
        <p:spPr bwMode="auto">
          <a:xfrm flipV="1">
            <a:off x="5592763" y="3016251"/>
            <a:ext cx="595312" cy="92075"/>
          </a:xfrm>
          <a:prstGeom prst="rect">
            <a:avLst/>
          </a:prstGeom>
          <a:solidFill>
            <a:srgbClr val="FFC000"/>
          </a:solidFill>
          <a:ln w="9525">
            <a:noFill/>
            <a:miter lim="800000"/>
            <a:headEnd/>
            <a:tailEnd/>
          </a:ln>
          <a:effectLst/>
        </p:spPr>
        <p:txBody>
          <a:bodyPr wrap="none" anchor="ctr"/>
          <a:lstStyle/>
          <a:p>
            <a:endParaRPr lang="en-US" sz="1800"/>
          </a:p>
        </p:txBody>
      </p:sp>
      <p:sp>
        <p:nvSpPr>
          <p:cNvPr id="100" name="Rectangle 71"/>
          <p:cNvSpPr>
            <a:spLocks noChangeArrowheads="1"/>
          </p:cNvSpPr>
          <p:nvPr/>
        </p:nvSpPr>
        <p:spPr bwMode="auto">
          <a:xfrm>
            <a:off x="6278563" y="3016251"/>
            <a:ext cx="685800" cy="92075"/>
          </a:xfrm>
          <a:prstGeom prst="rect">
            <a:avLst/>
          </a:prstGeom>
          <a:solidFill>
            <a:srgbClr val="FFC000"/>
          </a:solidFill>
          <a:ln w="9525">
            <a:noFill/>
            <a:miter lim="800000"/>
            <a:headEnd/>
            <a:tailEnd/>
          </a:ln>
          <a:effectLst/>
        </p:spPr>
        <p:txBody>
          <a:bodyPr wrap="none" anchor="ctr"/>
          <a:lstStyle/>
          <a:p>
            <a:endParaRPr lang="en-US" sz="1800"/>
          </a:p>
        </p:txBody>
      </p:sp>
      <p:sp>
        <p:nvSpPr>
          <p:cNvPr id="101" name="Rectangle 72"/>
          <p:cNvSpPr>
            <a:spLocks noChangeArrowheads="1"/>
          </p:cNvSpPr>
          <p:nvPr/>
        </p:nvSpPr>
        <p:spPr bwMode="auto">
          <a:xfrm rot="16200000" flipV="1">
            <a:off x="5867401" y="2697164"/>
            <a:ext cx="549275" cy="92075"/>
          </a:xfrm>
          <a:prstGeom prst="rect">
            <a:avLst/>
          </a:prstGeom>
          <a:solidFill>
            <a:srgbClr val="FFC000"/>
          </a:solidFill>
          <a:ln w="9525">
            <a:noFill/>
            <a:miter lim="800000"/>
            <a:headEnd/>
            <a:tailEnd/>
          </a:ln>
          <a:effectLst/>
        </p:spPr>
        <p:txBody>
          <a:bodyPr wrap="none" anchor="ctr"/>
          <a:lstStyle/>
          <a:p>
            <a:endParaRPr lang="en-US" sz="1800"/>
          </a:p>
        </p:txBody>
      </p:sp>
      <p:sp>
        <p:nvSpPr>
          <p:cNvPr id="102" name="Rectangle 73"/>
          <p:cNvSpPr>
            <a:spLocks noChangeArrowheads="1"/>
          </p:cNvSpPr>
          <p:nvPr/>
        </p:nvSpPr>
        <p:spPr bwMode="auto">
          <a:xfrm rot="16200000" flipV="1">
            <a:off x="6049964" y="2697164"/>
            <a:ext cx="549275" cy="92075"/>
          </a:xfrm>
          <a:prstGeom prst="rect">
            <a:avLst/>
          </a:prstGeom>
          <a:solidFill>
            <a:srgbClr val="FFC000"/>
          </a:solidFill>
          <a:ln w="9525">
            <a:noFill/>
            <a:miter lim="800000"/>
            <a:headEnd/>
            <a:tailEnd/>
          </a:ln>
          <a:effectLst/>
        </p:spPr>
        <p:txBody>
          <a:bodyPr wrap="none" anchor="ctr"/>
          <a:lstStyle/>
          <a:p>
            <a:endParaRPr lang="en-US" sz="1800"/>
          </a:p>
        </p:txBody>
      </p:sp>
      <p:sp>
        <p:nvSpPr>
          <p:cNvPr id="1156170" name="Oval 74"/>
          <p:cNvSpPr>
            <a:spLocks noChangeAspect="1" noChangeArrowheads="1"/>
          </p:cNvSpPr>
          <p:nvPr/>
        </p:nvSpPr>
        <p:spPr bwMode="auto">
          <a:xfrm>
            <a:off x="5775325" y="1600200"/>
            <a:ext cx="914400" cy="914400"/>
          </a:xfrm>
          <a:prstGeom prst="ellipse">
            <a:avLst/>
          </a:prstGeom>
          <a:solidFill>
            <a:schemeClr val="bg1"/>
          </a:solidFill>
          <a:ln w="38100">
            <a:solidFill>
              <a:schemeClr val="tx1"/>
            </a:solidFill>
            <a:round/>
            <a:headEnd/>
            <a:tailEnd/>
          </a:ln>
          <a:effectLst/>
        </p:spPr>
        <p:txBody>
          <a:bodyPr wrap="none" anchor="ctr"/>
          <a:lstStyle/>
          <a:p>
            <a:pPr algn="ctr"/>
            <a:endParaRPr lang="en-US" sz="4000" b="1">
              <a:latin typeface="Arial" charset="0"/>
            </a:endParaRPr>
          </a:p>
        </p:txBody>
      </p:sp>
      <p:sp>
        <p:nvSpPr>
          <p:cNvPr id="1156173" name="AutoShape 77"/>
          <p:cNvSpPr>
            <a:spLocks noChangeArrowheads="1"/>
          </p:cNvSpPr>
          <p:nvPr/>
        </p:nvSpPr>
        <p:spPr bwMode="auto">
          <a:xfrm rot="-8061638">
            <a:off x="6188870" y="1691482"/>
            <a:ext cx="90487" cy="730250"/>
          </a:xfrm>
          <a:prstGeom prst="triangle">
            <a:avLst>
              <a:gd name="adj" fmla="val 50000"/>
            </a:avLst>
          </a:prstGeom>
          <a:solidFill>
            <a:srgbClr val="FF0000"/>
          </a:solidFill>
          <a:ln w="9525">
            <a:solidFill>
              <a:schemeClr val="tx1"/>
            </a:solidFill>
            <a:miter lim="800000"/>
            <a:headEnd/>
            <a:tailEnd/>
          </a:ln>
          <a:effectLst/>
        </p:spPr>
        <p:txBody>
          <a:bodyPr wrap="none" anchor="ctr"/>
          <a:lstStyle/>
          <a:p>
            <a:endParaRPr lang="en-US" sz="1800"/>
          </a:p>
        </p:txBody>
      </p:sp>
      <p:sp>
        <p:nvSpPr>
          <p:cNvPr id="1156174" name="Oval 78"/>
          <p:cNvSpPr>
            <a:spLocks noChangeAspect="1" noChangeArrowheads="1"/>
          </p:cNvSpPr>
          <p:nvPr/>
        </p:nvSpPr>
        <p:spPr bwMode="auto">
          <a:xfrm>
            <a:off x="6188076" y="2011364"/>
            <a:ext cx="92075" cy="92075"/>
          </a:xfrm>
          <a:prstGeom prst="ellipse">
            <a:avLst/>
          </a:prstGeom>
          <a:solidFill>
            <a:schemeClr val="tx1"/>
          </a:solidFill>
          <a:ln w="9525">
            <a:solidFill>
              <a:schemeClr val="tx1"/>
            </a:solidFill>
            <a:round/>
            <a:headEnd/>
            <a:tailEnd/>
          </a:ln>
          <a:effectLst/>
        </p:spPr>
        <p:txBody>
          <a:bodyPr wrap="none" anchor="ctr"/>
          <a:lstStyle/>
          <a:p>
            <a:endParaRPr lang="en-US" sz="1800"/>
          </a:p>
        </p:txBody>
      </p:sp>
      <p:sp>
        <p:nvSpPr>
          <p:cNvPr id="82" name="Text Box 168"/>
          <p:cNvSpPr txBox="1">
            <a:spLocks noChangeArrowheads="1"/>
          </p:cNvSpPr>
          <p:nvPr/>
        </p:nvSpPr>
        <p:spPr bwMode="auto">
          <a:xfrm>
            <a:off x="6096001" y="4592639"/>
            <a:ext cx="4138613" cy="2031325"/>
          </a:xfrm>
          <a:prstGeom prst="rect">
            <a:avLst/>
          </a:prstGeom>
          <a:noFill/>
          <a:ln w="38100" algn="ctr">
            <a:noFill/>
            <a:miter lim="800000"/>
            <a:headEnd/>
            <a:tailEnd/>
          </a:ln>
          <a:effectLst/>
        </p:spPr>
        <p:txBody>
          <a:bodyPr wrap="square">
            <a:spAutoFit/>
          </a:bodyPr>
          <a:lstStyle/>
          <a:p>
            <a:pPr algn="ctr">
              <a:spcBef>
                <a:spcPct val="50000"/>
              </a:spcBef>
            </a:pPr>
            <a:r>
              <a:rPr lang="en-US" sz="1800" dirty="0">
                <a:latin typeface="Arial" charset="0"/>
              </a:rPr>
              <a:t>A wide open flapper causes more of a pressure drop due to flow at the orifice in the restrictor tee than a flapper that has moved closer to the nozzle.  As a result, the pressure down stream of the orifice is relatively low and the actuator retracts</a:t>
            </a:r>
          </a:p>
        </p:txBody>
      </p:sp>
      <p:sp>
        <p:nvSpPr>
          <p:cNvPr id="6" name="Footer Placeholder 5">
            <a:extLst>
              <a:ext uri="{FF2B5EF4-FFF2-40B4-BE49-F238E27FC236}">
                <a16:creationId xmlns:a16="http://schemas.microsoft.com/office/drawing/2014/main" id="{A1B085C4-20AC-44AD-B81E-E52B19397BC3}"/>
              </a:ext>
            </a:extLst>
          </p:cNvPr>
          <p:cNvSpPr>
            <a:spLocks noGrp="1"/>
          </p:cNvSpPr>
          <p:nvPr>
            <p:ph type="ftr" sz="quarter" idx="10"/>
          </p:nvPr>
        </p:nvSpPr>
        <p:spPr/>
        <p:txBody>
          <a:bodyPr/>
          <a:lstStyle/>
          <a:p>
            <a:r>
              <a:rPr lang="en-US"/>
              <a:t>BCxA Virtual Conference – 2020</a:t>
            </a:r>
            <a:endParaRPr lang="en-US" dirty="0"/>
          </a:p>
        </p:txBody>
      </p:sp>
      <p:sp>
        <p:nvSpPr>
          <p:cNvPr id="7" name="Slide Number Placeholder 6">
            <a:extLst>
              <a:ext uri="{FF2B5EF4-FFF2-40B4-BE49-F238E27FC236}">
                <a16:creationId xmlns:a16="http://schemas.microsoft.com/office/drawing/2014/main" id="{00C00B45-8A10-4CB9-94BB-ABD7E7CAB7E4}"/>
              </a:ext>
            </a:extLst>
          </p:cNvPr>
          <p:cNvSpPr>
            <a:spLocks noGrp="1"/>
          </p:cNvSpPr>
          <p:nvPr>
            <p:ph type="sldNum" sz="quarter" idx="11"/>
          </p:nvPr>
        </p:nvSpPr>
        <p:spPr/>
        <p:txBody>
          <a:bodyPr/>
          <a:lstStyle/>
          <a:p>
            <a:fld id="{C19F7196-CE8E-4E18-AED9-5A11B5558B46}" type="slidenum">
              <a:rPr lang="en-US" smtClean="0"/>
              <a:t>40</a:t>
            </a:fld>
            <a:endParaRPr lang="en-US"/>
          </a:p>
        </p:txBody>
      </p:sp>
    </p:spTree>
    <p:extLst>
      <p:ext uri="{BB962C8B-B14F-4D97-AF65-F5344CB8AC3E}">
        <p14:creationId xmlns:p14="http://schemas.microsoft.com/office/powerpoint/2010/main" val="406585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7138" name="Rectangle 18"/>
          <p:cNvSpPr>
            <a:spLocks noGrp="1" noChangeArrowheads="1"/>
          </p:cNvSpPr>
          <p:nvPr>
            <p:ph type="title"/>
          </p:nvPr>
        </p:nvSpPr>
        <p:spPr/>
        <p:txBody>
          <a:bodyPr/>
          <a:lstStyle/>
          <a:p>
            <a:r>
              <a:rPr lang="en-US" dirty="0"/>
              <a:t>A Typical One Pipe Pneumatic Control System</a:t>
            </a:r>
          </a:p>
        </p:txBody>
      </p:sp>
      <p:sp>
        <p:nvSpPr>
          <p:cNvPr id="1157122" name="Rectangle 2"/>
          <p:cNvSpPr>
            <a:spLocks noChangeArrowheads="1"/>
          </p:cNvSpPr>
          <p:nvPr/>
        </p:nvSpPr>
        <p:spPr bwMode="auto">
          <a:xfrm>
            <a:off x="3946526" y="3063876"/>
            <a:ext cx="92075" cy="365125"/>
          </a:xfrm>
          <a:prstGeom prst="rect">
            <a:avLst/>
          </a:prstGeom>
          <a:gradFill rotWithShape="1">
            <a:gsLst>
              <a:gs pos="0">
                <a:srgbClr val="0000FF"/>
              </a:gs>
              <a:gs pos="100000">
                <a:srgbClr val="0000FF">
                  <a:gamma/>
                  <a:shade val="60784"/>
                  <a:invGamma/>
                  <a:alpha val="25000"/>
                </a:srgbClr>
              </a:gs>
            </a:gsLst>
            <a:lin ang="0" scaled="1"/>
          </a:gradFill>
          <a:ln w="38100" algn="ctr">
            <a:noFill/>
            <a:miter lim="800000"/>
            <a:headEnd/>
            <a:tailEnd/>
          </a:ln>
          <a:effectLst/>
        </p:spPr>
        <p:txBody>
          <a:bodyPr wrap="none" anchor="ctr"/>
          <a:lstStyle/>
          <a:p>
            <a:endParaRPr lang="en-US" sz="1800"/>
          </a:p>
        </p:txBody>
      </p:sp>
      <p:sp>
        <p:nvSpPr>
          <p:cNvPr id="1157123" name="Rectangle 3"/>
          <p:cNvSpPr>
            <a:spLocks noChangeArrowheads="1"/>
          </p:cNvSpPr>
          <p:nvPr/>
        </p:nvSpPr>
        <p:spPr bwMode="auto">
          <a:xfrm>
            <a:off x="3717926" y="4708525"/>
            <a:ext cx="1279525" cy="1555750"/>
          </a:xfrm>
          <a:prstGeom prst="rect">
            <a:avLst/>
          </a:prstGeom>
          <a:solidFill>
            <a:srgbClr val="C0C0C0"/>
          </a:solidFill>
          <a:ln w="9525">
            <a:solidFill>
              <a:schemeClr val="tx1"/>
            </a:solidFill>
            <a:miter lim="800000"/>
            <a:headEnd/>
            <a:tailEnd/>
          </a:ln>
          <a:effectLst/>
        </p:spPr>
        <p:txBody>
          <a:bodyPr wrap="none" anchor="ctr"/>
          <a:lstStyle/>
          <a:p>
            <a:endParaRPr lang="en-US" sz="1800"/>
          </a:p>
        </p:txBody>
      </p:sp>
      <p:grpSp>
        <p:nvGrpSpPr>
          <p:cNvPr id="2" name="Group 4"/>
          <p:cNvGrpSpPr>
            <a:grpSpLocks/>
          </p:cNvGrpSpPr>
          <p:nvPr/>
        </p:nvGrpSpPr>
        <p:grpSpPr bwMode="auto">
          <a:xfrm>
            <a:off x="4175126" y="4664075"/>
            <a:ext cx="365125" cy="730250"/>
            <a:chOff x="1670" y="2938"/>
            <a:chExt cx="230" cy="460"/>
          </a:xfrm>
        </p:grpSpPr>
        <p:sp>
          <p:nvSpPr>
            <p:cNvPr id="1157125" name="AutoShape 5"/>
            <p:cNvSpPr>
              <a:spLocks noChangeArrowheads="1"/>
            </p:cNvSpPr>
            <p:nvPr/>
          </p:nvSpPr>
          <p:spPr bwMode="auto">
            <a:xfrm>
              <a:off x="1670" y="3305"/>
              <a:ext cx="230" cy="93"/>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chemeClr val="bg1"/>
            </a:solidFill>
            <a:ln w="38100" algn="ctr">
              <a:noFill/>
              <a:miter lim="800000"/>
              <a:headEnd/>
              <a:tailEnd/>
            </a:ln>
            <a:effectLst/>
          </p:spPr>
          <p:txBody>
            <a:bodyPr wrap="none" anchor="ctr"/>
            <a:lstStyle/>
            <a:p>
              <a:endParaRPr lang="en-US" sz="1800"/>
            </a:p>
          </p:txBody>
        </p:sp>
        <p:sp>
          <p:nvSpPr>
            <p:cNvPr id="1157126" name="Rectangle 6"/>
            <p:cNvSpPr>
              <a:spLocks noChangeArrowheads="1"/>
            </p:cNvSpPr>
            <p:nvPr/>
          </p:nvSpPr>
          <p:spPr bwMode="auto">
            <a:xfrm rot="-5400000">
              <a:off x="1598" y="3010"/>
              <a:ext cx="374" cy="230"/>
            </a:xfrm>
            <a:prstGeom prst="rect">
              <a:avLst/>
            </a:prstGeom>
            <a:solidFill>
              <a:schemeClr val="bg1"/>
            </a:solidFill>
            <a:ln w="38100" algn="ctr">
              <a:noFill/>
              <a:miter lim="800000"/>
              <a:headEnd/>
              <a:tailEnd/>
            </a:ln>
            <a:effectLst/>
          </p:spPr>
          <p:txBody>
            <a:bodyPr wrap="none" anchor="ctr"/>
            <a:lstStyle/>
            <a:p>
              <a:endParaRPr lang="en-US" sz="1800"/>
            </a:p>
          </p:txBody>
        </p:sp>
      </p:grpSp>
      <p:sp>
        <p:nvSpPr>
          <p:cNvPr id="1157128" name="Line 8"/>
          <p:cNvSpPr>
            <a:spLocks noChangeShapeType="1"/>
          </p:cNvSpPr>
          <p:nvPr/>
        </p:nvSpPr>
        <p:spPr bwMode="auto">
          <a:xfrm flipV="1">
            <a:off x="8518525" y="2651125"/>
            <a:ext cx="0" cy="1189038"/>
          </a:xfrm>
          <a:prstGeom prst="line">
            <a:avLst/>
          </a:prstGeom>
          <a:noFill/>
          <a:ln w="38100">
            <a:solidFill>
              <a:srgbClr val="808080"/>
            </a:solidFill>
            <a:round/>
            <a:headEnd/>
            <a:tailEnd/>
          </a:ln>
          <a:effectLst/>
        </p:spPr>
        <p:txBody>
          <a:bodyPr anchor="ctr"/>
          <a:lstStyle/>
          <a:p>
            <a:endParaRPr lang="en-US" sz="1800"/>
          </a:p>
        </p:txBody>
      </p:sp>
      <p:sp>
        <p:nvSpPr>
          <p:cNvPr id="1157129" name="Line 9"/>
          <p:cNvSpPr>
            <a:spLocks noChangeShapeType="1"/>
          </p:cNvSpPr>
          <p:nvPr/>
        </p:nvSpPr>
        <p:spPr bwMode="auto">
          <a:xfrm flipV="1">
            <a:off x="8656639" y="2651125"/>
            <a:ext cx="90487" cy="1189038"/>
          </a:xfrm>
          <a:prstGeom prst="line">
            <a:avLst/>
          </a:prstGeom>
          <a:noFill/>
          <a:ln w="38100">
            <a:solidFill>
              <a:srgbClr val="808080"/>
            </a:solidFill>
            <a:round/>
            <a:headEnd/>
            <a:tailEnd/>
          </a:ln>
          <a:effectLst/>
        </p:spPr>
        <p:txBody>
          <a:bodyPr anchor="ctr"/>
          <a:lstStyle/>
          <a:p>
            <a:endParaRPr lang="en-US" sz="1800"/>
          </a:p>
        </p:txBody>
      </p:sp>
      <p:sp>
        <p:nvSpPr>
          <p:cNvPr id="1157130" name="Line 10"/>
          <p:cNvSpPr>
            <a:spLocks noChangeShapeType="1"/>
          </p:cNvSpPr>
          <p:nvPr/>
        </p:nvSpPr>
        <p:spPr bwMode="auto">
          <a:xfrm flipV="1">
            <a:off x="8885239" y="2651125"/>
            <a:ext cx="92075" cy="1189038"/>
          </a:xfrm>
          <a:prstGeom prst="line">
            <a:avLst/>
          </a:prstGeom>
          <a:noFill/>
          <a:ln w="38100">
            <a:solidFill>
              <a:srgbClr val="808080"/>
            </a:solidFill>
            <a:round/>
            <a:headEnd/>
            <a:tailEnd/>
          </a:ln>
          <a:effectLst/>
        </p:spPr>
        <p:txBody>
          <a:bodyPr anchor="ctr"/>
          <a:lstStyle/>
          <a:p>
            <a:endParaRPr lang="en-US" sz="1800"/>
          </a:p>
        </p:txBody>
      </p:sp>
      <p:sp>
        <p:nvSpPr>
          <p:cNvPr id="1157131" name="Line 11"/>
          <p:cNvSpPr>
            <a:spLocks noChangeShapeType="1"/>
          </p:cNvSpPr>
          <p:nvPr/>
        </p:nvSpPr>
        <p:spPr bwMode="auto">
          <a:xfrm flipV="1">
            <a:off x="9159875" y="2651125"/>
            <a:ext cx="0" cy="1189038"/>
          </a:xfrm>
          <a:prstGeom prst="line">
            <a:avLst/>
          </a:prstGeom>
          <a:noFill/>
          <a:ln w="38100">
            <a:solidFill>
              <a:srgbClr val="808080"/>
            </a:solidFill>
            <a:round/>
            <a:headEnd/>
            <a:tailEnd/>
          </a:ln>
          <a:effectLst/>
        </p:spPr>
        <p:txBody>
          <a:bodyPr anchor="ctr"/>
          <a:lstStyle/>
          <a:p>
            <a:endParaRPr lang="en-US" sz="1800"/>
          </a:p>
        </p:txBody>
      </p:sp>
      <p:sp>
        <p:nvSpPr>
          <p:cNvPr id="1157132" name="Rectangle 12"/>
          <p:cNvSpPr>
            <a:spLocks noChangeArrowheads="1"/>
          </p:cNvSpPr>
          <p:nvPr/>
        </p:nvSpPr>
        <p:spPr bwMode="auto">
          <a:xfrm>
            <a:off x="7467601" y="2514601"/>
            <a:ext cx="777875" cy="1463675"/>
          </a:xfrm>
          <a:prstGeom prst="rect">
            <a:avLst/>
          </a:prstGeom>
          <a:solidFill>
            <a:srgbClr val="0000FF">
              <a:alpha val="25000"/>
            </a:srgbClr>
          </a:solidFill>
          <a:ln w="38100" algn="ctr">
            <a:noFill/>
            <a:miter lim="800000"/>
            <a:headEnd/>
            <a:tailEnd/>
          </a:ln>
          <a:effectLst/>
        </p:spPr>
        <p:txBody>
          <a:bodyPr wrap="none" anchor="ctr"/>
          <a:lstStyle/>
          <a:p>
            <a:endParaRPr lang="en-US" sz="1800"/>
          </a:p>
        </p:txBody>
      </p:sp>
      <p:grpSp>
        <p:nvGrpSpPr>
          <p:cNvPr id="3" name="Group 13"/>
          <p:cNvGrpSpPr>
            <a:grpSpLocks/>
          </p:cNvGrpSpPr>
          <p:nvPr/>
        </p:nvGrpSpPr>
        <p:grpSpPr bwMode="auto">
          <a:xfrm>
            <a:off x="4176714" y="3429001"/>
            <a:ext cx="365125" cy="1965325"/>
            <a:chOff x="2045" y="2160"/>
            <a:chExt cx="230" cy="1238"/>
          </a:xfrm>
        </p:grpSpPr>
        <p:sp>
          <p:nvSpPr>
            <p:cNvPr id="1157134" name="AutoShape 14"/>
            <p:cNvSpPr>
              <a:spLocks noChangeArrowheads="1"/>
            </p:cNvSpPr>
            <p:nvPr/>
          </p:nvSpPr>
          <p:spPr bwMode="auto">
            <a:xfrm>
              <a:off x="2045" y="3312"/>
              <a:ext cx="230" cy="86"/>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rgbClr val="0000FF">
                <a:alpha val="25000"/>
              </a:srgbClr>
            </a:solidFill>
            <a:ln w="38100" algn="ctr">
              <a:noFill/>
              <a:miter lim="800000"/>
              <a:headEnd/>
              <a:tailEnd/>
            </a:ln>
            <a:effectLst/>
          </p:spPr>
          <p:txBody>
            <a:bodyPr wrap="none" anchor="ctr"/>
            <a:lstStyle/>
            <a:p>
              <a:endParaRPr lang="en-US" sz="1800"/>
            </a:p>
          </p:txBody>
        </p:sp>
        <p:sp>
          <p:nvSpPr>
            <p:cNvPr id="1157135" name="Rectangle 15"/>
            <p:cNvSpPr>
              <a:spLocks noChangeArrowheads="1"/>
            </p:cNvSpPr>
            <p:nvPr/>
          </p:nvSpPr>
          <p:spPr bwMode="auto">
            <a:xfrm rot="-5400000">
              <a:off x="1584" y="2621"/>
              <a:ext cx="1152" cy="230"/>
            </a:xfrm>
            <a:prstGeom prst="rect">
              <a:avLst/>
            </a:prstGeom>
            <a:solidFill>
              <a:srgbClr val="0000FF">
                <a:alpha val="25000"/>
              </a:srgbClr>
            </a:solidFill>
            <a:ln w="38100" algn="ctr">
              <a:noFill/>
              <a:miter lim="800000"/>
              <a:headEnd/>
              <a:tailEnd/>
            </a:ln>
            <a:effectLst/>
          </p:spPr>
          <p:txBody>
            <a:bodyPr wrap="none" anchor="ctr"/>
            <a:lstStyle/>
            <a:p>
              <a:endParaRPr lang="en-US" sz="1800"/>
            </a:p>
          </p:txBody>
        </p:sp>
      </p:grpSp>
      <p:sp>
        <p:nvSpPr>
          <p:cNvPr id="1157136" name="Rectangle 16"/>
          <p:cNvSpPr>
            <a:spLocks noChangeArrowheads="1"/>
          </p:cNvSpPr>
          <p:nvPr/>
        </p:nvSpPr>
        <p:spPr bwMode="auto">
          <a:xfrm>
            <a:off x="4038600" y="3063876"/>
            <a:ext cx="3429000" cy="365125"/>
          </a:xfrm>
          <a:prstGeom prst="rect">
            <a:avLst/>
          </a:prstGeom>
          <a:solidFill>
            <a:srgbClr val="0000FF">
              <a:alpha val="25000"/>
            </a:srgbClr>
          </a:solidFill>
          <a:ln w="38100" algn="ctr">
            <a:noFill/>
            <a:miter lim="800000"/>
            <a:headEnd/>
            <a:tailEnd/>
          </a:ln>
          <a:effectLst/>
        </p:spPr>
        <p:txBody>
          <a:bodyPr wrap="none" anchor="ctr"/>
          <a:lstStyle/>
          <a:p>
            <a:endParaRPr lang="en-US" sz="1800"/>
          </a:p>
        </p:txBody>
      </p:sp>
      <p:sp>
        <p:nvSpPr>
          <p:cNvPr id="1157137" name="Oval 17"/>
          <p:cNvSpPr>
            <a:spLocks noChangeAspect="1" noChangeArrowheads="1"/>
          </p:cNvSpPr>
          <p:nvPr/>
        </p:nvSpPr>
        <p:spPr bwMode="auto">
          <a:xfrm>
            <a:off x="1844675" y="2789238"/>
            <a:ext cx="914400" cy="914400"/>
          </a:xfrm>
          <a:prstGeom prst="ellipse">
            <a:avLst/>
          </a:prstGeom>
          <a:solidFill>
            <a:srgbClr val="0000FF"/>
          </a:solidFill>
          <a:ln w="38100">
            <a:solidFill>
              <a:schemeClr val="tx1"/>
            </a:solidFill>
            <a:round/>
            <a:headEnd/>
            <a:tailEnd/>
          </a:ln>
          <a:effectLst/>
        </p:spPr>
        <p:txBody>
          <a:bodyPr wrap="none" anchor="ctr"/>
          <a:lstStyle/>
          <a:p>
            <a:pPr algn="ctr"/>
            <a:r>
              <a:rPr lang="en-US" sz="4000" b="1" dirty="0">
                <a:solidFill>
                  <a:schemeClr val="bg1"/>
                </a:solidFill>
                <a:latin typeface="Arial" charset="0"/>
              </a:rPr>
              <a:t>M</a:t>
            </a:r>
          </a:p>
        </p:txBody>
      </p:sp>
      <p:sp>
        <p:nvSpPr>
          <p:cNvPr id="1157139" name="Rectangle 19"/>
          <p:cNvSpPr>
            <a:spLocks noChangeArrowheads="1"/>
          </p:cNvSpPr>
          <p:nvPr/>
        </p:nvSpPr>
        <p:spPr bwMode="auto">
          <a:xfrm>
            <a:off x="2713039" y="3063876"/>
            <a:ext cx="1233487" cy="365125"/>
          </a:xfrm>
          <a:prstGeom prst="rect">
            <a:avLst/>
          </a:prstGeom>
          <a:solidFill>
            <a:srgbClr val="0000FF"/>
          </a:solidFill>
          <a:ln w="38100" algn="ctr">
            <a:noFill/>
            <a:miter lim="800000"/>
            <a:headEnd/>
            <a:tailEnd/>
          </a:ln>
          <a:effectLst/>
        </p:spPr>
        <p:txBody>
          <a:bodyPr wrap="none" anchor="ctr"/>
          <a:lstStyle/>
          <a:p>
            <a:endParaRPr lang="en-US" sz="1800"/>
          </a:p>
        </p:txBody>
      </p:sp>
      <p:grpSp>
        <p:nvGrpSpPr>
          <p:cNvPr id="5" name="Group 28"/>
          <p:cNvGrpSpPr>
            <a:grpSpLocks/>
          </p:cNvGrpSpPr>
          <p:nvPr/>
        </p:nvGrpSpPr>
        <p:grpSpPr bwMode="auto">
          <a:xfrm rot="-5400000">
            <a:off x="3719514" y="3155951"/>
            <a:ext cx="274637" cy="182563"/>
            <a:chOff x="2419" y="2160"/>
            <a:chExt cx="576" cy="384"/>
          </a:xfrm>
        </p:grpSpPr>
        <p:sp>
          <p:nvSpPr>
            <p:cNvPr id="1157149" name="AutoShape 29"/>
            <p:cNvSpPr>
              <a:spLocks noChangeArrowheads="1"/>
            </p:cNvSpPr>
            <p:nvPr/>
          </p:nvSpPr>
          <p:spPr bwMode="auto">
            <a:xfrm>
              <a:off x="2419" y="2160"/>
              <a:ext cx="576" cy="384"/>
            </a:xfrm>
            <a:prstGeom prst="cloudCallout">
              <a:avLst>
                <a:gd name="adj1" fmla="val 2083"/>
                <a:gd name="adj2" fmla="val -2083"/>
              </a:avLst>
            </a:prstGeom>
            <a:solidFill>
              <a:schemeClr val="bg1"/>
            </a:solidFill>
            <a:ln w="9525">
              <a:solidFill>
                <a:schemeClr val="tx1"/>
              </a:solidFill>
              <a:round/>
              <a:headEnd/>
              <a:tailEnd/>
            </a:ln>
            <a:effectLst/>
          </p:spPr>
          <p:txBody>
            <a:bodyPr vert="eaVert" anchor="ctr"/>
            <a:lstStyle/>
            <a:p>
              <a:pPr algn="ctr"/>
              <a:endParaRPr lang="en-US" sz="1800"/>
            </a:p>
          </p:txBody>
        </p:sp>
        <p:sp>
          <p:nvSpPr>
            <p:cNvPr id="1157150" name="Rectangle 30"/>
            <p:cNvSpPr>
              <a:spLocks noChangeArrowheads="1"/>
            </p:cNvSpPr>
            <p:nvPr/>
          </p:nvSpPr>
          <p:spPr bwMode="auto">
            <a:xfrm>
              <a:off x="2678" y="2275"/>
              <a:ext cx="144" cy="115"/>
            </a:xfrm>
            <a:prstGeom prst="rect">
              <a:avLst/>
            </a:prstGeom>
            <a:solidFill>
              <a:schemeClr val="bg1"/>
            </a:solidFill>
            <a:ln w="9525">
              <a:noFill/>
              <a:miter lim="800000"/>
              <a:headEnd/>
              <a:tailEnd/>
            </a:ln>
            <a:effectLst/>
          </p:spPr>
          <p:txBody>
            <a:bodyPr wrap="none" anchor="ctr"/>
            <a:lstStyle/>
            <a:p>
              <a:endParaRPr lang="en-US" sz="1800"/>
            </a:p>
          </p:txBody>
        </p:sp>
        <p:sp>
          <p:nvSpPr>
            <p:cNvPr id="1157151" name="Rectangle 31"/>
            <p:cNvSpPr>
              <a:spLocks noChangeArrowheads="1"/>
            </p:cNvSpPr>
            <p:nvPr/>
          </p:nvSpPr>
          <p:spPr bwMode="auto">
            <a:xfrm>
              <a:off x="2765" y="2218"/>
              <a:ext cx="144" cy="115"/>
            </a:xfrm>
            <a:prstGeom prst="rect">
              <a:avLst/>
            </a:prstGeom>
            <a:solidFill>
              <a:schemeClr val="bg1"/>
            </a:solidFill>
            <a:ln w="9525">
              <a:noFill/>
              <a:miter lim="800000"/>
              <a:headEnd/>
              <a:tailEnd/>
            </a:ln>
            <a:effectLst/>
          </p:spPr>
          <p:txBody>
            <a:bodyPr wrap="none" anchor="ctr"/>
            <a:lstStyle/>
            <a:p>
              <a:endParaRPr lang="en-US" sz="1800"/>
            </a:p>
          </p:txBody>
        </p:sp>
      </p:grpSp>
      <p:sp>
        <p:nvSpPr>
          <p:cNvPr id="1157152" name="Line 32"/>
          <p:cNvSpPr>
            <a:spLocks noChangeShapeType="1"/>
          </p:cNvSpPr>
          <p:nvPr/>
        </p:nvSpPr>
        <p:spPr bwMode="auto">
          <a:xfrm>
            <a:off x="2713039" y="3429000"/>
            <a:ext cx="960437" cy="0"/>
          </a:xfrm>
          <a:prstGeom prst="line">
            <a:avLst/>
          </a:prstGeom>
          <a:noFill/>
          <a:ln w="38100">
            <a:solidFill>
              <a:schemeClr val="tx1"/>
            </a:solidFill>
            <a:round/>
            <a:headEnd/>
            <a:tailEnd/>
          </a:ln>
          <a:effectLst/>
        </p:spPr>
        <p:txBody>
          <a:bodyPr anchor="ctr"/>
          <a:lstStyle/>
          <a:p>
            <a:endParaRPr lang="en-US" sz="1800"/>
          </a:p>
        </p:txBody>
      </p:sp>
      <p:sp>
        <p:nvSpPr>
          <p:cNvPr id="1157153" name="Line 33"/>
          <p:cNvSpPr>
            <a:spLocks noChangeShapeType="1"/>
          </p:cNvSpPr>
          <p:nvPr/>
        </p:nvSpPr>
        <p:spPr bwMode="auto">
          <a:xfrm>
            <a:off x="2713039" y="3063875"/>
            <a:ext cx="960437" cy="0"/>
          </a:xfrm>
          <a:prstGeom prst="line">
            <a:avLst/>
          </a:prstGeom>
          <a:noFill/>
          <a:ln w="38100">
            <a:solidFill>
              <a:schemeClr val="tx1"/>
            </a:solidFill>
            <a:round/>
            <a:headEnd/>
            <a:tailEnd/>
          </a:ln>
          <a:effectLst/>
        </p:spPr>
        <p:txBody>
          <a:bodyPr anchor="ctr"/>
          <a:lstStyle/>
          <a:p>
            <a:endParaRPr lang="en-US" sz="1800"/>
          </a:p>
        </p:txBody>
      </p:sp>
      <p:sp>
        <p:nvSpPr>
          <p:cNvPr id="1157160" name="Line 40"/>
          <p:cNvSpPr>
            <a:spLocks noChangeShapeType="1"/>
          </p:cNvSpPr>
          <p:nvPr/>
        </p:nvSpPr>
        <p:spPr bwMode="auto">
          <a:xfrm>
            <a:off x="4176713" y="4022725"/>
            <a:ext cx="0" cy="685800"/>
          </a:xfrm>
          <a:prstGeom prst="line">
            <a:avLst/>
          </a:prstGeom>
          <a:noFill/>
          <a:ln w="38100">
            <a:solidFill>
              <a:schemeClr val="tx1"/>
            </a:solidFill>
            <a:round/>
            <a:headEnd/>
            <a:tailEnd/>
          </a:ln>
          <a:effectLst/>
        </p:spPr>
        <p:txBody>
          <a:bodyPr anchor="ctr"/>
          <a:lstStyle/>
          <a:p>
            <a:endParaRPr lang="en-US" sz="1800"/>
          </a:p>
        </p:txBody>
      </p:sp>
      <p:sp>
        <p:nvSpPr>
          <p:cNvPr id="1157161" name="Line 41"/>
          <p:cNvSpPr>
            <a:spLocks noChangeShapeType="1"/>
          </p:cNvSpPr>
          <p:nvPr/>
        </p:nvSpPr>
        <p:spPr bwMode="auto">
          <a:xfrm>
            <a:off x="4541838" y="4022725"/>
            <a:ext cx="0" cy="685800"/>
          </a:xfrm>
          <a:prstGeom prst="line">
            <a:avLst/>
          </a:prstGeom>
          <a:noFill/>
          <a:ln w="38100">
            <a:solidFill>
              <a:schemeClr val="tx1"/>
            </a:solidFill>
            <a:round/>
            <a:headEnd/>
            <a:tailEnd/>
          </a:ln>
          <a:effectLst/>
        </p:spPr>
        <p:txBody>
          <a:bodyPr anchor="ctr"/>
          <a:lstStyle/>
          <a:p>
            <a:endParaRPr lang="en-US" sz="1800"/>
          </a:p>
        </p:txBody>
      </p:sp>
      <p:sp>
        <p:nvSpPr>
          <p:cNvPr id="1157162" name="Line 42"/>
          <p:cNvSpPr>
            <a:spLocks noChangeShapeType="1"/>
          </p:cNvSpPr>
          <p:nvPr/>
        </p:nvSpPr>
        <p:spPr bwMode="auto">
          <a:xfrm rot="2036984" flipH="1">
            <a:off x="3946525" y="5715000"/>
            <a:ext cx="730250" cy="1588"/>
          </a:xfrm>
          <a:prstGeom prst="line">
            <a:avLst/>
          </a:prstGeom>
          <a:noFill/>
          <a:ln w="38100">
            <a:solidFill>
              <a:schemeClr val="tx1"/>
            </a:solidFill>
            <a:round/>
            <a:headEnd/>
            <a:tailEnd/>
          </a:ln>
          <a:effectLst/>
        </p:spPr>
        <p:txBody>
          <a:bodyPr anchor="ctr"/>
          <a:lstStyle/>
          <a:p>
            <a:endParaRPr lang="en-US" sz="1800"/>
          </a:p>
        </p:txBody>
      </p:sp>
      <p:sp>
        <p:nvSpPr>
          <p:cNvPr id="1157163" name="Oval 43"/>
          <p:cNvSpPr>
            <a:spLocks noChangeAspect="1" noChangeArrowheads="1"/>
          </p:cNvSpPr>
          <p:nvPr/>
        </p:nvSpPr>
        <p:spPr bwMode="auto">
          <a:xfrm>
            <a:off x="3948114" y="5440364"/>
            <a:ext cx="90487" cy="90487"/>
          </a:xfrm>
          <a:prstGeom prst="ellipse">
            <a:avLst/>
          </a:prstGeom>
          <a:solidFill>
            <a:schemeClr val="tx1"/>
          </a:solidFill>
          <a:ln w="9525">
            <a:solidFill>
              <a:schemeClr val="tx1"/>
            </a:solidFill>
            <a:round/>
            <a:headEnd/>
            <a:tailEnd/>
          </a:ln>
          <a:effectLst/>
        </p:spPr>
        <p:txBody>
          <a:bodyPr wrap="none" anchor="ctr"/>
          <a:lstStyle/>
          <a:p>
            <a:endParaRPr lang="en-US" sz="1800"/>
          </a:p>
        </p:txBody>
      </p:sp>
      <p:grpSp>
        <p:nvGrpSpPr>
          <p:cNvPr id="8" name="Group 44"/>
          <p:cNvGrpSpPr>
            <a:grpSpLocks/>
          </p:cNvGrpSpPr>
          <p:nvPr/>
        </p:nvGrpSpPr>
        <p:grpSpPr bwMode="auto">
          <a:xfrm>
            <a:off x="7375526" y="2239963"/>
            <a:ext cx="1920875" cy="2012950"/>
            <a:chOff x="3398" y="1411"/>
            <a:chExt cx="1210" cy="1268"/>
          </a:xfrm>
        </p:grpSpPr>
        <p:grpSp>
          <p:nvGrpSpPr>
            <p:cNvPr id="9" name="Group 45"/>
            <p:cNvGrpSpPr>
              <a:grpSpLocks/>
            </p:cNvGrpSpPr>
            <p:nvPr/>
          </p:nvGrpSpPr>
          <p:grpSpPr bwMode="auto">
            <a:xfrm>
              <a:off x="3398" y="1411"/>
              <a:ext cx="1210" cy="548"/>
              <a:chOff x="3398" y="1411"/>
              <a:chExt cx="1210" cy="548"/>
            </a:xfrm>
          </p:grpSpPr>
          <p:sp>
            <p:nvSpPr>
              <p:cNvPr id="1157166" name="Rectangle 46"/>
              <p:cNvSpPr>
                <a:spLocks noChangeArrowheads="1"/>
              </p:cNvSpPr>
              <p:nvPr/>
            </p:nvSpPr>
            <p:spPr bwMode="auto">
              <a:xfrm>
                <a:off x="3427" y="1556"/>
                <a:ext cx="1181" cy="57"/>
              </a:xfrm>
              <a:prstGeom prst="rect">
                <a:avLst/>
              </a:prstGeom>
              <a:solidFill>
                <a:srgbClr val="808080"/>
              </a:solidFill>
              <a:ln w="9525" algn="ctr">
                <a:noFill/>
                <a:miter lim="800000"/>
                <a:headEnd/>
                <a:tailEnd/>
              </a:ln>
              <a:effectLst/>
            </p:spPr>
            <p:txBody>
              <a:bodyPr wrap="none" anchor="ctr"/>
              <a:lstStyle/>
              <a:p>
                <a:endParaRPr lang="en-US" sz="1800"/>
              </a:p>
            </p:txBody>
          </p:sp>
          <p:sp>
            <p:nvSpPr>
              <p:cNvPr id="1157167" name="Rectangle 47"/>
              <p:cNvSpPr>
                <a:spLocks noChangeArrowheads="1"/>
              </p:cNvSpPr>
              <p:nvPr/>
            </p:nvSpPr>
            <p:spPr bwMode="auto">
              <a:xfrm rot="5400000">
                <a:off x="3283" y="1757"/>
                <a:ext cx="345" cy="58"/>
              </a:xfrm>
              <a:prstGeom prst="rect">
                <a:avLst/>
              </a:prstGeom>
              <a:solidFill>
                <a:srgbClr val="808080"/>
              </a:solidFill>
              <a:ln w="9525">
                <a:noFill/>
                <a:miter lim="800000"/>
                <a:headEnd/>
                <a:tailEnd/>
              </a:ln>
              <a:effectLst/>
            </p:spPr>
            <p:txBody>
              <a:bodyPr wrap="none" anchor="ctr"/>
              <a:lstStyle/>
              <a:p>
                <a:endParaRPr lang="en-US" sz="1800"/>
              </a:p>
            </p:txBody>
          </p:sp>
          <p:sp>
            <p:nvSpPr>
              <p:cNvPr id="1157168" name="Rectangle 48"/>
              <p:cNvSpPr>
                <a:spLocks noChangeArrowheads="1"/>
              </p:cNvSpPr>
              <p:nvPr/>
            </p:nvSpPr>
            <p:spPr bwMode="auto">
              <a:xfrm>
                <a:off x="3398" y="1901"/>
                <a:ext cx="30" cy="57"/>
              </a:xfrm>
              <a:prstGeom prst="rect">
                <a:avLst/>
              </a:prstGeom>
              <a:solidFill>
                <a:srgbClr val="808080"/>
              </a:solidFill>
              <a:ln w="9525">
                <a:noFill/>
                <a:miter lim="800000"/>
                <a:headEnd/>
                <a:tailEnd/>
              </a:ln>
              <a:effectLst/>
            </p:spPr>
            <p:txBody>
              <a:bodyPr wrap="none" anchor="ctr"/>
              <a:lstStyle/>
              <a:p>
                <a:endParaRPr lang="en-US" sz="1800"/>
              </a:p>
            </p:txBody>
          </p:sp>
          <p:sp>
            <p:nvSpPr>
              <p:cNvPr id="1157169" name="Rectangle 49"/>
              <p:cNvSpPr>
                <a:spLocks noChangeArrowheads="1"/>
              </p:cNvSpPr>
              <p:nvPr/>
            </p:nvSpPr>
            <p:spPr bwMode="auto">
              <a:xfrm rot="5400000">
                <a:off x="4406" y="1757"/>
                <a:ext cx="346" cy="58"/>
              </a:xfrm>
              <a:prstGeom prst="rect">
                <a:avLst/>
              </a:prstGeom>
              <a:solidFill>
                <a:srgbClr val="808080"/>
              </a:solidFill>
              <a:ln w="9525">
                <a:noFill/>
                <a:miter lim="800000"/>
                <a:headEnd/>
                <a:tailEnd/>
              </a:ln>
              <a:effectLst/>
            </p:spPr>
            <p:txBody>
              <a:bodyPr wrap="none" anchor="ctr"/>
              <a:lstStyle/>
              <a:p>
                <a:endParaRPr lang="en-US" sz="1800"/>
              </a:p>
            </p:txBody>
          </p:sp>
          <p:sp>
            <p:nvSpPr>
              <p:cNvPr id="1157170" name="Rectangle 50"/>
              <p:cNvSpPr>
                <a:spLocks noChangeArrowheads="1"/>
              </p:cNvSpPr>
              <p:nvPr/>
            </p:nvSpPr>
            <p:spPr bwMode="auto">
              <a:xfrm rot="5400000">
                <a:off x="3672" y="1454"/>
                <a:ext cx="144" cy="58"/>
              </a:xfrm>
              <a:prstGeom prst="rect">
                <a:avLst/>
              </a:prstGeom>
              <a:solidFill>
                <a:srgbClr val="808080"/>
              </a:solidFill>
              <a:ln w="9525">
                <a:noFill/>
                <a:miter lim="800000"/>
                <a:headEnd/>
                <a:tailEnd/>
              </a:ln>
              <a:effectLst/>
            </p:spPr>
            <p:txBody>
              <a:bodyPr wrap="none" anchor="ctr"/>
              <a:lstStyle/>
              <a:p>
                <a:endParaRPr lang="en-US" sz="1800"/>
              </a:p>
            </p:txBody>
          </p:sp>
        </p:grpSp>
        <p:grpSp>
          <p:nvGrpSpPr>
            <p:cNvPr id="10" name="Group 51"/>
            <p:cNvGrpSpPr>
              <a:grpSpLocks/>
            </p:cNvGrpSpPr>
            <p:nvPr/>
          </p:nvGrpSpPr>
          <p:grpSpPr bwMode="auto">
            <a:xfrm>
              <a:off x="3398" y="2131"/>
              <a:ext cx="1210" cy="548"/>
              <a:chOff x="3398" y="2131"/>
              <a:chExt cx="1210" cy="548"/>
            </a:xfrm>
          </p:grpSpPr>
          <p:sp>
            <p:nvSpPr>
              <p:cNvPr id="1157172" name="Rectangle 52"/>
              <p:cNvSpPr>
                <a:spLocks noChangeArrowheads="1"/>
              </p:cNvSpPr>
              <p:nvPr/>
            </p:nvSpPr>
            <p:spPr bwMode="auto">
              <a:xfrm flipV="1">
                <a:off x="3427" y="2477"/>
                <a:ext cx="1181" cy="57"/>
              </a:xfrm>
              <a:prstGeom prst="rect">
                <a:avLst/>
              </a:prstGeom>
              <a:solidFill>
                <a:srgbClr val="808080"/>
              </a:solidFill>
              <a:ln w="9525" algn="ctr">
                <a:noFill/>
                <a:miter lim="800000"/>
                <a:headEnd/>
                <a:tailEnd/>
              </a:ln>
              <a:effectLst/>
            </p:spPr>
            <p:txBody>
              <a:bodyPr wrap="none" anchor="ctr"/>
              <a:lstStyle/>
              <a:p>
                <a:endParaRPr lang="en-US" sz="1800"/>
              </a:p>
            </p:txBody>
          </p:sp>
          <p:sp>
            <p:nvSpPr>
              <p:cNvPr id="1157173" name="Rectangle 53"/>
              <p:cNvSpPr>
                <a:spLocks noChangeArrowheads="1"/>
              </p:cNvSpPr>
              <p:nvPr/>
            </p:nvSpPr>
            <p:spPr bwMode="auto">
              <a:xfrm rot="16200000" flipV="1">
                <a:off x="3283" y="2275"/>
                <a:ext cx="346" cy="58"/>
              </a:xfrm>
              <a:prstGeom prst="rect">
                <a:avLst/>
              </a:prstGeom>
              <a:solidFill>
                <a:srgbClr val="808080"/>
              </a:solidFill>
              <a:ln w="9525">
                <a:noFill/>
                <a:miter lim="800000"/>
                <a:headEnd/>
                <a:tailEnd/>
              </a:ln>
              <a:effectLst/>
            </p:spPr>
            <p:txBody>
              <a:bodyPr wrap="none" anchor="ctr"/>
              <a:lstStyle/>
              <a:p>
                <a:endParaRPr lang="en-US" sz="1800"/>
              </a:p>
            </p:txBody>
          </p:sp>
          <p:sp>
            <p:nvSpPr>
              <p:cNvPr id="1157174" name="Rectangle 54"/>
              <p:cNvSpPr>
                <a:spLocks noChangeArrowheads="1"/>
              </p:cNvSpPr>
              <p:nvPr/>
            </p:nvSpPr>
            <p:spPr bwMode="auto">
              <a:xfrm flipV="1">
                <a:off x="3398" y="2132"/>
                <a:ext cx="30" cy="57"/>
              </a:xfrm>
              <a:prstGeom prst="rect">
                <a:avLst/>
              </a:prstGeom>
              <a:solidFill>
                <a:srgbClr val="808080"/>
              </a:solidFill>
              <a:ln w="9525">
                <a:noFill/>
                <a:miter lim="800000"/>
                <a:headEnd/>
                <a:tailEnd/>
              </a:ln>
              <a:effectLst/>
            </p:spPr>
            <p:txBody>
              <a:bodyPr wrap="none" anchor="ctr"/>
              <a:lstStyle/>
              <a:p>
                <a:endParaRPr lang="en-US" sz="1800"/>
              </a:p>
            </p:txBody>
          </p:sp>
          <p:sp>
            <p:nvSpPr>
              <p:cNvPr id="1157175" name="Rectangle 55"/>
              <p:cNvSpPr>
                <a:spLocks noChangeArrowheads="1"/>
              </p:cNvSpPr>
              <p:nvPr/>
            </p:nvSpPr>
            <p:spPr bwMode="auto">
              <a:xfrm rot="16200000" flipV="1">
                <a:off x="4406" y="2275"/>
                <a:ext cx="346" cy="58"/>
              </a:xfrm>
              <a:prstGeom prst="rect">
                <a:avLst/>
              </a:prstGeom>
              <a:solidFill>
                <a:srgbClr val="808080"/>
              </a:solidFill>
              <a:ln w="9525">
                <a:noFill/>
                <a:miter lim="800000"/>
                <a:headEnd/>
                <a:tailEnd/>
              </a:ln>
              <a:effectLst/>
            </p:spPr>
            <p:txBody>
              <a:bodyPr wrap="none" anchor="ctr"/>
              <a:lstStyle/>
              <a:p>
                <a:endParaRPr lang="en-US" sz="1800"/>
              </a:p>
            </p:txBody>
          </p:sp>
          <p:sp>
            <p:nvSpPr>
              <p:cNvPr id="1157176" name="Rectangle 56"/>
              <p:cNvSpPr>
                <a:spLocks noChangeArrowheads="1"/>
              </p:cNvSpPr>
              <p:nvPr/>
            </p:nvSpPr>
            <p:spPr bwMode="auto">
              <a:xfrm rot="16200000" flipV="1">
                <a:off x="3671" y="2578"/>
                <a:ext cx="145" cy="58"/>
              </a:xfrm>
              <a:prstGeom prst="rect">
                <a:avLst/>
              </a:prstGeom>
              <a:solidFill>
                <a:srgbClr val="808080"/>
              </a:solidFill>
              <a:ln w="9525" algn="ctr">
                <a:noFill/>
                <a:miter lim="800000"/>
                <a:headEnd/>
                <a:tailEnd/>
              </a:ln>
              <a:effectLst/>
            </p:spPr>
            <p:txBody>
              <a:bodyPr wrap="none" anchor="ctr"/>
              <a:lstStyle/>
              <a:p>
                <a:endParaRPr lang="en-US" sz="1800"/>
              </a:p>
            </p:txBody>
          </p:sp>
        </p:grpSp>
        <p:sp>
          <p:nvSpPr>
            <p:cNvPr id="1157177" name="Rectangle 57"/>
            <p:cNvSpPr>
              <a:spLocks noChangeArrowheads="1"/>
            </p:cNvSpPr>
            <p:nvPr/>
          </p:nvSpPr>
          <p:spPr bwMode="auto">
            <a:xfrm rot="5400000">
              <a:off x="3730" y="1454"/>
              <a:ext cx="144" cy="58"/>
            </a:xfrm>
            <a:prstGeom prst="rect">
              <a:avLst/>
            </a:prstGeom>
            <a:solidFill>
              <a:srgbClr val="808080"/>
            </a:solidFill>
            <a:ln w="9525">
              <a:noFill/>
              <a:miter lim="800000"/>
              <a:headEnd/>
              <a:tailEnd/>
            </a:ln>
            <a:effectLst/>
          </p:spPr>
          <p:txBody>
            <a:bodyPr wrap="none" anchor="ctr"/>
            <a:lstStyle/>
            <a:p>
              <a:endParaRPr lang="en-US" sz="1800"/>
            </a:p>
          </p:txBody>
        </p:sp>
        <p:sp>
          <p:nvSpPr>
            <p:cNvPr id="1157178" name="Rectangle 58"/>
            <p:cNvSpPr>
              <a:spLocks noChangeArrowheads="1"/>
            </p:cNvSpPr>
            <p:nvPr/>
          </p:nvSpPr>
          <p:spPr bwMode="auto">
            <a:xfrm rot="16200000" flipV="1">
              <a:off x="3729" y="2578"/>
              <a:ext cx="145" cy="58"/>
            </a:xfrm>
            <a:prstGeom prst="rect">
              <a:avLst/>
            </a:prstGeom>
            <a:solidFill>
              <a:srgbClr val="808080"/>
            </a:solidFill>
            <a:ln w="9525" algn="ctr">
              <a:noFill/>
              <a:miter lim="800000"/>
              <a:headEnd/>
              <a:tailEnd/>
            </a:ln>
            <a:effectLst/>
          </p:spPr>
          <p:txBody>
            <a:bodyPr wrap="none" anchor="ctr"/>
            <a:lstStyle/>
            <a:p>
              <a:endParaRPr lang="en-US" sz="1800"/>
            </a:p>
          </p:txBody>
        </p:sp>
      </p:grpSp>
      <p:grpSp>
        <p:nvGrpSpPr>
          <p:cNvPr id="11" name="Group 59"/>
          <p:cNvGrpSpPr>
            <a:grpSpLocks/>
          </p:cNvGrpSpPr>
          <p:nvPr/>
        </p:nvGrpSpPr>
        <p:grpSpPr bwMode="auto">
          <a:xfrm>
            <a:off x="8289925" y="2606676"/>
            <a:ext cx="1828800" cy="1279525"/>
            <a:chOff x="4032" y="1642"/>
            <a:chExt cx="1152" cy="806"/>
          </a:xfrm>
        </p:grpSpPr>
        <p:sp>
          <p:nvSpPr>
            <p:cNvPr id="1157180" name="Rectangle 60"/>
            <p:cNvSpPr>
              <a:spLocks noChangeArrowheads="1"/>
            </p:cNvSpPr>
            <p:nvPr/>
          </p:nvSpPr>
          <p:spPr bwMode="auto">
            <a:xfrm>
              <a:off x="4147" y="1987"/>
              <a:ext cx="1037" cy="116"/>
            </a:xfrm>
            <a:prstGeom prst="rect">
              <a:avLst/>
            </a:prstGeom>
            <a:solidFill>
              <a:srgbClr val="000000"/>
            </a:solidFill>
            <a:ln w="9525">
              <a:noFill/>
              <a:miter lim="800000"/>
              <a:headEnd/>
              <a:tailEnd/>
            </a:ln>
            <a:effectLst/>
          </p:spPr>
          <p:txBody>
            <a:bodyPr wrap="none" anchor="ctr"/>
            <a:lstStyle/>
            <a:p>
              <a:endParaRPr lang="en-US" sz="1800"/>
            </a:p>
          </p:txBody>
        </p:sp>
        <p:sp>
          <p:nvSpPr>
            <p:cNvPr id="1157181" name="Rectangle 61"/>
            <p:cNvSpPr>
              <a:spLocks noChangeArrowheads="1"/>
            </p:cNvSpPr>
            <p:nvPr/>
          </p:nvSpPr>
          <p:spPr bwMode="auto">
            <a:xfrm rot="-5400000">
              <a:off x="3687" y="1987"/>
              <a:ext cx="806" cy="116"/>
            </a:xfrm>
            <a:prstGeom prst="rect">
              <a:avLst/>
            </a:prstGeom>
            <a:solidFill>
              <a:srgbClr val="000000"/>
            </a:solidFill>
            <a:ln w="9525">
              <a:noFill/>
              <a:miter lim="800000"/>
              <a:headEnd/>
              <a:tailEnd/>
            </a:ln>
            <a:effectLst/>
          </p:spPr>
          <p:txBody>
            <a:bodyPr wrap="none" anchor="ctr"/>
            <a:lstStyle/>
            <a:p>
              <a:endParaRPr lang="en-US" sz="1800"/>
            </a:p>
          </p:txBody>
        </p:sp>
      </p:grpSp>
      <p:sp>
        <p:nvSpPr>
          <p:cNvPr id="1157182" name="Freeform 62"/>
          <p:cNvSpPr>
            <a:spLocks/>
          </p:cNvSpPr>
          <p:nvPr/>
        </p:nvSpPr>
        <p:spPr bwMode="auto">
          <a:xfrm>
            <a:off x="7953375" y="2239963"/>
            <a:ext cx="298450" cy="2011362"/>
          </a:xfrm>
          <a:custGeom>
            <a:avLst/>
            <a:gdLst/>
            <a:ahLst/>
            <a:cxnLst>
              <a:cxn ang="0">
                <a:pos x="11" y="1267"/>
              </a:cxn>
              <a:cxn ang="0">
                <a:pos x="6" y="1052"/>
              </a:cxn>
              <a:cxn ang="0">
                <a:pos x="183" y="1055"/>
              </a:cxn>
              <a:cxn ang="0">
                <a:pos x="180" y="209"/>
              </a:cxn>
              <a:cxn ang="0">
                <a:pos x="12" y="209"/>
              </a:cxn>
              <a:cxn ang="0">
                <a:pos x="11" y="0"/>
              </a:cxn>
            </a:cxnLst>
            <a:rect l="0" t="0" r="r" b="b"/>
            <a:pathLst>
              <a:path w="188" h="1267">
                <a:moveTo>
                  <a:pt x="11" y="1267"/>
                </a:moveTo>
                <a:cubicBezTo>
                  <a:pt x="10" y="1231"/>
                  <a:pt x="0" y="1112"/>
                  <a:pt x="6" y="1052"/>
                </a:cubicBezTo>
                <a:cubicBezTo>
                  <a:pt x="23" y="1052"/>
                  <a:pt x="159" y="1055"/>
                  <a:pt x="183" y="1055"/>
                </a:cubicBezTo>
                <a:cubicBezTo>
                  <a:pt x="188" y="912"/>
                  <a:pt x="181" y="356"/>
                  <a:pt x="180" y="209"/>
                </a:cubicBezTo>
                <a:cubicBezTo>
                  <a:pt x="168" y="209"/>
                  <a:pt x="32" y="209"/>
                  <a:pt x="12" y="209"/>
                </a:cubicBezTo>
                <a:cubicBezTo>
                  <a:pt x="13" y="176"/>
                  <a:pt x="11" y="44"/>
                  <a:pt x="11" y="0"/>
                </a:cubicBezTo>
              </a:path>
            </a:pathLst>
          </a:custGeom>
          <a:noFill/>
          <a:ln w="19050" cap="flat" cmpd="sng">
            <a:solidFill>
              <a:schemeClr val="tx1"/>
            </a:solidFill>
            <a:prstDash val="solid"/>
            <a:round/>
            <a:headEnd/>
            <a:tailEnd/>
          </a:ln>
          <a:effectLst/>
        </p:spPr>
        <p:txBody>
          <a:bodyPr anchor="ctr"/>
          <a:lstStyle/>
          <a:p>
            <a:endParaRPr lang="en-US" sz="1800"/>
          </a:p>
        </p:txBody>
      </p:sp>
      <p:sp>
        <p:nvSpPr>
          <p:cNvPr id="1157183" name="Line 63"/>
          <p:cNvSpPr>
            <a:spLocks noChangeShapeType="1"/>
          </p:cNvSpPr>
          <p:nvPr/>
        </p:nvSpPr>
        <p:spPr bwMode="auto">
          <a:xfrm>
            <a:off x="8518525" y="2651125"/>
            <a:ext cx="139700" cy="1189038"/>
          </a:xfrm>
          <a:prstGeom prst="line">
            <a:avLst/>
          </a:prstGeom>
          <a:noFill/>
          <a:ln w="38100">
            <a:solidFill>
              <a:srgbClr val="808080"/>
            </a:solidFill>
            <a:round/>
            <a:headEnd/>
            <a:tailEnd/>
          </a:ln>
          <a:effectLst/>
        </p:spPr>
        <p:txBody>
          <a:bodyPr anchor="ctr"/>
          <a:lstStyle/>
          <a:p>
            <a:endParaRPr lang="en-US" sz="1800"/>
          </a:p>
        </p:txBody>
      </p:sp>
      <p:sp>
        <p:nvSpPr>
          <p:cNvPr id="1157184" name="Line 64"/>
          <p:cNvSpPr>
            <a:spLocks noChangeShapeType="1"/>
          </p:cNvSpPr>
          <p:nvPr/>
        </p:nvSpPr>
        <p:spPr bwMode="auto">
          <a:xfrm>
            <a:off x="8747126" y="2651125"/>
            <a:ext cx="138113" cy="1189038"/>
          </a:xfrm>
          <a:prstGeom prst="line">
            <a:avLst/>
          </a:prstGeom>
          <a:noFill/>
          <a:ln w="38100">
            <a:solidFill>
              <a:srgbClr val="808080"/>
            </a:solidFill>
            <a:round/>
            <a:headEnd/>
            <a:tailEnd/>
          </a:ln>
          <a:effectLst/>
        </p:spPr>
        <p:txBody>
          <a:bodyPr anchor="ctr"/>
          <a:lstStyle/>
          <a:p>
            <a:endParaRPr lang="en-US" sz="1800"/>
          </a:p>
        </p:txBody>
      </p:sp>
      <p:sp>
        <p:nvSpPr>
          <p:cNvPr id="1157185" name="Line 65"/>
          <p:cNvSpPr>
            <a:spLocks noChangeShapeType="1"/>
          </p:cNvSpPr>
          <p:nvPr/>
        </p:nvSpPr>
        <p:spPr bwMode="auto">
          <a:xfrm>
            <a:off x="8975725" y="2651125"/>
            <a:ext cx="184150" cy="1189038"/>
          </a:xfrm>
          <a:prstGeom prst="line">
            <a:avLst/>
          </a:prstGeom>
          <a:noFill/>
          <a:ln w="38100">
            <a:solidFill>
              <a:srgbClr val="808080"/>
            </a:solidFill>
            <a:round/>
            <a:headEnd/>
            <a:tailEnd/>
          </a:ln>
          <a:effectLst/>
        </p:spPr>
        <p:txBody>
          <a:bodyPr anchor="ctr"/>
          <a:lstStyle/>
          <a:p>
            <a:endParaRPr lang="en-US" sz="1800"/>
          </a:p>
        </p:txBody>
      </p:sp>
      <p:sp>
        <p:nvSpPr>
          <p:cNvPr id="1157186" name="Line 66"/>
          <p:cNvSpPr>
            <a:spLocks noChangeShapeType="1"/>
          </p:cNvSpPr>
          <p:nvPr/>
        </p:nvSpPr>
        <p:spPr bwMode="auto">
          <a:xfrm>
            <a:off x="5045075" y="3429000"/>
            <a:ext cx="547688" cy="0"/>
          </a:xfrm>
          <a:prstGeom prst="line">
            <a:avLst/>
          </a:prstGeom>
          <a:noFill/>
          <a:ln w="38100">
            <a:solidFill>
              <a:schemeClr val="tx1"/>
            </a:solidFill>
            <a:round/>
            <a:headEnd/>
            <a:tailEnd/>
          </a:ln>
          <a:effectLst/>
        </p:spPr>
        <p:txBody>
          <a:bodyPr anchor="ctr"/>
          <a:lstStyle/>
          <a:p>
            <a:endParaRPr lang="en-US" sz="1800"/>
          </a:p>
        </p:txBody>
      </p:sp>
      <p:sp>
        <p:nvSpPr>
          <p:cNvPr id="1157187" name="Line 67"/>
          <p:cNvSpPr>
            <a:spLocks noChangeShapeType="1"/>
          </p:cNvSpPr>
          <p:nvPr/>
        </p:nvSpPr>
        <p:spPr bwMode="auto">
          <a:xfrm>
            <a:off x="5045075" y="3063875"/>
            <a:ext cx="547688" cy="0"/>
          </a:xfrm>
          <a:prstGeom prst="line">
            <a:avLst/>
          </a:prstGeom>
          <a:noFill/>
          <a:ln w="38100">
            <a:solidFill>
              <a:schemeClr val="tx1"/>
            </a:solidFill>
            <a:round/>
            <a:headEnd/>
            <a:tailEnd/>
          </a:ln>
          <a:effectLst/>
        </p:spPr>
        <p:txBody>
          <a:bodyPr anchor="ctr"/>
          <a:lstStyle/>
          <a:p>
            <a:endParaRPr lang="en-US" sz="1800"/>
          </a:p>
        </p:txBody>
      </p:sp>
      <p:sp>
        <p:nvSpPr>
          <p:cNvPr id="1157188" name="AutoShape 68"/>
          <p:cNvSpPr>
            <a:spLocks noChangeArrowheads="1"/>
          </p:cNvSpPr>
          <p:nvPr/>
        </p:nvSpPr>
        <p:spPr bwMode="auto">
          <a:xfrm rot="4361969">
            <a:off x="4518819" y="5507832"/>
            <a:ext cx="639763" cy="412750"/>
          </a:xfrm>
          <a:prstGeom prst="cloudCallout">
            <a:avLst>
              <a:gd name="adj1" fmla="val -58296"/>
              <a:gd name="adj2" fmla="val 85773"/>
            </a:avLst>
          </a:prstGeom>
          <a:gradFill rotWithShape="1">
            <a:gsLst>
              <a:gs pos="0">
                <a:schemeClr val="bg1"/>
              </a:gs>
              <a:gs pos="100000">
                <a:srgbClr val="3333CC">
                  <a:alpha val="10001"/>
                </a:srgbClr>
              </a:gs>
            </a:gsLst>
            <a:path path="rect">
              <a:fillToRect l="50000" t="50000" r="50000" b="50000"/>
            </a:path>
          </a:gradFill>
          <a:ln w="9525">
            <a:solidFill>
              <a:schemeClr val="bg1"/>
            </a:solidFill>
            <a:round/>
            <a:headEnd/>
            <a:tailEnd/>
          </a:ln>
          <a:effectLst/>
        </p:spPr>
        <p:txBody>
          <a:bodyPr rot="10800000" vert="eaVert" anchor="ctr"/>
          <a:lstStyle/>
          <a:p>
            <a:pPr algn="ctr"/>
            <a:endParaRPr lang="en-US" sz="1800"/>
          </a:p>
        </p:txBody>
      </p:sp>
      <p:sp>
        <p:nvSpPr>
          <p:cNvPr id="1157195" name="Line 75"/>
          <p:cNvSpPr>
            <a:spLocks noChangeShapeType="1"/>
          </p:cNvSpPr>
          <p:nvPr/>
        </p:nvSpPr>
        <p:spPr bwMode="auto">
          <a:xfrm>
            <a:off x="6964363" y="3429000"/>
            <a:ext cx="411162" cy="0"/>
          </a:xfrm>
          <a:prstGeom prst="line">
            <a:avLst/>
          </a:prstGeom>
          <a:noFill/>
          <a:ln w="38100">
            <a:solidFill>
              <a:schemeClr val="tx1"/>
            </a:solidFill>
            <a:round/>
            <a:headEnd/>
            <a:tailEnd/>
          </a:ln>
          <a:effectLst/>
        </p:spPr>
        <p:txBody>
          <a:bodyPr anchor="ctr"/>
          <a:lstStyle/>
          <a:p>
            <a:endParaRPr lang="en-US" sz="1800"/>
          </a:p>
        </p:txBody>
      </p:sp>
      <p:sp>
        <p:nvSpPr>
          <p:cNvPr id="1157196" name="Line 76"/>
          <p:cNvSpPr>
            <a:spLocks noChangeShapeType="1"/>
          </p:cNvSpPr>
          <p:nvPr/>
        </p:nvSpPr>
        <p:spPr bwMode="auto">
          <a:xfrm>
            <a:off x="6964363" y="3063875"/>
            <a:ext cx="411162" cy="0"/>
          </a:xfrm>
          <a:prstGeom prst="line">
            <a:avLst/>
          </a:prstGeom>
          <a:noFill/>
          <a:ln w="38100">
            <a:solidFill>
              <a:schemeClr val="tx1"/>
            </a:solidFill>
            <a:round/>
            <a:headEnd/>
            <a:tailEnd/>
          </a:ln>
          <a:effectLst/>
        </p:spPr>
        <p:txBody>
          <a:bodyPr anchor="ctr"/>
          <a:lstStyle/>
          <a:p>
            <a:endParaRPr lang="en-US" sz="1800"/>
          </a:p>
        </p:txBody>
      </p:sp>
      <p:sp>
        <p:nvSpPr>
          <p:cNvPr id="83" name="Rectangle 7"/>
          <p:cNvSpPr>
            <a:spLocks noChangeArrowheads="1"/>
          </p:cNvSpPr>
          <p:nvPr/>
        </p:nvSpPr>
        <p:spPr bwMode="auto">
          <a:xfrm>
            <a:off x="6142038" y="2514601"/>
            <a:ext cx="182562" cy="549275"/>
          </a:xfrm>
          <a:prstGeom prst="rect">
            <a:avLst/>
          </a:prstGeom>
          <a:solidFill>
            <a:srgbClr val="0000FF">
              <a:alpha val="10001"/>
            </a:srgbClr>
          </a:solidFill>
          <a:ln w="38100" algn="ctr">
            <a:noFill/>
            <a:miter lim="800000"/>
            <a:headEnd/>
            <a:tailEnd/>
          </a:ln>
          <a:effectLst/>
        </p:spPr>
        <p:txBody>
          <a:bodyPr wrap="none" anchor="ctr"/>
          <a:lstStyle/>
          <a:p>
            <a:endParaRPr lang="en-US" sz="1800"/>
          </a:p>
        </p:txBody>
      </p:sp>
      <p:grpSp>
        <p:nvGrpSpPr>
          <p:cNvPr id="84" name="Group 20"/>
          <p:cNvGrpSpPr>
            <a:grpSpLocks/>
          </p:cNvGrpSpPr>
          <p:nvPr/>
        </p:nvGrpSpPr>
        <p:grpSpPr bwMode="auto">
          <a:xfrm>
            <a:off x="3673475" y="3017839"/>
            <a:ext cx="1371600" cy="1006475"/>
            <a:chOff x="1728" y="1440"/>
            <a:chExt cx="864" cy="634"/>
          </a:xfrm>
        </p:grpSpPr>
        <p:sp>
          <p:nvSpPr>
            <p:cNvPr id="85" name="Line 21"/>
            <p:cNvSpPr>
              <a:spLocks noChangeShapeType="1"/>
            </p:cNvSpPr>
            <p:nvPr/>
          </p:nvSpPr>
          <p:spPr bwMode="auto">
            <a:xfrm>
              <a:off x="1930" y="1469"/>
              <a:ext cx="0" cy="86"/>
            </a:xfrm>
            <a:prstGeom prst="line">
              <a:avLst/>
            </a:prstGeom>
            <a:solidFill>
              <a:srgbClr val="FFC000"/>
            </a:solidFill>
            <a:ln w="76200">
              <a:solidFill>
                <a:srgbClr val="FFC000"/>
              </a:solidFill>
              <a:round/>
              <a:headEnd/>
              <a:tailEnd/>
            </a:ln>
            <a:effectLst/>
          </p:spPr>
          <p:txBody>
            <a:bodyPr anchor="ctr"/>
            <a:lstStyle/>
            <a:p>
              <a:endParaRPr lang="en-US" sz="1800"/>
            </a:p>
          </p:txBody>
        </p:sp>
        <p:sp>
          <p:nvSpPr>
            <p:cNvPr id="86" name="Line 22"/>
            <p:cNvSpPr>
              <a:spLocks noChangeShapeType="1"/>
            </p:cNvSpPr>
            <p:nvPr/>
          </p:nvSpPr>
          <p:spPr bwMode="auto">
            <a:xfrm>
              <a:off x="1930" y="1613"/>
              <a:ext cx="0" cy="87"/>
            </a:xfrm>
            <a:prstGeom prst="line">
              <a:avLst/>
            </a:prstGeom>
            <a:solidFill>
              <a:srgbClr val="FFC000"/>
            </a:solidFill>
            <a:ln w="76200">
              <a:solidFill>
                <a:srgbClr val="FFC000"/>
              </a:solidFill>
              <a:round/>
              <a:headEnd/>
              <a:tailEnd/>
            </a:ln>
            <a:effectLst/>
          </p:spPr>
          <p:txBody>
            <a:bodyPr anchor="ctr"/>
            <a:lstStyle/>
            <a:p>
              <a:endParaRPr lang="en-US" sz="1800"/>
            </a:p>
          </p:txBody>
        </p:sp>
        <p:sp>
          <p:nvSpPr>
            <p:cNvPr id="87" name="Rectangle 23"/>
            <p:cNvSpPr>
              <a:spLocks noChangeArrowheads="1"/>
            </p:cNvSpPr>
            <p:nvPr/>
          </p:nvSpPr>
          <p:spPr bwMode="auto">
            <a:xfrm>
              <a:off x="1728" y="1440"/>
              <a:ext cx="864" cy="58"/>
            </a:xfrm>
            <a:prstGeom prst="rect">
              <a:avLst/>
            </a:prstGeom>
            <a:solidFill>
              <a:srgbClr val="FFC000"/>
            </a:solidFill>
            <a:ln w="9525">
              <a:noFill/>
              <a:miter lim="800000"/>
              <a:headEnd/>
              <a:tailEnd/>
            </a:ln>
            <a:effectLst/>
          </p:spPr>
          <p:txBody>
            <a:bodyPr wrap="none" anchor="ctr"/>
            <a:lstStyle/>
            <a:p>
              <a:endParaRPr lang="en-US" sz="1800"/>
            </a:p>
          </p:txBody>
        </p:sp>
        <p:sp>
          <p:nvSpPr>
            <p:cNvPr id="88" name="Rectangle 24"/>
            <p:cNvSpPr>
              <a:spLocks noChangeArrowheads="1"/>
            </p:cNvSpPr>
            <p:nvPr/>
          </p:nvSpPr>
          <p:spPr bwMode="auto">
            <a:xfrm>
              <a:off x="1728" y="1671"/>
              <a:ext cx="346" cy="58"/>
            </a:xfrm>
            <a:prstGeom prst="rect">
              <a:avLst/>
            </a:prstGeom>
            <a:solidFill>
              <a:srgbClr val="FFC000"/>
            </a:solidFill>
            <a:ln w="9525">
              <a:noFill/>
              <a:miter lim="800000"/>
              <a:headEnd/>
              <a:tailEnd/>
            </a:ln>
            <a:effectLst/>
          </p:spPr>
          <p:txBody>
            <a:bodyPr wrap="none" anchor="ctr"/>
            <a:lstStyle/>
            <a:p>
              <a:endParaRPr lang="en-US" sz="1800"/>
            </a:p>
          </p:txBody>
        </p:sp>
        <p:sp>
          <p:nvSpPr>
            <p:cNvPr id="89" name="Rectangle 25"/>
            <p:cNvSpPr>
              <a:spLocks noChangeArrowheads="1"/>
            </p:cNvSpPr>
            <p:nvPr/>
          </p:nvSpPr>
          <p:spPr bwMode="auto">
            <a:xfrm>
              <a:off x="2246" y="1671"/>
              <a:ext cx="346" cy="58"/>
            </a:xfrm>
            <a:prstGeom prst="rect">
              <a:avLst/>
            </a:prstGeom>
            <a:solidFill>
              <a:srgbClr val="FFC000"/>
            </a:solidFill>
            <a:ln w="9525">
              <a:noFill/>
              <a:miter lim="800000"/>
              <a:headEnd/>
              <a:tailEnd/>
            </a:ln>
            <a:effectLst/>
          </p:spPr>
          <p:txBody>
            <a:bodyPr wrap="none" anchor="ctr"/>
            <a:lstStyle/>
            <a:p>
              <a:endParaRPr lang="en-US" sz="1800"/>
            </a:p>
          </p:txBody>
        </p:sp>
        <p:sp>
          <p:nvSpPr>
            <p:cNvPr id="90" name="Rectangle 26"/>
            <p:cNvSpPr>
              <a:spLocks noChangeArrowheads="1"/>
            </p:cNvSpPr>
            <p:nvPr/>
          </p:nvSpPr>
          <p:spPr bwMode="auto">
            <a:xfrm rot="5400000">
              <a:off x="1872" y="1872"/>
              <a:ext cx="346" cy="58"/>
            </a:xfrm>
            <a:prstGeom prst="rect">
              <a:avLst/>
            </a:prstGeom>
            <a:solidFill>
              <a:srgbClr val="FFC000"/>
            </a:solidFill>
            <a:ln w="9525">
              <a:noFill/>
              <a:miter lim="800000"/>
              <a:headEnd/>
              <a:tailEnd/>
            </a:ln>
            <a:effectLst/>
          </p:spPr>
          <p:txBody>
            <a:bodyPr wrap="none" anchor="ctr"/>
            <a:lstStyle/>
            <a:p>
              <a:endParaRPr lang="en-US" sz="1800"/>
            </a:p>
          </p:txBody>
        </p:sp>
        <p:sp>
          <p:nvSpPr>
            <p:cNvPr id="91" name="Rectangle 27"/>
            <p:cNvSpPr>
              <a:spLocks noChangeArrowheads="1"/>
            </p:cNvSpPr>
            <p:nvPr/>
          </p:nvSpPr>
          <p:spPr bwMode="auto">
            <a:xfrm rot="5400000">
              <a:off x="2102" y="1872"/>
              <a:ext cx="346" cy="58"/>
            </a:xfrm>
            <a:prstGeom prst="rect">
              <a:avLst/>
            </a:prstGeom>
            <a:solidFill>
              <a:srgbClr val="FFC000"/>
            </a:solidFill>
            <a:ln w="9525">
              <a:noFill/>
              <a:miter lim="800000"/>
              <a:headEnd/>
              <a:tailEnd/>
            </a:ln>
            <a:effectLst/>
          </p:spPr>
          <p:txBody>
            <a:bodyPr wrap="none" anchor="ctr"/>
            <a:lstStyle/>
            <a:p>
              <a:endParaRPr lang="en-US" sz="1800"/>
            </a:p>
          </p:txBody>
        </p:sp>
      </p:grpSp>
      <p:grpSp>
        <p:nvGrpSpPr>
          <p:cNvPr id="92" name="Group 34"/>
          <p:cNvGrpSpPr>
            <a:grpSpLocks/>
          </p:cNvGrpSpPr>
          <p:nvPr/>
        </p:nvGrpSpPr>
        <p:grpSpPr bwMode="auto">
          <a:xfrm>
            <a:off x="4130676" y="4708525"/>
            <a:ext cx="144463" cy="738188"/>
            <a:chOff x="2016" y="2966"/>
            <a:chExt cx="91" cy="465"/>
          </a:xfrm>
          <a:solidFill>
            <a:srgbClr val="FFC000"/>
          </a:solidFill>
        </p:grpSpPr>
        <p:sp>
          <p:nvSpPr>
            <p:cNvPr id="93" name="Rectangle 35"/>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sz="1800"/>
            </a:p>
          </p:txBody>
        </p:sp>
        <p:sp>
          <p:nvSpPr>
            <p:cNvPr id="94" name="Rectangle 36"/>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sz="1800"/>
            </a:p>
          </p:txBody>
        </p:sp>
      </p:grpSp>
      <p:grpSp>
        <p:nvGrpSpPr>
          <p:cNvPr id="95" name="Group 37"/>
          <p:cNvGrpSpPr>
            <a:grpSpLocks/>
          </p:cNvGrpSpPr>
          <p:nvPr/>
        </p:nvGrpSpPr>
        <p:grpSpPr bwMode="auto">
          <a:xfrm flipH="1">
            <a:off x="4451351" y="4708525"/>
            <a:ext cx="144463" cy="738188"/>
            <a:chOff x="2016" y="2966"/>
            <a:chExt cx="91" cy="465"/>
          </a:xfrm>
          <a:solidFill>
            <a:srgbClr val="FFC000"/>
          </a:solidFill>
        </p:grpSpPr>
        <p:sp>
          <p:nvSpPr>
            <p:cNvPr id="96" name="Rectangle 38"/>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sz="1800"/>
            </a:p>
          </p:txBody>
        </p:sp>
        <p:sp>
          <p:nvSpPr>
            <p:cNvPr id="97" name="Rectangle 39"/>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sz="1800"/>
            </a:p>
          </p:txBody>
        </p:sp>
      </p:grpSp>
      <p:sp>
        <p:nvSpPr>
          <p:cNvPr id="98" name="Rectangle 69"/>
          <p:cNvSpPr>
            <a:spLocks noChangeArrowheads="1"/>
          </p:cNvSpPr>
          <p:nvPr/>
        </p:nvSpPr>
        <p:spPr bwMode="auto">
          <a:xfrm flipV="1">
            <a:off x="5592763" y="3382964"/>
            <a:ext cx="1371600" cy="92075"/>
          </a:xfrm>
          <a:prstGeom prst="rect">
            <a:avLst/>
          </a:prstGeom>
          <a:solidFill>
            <a:srgbClr val="FFC000"/>
          </a:solidFill>
          <a:ln w="9525">
            <a:noFill/>
            <a:miter lim="800000"/>
            <a:headEnd/>
            <a:tailEnd/>
          </a:ln>
          <a:effectLst/>
        </p:spPr>
        <p:txBody>
          <a:bodyPr wrap="none" anchor="ctr"/>
          <a:lstStyle/>
          <a:p>
            <a:endParaRPr lang="en-US" sz="1800"/>
          </a:p>
        </p:txBody>
      </p:sp>
      <p:sp>
        <p:nvSpPr>
          <p:cNvPr id="99" name="Rectangle 70"/>
          <p:cNvSpPr>
            <a:spLocks noChangeArrowheads="1"/>
          </p:cNvSpPr>
          <p:nvPr/>
        </p:nvSpPr>
        <p:spPr bwMode="auto">
          <a:xfrm flipV="1">
            <a:off x="5592763" y="3016251"/>
            <a:ext cx="595312" cy="92075"/>
          </a:xfrm>
          <a:prstGeom prst="rect">
            <a:avLst/>
          </a:prstGeom>
          <a:solidFill>
            <a:srgbClr val="FFC000"/>
          </a:solidFill>
          <a:ln w="9525">
            <a:noFill/>
            <a:miter lim="800000"/>
            <a:headEnd/>
            <a:tailEnd/>
          </a:ln>
          <a:effectLst/>
        </p:spPr>
        <p:txBody>
          <a:bodyPr wrap="none" anchor="ctr"/>
          <a:lstStyle/>
          <a:p>
            <a:endParaRPr lang="en-US" sz="1800"/>
          </a:p>
        </p:txBody>
      </p:sp>
      <p:sp>
        <p:nvSpPr>
          <p:cNvPr id="100" name="Rectangle 71"/>
          <p:cNvSpPr>
            <a:spLocks noChangeArrowheads="1"/>
          </p:cNvSpPr>
          <p:nvPr/>
        </p:nvSpPr>
        <p:spPr bwMode="auto">
          <a:xfrm>
            <a:off x="6278563" y="3016251"/>
            <a:ext cx="685800" cy="92075"/>
          </a:xfrm>
          <a:prstGeom prst="rect">
            <a:avLst/>
          </a:prstGeom>
          <a:solidFill>
            <a:srgbClr val="FFC000"/>
          </a:solidFill>
          <a:ln w="9525">
            <a:noFill/>
            <a:miter lim="800000"/>
            <a:headEnd/>
            <a:tailEnd/>
          </a:ln>
          <a:effectLst/>
        </p:spPr>
        <p:txBody>
          <a:bodyPr wrap="none" anchor="ctr"/>
          <a:lstStyle/>
          <a:p>
            <a:endParaRPr lang="en-US" sz="1800"/>
          </a:p>
        </p:txBody>
      </p:sp>
      <p:sp>
        <p:nvSpPr>
          <p:cNvPr id="101" name="Rectangle 72"/>
          <p:cNvSpPr>
            <a:spLocks noChangeArrowheads="1"/>
          </p:cNvSpPr>
          <p:nvPr/>
        </p:nvSpPr>
        <p:spPr bwMode="auto">
          <a:xfrm rot="16200000" flipV="1">
            <a:off x="5867401" y="2697164"/>
            <a:ext cx="549275" cy="92075"/>
          </a:xfrm>
          <a:prstGeom prst="rect">
            <a:avLst/>
          </a:prstGeom>
          <a:solidFill>
            <a:srgbClr val="FFC000"/>
          </a:solidFill>
          <a:ln w="9525">
            <a:noFill/>
            <a:miter lim="800000"/>
            <a:headEnd/>
            <a:tailEnd/>
          </a:ln>
          <a:effectLst/>
        </p:spPr>
        <p:txBody>
          <a:bodyPr wrap="none" anchor="ctr"/>
          <a:lstStyle/>
          <a:p>
            <a:endParaRPr lang="en-US" sz="1800"/>
          </a:p>
        </p:txBody>
      </p:sp>
      <p:sp>
        <p:nvSpPr>
          <p:cNvPr id="102" name="Rectangle 73"/>
          <p:cNvSpPr>
            <a:spLocks noChangeArrowheads="1"/>
          </p:cNvSpPr>
          <p:nvPr/>
        </p:nvSpPr>
        <p:spPr bwMode="auto">
          <a:xfrm rot="16200000" flipV="1">
            <a:off x="6049964" y="2697164"/>
            <a:ext cx="549275" cy="92075"/>
          </a:xfrm>
          <a:prstGeom prst="rect">
            <a:avLst/>
          </a:prstGeom>
          <a:solidFill>
            <a:srgbClr val="FFC000"/>
          </a:solidFill>
          <a:ln w="9525">
            <a:noFill/>
            <a:miter lim="800000"/>
            <a:headEnd/>
            <a:tailEnd/>
          </a:ln>
          <a:effectLst/>
        </p:spPr>
        <p:txBody>
          <a:bodyPr wrap="none" anchor="ctr"/>
          <a:lstStyle/>
          <a:p>
            <a:endParaRPr lang="en-US" sz="1800"/>
          </a:p>
        </p:txBody>
      </p:sp>
      <p:sp>
        <p:nvSpPr>
          <p:cNvPr id="1157194" name="Oval 74"/>
          <p:cNvSpPr>
            <a:spLocks noChangeAspect="1" noChangeArrowheads="1"/>
          </p:cNvSpPr>
          <p:nvPr/>
        </p:nvSpPr>
        <p:spPr bwMode="auto">
          <a:xfrm>
            <a:off x="5775325" y="1600200"/>
            <a:ext cx="914400" cy="914400"/>
          </a:xfrm>
          <a:prstGeom prst="ellipse">
            <a:avLst/>
          </a:prstGeom>
          <a:solidFill>
            <a:schemeClr val="bg1"/>
          </a:solidFill>
          <a:ln w="38100">
            <a:solidFill>
              <a:schemeClr val="tx1"/>
            </a:solidFill>
            <a:round/>
            <a:headEnd/>
            <a:tailEnd/>
          </a:ln>
          <a:effectLst/>
        </p:spPr>
        <p:txBody>
          <a:bodyPr wrap="none" anchor="ctr"/>
          <a:lstStyle/>
          <a:p>
            <a:pPr algn="ctr"/>
            <a:endParaRPr lang="en-US" sz="4000" b="1">
              <a:latin typeface="Arial" charset="0"/>
            </a:endParaRPr>
          </a:p>
        </p:txBody>
      </p:sp>
      <p:sp>
        <p:nvSpPr>
          <p:cNvPr id="1157197" name="AutoShape 77"/>
          <p:cNvSpPr>
            <a:spLocks noChangeArrowheads="1"/>
          </p:cNvSpPr>
          <p:nvPr/>
        </p:nvSpPr>
        <p:spPr bwMode="auto">
          <a:xfrm rot="-3315829">
            <a:off x="6188870" y="1691482"/>
            <a:ext cx="90487" cy="730250"/>
          </a:xfrm>
          <a:prstGeom prst="triangle">
            <a:avLst>
              <a:gd name="adj" fmla="val 50000"/>
            </a:avLst>
          </a:prstGeom>
          <a:solidFill>
            <a:srgbClr val="FF0000"/>
          </a:solidFill>
          <a:ln w="9525">
            <a:solidFill>
              <a:schemeClr val="tx1"/>
            </a:solidFill>
            <a:miter lim="800000"/>
            <a:headEnd/>
            <a:tailEnd/>
          </a:ln>
          <a:effectLst/>
        </p:spPr>
        <p:txBody>
          <a:bodyPr wrap="none" anchor="ctr"/>
          <a:lstStyle/>
          <a:p>
            <a:endParaRPr lang="en-US" sz="1800"/>
          </a:p>
        </p:txBody>
      </p:sp>
      <p:sp>
        <p:nvSpPr>
          <p:cNvPr id="1157198" name="Oval 78"/>
          <p:cNvSpPr>
            <a:spLocks noChangeAspect="1" noChangeArrowheads="1"/>
          </p:cNvSpPr>
          <p:nvPr/>
        </p:nvSpPr>
        <p:spPr bwMode="auto">
          <a:xfrm>
            <a:off x="6188076" y="2011364"/>
            <a:ext cx="92075" cy="92075"/>
          </a:xfrm>
          <a:prstGeom prst="ellipse">
            <a:avLst/>
          </a:prstGeom>
          <a:solidFill>
            <a:schemeClr val="tx1"/>
          </a:solidFill>
          <a:ln w="9525">
            <a:solidFill>
              <a:schemeClr val="tx1"/>
            </a:solidFill>
            <a:round/>
            <a:headEnd/>
            <a:tailEnd/>
          </a:ln>
          <a:effectLst/>
        </p:spPr>
        <p:txBody>
          <a:bodyPr wrap="none" anchor="ctr"/>
          <a:lstStyle/>
          <a:p>
            <a:endParaRPr lang="en-US" sz="1800"/>
          </a:p>
        </p:txBody>
      </p:sp>
      <p:sp>
        <p:nvSpPr>
          <p:cNvPr id="82" name="Text Box 168"/>
          <p:cNvSpPr txBox="1">
            <a:spLocks noChangeArrowheads="1"/>
          </p:cNvSpPr>
          <p:nvPr/>
        </p:nvSpPr>
        <p:spPr bwMode="auto">
          <a:xfrm>
            <a:off x="6096001" y="4592638"/>
            <a:ext cx="4138613" cy="1754326"/>
          </a:xfrm>
          <a:prstGeom prst="rect">
            <a:avLst/>
          </a:prstGeom>
          <a:noFill/>
          <a:ln w="38100" algn="ctr">
            <a:noFill/>
            <a:miter lim="800000"/>
            <a:headEnd/>
            <a:tailEnd/>
          </a:ln>
          <a:effectLst/>
        </p:spPr>
        <p:txBody>
          <a:bodyPr wrap="square">
            <a:spAutoFit/>
          </a:bodyPr>
          <a:lstStyle/>
          <a:p>
            <a:pPr algn="ctr">
              <a:spcBef>
                <a:spcPct val="50000"/>
              </a:spcBef>
            </a:pPr>
            <a:r>
              <a:rPr lang="en-US" sz="1800" dirty="0">
                <a:latin typeface="Arial" charset="0"/>
              </a:rPr>
              <a:t>As the flapper closes, the flow and pressure drop due to flow through the restrictor tee orifice is reduced.  As a result, the pressure down stream of the orifice builds and the actuator extends</a:t>
            </a:r>
          </a:p>
        </p:txBody>
      </p:sp>
      <p:sp>
        <p:nvSpPr>
          <p:cNvPr id="6" name="Footer Placeholder 5">
            <a:extLst>
              <a:ext uri="{FF2B5EF4-FFF2-40B4-BE49-F238E27FC236}">
                <a16:creationId xmlns:a16="http://schemas.microsoft.com/office/drawing/2014/main" id="{D548EA45-00E4-4BF8-8028-A527481973B3}"/>
              </a:ext>
            </a:extLst>
          </p:cNvPr>
          <p:cNvSpPr>
            <a:spLocks noGrp="1"/>
          </p:cNvSpPr>
          <p:nvPr>
            <p:ph type="ftr" sz="quarter" idx="10"/>
          </p:nvPr>
        </p:nvSpPr>
        <p:spPr/>
        <p:txBody>
          <a:bodyPr/>
          <a:lstStyle/>
          <a:p>
            <a:r>
              <a:rPr lang="en-US"/>
              <a:t>BCxA Virtual Conference – 2020</a:t>
            </a:r>
            <a:endParaRPr lang="en-US" dirty="0"/>
          </a:p>
        </p:txBody>
      </p:sp>
      <p:sp>
        <p:nvSpPr>
          <p:cNvPr id="7" name="Slide Number Placeholder 6">
            <a:extLst>
              <a:ext uri="{FF2B5EF4-FFF2-40B4-BE49-F238E27FC236}">
                <a16:creationId xmlns:a16="http://schemas.microsoft.com/office/drawing/2014/main" id="{CAEF2F8F-B4D8-41CB-A095-5C5E6C5359C8}"/>
              </a:ext>
            </a:extLst>
          </p:cNvPr>
          <p:cNvSpPr>
            <a:spLocks noGrp="1"/>
          </p:cNvSpPr>
          <p:nvPr>
            <p:ph type="sldNum" sz="quarter" idx="11"/>
          </p:nvPr>
        </p:nvSpPr>
        <p:spPr/>
        <p:txBody>
          <a:bodyPr/>
          <a:lstStyle/>
          <a:p>
            <a:fld id="{C19F7196-CE8E-4E18-AED9-5A11B5558B46}" type="slidenum">
              <a:rPr lang="en-US" smtClean="0"/>
              <a:t>41</a:t>
            </a:fld>
            <a:endParaRPr lang="en-US"/>
          </a:p>
        </p:txBody>
      </p:sp>
    </p:spTree>
    <p:extLst>
      <p:ext uri="{BB962C8B-B14F-4D97-AF65-F5344CB8AC3E}">
        <p14:creationId xmlns:p14="http://schemas.microsoft.com/office/powerpoint/2010/main" val="2997421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8162" name="Rectangle 18"/>
          <p:cNvSpPr>
            <a:spLocks noGrp="1" noChangeArrowheads="1"/>
          </p:cNvSpPr>
          <p:nvPr>
            <p:ph type="title"/>
          </p:nvPr>
        </p:nvSpPr>
        <p:spPr/>
        <p:txBody>
          <a:bodyPr/>
          <a:lstStyle/>
          <a:p>
            <a:r>
              <a:rPr lang="en-US" dirty="0"/>
              <a:t>A Typical One Pipe Pneumatic Control System</a:t>
            </a:r>
          </a:p>
        </p:txBody>
      </p:sp>
      <p:sp>
        <p:nvSpPr>
          <p:cNvPr id="1158146" name="Rectangle 2"/>
          <p:cNvSpPr>
            <a:spLocks noChangeArrowheads="1"/>
          </p:cNvSpPr>
          <p:nvPr/>
        </p:nvSpPr>
        <p:spPr bwMode="auto">
          <a:xfrm>
            <a:off x="3946526" y="3063876"/>
            <a:ext cx="92075" cy="365125"/>
          </a:xfrm>
          <a:prstGeom prst="rect">
            <a:avLst/>
          </a:prstGeom>
          <a:gradFill rotWithShape="1">
            <a:gsLst>
              <a:gs pos="0">
                <a:srgbClr val="0000FF"/>
              </a:gs>
              <a:gs pos="100000">
                <a:srgbClr val="0000FF">
                  <a:gamma/>
                  <a:shade val="60784"/>
                  <a:invGamma/>
                  <a:alpha val="50000"/>
                </a:srgbClr>
              </a:gs>
            </a:gsLst>
            <a:lin ang="0" scaled="1"/>
          </a:gradFill>
          <a:ln w="38100" algn="ctr">
            <a:noFill/>
            <a:miter lim="800000"/>
            <a:headEnd/>
            <a:tailEnd/>
          </a:ln>
          <a:effectLst/>
        </p:spPr>
        <p:txBody>
          <a:bodyPr wrap="none" anchor="ctr"/>
          <a:lstStyle/>
          <a:p>
            <a:endParaRPr lang="en-US" sz="1800"/>
          </a:p>
        </p:txBody>
      </p:sp>
      <p:sp>
        <p:nvSpPr>
          <p:cNvPr id="1158147" name="Rectangle 3"/>
          <p:cNvSpPr>
            <a:spLocks noChangeArrowheads="1"/>
          </p:cNvSpPr>
          <p:nvPr/>
        </p:nvSpPr>
        <p:spPr bwMode="auto">
          <a:xfrm>
            <a:off x="3717926" y="4708525"/>
            <a:ext cx="1279525" cy="1555750"/>
          </a:xfrm>
          <a:prstGeom prst="rect">
            <a:avLst/>
          </a:prstGeom>
          <a:solidFill>
            <a:srgbClr val="C0C0C0"/>
          </a:solidFill>
          <a:ln w="9525">
            <a:solidFill>
              <a:schemeClr val="tx1"/>
            </a:solidFill>
            <a:miter lim="800000"/>
            <a:headEnd/>
            <a:tailEnd/>
          </a:ln>
          <a:effectLst/>
        </p:spPr>
        <p:txBody>
          <a:bodyPr wrap="none" anchor="ctr"/>
          <a:lstStyle/>
          <a:p>
            <a:endParaRPr lang="en-US" sz="1800"/>
          </a:p>
        </p:txBody>
      </p:sp>
      <p:grpSp>
        <p:nvGrpSpPr>
          <p:cNvPr id="2" name="Group 4"/>
          <p:cNvGrpSpPr>
            <a:grpSpLocks/>
          </p:cNvGrpSpPr>
          <p:nvPr/>
        </p:nvGrpSpPr>
        <p:grpSpPr bwMode="auto">
          <a:xfrm>
            <a:off x="4175126" y="4664075"/>
            <a:ext cx="365125" cy="730250"/>
            <a:chOff x="1670" y="2938"/>
            <a:chExt cx="230" cy="460"/>
          </a:xfrm>
        </p:grpSpPr>
        <p:sp>
          <p:nvSpPr>
            <p:cNvPr id="1158149" name="AutoShape 5"/>
            <p:cNvSpPr>
              <a:spLocks noChangeArrowheads="1"/>
            </p:cNvSpPr>
            <p:nvPr/>
          </p:nvSpPr>
          <p:spPr bwMode="auto">
            <a:xfrm>
              <a:off x="1670" y="3305"/>
              <a:ext cx="230" cy="93"/>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chemeClr val="bg1"/>
            </a:solidFill>
            <a:ln w="38100" algn="ctr">
              <a:noFill/>
              <a:miter lim="800000"/>
              <a:headEnd/>
              <a:tailEnd/>
            </a:ln>
            <a:effectLst/>
          </p:spPr>
          <p:txBody>
            <a:bodyPr wrap="none" anchor="ctr"/>
            <a:lstStyle/>
            <a:p>
              <a:endParaRPr lang="en-US" sz="1800"/>
            </a:p>
          </p:txBody>
        </p:sp>
        <p:sp>
          <p:nvSpPr>
            <p:cNvPr id="1158150" name="Rectangle 6"/>
            <p:cNvSpPr>
              <a:spLocks noChangeArrowheads="1"/>
            </p:cNvSpPr>
            <p:nvPr/>
          </p:nvSpPr>
          <p:spPr bwMode="auto">
            <a:xfrm rot="-5400000">
              <a:off x="1598" y="3010"/>
              <a:ext cx="374" cy="230"/>
            </a:xfrm>
            <a:prstGeom prst="rect">
              <a:avLst/>
            </a:prstGeom>
            <a:solidFill>
              <a:schemeClr val="bg1"/>
            </a:solidFill>
            <a:ln w="38100" algn="ctr">
              <a:noFill/>
              <a:miter lim="800000"/>
              <a:headEnd/>
              <a:tailEnd/>
            </a:ln>
            <a:effectLst/>
          </p:spPr>
          <p:txBody>
            <a:bodyPr wrap="none" anchor="ctr"/>
            <a:lstStyle/>
            <a:p>
              <a:endParaRPr lang="en-US" sz="1800"/>
            </a:p>
          </p:txBody>
        </p:sp>
      </p:grpSp>
      <p:sp>
        <p:nvSpPr>
          <p:cNvPr id="1158152" name="Line 8"/>
          <p:cNvSpPr>
            <a:spLocks noChangeShapeType="1"/>
          </p:cNvSpPr>
          <p:nvPr/>
        </p:nvSpPr>
        <p:spPr bwMode="auto">
          <a:xfrm flipV="1">
            <a:off x="8747125" y="2651125"/>
            <a:ext cx="0" cy="1189038"/>
          </a:xfrm>
          <a:prstGeom prst="line">
            <a:avLst/>
          </a:prstGeom>
          <a:noFill/>
          <a:ln w="38100">
            <a:solidFill>
              <a:srgbClr val="808080"/>
            </a:solidFill>
            <a:round/>
            <a:headEnd/>
            <a:tailEnd/>
          </a:ln>
          <a:effectLst/>
        </p:spPr>
        <p:txBody>
          <a:bodyPr anchor="ctr"/>
          <a:lstStyle/>
          <a:p>
            <a:endParaRPr lang="en-US" sz="1800"/>
          </a:p>
        </p:txBody>
      </p:sp>
      <p:sp>
        <p:nvSpPr>
          <p:cNvPr id="1158153" name="Line 9"/>
          <p:cNvSpPr>
            <a:spLocks noChangeShapeType="1"/>
          </p:cNvSpPr>
          <p:nvPr/>
        </p:nvSpPr>
        <p:spPr bwMode="auto">
          <a:xfrm flipV="1">
            <a:off x="8839200" y="2651125"/>
            <a:ext cx="44450" cy="1189038"/>
          </a:xfrm>
          <a:prstGeom prst="line">
            <a:avLst/>
          </a:prstGeom>
          <a:noFill/>
          <a:ln w="38100">
            <a:solidFill>
              <a:srgbClr val="808080"/>
            </a:solidFill>
            <a:round/>
            <a:headEnd/>
            <a:tailEnd/>
          </a:ln>
          <a:effectLst/>
        </p:spPr>
        <p:txBody>
          <a:bodyPr anchor="ctr"/>
          <a:lstStyle/>
          <a:p>
            <a:endParaRPr lang="en-US" sz="1800"/>
          </a:p>
        </p:txBody>
      </p:sp>
      <p:sp>
        <p:nvSpPr>
          <p:cNvPr id="1158154" name="Line 10"/>
          <p:cNvSpPr>
            <a:spLocks noChangeShapeType="1"/>
          </p:cNvSpPr>
          <p:nvPr/>
        </p:nvSpPr>
        <p:spPr bwMode="auto">
          <a:xfrm flipV="1">
            <a:off x="8975726" y="2651125"/>
            <a:ext cx="47625" cy="1189038"/>
          </a:xfrm>
          <a:prstGeom prst="line">
            <a:avLst/>
          </a:prstGeom>
          <a:noFill/>
          <a:ln w="38100">
            <a:solidFill>
              <a:srgbClr val="808080"/>
            </a:solidFill>
            <a:round/>
            <a:headEnd/>
            <a:tailEnd/>
          </a:ln>
          <a:effectLst/>
        </p:spPr>
        <p:txBody>
          <a:bodyPr anchor="ctr"/>
          <a:lstStyle/>
          <a:p>
            <a:endParaRPr lang="en-US" sz="1800"/>
          </a:p>
        </p:txBody>
      </p:sp>
      <p:sp>
        <p:nvSpPr>
          <p:cNvPr id="1158155" name="Line 11"/>
          <p:cNvSpPr>
            <a:spLocks noChangeShapeType="1"/>
          </p:cNvSpPr>
          <p:nvPr/>
        </p:nvSpPr>
        <p:spPr bwMode="auto">
          <a:xfrm flipV="1">
            <a:off x="9159875" y="2651125"/>
            <a:ext cx="0" cy="1189038"/>
          </a:xfrm>
          <a:prstGeom prst="line">
            <a:avLst/>
          </a:prstGeom>
          <a:noFill/>
          <a:ln w="38100">
            <a:solidFill>
              <a:srgbClr val="808080"/>
            </a:solidFill>
            <a:round/>
            <a:headEnd/>
            <a:tailEnd/>
          </a:ln>
          <a:effectLst/>
        </p:spPr>
        <p:txBody>
          <a:bodyPr anchor="ctr"/>
          <a:lstStyle/>
          <a:p>
            <a:endParaRPr lang="en-US" sz="1800"/>
          </a:p>
        </p:txBody>
      </p:sp>
      <p:sp>
        <p:nvSpPr>
          <p:cNvPr id="1158156" name="Rectangle 12"/>
          <p:cNvSpPr>
            <a:spLocks noChangeArrowheads="1"/>
          </p:cNvSpPr>
          <p:nvPr/>
        </p:nvSpPr>
        <p:spPr bwMode="auto">
          <a:xfrm>
            <a:off x="7467601" y="2514601"/>
            <a:ext cx="1006475" cy="1463675"/>
          </a:xfrm>
          <a:prstGeom prst="rect">
            <a:avLst/>
          </a:prstGeom>
          <a:solidFill>
            <a:srgbClr val="0000FF">
              <a:alpha val="50000"/>
            </a:srgbClr>
          </a:solidFill>
          <a:ln w="38100" algn="ctr">
            <a:noFill/>
            <a:miter lim="800000"/>
            <a:headEnd/>
            <a:tailEnd/>
          </a:ln>
          <a:effectLst/>
        </p:spPr>
        <p:txBody>
          <a:bodyPr wrap="none" anchor="ctr"/>
          <a:lstStyle/>
          <a:p>
            <a:endParaRPr lang="en-US" sz="1800"/>
          </a:p>
        </p:txBody>
      </p:sp>
      <p:grpSp>
        <p:nvGrpSpPr>
          <p:cNvPr id="3" name="Group 13"/>
          <p:cNvGrpSpPr>
            <a:grpSpLocks/>
          </p:cNvGrpSpPr>
          <p:nvPr/>
        </p:nvGrpSpPr>
        <p:grpSpPr bwMode="auto">
          <a:xfrm>
            <a:off x="4176714" y="3429001"/>
            <a:ext cx="365125" cy="1965325"/>
            <a:chOff x="2045" y="2160"/>
            <a:chExt cx="230" cy="1238"/>
          </a:xfrm>
        </p:grpSpPr>
        <p:sp>
          <p:nvSpPr>
            <p:cNvPr id="1158158" name="AutoShape 14"/>
            <p:cNvSpPr>
              <a:spLocks noChangeArrowheads="1"/>
            </p:cNvSpPr>
            <p:nvPr/>
          </p:nvSpPr>
          <p:spPr bwMode="auto">
            <a:xfrm>
              <a:off x="2045" y="3312"/>
              <a:ext cx="230" cy="86"/>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rgbClr val="0000FF">
                <a:alpha val="50000"/>
              </a:srgbClr>
            </a:solidFill>
            <a:ln w="38100" algn="ctr">
              <a:noFill/>
              <a:miter lim="800000"/>
              <a:headEnd/>
              <a:tailEnd/>
            </a:ln>
            <a:effectLst/>
          </p:spPr>
          <p:txBody>
            <a:bodyPr wrap="none" anchor="ctr"/>
            <a:lstStyle/>
            <a:p>
              <a:endParaRPr lang="en-US" sz="1800"/>
            </a:p>
          </p:txBody>
        </p:sp>
        <p:sp>
          <p:nvSpPr>
            <p:cNvPr id="1158159" name="Rectangle 15"/>
            <p:cNvSpPr>
              <a:spLocks noChangeArrowheads="1"/>
            </p:cNvSpPr>
            <p:nvPr/>
          </p:nvSpPr>
          <p:spPr bwMode="auto">
            <a:xfrm rot="-5400000">
              <a:off x="1584" y="2621"/>
              <a:ext cx="1152" cy="230"/>
            </a:xfrm>
            <a:prstGeom prst="rect">
              <a:avLst/>
            </a:prstGeom>
            <a:solidFill>
              <a:srgbClr val="0000FF">
                <a:alpha val="50000"/>
              </a:srgbClr>
            </a:solidFill>
            <a:ln w="38100" algn="ctr">
              <a:noFill/>
              <a:miter lim="800000"/>
              <a:headEnd/>
              <a:tailEnd/>
            </a:ln>
            <a:effectLst/>
          </p:spPr>
          <p:txBody>
            <a:bodyPr wrap="none" anchor="ctr"/>
            <a:lstStyle/>
            <a:p>
              <a:endParaRPr lang="en-US" sz="1800"/>
            </a:p>
          </p:txBody>
        </p:sp>
      </p:grpSp>
      <p:sp>
        <p:nvSpPr>
          <p:cNvPr id="1158160" name="Rectangle 16"/>
          <p:cNvSpPr>
            <a:spLocks noChangeArrowheads="1"/>
          </p:cNvSpPr>
          <p:nvPr/>
        </p:nvSpPr>
        <p:spPr bwMode="auto">
          <a:xfrm>
            <a:off x="4038600" y="3063876"/>
            <a:ext cx="3429000" cy="365125"/>
          </a:xfrm>
          <a:prstGeom prst="rect">
            <a:avLst/>
          </a:prstGeom>
          <a:solidFill>
            <a:srgbClr val="0000FF">
              <a:alpha val="50000"/>
            </a:srgbClr>
          </a:solidFill>
          <a:ln w="38100" algn="ctr">
            <a:noFill/>
            <a:miter lim="800000"/>
            <a:headEnd/>
            <a:tailEnd/>
          </a:ln>
          <a:effectLst/>
        </p:spPr>
        <p:txBody>
          <a:bodyPr wrap="none" anchor="ctr"/>
          <a:lstStyle/>
          <a:p>
            <a:endParaRPr lang="en-US" sz="1800"/>
          </a:p>
        </p:txBody>
      </p:sp>
      <p:sp>
        <p:nvSpPr>
          <p:cNvPr id="1158161" name="Oval 17"/>
          <p:cNvSpPr>
            <a:spLocks noChangeAspect="1" noChangeArrowheads="1"/>
          </p:cNvSpPr>
          <p:nvPr/>
        </p:nvSpPr>
        <p:spPr bwMode="auto">
          <a:xfrm>
            <a:off x="1844675" y="2789238"/>
            <a:ext cx="914400" cy="914400"/>
          </a:xfrm>
          <a:prstGeom prst="ellipse">
            <a:avLst/>
          </a:prstGeom>
          <a:solidFill>
            <a:srgbClr val="0000FF"/>
          </a:solidFill>
          <a:ln w="38100">
            <a:solidFill>
              <a:schemeClr val="tx1"/>
            </a:solidFill>
            <a:round/>
            <a:headEnd/>
            <a:tailEnd/>
          </a:ln>
          <a:effectLst/>
        </p:spPr>
        <p:txBody>
          <a:bodyPr wrap="none" anchor="ctr"/>
          <a:lstStyle/>
          <a:p>
            <a:pPr algn="ctr"/>
            <a:r>
              <a:rPr lang="en-US" sz="4000" b="1" dirty="0">
                <a:solidFill>
                  <a:schemeClr val="bg1"/>
                </a:solidFill>
                <a:latin typeface="Arial" charset="0"/>
              </a:rPr>
              <a:t>M</a:t>
            </a:r>
          </a:p>
        </p:txBody>
      </p:sp>
      <p:sp>
        <p:nvSpPr>
          <p:cNvPr id="1158163" name="Rectangle 19"/>
          <p:cNvSpPr>
            <a:spLocks noChangeArrowheads="1"/>
          </p:cNvSpPr>
          <p:nvPr/>
        </p:nvSpPr>
        <p:spPr bwMode="auto">
          <a:xfrm>
            <a:off x="2713039" y="3063876"/>
            <a:ext cx="1233487" cy="365125"/>
          </a:xfrm>
          <a:prstGeom prst="rect">
            <a:avLst/>
          </a:prstGeom>
          <a:solidFill>
            <a:srgbClr val="0000FF"/>
          </a:solidFill>
          <a:ln w="38100" algn="ctr">
            <a:noFill/>
            <a:miter lim="800000"/>
            <a:headEnd/>
            <a:tailEnd/>
          </a:ln>
          <a:effectLst/>
        </p:spPr>
        <p:txBody>
          <a:bodyPr wrap="none" anchor="ctr"/>
          <a:lstStyle/>
          <a:p>
            <a:endParaRPr lang="en-US" sz="1800"/>
          </a:p>
        </p:txBody>
      </p:sp>
      <p:grpSp>
        <p:nvGrpSpPr>
          <p:cNvPr id="5" name="Group 28"/>
          <p:cNvGrpSpPr>
            <a:grpSpLocks/>
          </p:cNvGrpSpPr>
          <p:nvPr/>
        </p:nvGrpSpPr>
        <p:grpSpPr bwMode="auto">
          <a:xfrm rot="-5400000">
            <a:off x="3719514" y="3155951"/>
            <a:ext cx="274637" cy="182563"/>
            <a:chOff x="2419" y="2160"/>
            <a:chExt cx="576" cy="384"/>
          </a:xfrm>
        </p:grpSpPr>
        <p:sp>
          <p:nvSpPr>
            <p:cNvPr id="1158173" name="AutoShape 29"/>
            <p:cNvSpPr>
              <a:spLocks noChangeArrowheads="1"/>
            </p:cNvSpPr>
            <p:nvPr/>
          </p:nvSpPr>
          <p:spPr bwMode="auto">
            <a:xfrm>
              <a:off x="2419" y="2160"/>
              <a:ext cx="576" cy="384"/>
            </a:xfrm>
            <a:prstGeom prst="cloudCallout">
              <a:avLst>
                <a:gd name="adj1" fmla="val 2083"/>
                <a:gd name="adj2" fmla="val -2083"/>
              </a:avLst>
            </a:prstGeom>
            <a:solidFill>
              <a:schemeClr val="bg1"/>
            </a:solidFill>
            <a:ln w="9525">
              <a:solidFill>
                <a:schemeClr val="tx1"/>
              </a:solidFill>
              <a:round/>
              <a:headEnd/>
              <a:tailEnd/>
            </a:ln>
            <a:effectLst/>
          </p:spPr>
          <p:txBody>
            <a:bodyPr vert="eaVert" anchor="ctr"/>
            <a:lstStyle/>
            <a:p>
              <a:pPr algn="ctr"/>
              <a:endParaRPr lang="en-US" sz="1800"/>
            </a:p>
          </p:txBody>
        </p:sp>
        <p:sp>
          <p:nvSpPr>
            <p:cNvPr id="1158174" name="Rectangle 30"/>
            <p:cNvSpPr>
              <a:spLocks noChangeArrowheads="1"/>
            </p:cNvSpPr>
            <p:nvPr/>
          </p:nvSpPr>
          <p:spPr bwMode="auto">
            <a:xfrm>
              <a:off x="2678" y="2275"/>
              <a:ext cx="144" cy="115"/>
            </a:xfrm>
            <a:prstGeom prst="rect">
              <a:avLst/>
            </a:prstGeom>
            <a:solidFill>
              <a:schemeClr val="bg1"/>
            </a:solidFill>
            <a:ln w="9525">
              <a:noFill/>
              <a:miter lim="800000"/>
              <a:headEnd/>
              <a:tailEnd/>
            </a:ln>
            <a:effectLst/>
          </p:spPr>
          <p:txBody>
            <a:bodyPr wrap="none" anchor="ctr"/>
            <a:lstStyle/>
            <a:p>
              <a:endParaRPr lang="en-US" sz="1800"/>
            </a:p>
          </p:txBody>
        </p:sp>
        <p:sp>
          <p:nvSpPr>
            <p:cNvPr id="1158175" name="Rectangle 31"/>
            <p:cNvSpPr>
              <a:spLocks noChangeArrowheads="1"/>
            </p:cNvSpPr>
            <p:nvPr/>
          </p:nvSpPr>
          <p:spPr bwMode="auto">
            <a:xfrm>
              <a:off x="2765" y="2218"/>
              <a:ext cx="144" cy="115"/>
            </a:xfrm>
            <a:prstGeom prst="rect">
              <a:avLst/>
            </a:prstGeom>
            <a:solidFill>
              <a:schemeClr val="bg1"/>
            </a:solidFill>
            <a:ln w="9525">
              <a:noFill/>
              <a:miter lim="800000"/>
              <a:headEnd/>
              <a:tailEnd/>
            </a:ln>
            <a:effectLst/>
          </p:spPr>
          <p:txBody>
            <a:bodyPr wrap="none" anchor="ctr"/>
            <a:lstStyle/>
            <a:p>
              <a:endParaRPr lang="en-US" sz="1800"/>
            </a:p>
          </p:txBody>
        </p:sp>
      </p:grpSp>
      <p:sp>
        <p:nvSpPr>
          <p:cNvPr id="1158176" name="Line 32"/>
          <p:cNvSpPr>
            <a:spLocks noChangeShapeType="1"/>
          </p:cNvSpPr>
          <p:nvPr/>
        </p:nvSpPr>
        <p:spPr bwMode="auto">
          <a:xfrm>
            <a:off x="2713039" y="3429000"/>
            <a:ext cx="960437" cy="0"/>
          </a:xfrm>
          <a:prstGeom prst="line">
            <a:avLst/>
          </a:prstGeom>
          <a:noFill/>
          <a:ln w="38100">
            <a:solidFill>
              <a:schemeClr val="tx1"/>
            </a:solidFill>
            <a:round/>
            <a:headEnd/>
            <a:tailEnd/>
          </a:ln>
          <a:effectLst/>
        </p:spPr>
        <p:txBody>
          <a:bodyPr anchor="ctr"/>
          <a:lstStyle/>
          <a:p>
            <a:endParaRPr lang="en-US" sz="1800"/>
          </a:p>
        </p:txBody>
      </p:sp>
      <p:sp>
        <p:nvSpPr>
          <p:cNvPr id="1158177" name="Line 33"/>
          <p:cNvSpPr>
            <a:spLocks noChangeShapeType="1"/>
          </p:cNvSpPr>
          <p:nvPr/>
        </p:nvSpPr>
        <p:spPr bwMode="auto">
          <a:xfrm>
            <a:off x="2713039" y="3063875"/>
            <a:ext cx="960437" cy="0"/>
          </a:xfrm>
          <a:prstGeom prst="line">
            <a:avLst/>
          </a:prstGeom>
          <a:noFill/>
          <a:ln w="38100">
            <a:solidFill>
              <a:schemeClr val="tx1"/>
            </a:solidFill>
            <a:round/>
            <a:headEnd/>
            <a:tailEnd/>
          </a:ln>
          <a:effectLst/>
        </p:spPr>
        <p:txBody>
          <a:bodyPr anchor="ctr"/>
          <a:lstStyle/>
          <a:p>
            <a:endParaRPr lang="en-US" sz="1800"/>
          </a:p>
        </p:txBody>
      </p:sp>
      <p:sp>
        <p:nvSpPr>
          <p:cNvPr id="1158184" name="Line 40"/>
          <p:cNvSpPr>
            <a:spLocks noChangeShapeType="1"/>
          </p:cNvSpPr>
          <p:nvPr/>
        </p:nvSpPr>
        <p:spPr bwMode="auto">
          <a:xfrm>
            <a:off x="4176713" y="4022725"/>
            <a:ext cx="0" cy="685800"/>
          </a:xfrm>
          <a:prstGeom prst="line">
            <a:avLst/>
          </a:prstGeom>
          <a:noFill/>
          <a:ln w="38100">
            <a:solidFill>
              <a:schemeClr val="tx1"/>
            </a:solidFill>
            <a:round/>
            <a:headEnd/>
            <a:tailEnd/>
          </a:ln>
          <a:effectLst/>
        </p:spPr>
        <p:txBody>
          <a:bodyPr anchor="ctr"/>
          <a:lstStyle/>
          <a:p>
            <a:endParaRPr lang="en-US" sz="1800"/>
          </a:p>
        </p:txBody>
      </p:sp>
      <p:sp>
        <p:nvSpPr>
          <p:cNvPr id="1158185" name="Line 41"/>
          <p:cNvSpPr>
            <a:spLocks noChangeShapeType="1"/>
          </p:cNvSpPr>
          <p:nvPr/>
        </p:nvSpPr>
        <p:spPr bwMode="auto">
          <a:xfrm>
            <a:off x="4541838" y="4022725"/>
            <a:ext cx="0" cy="685800"/>
          </a:xfrm>
          <a:prstGeom prst="line">
            <a:avLst/>
          </a:prstGeom>
          <a:noFill/>
          <a:ln w="38100">
            <a:solidFill>
              <a:schemeClr val="tx1"/>
            </a:solidFill>
            <a:round/>
            <a:headEnd/>
            <a:tailEnd/>
          </a:ln>
          <a:effectLst/>
        </p:spPr>
        <p:txBody>
          <a:bodyPr anchor="ctr"/>
          <a:lstStyle/>
          <a:p>
            <a:endParaRPr lang="en-US" sz="1800"/>
          </a:p>
        </p:txBody>
      </p:sp>
      <p:sp>
        <p:nvSpPr>
          <p:cNvPr id="1158186" name="Line 42"/>
          <p:cNvSpPr>
            <a:spLocks noChangeShapeType="1"/>
          </p:cNvSpPr>
          <p:nvPr/>
        </p:nvSpPr>
        <p:spPr bwMode="auto">
          <a:xfrm rot="743229" flipH="1">
            <a:off x="3946525" y="5578475"/>
            <a:ext cx="730250" cy="1588"/>
          </a:xfrm>
          <a:prstGeom prst="line">
            <a:avLst/>
          </a:prstGeom>
          <a:noFill/>
          <a:ln w="38100">
            <a:solidFill>
              <a:schemeClr val="tx1"/>
            </a:solidFill>
            <a:round/>
            <a:headEnd/>
            <a:tailEnd/>
          </a:ln>
          <a:effectLst/>
        </p:spPr>
        <p:txBody>
          <a:bodyPr anchor="ctr"/>
          <a:lstStyle/>
          <a:p>
            <a:endParaRPr lang="en-US" sz="1800"/>
          </a:p>
        </p:txBody>
      </p:sp>
      <p:sp>
        <p:nvSpPr>
          <p:cNvPr id="1158187" name="Oval 43"/>
          <p:cNvSpPr>
            <a:spLocks noChangeAspect="1" noChangeArrowheads="1"/>
          </p:cNvSpPr>
          <p:nvPr/>
        </p:nvSpPr>
        <p:spPr bwMode="auto">
          <a:xfrm>
            <a:off x="3948114" y="5440364"/>
            <a:ext cx="90487" cy="90487"/>
          </a:xfrm>
          <a:prstGeom prst="ellipse">
            <a:avLst/>
          </a:prstGeom>
          <a:solidFill>
            <a:schemeClr val="tx1"/>
          </a:solidFill>
          <a:ln w="9525">
            <a:solidFill>
              <a:schemeClr val="tx1"/>
            </a:solidFill>
            <a:round/>
            <a:headEnd/>
            <a:tailEnd/>
          </a:ln>
          <a:effectLst/>
        </p:spPr>
        <p:txBody>
          <a:bodyPr wrap="none" anchor="ctr"/>
          <a:lstStyle/>
          <a:p>
            <a:endParaRPr lang="en-US" sz="1800"/>
          </a:p>
        </p:txBody>
      </p:sp>
      <p:grpSp>
        <p:nvGrpSpPr>
          <p:cNvPr id="8" name="Group 44"/>
          <p:cNvGrpSpPr>
            <a:grpSpLocks/>
          </p:cNvGrpSpPr>
          <p:nvPr/>
        </p:nvGrpSpPr>
        <p:grpSpPr bwMode="auto">
          <a:xfrm>
            <a:off x="7375526" y="2239963"/>
            <a:ext cx="1920875" cy="2012950"/>
            <a:chOff x="3398" y="1411"/>
            <a:chExt cx="1210" cy="1268"/>
          </a:xfrm>
        </p:grpSpPr>
        <p:grpSp>
          <p:nvGrpSpPr>
            <p:cNvPr id="9" name="Group 45"/>
            <p:cNvGrpSpPr>
              <a:grpSpLocks/>
            </p:cNvGrpSpPr>
            <p:nvPr/>
          </p:nvGrpSpPr>
          <p:grpSpPr bwMode="auto">
            <a:xfrm>
              <a:off x="3398" y="1411"/>
              <a:ext cx="1210" cy="548"/>
              <a:chOff x="3398" y="1411"/>
              <a:chExt cx="1210" cy="548"/>
            </a:xfrm>
          </p:grpSpPr>
          <p:sp>
            <p:nvSpPr>
              <p:cNvPr id="1158190" name="Rectangle 46"/>
              <p:cNvSpPr>
                <a:spLocks noChangeArrowheads="1"/>
              </p:cNvSpPr>
              <p:nvPr/>
            </p:nvSpPr>
            <p:spPr bwMode="auto">
              <a:xfrm>
                <a:off x="3427" y="1556"/>
                <a:ext cx="1181" cy="57"/>
              </a:xfrm>
              <a:prstGeom prst="rect">
                <a:avLst/>
              </a:prstGeom>
              <a:solidFill>
                <a:srgbClr val="808080"/>
              </a:solidFill>
              <a:ln w="9525" algn="ctr">
                <a:noFill/>
                <a:miter lim="800000"/>
                <a:headEnd/>
                <a:tailEnd/>
              </a:ln>
              <a:effectLst/>
            </p:spPr>
            <p:txBody>
              <a:bodyPr wrap="none" anchor="ctr"/>
              <a:lstStyle/>
              <a:p>
                <a:endParaRPr lang="en-US" sz="1800"/>
              </a:p>
            </p:txBody>
          </p:sp>
          <p:sp>
            <p:nvSpPr>
              <p:cNvPr id="1158191" name="Rectangle 47"/>
              <p:cNvSpPr>
                <a:spLocks noChangeArrowheads="1"/>
              </p:cNvSpPr>
              <p:nvPr/>
            </p:nvSpPr>
            <p:spPr bwMode="auto">
              <a:xfrm rot="5400000">
                <a:off x="3283" y="1757"/>
                <a:ext cx="345" cy="58"/>
              </a:xfrm>
              <a:prstGeom prst="rect">
                <a:avLst/>
              </a:prstGeom>
              <a:solidFill>
                <a:srgbClr val="808080"/>
              </a:solidFill>
              <a:ln w="9525">
                <a:noFill/>
                <a:miter lim="800000"/>
                <a:headEnd/>
                <a:tailEnd/>
              </a:ln>
              <a:effectLst/>
            </p:spPr>
            <p:txBody>
              <a:bodyPr wrap="none" anchor="ctr"/>
              <a:lstStyle/>
              <a:p>
                <a:endParaRPr lang="en-US" sz="1800"/>
              </a:p>
            </p:txBody>
          </p:sp>
          <p:sp>
            <p:nvSpPr>
              <p:cNvPr id="1158192" name="Rectangle 48"/>
              <p:cNvSpPr>
                <a:spLocks noChangeArrowheads="1"/>
              </p:cNvSpPr>
              <p:nvPr/>
            </p:nvSpPr>
            <p:spPr bwMode="auto">
              <a:xfrm>
                <a:off x="3398" y="1901"/>
                <a:ext cx="30" cy="57"/>
              </a:xfrm>
              <a:prstGeom prst="rect">
                <a:avLst/>
              </a:prstGeom>
              <a:solidFill>
                <a:srgbClr val="808080"/>
              </a:solidFill>
              <a:ln w="9525">
                <a:noFill/>
                <a:miter lim="800000"/>
                <a:headEnd/>
                <a:tailEnd/>
              </a:ln>
              <a:effectLst/>
            </p:spPr>
            <p:txBody>
              <a:bodyPr wrap="none" anchor="ctr"/>
              <a:lstStyle/>
              <a:p>
                <a:endParaRPr lang="en-US" sz="1800"/>
              </a:p>
            </p:txBody>
          </p:sp>
          <p:sp>
            <p:nvSpPr>
              <p:cNvPr id="1158193" name="Rectangle 49"/>
              <p:cNvSpPr>
                <a:spLocks noChangeArrowheads="1"/>
              </p:cNvSpPr>
              <p:nvPr/>
            </p:nvSpPr>
            <p:spPr bwMode="auto">
              <a:xfrm rot="5400000">
                <a:off x="4406" y="1757"/>
                <a:ext cx="346" cy="58"/>
              </a:xfrm>
              <a:prstGeom prst="rect">
                <a:avLst/>
              </a:prstGeom>
              <a:solidFill>
                <a:srgbClr val="808080"/>
              </a:solidFill>
              <a:ln w="9525">
                <a:noFill/>
                <a:miter lim="800000"/>
                <a:headEnd/>
                <a:tailEnd/>
              </a:ln>
              <a:effectLst/>
            </p:spPr>
            <p:txBody>
              <a:bodyPr wrap="none" anchor="ctr"/>
              <a:lstStyle/>
              <a:p>
                <a:endParaRPr lang="en-US" sz="1800"/>
              </a:p>
            </p:txBody>
          </p:sp>
          <p:sp>
            <p:nvSpPr>
              <p:cNvPr id="1158194" name="Rectangle 50"/>
              <p:cNvSpPr>
                <a:spLocks noChangeArrowheads="1"/>
              </p:cNvSpPr>
              <p:nvPr/>
            </p:nvSpPr>
            <p:spPr bwMode="auto">
              <a:xfrm rot="5400000">
                <a:off x="3672" y="1454"/>
                <a:ext cx="144" cy="58"/>
              </a:xfrm>
              <a:prstGeom prst="rect">
                <a:avLst/>
              </a:prstGeom>
              <a:solidFill>
                <a:srgbClr val="808080"/>
              </a:solidFill>
              <a:ln w="9525">
                <a:noFill/>
                <a:miter lim="800000"/>
                <a:headEnd/>
                <a:tailEnd/>
              </a:ln>
              <a:effectLst/>
            </p:spPr>
            <p:txBody>
              <a:bodyPr wrap="none" anchor="ctr"/>
              <a:lstStyle/>
              <a:p>
                <a:endParaRPr lang="en-US" sz="1800"/>
              </a:p>
            </p:txBody>
          </p:sp>
        </p:grpSp>
        <p:grpSp>
          <p:nvGrpSpPr>
            <p:cNvPr id="10" name="Group 51"/>
            <p:cNvGrpSpPr>
              <a:grpSpLocks/>
            </p:cNvGrpSpPr>
            <p:nvPr/>
          </p:nvGrpSpPr>
          <p:grpSpPr bwMode="auto">
            <a:xfrm>
              <a:off x="3398" y="2131"/>
              <a:ext cx="1210" cy="548"/>
              <a:chOff x="3398" y="2131"/>
              <a:chExt cx="1210" cy="548"/>
            </a:xfrm>
          </p:grpSpPr>
          <p:sp>
            <p:nvSpPr>
              <p:cNvPr id="1158196" name="Rectangle 52"/>
              <p:cNvSpPr>
                <a:spLocks noChangeArrowheads="1"/>
              </p:cNvSpPr>
              <p:nvPr/>
            </p:nvSpPr>
            <p:spPr bwMode="auto">
              <a:xfrm flipV="1">
                <a:off x="3427" y="2477"/>
                <a:ext cx="1181" cy="57"/>
              </a:xfrm>
              <a:prstGeom prst="rect">
                <a:avLst/>
              </a:prstGeom>
              <a:solidFill>
                <a:srgbClr val="808080"/>
              </a:solidFill>
              <a:ln w="9525" algn="ctr">
                <a:noFill/>
                <a:miter lim="800000"/>
                <a:headEnd/>
                <a:tailEnd/>
              </a:ln>
              <a:effectLst/>
            </p:spPr>
            <p:txBody>
              <a:bodyPr wrap="none" anchor="ctr"/>
              <a:lstStyle/>
              <a:p>
                <a:endParaRPr lang="en-US" sz="1800"/>
              </a:p>
            </p:txBody>
          </p:sp>
          <p:sp>
            <p:nvSpPr>
              <p:cNvPr id="1158197" name="Rectangle 53"/>
              <p:cNvSpPr>
                <a:spLocks noChangeArrowheads="1"/>
              </p:cNvSpPr>
              <p:nvPr/>
            </p:nvSpPr>
            <p:spPr bwMode="auto">
              <a:xfrm rot="16200000" flipV="1">
                <a:off x="3283" y="2275"/>
                <a:ext cx="346" cy="58"/>
              </a:xfrm>
              <a:prstGeom prst="rect">
                <a:avLst/>
              </a:prstGeom>
              <a:solidFill>
                <a:srgbClr val="808080"/>
              </a:solidFill>
              <a:ln w="9525">
                <a:noFill/>
                <a:miter lim="800000"/>
                <a:headEnd/>
                <a:tailEnd/>
              </a:ln>
              <a:effectLst/>
            </p:spPr>
            <p:txBody>
              <a:bodyPr wrap="none" anchor="ctr"/>
              <a:lstStyle/>
              <a:p>
                <a:endParaRPr lang="en-US" sz="1800"/>
              </a:p>
            </p:txBody>
          </p:sp>
          <p:sp>
            <p:nvSpPr>
              <p:cNvPr id="1158198" name="Rectangle 54"/>
              <p:cNvSpPr>
                <a:spLocks noChangeArrowheads="1"/>
              </p:cNvSpPr>
              <p:nvPr/>
            </p:nvSpPr>
            <p:spPr bwMode="auto">
              <a:xfrm flipV="1">
                <a:off x="3398" y="2132"/>
                <a:ext cx="30" cy="57"/>
              </a:xfrm>
              <a:prstGeom prst="rect">
                <a:avLst/>
              </a:prstGeom>
              <a:solidFill>
                <a:srgbClr val="808080"/>
              </a:solidFill>
              <a:ln w="9525">
                <a:noFill/>
                <a:miter lim="800000"/>
                <a:headEnd/>
                <a:tailEnd/>
              </a:ln>
              <a:effectLst/>
            </p:spPr>
            <p:txBody>
              <a:bodyPr wrap="none" anchor="ctr"/>
              <a:lstStyle/>
              <a:p>
                <a:endParaRPr lang="en-US" sz="1800"/>
              </a:p>
            </p:txBody>
          </p:sp>
          <p:sp>
            <p:nvSpPr>
              <p:cNvPr id="1158199" name="Rectangle 55"/>
              <p:cNvSpPr>
                <a:spLocks noChangeArrowheads="1"/>
              </p:cNvSpPr>
              <p:nvPr/>
            </p:nvSpPr>
            <p:spPr bwMode="auto">
              <a:xfrm rot="16200000" flipV="1">
                <a:off x="4406" y="2275"/>
                <a:ext cx="346" cy="58"/>
              </a:xfrm>
              <a:prstGeom prst="rect">
                <a:avLst/>
              </a:prstGeom>
              <a:solidFill>
                <a:srgbClr val="808080"/>
              </a:solidFill>
              <a:ln w="9525">
                <a:noFill/>
                <a:miter lim="800000"/>
                <a:headEnd/>
                <a:tailEnd/>
              </a:ln>
              <a:effectLst/>
            </p:spPr>
            <p:txBody>
              <a:bodyPr wrap="none" anchor="ctr"/>
              <a:lstStyle/>
              <a:p>
                <a:endParaRPr lang="en-US" sz="1800"/>
              </a:p>
            </p:txBody>
          </p:sp>
          <p:sp>
            <p:nvSpPr>
              <p:cNvPr id="1158200" name="Rectangle 56"/>
              <p:cNvSpPr>
                <a:spLocks noChangeArrowheads="1"/>
              </p:cNvSpPr>
              <p:nvPr/>
            </p:nvSpPr>
            <p:spPr bwMode="auto">
              <a:xfrm rot="16200000" flipV="1">
                <a:off x="3671" y="2578"/>
                <a:ext cx="145" cy="58"/>
              </a:xfrm>
              <a:prstGeom prst="rect">
                <a:avLst/>
              </a:prstGeom>
              <a:solidFill>
                <a:srgbClr val="808080"/>
              </a:solidFill>
              <a:ln w="9525" algn="ctr">
                <a:noFill/>
                <a:miter lim="800000"/>
                <a:headEnd/>
                <a:tailEnd/>
              </a:ln>
              <a:effectLst/>
            </p:spPr>
            <p:txBody>
              <a:bodyPr wrap="none" anchor="ctr"/>
              <a:lstStyle/>
              <a:p>
                <a:endParaRPr lang="en-US" sz="1800"/>
              </a:p>
            </p:txBody>
          </p:sp>
        </p:grpSp>
        <p:sp>
          <p:nvSpPr>
            <p:cNvPr id="1158201" name="Rectangle 57"/>
            <p:cNvSpPr>
              <a:spLocks noChangeArrowheads="1"/>
            </p:cNvSpPr>
            <p:nvPr/>
          </p:nvSpPr>
          <p:spPr bwMode="auto">
            <a:xfrm rot="5400000">
              <a:off x="3730" y="1454"/>
              <a:ext cx="144" cy="58"/>
            </a:xfrm>
            <a:prstGeom prst="rect">
              <a:avLst/>
            </a:prstGeom>
            <a:solidFill>
              <a:srgbClr val="808080"/>
            </a:solidFill>
            <a:ln w="9525">
              <a:noFill/>
              <a:miter lim="800000"/>
              <a:headEnd/>
              <a:tailEnd/>
            </a:ln>
            <a:effectLst/>
          </p:spPr>
          <p:txBody>
            <a:bodyPr wrap="none" anchor="ctr"/>
            <a:lstStyle/>
            <a:p>
              <a:endParaRPr lang="en-US" sz="1800"/>
            </a:p>
          </p:txBody>
        </p:sp>
        <p:sp>
          <p:nvSpPr>
            <p:cNvPr id="1158202" name="Rectangle 58"/>
            <p:cNvSpPr>
              <a:spLocks noChangeArrowheads="1"/>
            </p:cNvSpPr>
            <p:nvPr/>
          </p:nvSpPr>
          <p:spPr bwMode="auto">
            <a:xfrm rot="16200000" flipV="1">
              <a:off x="3729" y="2578"/>
              <a:ext cx="145" cy="58"/>
            </a:xfrm>
            <a:prstGeom prst="rect">
              <a:avLst/>
            </a:prstGeom>
            <a:solidFill>
              <a:srgbClr val="808080"/>
            </a:solidFill>
            <a:ln w="9525" algn="ctr">
              <a:noFill/>
              <a:miter lim="800000"/>
              <a:headEnd/>
              <a:tailEnd/>
            </a:ln>
            <a:effectLst/>
          </p:spPr>
          <p:txBody>
            <a:bodyPr wrap="none" anchor="ctr"/>
            <a:lstStyle/>
            <a:p>
              <a:endParaRPr lang="en-US" sz="1800"/>
            </a:p>
          </p:txBody>
        </p:sp>
      </p:grpSp>
      <p:grpSp>
        <p:nvGrpSpPr>
          <p:cNvPr id="11" name="Group 59"/>
          <p:cNvGrpSpPr>
            <a:grpSpLocks/>
          </p:cNvGrpSpPr>
          <p:nvPr/>
        </p:nvGrpSpPr>
        <p:grpSpPr bwMode="auto">
          <a:xfrm>
            <a:off x="8518525" y="2606676"/>
            <a:ext cx="1828800" cy="1279525"/>
            <a:chOff x="4032" y="1642"/>
            <a:chExt cx="1152" cy="806"/>
          </a:xfrm>
        </p:grpSpPr>
        <p:sp>
          <p:nvSpPr>
            <p:cNvPr id="1158204" name="Rectangle 60"/>
            <p:cNvSpPr>
              <a:spLocks noChangeArrowheads="1"/>
            </p:cNvSpPr>
            <p:nvPr/>
          </p:nvSpPr>
          <p:spPr bwMode="auto">
            <a:xfrm>
              <a:off x="4147" y="1987"/>
              <a:ext cx="1037" cy="116"/>
            </a:xfrm>
            <a:prstGeom prst="rect">
              <a:avLst/>
            </a:prstGeom>
            <a:solidFill>
              <a:srgbClr val="000000"/>
            </a:solidFill>
            <a:ln w="9525">
              <a:noFill/>
              <a:miter lim="800000"/>
              <a:headEnd/>
              <a:tailEnd/>
            </a:ln>
            <a:effectLst/>
          </p:spPr>
          <p:txBody>
            <a:bodyPr wrap="none" anchor="ctr"/>
            <a:lstStyle/>
            <a:p>
              <a:endParaRPr lang="en-US" sz="1800"/>
            </a:p>
          </p:txBody>
        </p:sp>
        <p:sp>
          <p:nvSpPr>
            <p:cNvPr id="1158205" name="Rectangle 61"/>
            <p:cNvSpPr>
              <a:spLocks noChangeArrowheads="1"/>
            </p:cNvSpPr>
            <p:nvPr/>
          </p:nvSpPr>
          <p:spPr bwMode="auto">
            <a:xfrm rot="-5400000">
              <a:off x="3687" y="1987"/>
              <a:ext cx="806" cy="116"/>
            </a:xfrm>
            <a:prstGeom prst="rect">
              <a:avLst/>
            </a:prstGeom>
            <a:solidFill>
              <a:srgbClr val="000000"/>
            </a:solidFill>
            <a:ln w="9525">
              <a:noFill/>
              <a:miter lim="800000"/>
              <a:headEnd/>
              <a:tailEnd/>
            </a:ln>
            <a:effectLst/>
          </p:spPr>
          <p:txBody>
            <a:bodyPr wrap="none" anchor="ctr"/>
            <a:lstStyle/>
            <a:p>
              <a:endParaRPr lang="en-US" sz="1800"/>
            </a:p>
          </p:txBody>
        </p:sp>
      </p:grpSp>
      <p:sp>
        <p:nvSpPr>
          <p:cNvPr id="1158206" name="Freeform 62"/>
          <p:cNvSpPr>
            <a:spLocks/>
          </p:cNvSpPr>
          <p:nvPr/>
        </p:nvSpPr>
        <p:spPr bwMode="auto">
          <a:xfrm>
            <a:off x="7962901" y="2239963"/>
            <a:ext cx="512763" cy="2011362"/>
          </a:xfrm>
          <a:custGeom>
            <a:avLst/>
            <a:gdLst/>
            <a:ahLst/>
            <a:cxnLst>
              <a:cxn ang="0">
                <a:pos x="5" y="1267"/>
              </a:cxn>
              <a:cxn ang="0">
                <a:pos x="0" y="1052"/>
              </a:cxn>
              <a:cxn ang="0">
                <a:pos x="318" y="1052"/>
              </a:cxn>
              <a:cxn ang="0">
                <a:pos x="315" y="209"/>
              </a:cxn>
              <a:cxn ang="0">
                <a:pos x="6" y="209"/>
              </a:cxn>
              <a:cxn ang="0">
                <a:pos x="5" y="0"/>
              </a:cxn>
            </a:cxnLst>
            <a:rect l="0" t="0" r="r" b="b"/>
            <a:pathLst>
              <a:path w="323" h="1267">
                <a:moveTo>
                  <a:pt x="5" y="1267"/>
                </a:moveTo>
                <a:cubicBezTo>
                  <a:pt x="4" y="1231"/>
                  <a:pt x="0" y="1127"/>
                  <a:pt x="0" y="1052"/>
                </a:cubicBezTo>
                <a:cubicBezTo>
                  <a:pt x="17" y="1052"/>
                  <a:pt x="294" y="1052"/>
                  <a:pt x="318" y="1052"/>
                </a:cubicBezTo>
                <a:cubicBezTo>
                  <a:pt x="323" y="909"/>
                  <a:pt x="316" y="356"/>
                  <a:pt x="315" y="209"/>
                </a:cubicBezTo>
                <a:cubicBezTo>
                  <a:pt x="303" y="209"/>
                  <a:pt x="26" y="209"/>
                  <a:pt x="6" y="209"/>
                </a:cubicBezTo>
                <a:cubicBezTo>
                  <a:pt x="7" y="176"/>
                  <a:pt x="5" y="44"/>
                  <a:pt x="5" y="0"/>
                </a:cubicBezTo>
              </a:path>
            </a:pathLst>
          </a:custGeom>
          <a:noFill/>
          <a:ln w="19050" cap="flat" cmpd="sng">
            <a:solidFill>
              <a:schemeClr val="tx1"/>
            </a:solidFill>
            <a:prstDash val="solid"/>
            <a:round/>
            <a:headEnd/>
            <a:tailEnd/>
          </a:ln>
          <a:effectLst/>
        </p:spPr>
        <p:txBody>
          <a:bodyPr anchor="ctr"/>
          <a:lstStyle/>
          <a:p>
            <a:endParaRPr lang="en-US" sz="1800"/>
          </a:p>
        </p:txBody>
      </p:sp>
      <p:sp>
        <p:nvSpPr>
          <p:cNvPr id="1158207" name="Line 63"/>
          <p:cNvSpPr>
            <a:spLocks noChangeShapeType="1"/>
          </p:cNvSpPr>
          <p:nvPr/>
        </p:nvSpPr>
        <p:spPr bwMode="auto">
          <a:xfrm>
            <a:off x="8747125" y="2651125"/>
            <a:ext cx="95250" cy="1189038"/>
          </a:xfrm>
          <a:prstGeom prst="line">
            <a:avLst/>
          </a:prstGeom>
          <a:noFill/>
          <a:ln w="38100">
            <a:solidFill>
              <a:srgbClr val="808080"/>
            </a:solidFill>
            <a:round/>
            <a:headEnd/>
            <a:tailEnd/>
          </a:ln>
          <a:effectLst/>
        </p:spPr>
        <p:txBody>
          <a:bodyPr anchor="ctr"/>
          <a:lstStyle/>
          <a:p>
            <a:endParaRPr lang="en-US" sz="1800"/>
          </a:p>
        </p:txBody>
      </p:sp>
      <p:sp>
        <p:nvSpPr>
          <p:cNvPr id="1158208" name="Line 64"/>
          <p:cNvSpPr>
            <a:spLocks noChangeShapeType="1"/>
          </p:cNvSpPr>
          <p:nvPr/>
        </p:nvSpPr>
        <p:spPr bwMode="auto">
          <a:xfrm>
            <a:off x="8885239" y="2651125"/>
            <a:ext cx="92075" cy="1189038"/>
          </a:xfrm>
          <a:prstGeom prst="line">
            <a:avLst/>
          </a:prstGeom>
          <a:noFill/>
          <a:ln w="38100">
            <a:solidFill>
              <a:srgbClr val="808080"/>
            </a:solidFill>
            <a:round/>
            <a:headEnd/>
            <a:tailEnd/>
          </a:ln>
          <a:effectLst/>
        </p:spPr>
        <p:txBody>
          <a:bodyPr anchor="ctr"/>
          <a:lstStyle/>
          <a:p>
            <a:endParaRPr lang="en-US" sz="1800"/>
          </a:p>
        </p:txBody>
      </p:sp>
      <p:sp>
        <p:nvSpPr>
          <p:cNvPr id="1158209" name="Line 65"/>
          <p:cNvSpPr>
            <a:spLocks noChangeShapeType="1"/>
          </p:cNvSpPr>
          <p:nvPr/>
        </p:nvSpPr>
        <p:spPr bwMode="auto">
          <a:xfrm>
            <a:off x="9021763" y="2651125"/>
            <a:ext cx="138112" cy="1189038"/>
          </a:xfrm>
          <a:prstGeom prst="line">
            <a:avLst/>
          </a:prstGeom>
          <a:noFill/>
          <a:ln w="38100">
            <a:solidFill>
              <a:srgbClr val="808080"/>
            </a:solidFill>
            <a:round/>
            <a:headEnd/>
            <a:tailEnd/>
          </a:ln>
          <a:effectLst/>
        </p:spPr>
        <p:txBody>
          <a:bodyPr anchor="ctr"/>
          <a:lstStyle/>
          <a:p>
            <a:endParaRPr lang="en-US" sz="1800"/>
          </a:p>
        </p:txBody>
      </p:sp>
      <p:sp>
        <p:nvSpPr>
          <p:cNvPr id="1158210" name="Line 66"/>
          <p:cNvSpPr>
            <a:spLocks noChangeShapeType="1"/>
          </p:cNvSpPr>
          <p:nvPr/>
        </p:nvSpPr>
        <p:spPr bwMode="auto">
          <a:xfrm>
            <a:off x="5045075" y="3429000"/>
            <a:ext cx="547688" cy="0"/>
          </a:xfrm>
          <a:prstGeom prst="line">
            <a:avLst/>
          </a:prstGeom>
          <a:noFill/>
          <a:ln w="38100">
            <a:solidFill>
              <a:schemeClr val="tx1"/>
            </a:solidFill>
            <a:round/>
            <a:headEnd/>
            <a:tailEnd/>
          </a:ln>
          <a:effectLst/>
        </p:spPr>
        <p:txBody>
          <a:bodyPr anchor="ctr"/>
          <a:lstStyle/>
          <a:p>
            <a:endParaRPr lang="en-US" sz="1800"/>
          </a:p>
        </p:txBody>
      </p:sp>
      <p:sp>
        <p:nvSpPr>
          <p:cNvPr id="1158211" name="Line 67"/>
          <p:cNvSpPr>
            <a:spLocks noChangeShapeType="1"/>
          </p:cNvSpPr>
          <p:nvPr/>
        </p:nvSpPr>
        <p:spPr bwMode="auto">
          <a:xfrm>
            <a:off x="5045075" y="3063875"/>
            <a:ext cx="547688" cy="0"/>
          </a:xfrm>
          <a:prstGeom prst="line">
            <a:avLst/>
          </a:prstGeom>
          <a:noFill/>
          <a:ln w="38100">
            <a:solidFill>
              <a:schemeClr val="tx1"/>
            </a:solidFill>
            <a:round/>
            <a:headEnd/>
            <a:tailEnd/>
          </a:ln>
          <a:effectLst/>
        </p:spPr>
        <p:txBody>
          <a:bodyPr anchor="ctr"/>
          <a:lstStyle/>
          <a:p>
            <a:endParaRPr lang="en-US" sz="1800"/>
          </a:p>
        </p:txBody>
      </p:sp>
      <p:sp>
        <p:nvSpPr>
          <p:cNvPr id="1158212" name="AutoShape 68"/>
          <p:cNvSpPr>
            <a:spLocks noChangeArrowheads="1"/>
          </p:cNvSpPr>
          <p:nvPr/>
        </p:nvSpPr>
        <p:spPr bwMode="auto">
          <a:xfrm rot="4361969">
            <a:off x="4569620" y="5436395"/>
            <a:ext cx="366713" cy="320675"/>
          </a:xfrm>
          <a:prstGeom prst="cloudCallout">
            <a:avLst>
              <a:gd name="adj1" fmla="val -69384"/>
              <a:gd name="adj2" fmla="val 92458"/>
            </a:avLst>
          </a:prstGeom>
          <a:gradFill rotWithShape="1">
            <a:gsLst>
              <a:gs pos="0">
                <a:schemeClr val="bg1"/>
              </a:gs>
              <a:gs pos="100000">
                <a:srgbClr val="3333CC">
                  <a:alpha val="10001"/>
                </a:srgbClr>
              </a:gs>
            </a:gsLst>
            <a:path path="rect">
              <a:fillToRect l="50000" t="50000" r="50000" b="50000"/>
            </a:path>
          </a:gradFill>
          <a:ln w="9525">
            <a:solidFill>
              <a:schemeClr val="bg1"/>
            </a:solidFill>
            <a:round/>
            <a:headEnd/>
            <a:tailEnd/>
          </a:ln>
          <a:effectLst/>
        </p:spPr>
        <p:txBody>
          <a:bodyPr rot="10800000" vert="eaVert" anchor="ctr"/>
          <a:lstStyle/>
          <a:p>
            <a:pPr algn="ctr"/>
            <a:endParaRPr lang="en-US" sz="1800"/>
          </a:p>
        </p:txBody>
      </p:sp>
      <p:sp>
        <p:nvSpPr>
          <p:cNvPr id="1158219" name="Line 75"/>
          <p:cNvSpPr>
            <a:spLocks noChangeShapeType="1"/>
          </p:cNvSpPr>
          <p:nvPr/>
        </p:nvSpPr>
        <p:spPr bwMode="auto">
          <a:xfrm>
            <a:off x="6964363" y="3429000"/>
            <a:ext cx="411162" cy="0"/>
          </a:xfrm>
          <a:prstGeom prst="line">
            <a:avLst/>
          </a:prstGeom>
          <a:noFill/>
          <a:ln w="38100">
            <a:solidFill>
              <a:schemeClr val="tx1"/>
            </a:solidFill>
            <a:round/>
            <a:headEnd/>
            <a:tailEnd/>
          </a:ln>
          <a:effectLst/>
        </p:spPr>
        <p:txBody>
          <a:bodyPr anchor="ctr"/>
          <a:lstStyle/>
          <a:p>
            <a:endParaRPr lang="en-US" sz="1800"/>
          </a:p>
        </p:txBody>
      </p:sp>
      <p:sp>
        <p:nvSpPr>
          <p:cNvPr id="1158220" name="Line 76"/>
          <p:cNvSpPr>
            <a:spLocks noChangeShapeType="1"/>
          </p:cNvSpPr>
          <p:nvPr/>
        </p:nvSpPr>
        <p:spPr bwMode="auto">
          <a:xfrm>
            <a:off x="6964363" y="3063875"/>
            <a:ext cx="411162" cy="0"/>
          </a:xfrm>
          <a:prstGeom prst="line">
            <a:avLst/>
          </a:prstGeom>
          <a:noFill/>
          <a:ln w="38100">
            <a:solidFill>
              <a:schemeClr val="tx1"/>
            </a:solidFill>
            <a:round/>
            <a:headEnd/>
            <a:tailEnd/>
          </a:ln>
          <a:effectLst/>
        </p:spPr>
        <p:txBody>
          <a:bodyPr anchor="ctr"/>
          <a:lstStyle/>
          <a:p>
            <a:endParaRPr lang="en-US" sz="1800"/>
          </a:p>
        </p:txBody>
      </p:sp>
      <p:sp>
        <p:nvSpPr>
          <p:cNvPr id="83" name="Rectangle 7"/>
          <p:cNvSpPr>
            <a:spLocks noChangeArrowheads="1"/>
          </p:cNvSpPr>
          <p:nvPr/>
        </p:nvSpPr>
        <p:spPr bwMode="auto">
          <a:xfrm>
            <a:off x="6142038" y="2514601"/>
            <a:ext cx="182562" cy="549275"/>
          </a:xfrm>
          <a:prstGeom prst="rect">
            <a:avLst/>
          </a:prstGeom>
          <a:solidFill>
            <a:srgbClr val="0000FF">
              <a:alpha val="10001"/>
            </a:srgbClr>
          </a:solidFill>
          <a:ln w="38100" algn="ctr">
            <a:noFill/>
            <a:miter lim="800000"/>
            <a:headEnd/>
            <a:tailEnd/>
          </a:ln>
          <a:effectLst/>
        </p:spPr>
        <p:txBody>
          <a:bodyPr wrap="none" anchor="ctr"/>
          <a:lstStyle/>
          <a:p>
            <a:endParaRPr lang="en-US" sz="1800"/>
          </a:p>
        </p:txBody>
      </p:sp>
      <p:grpSp>
        <p:nvGrpSpPr>
          <p:cNvPr id="84" name="Group 20"/>
          <p:cNvGrpSpPr>
            <a:grpSpLocks/>
          </p:cNvGrpSpPr>
          <p:nvPr/>
        </p:nvGrpSpPr>
        <p:grpSpPr bwMode="auto">
          <a:xfrm>
            <a:off x="3673475" y="3017839"/>
            <a:ext cx="1371600" cy="1006475"/>
            <a:chOff x="1728" y="1440"/>
            <a:chExt cx="864" cy="634"/>
          </a:xfrm>
        </p:grpSpPr>
        <p:sp>
          <p:nvSpPr>
            <p:cNvPr id="85" name="Line 21"/>
            <p:cNvSpPr>
              <a:spLocks noChangeShapeType="1"/>
            </p:cNvSpPr>
            <p:nvPr/>
          </p:nvSpPr>
          <p:spPr bwMode="auto">
            <a:xfrm>
              <a:off x="1930" y="1469"/>
              <a:ext cx="0" cy="86"/>
            </a:xfrm>
            <a:prstGeom prst="line">
              <a:avLst/>
            </a:prstGeom>
            <a:solidFill>
              <a:srgbClr val="FFC000"/>
            </a:solidFill>
            <a:ln w="76200">
              <a:solidFill>
                <a:srgbClr val="FFC000"/>
              </a:solidFill>
              <a:round/>
              <a:headEnd/>
              <a:tailEnd/>
            </a:ln>
            <a:effectLst/>
          </p:spPr>
          <p:txBody>
            <a:bodyPr anchor="ctr"/>
            <a:lstStyle/>
            <a:p>
              <a:endParaRPr lang="en-US" sz="1800"/>
            </a:p>
          </p:txBody>
        </p:sp>
        <p:sp>
          <p:nvSpPr>
            <p:cNvPr id="86" name="Line 22"/>
            <p:cNvSpPr>
              <a:spLocks noChangeShapeType="1"/>
            </p:cNvSpPr>
            <p:nvPr/>
          </p:nvSpPr>
          <p:spPr bwMode="auto">
            <a:xfrm>
              <a:off x="1930" y="1613"/>
              <a:ext cx="0" cy="87"/>
            </a:xfrm>
            <a:prstGeom prst="line">
              <a:avLst/>
            </a:prstGeom>
            <a:solidFill>
              <a:srgbClr val="FFC000"/>
            </a:solidFill>
            <a:ln w="76200">
              <a:solidFill>
                <a:srgbClr val="FFC000"/>
              </a:solidFill>
              <a:round/>
              <a:headEnd/>
              <a:tailEnd/>
            </a:ln>
            <a:effectLst/>
          </p:spPr>
          <p:txBody>
            <a:bodyPr anchor="ctr"/>
            <a:lstStyle/>
            <a:p>
              <a:endParaRPr lang="en-US" sz="1800"/>
            </a:p>
          </p:txBody>
        </p:sp>
        <p:sp>
          <p:nvSpPr>
            <p:cNvPr id="87" name="Rectangle 23"/>
            <p:cNvSpPr>
              <a:spLocks noChangeArrowheads="1"/>
            </p:cNvSpPr>
            <p:nvPr/>
          </p:nvSpPr>
          <p:spPr bwMode="auto">
            <a:xfrm>
              <a:off x="1728" y="1440"/>
              <a:ext cx="864" cy="58"/>
            </a:xfrm>
            <a:prstGeom prst="rect">
              <a:avLst/>
            </a:prstGeom>
            <a:solidFill>
              <a:srgbClr val="FFC000"/>
            </a:solidFill>
            <a:ln w="9525">
              <a:noFill/>
              <a:miter lim="800000"/>
              <a:headEnd/>
              <a:tailEnd/>
            </a:ln>
            <a:effectLst/>
          </p:spPr>
          <p:txBody>
            <a:bodyPr wrap="none" anchor="ctr"/>
            <a:lstStyle/>
            <a:p>
              <a:endParaRPr lang="en-US" sz="1800"/>
            </a:p>
          </p:txBody>
        </p:sp>
        <p:sp>
          <p:nvSpPr>
            <p:cNvPr id="88" name="Rectangle 24"/>
            <p:cNvSpPr>
              <a:spLocks noChangeArrowheads="1"/>
            </p:cNvSpPr>
            <p:nvPr/>
          </p:nvSpPr>
          <p:spPr bwMode="auto">
            <a:xfrm>
              <a:off x="1728" y="1671"/>
              <a:ext cx="346" cy="58"/>
            </a:xfrm>
            <a:prstGeom prst="rect">
              <a:avLst/>
            </a:prstGeom>
            <a:solidFill>
              <a:srgbClr val="FFC000"/>
            </a:solidFill>
            <a:ln w="9525">
              <a:noFill/>
              <a:miter lim="800000"/>
              <a:headEnd/>
              <a:tailEnd/>
            </a:ln>
            <a:effectLst/>
          </p:spPr>
          <p:txBody>
            <a:bodyPr wrap="none" anchor="ctr"/>
            <a:lstStyle/>
            <a:p>
              <a:endParaRPr lang="en-US" sz="1800"/>
            </a:p>
          </p:txBody>
        </p:sp>
        <p:sp>
          <p:nvSpPr>
            <p:cNvPr id="89" name="Rectangle 25"/>
            <p:cNvSpPr>
              <a:spLocks noChangeArrowheads="1"/>
            </p:cNvSpPr>
            <p:nvPr/>
          </p:nvSpPr>
          <p:spPr bwMode="auto">
            <a:xfrm>
              <a:off x="2246" y="1671"/>
              <a:ext cx="346" cy="58"/>
            </a:xfrm>
            <a:prstGeom prst="rect">
              <a:avLst/>
            </a:prstGeom>
            <a:solidFill>
              <a:srgbClr val="FFC000"/>
            </a:solidFill>
            <a:ln w="9525">
              <a:noFill/>
              <a:miter lim="800000"/>
              <a:headEnd/>
              <a:tailEnd/>
            </a:ln>
            <a:effectLst/>
          </p:spPr>
          <p:txBody>
            <a:bodyPr wrap="none" anchor="ctr"/>
            <a:lstStyle/>
            <a:p>
              <a:endParaRPr lang="en-US" sz="1800"/>
            </a:p>
          </p:txBody>
        </p:sp>
        <p:sp>
          <p:nvSpPr>
            <p:cNvPr id="90" name="Rectangle 26"/>
            <p:cNvSpPr>
              <a:spLocks noChangeArrowheads="1"/>
            </p:cNvSpPr>
            <p:nvPr/>
          </p:nvSpPr>
          <p:spPr bwMode="auto">
            <a:xfrm rot="5400000">
              <a:off x="1872" y="1872"/>
              <a:ext cx="346" cy="58"/>
            </a:xfrm>
            <a:prstGeom prst="rect">
              <a:avLst/>
            </a:prstGeom>
            <a:solidFill>
              <a:srgbClr val="FFC000"/>
            </a:solidFill>
            <a:ln w="9525">
              <a:noFill/>
              <a:miter lim="800000"/>
              <a:headEnd/>
              <a:tailEnd/>
            </a:ln>
            <a:effectLst/>
          </p:spPr>
          <p:txBody>
            <a:bodyPr wrap="none" anchor="ctr"/>
            <a:lstStyle/>
            <a:p>
              <a:endParaRPr lang="en-US" sz="1800"/>
            </a:p>
          </p:txBody>
        </p:sp>
        <p:sp>
          <p:nvSpPr>
            <p:cNvPr id="91" name="Rectangle 27"/>
            <p:cNvSpPr>
              <a:spLocks noChangeArrowheads="1"/>
            </p:cNvSpPr>
            <p:nvPr/>
          </p:nvSpPr>
          <p:spPr bwMode="auto">
            <a:xfrm rot="5400000">
              <a:off x="2102" y="1872"/>
              <a:ext cx="346" cy="58"/>
            </a:xfrm>
            <a:prstGeom prst="rect">
              <a:avLst/>
            </a:prstGeom>
            <a:solidFill>
              <a:srgbClr val="FFC000"/>
            </a:solidFill>
            <a:ln w="9525">
              <a:noFill/>
              <a:miter lim="800000"/>
              <a:headEnd/>
              <a:tailEnd/>
            </a:ln>
            <a:effectLst/>
          </p:spPr>
          <p:txBody>
            <a:bodyPr wrap="none" anchor="ctr"/>
            <a:lstStyle/>
            <a:p>
              <a:endParaRPr lang="en-US" sz="1800"/>
            </a:p>
          </p:txBody>
        </p:sp>
      </p:grpSp>
      <p:grpSp>
        <p:nvGrpSpPr>
          <p:cNvPr id="92" name="Group 34"/>
          <p:cNvGrpSpPr>
            <a:grpSpLocks/>
          </p:cNvGrpSpPr>
          <p:nvPr/>
        </p:nvGrpSpPr>
        <p:grpSpPr bwMode="auto">
          <a:xfrm>
            <a:off x="4130676" y="4708525"/>
            <a:ext cx="144463" cy="738188"/>
            <a:chOff x="2016" y="2966"/>
            <a:chExt cx="91" cy="465"/>
          </a:xfrm>
          <a:solidFill>
            <a:srgbClr val="FFC000"/>
          </a:solidFill>
        </p:grpSpPr>
        <p:sp>
          <p:nvSpPr>
            <p:cNvPr id="93" name="Rectangle 35"/>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sz="1800"/>
            </a:p>
          </p:txBody>
        </p:sp>
        <p:sp>
          <p:nvSpPr>
            <p:cNvPr id="94" name="Rectangle 36"/>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sz="1800"/>
            </a:p>
          </p:txBody>
        </p:sp>
      </p:grpSp>
      <p:grpSp>
        <p:nvGrpSpPr>
          <p:cNvPr id="95" name="Group 37"/>
          <p:cNvGrpSpPr>
            <a:grpSpLocks/>
          </p:cNvGrpSpPr>
          <p:nvPr/>
        </p:nvGrpSpPr>
        <p:grpSpPr bwMode="auto">
          <a:xfrm flipH="1">
            <a:off x="4451351" y="4708525"/>
            <a:ext cx="144463" cy="738188"/>
            <a:chOff x="2016" y="2966"/>
            <a:chExt cx="91" cy="465"/>
          </a:xfrm>
          <a:solidFill>
            <a:srgbClr val="FFC000"/>
          </a:solidFill>
        </p:grpSpPr>
        <p:sp>
          <p:nvSpPr>
            <p:cNvPr id="96" name="Rectangle 38"/>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sz="1800"/>
            </a:p>
          </p:txBody>
        </p:sp>
        <p:sp>
          <p:nvSpPr>
            <p:cNvPr id="97" name="Rectangle 39"/>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sz="1800"/>
            </a:p>
          </p:txBody>
        </p:sp>
      </p:grpSp>
      <p:sp>
        <p:nvSpPr>
          <p:cNvPr id="98" name="Rectangle 69"/>
          <p:cNvSpPr>
            <a:spLocks noChangeArrowheads="1"/>
          </p:cNvSpPr>
          <p:nvPr/>
        </p:nvSpPr>
        <p:spPr bwMode="auto">
          <a:xfrm flipV="1">
            <a:off x="5592763" y="3382964"/>
            <a:ext cx="1371600" cy="92075"/>
          </a:xfrm>
          <a:prstGeom prst="rect">
            <a:avLst/>
          </a:prstGeom>
          <a:solidFill>
            <a:srgbClr val="FFC000"/>
          </a:solidFill>
          <a:ln w="9525">
            <a:noFill/>
            <a:miter lim="800000"/>
            <a:headEnd/>
            <a:tailEnd/>
          </a:ln>
          <a:effectLst/>
        </p:spPr>
        <p:txBody>
          <a:bodyPr wrap="none" anchor="ctr"/>
          <a:lstStyle/>
          <a:p>
            <a:endParaRPr lang="en-US" sz="1800"/>
          </a:p>
        </p:txBody>
      </p:sp>
      <p:sp>
        <p:nvSpPr>
          <p:cNvPr id="99" name="Rectangle 70"/>
          <p:cNvSpPr>
            <a:spLocks noChangeArrowheads="1"/>
          </p:cNvSpPr>
          <p:nvPr/>
        </p:nvSpPr>
        <p:spPr bwMode="auto">
          <a:xfrm flipV="1">
            <a:off x="5592763" y="3016251"/>
            <a:ext cx="595312" cy="92075"/>
          </a:xfrm>
          <a:prstGeom prst="rect">
            <a:avLst/>
          </a:prstGeom>
          <a:solidFill>
            <a:srgbClr val="FFC000"/>
          </a:solidFill>
          <a:ln w="9525">
            <a:noFill/>
            <a:miter lim="800000"/>
            <a:headEnd/>
            <a:tailEnd/>
          </a:ln>
          <a:effectLst/>
        </p:spPr>
        <p:txBody>
          <a:bodyPr wrap="none" anchor="ctr"/>
          <a:lstStyle/>
          <a:p>
            <a:endParaRPr lang="en-US" sz="1800"/>
          </a:p>
        </p:txBody>
      </p:sp>
      <p:sp>
        <p:nvSpPr>
          <p:cNvPr id="100" name="Rectangle 71"/>
          <p:cNvSpPr>
            <a:spLocks noChangeArrowheads="1"/>
          </p:cNvSpPr>
          <p:nvPr/>
        </p:nvSpPr>
        <p:spPr bwMode="auto">
          <a:xfrm>
            <a:off x="6278563" y="3016251"/>
            <a:ext cx="685800" cy="92075"/>
          </a:xfrm>
          <a:prstGeom prst="rect">
            <a:avLst/>
          </a:prstGeom>
          <a:solidFill>
            <a:srgbClr val="FFC000"/>
          </a:solidFill>
          <a:ln w="9525">
            <a:noFill/>
            <a:miter lim="800000"/>
            <a:headEnd/>
            <a:tailEnd/>
          </a:ln>
          <a:effectLst/>
        </p:spPr>
        <p:txBody>
          <a:bodyPr wrap="none" anchor="ctr"/>
          <a:lstStyle/>
          <a:p>
            <a:endParaRPr lang="en-US" sz="1800"/>
          </a:p>
        </p:txBody>
      </p:sp>
      <p:sp>
        <p:nvSpPr>
          <p:cNvPr id="101" name="Rectangle 72"/>
          <p:cNvSpPr>
            <a:spLocks noChangeArrowheads="1"/>
          </p:cNvSpPr>
          <p:nvPr/>
        </p:nvSpPr>
        <p:spPr bwMode="auto">
          <a:xfrm rot="16200000" flipV="1">
            <a:off x="5867401" y="2697164"/>
            <a:ext cx="549275" cy="92075"/>
          </a:xfrm>
          <a:prstGeom prst="rect">
            <a:avLst/>
          </a:prstGeom>
          <a:solidFill>
            <a:srgbClr val="FFC000"/>
          </a:solidFill>
          <a:ln w="9525">
            <a:noFill/>
            <a:miter lim="800000"/>
            <a:headEnd/>
            <a:tailEnd/>
          </a:ln>
          <a:effectLst/>
        </p:spPr>
        <p:txBody>
          <a:bodyPr wrap="none" anchor="ctr"/>
          <a:lstStyle/>
          <a:p>
            <a:endParaRPr lang="en-US" sz="1800"/>
          </a:p>
        </p:txBody>
      </p:sp>
      <p:sp>
        <p:nvSpPr>
          <p:cNvPr id="102" name="Rectangle 73"/>
          <p:cNvSpPr>
            <a:spLocks noChangeArrowheads="1"/>
          </p:cNvSpPr>
          <p:nvPr/>
        </p:nvSpPr>
        <p:spPr bwMode="auto">
          <a:xfrm rot="16200000" flipV="1">
            <a:off x="6049964" y="2697164"/>
            <a:ext cx="549275" cy="92075"/>
          </a:xfrm>
          <a:prstGeom prst="rect">
            <a:avLst/>
          </a:prstGeom>
          <a:solidFill>
            <a:srgbClr val="FFC000"/>
          </a:solidFill>
          <a:ln w="9525">
            <a:noFill/>
            <a:miter lim="800000"/>
            <a:headEnd/>
            <a:tailEnd/>
          </a:ln>
          <a:effectLst/>
        </p:spPr>
        <p:txBody>
          <a:bodyPr wrap="none" anchor="ctr"/>
          <a:lstStyle/>
          <a:p>
            <a:endParaRPr lang="en-US" sz="1800"/>
          </a:p>
        </p:txBody>
      </p:sp>
      <p:sp>
        <p:nvSpPr>
          <p:cNvPr id="1158218" name="Oval 74"/>
          <p:cNvSpPr>
            <a:spLocks noChangeAspect="1" noChangeArrowheads="1"/>
          </p:cNvSpPr>
          <p:nvPr/>
        </p:nvSpPr>
        <p:spPr bwMode="auto">
          <a:xfrm>
            <a:off x="5775325" y="1600200"/>
            <a:ext cx="914400" cy="914400"/>
          </a:xfrm>
          <a:prstGeom prst="ellipse">
            <a:avLst/>
          </a:prstGeom>
          <a:solidFill>
            <a:schemeClr val="bg1"/>
          </a:solidFill>
          <a:ln w="38100">
            <a:solidFill>
              <a:schemeClr val="tx1"/>
            </a:solidFill>
            <a:round/>
            <a:headEnd/>
            <a:tailEnd/>
          </a:ln>
          <a:effectLst/>
        </p:spPr>
        <p:txBody>
          <a:bodyPr wrap="none" anchor="ctr"/>
          <a:lstStyle/>
          <a:p>
            <a:pPr algn="ctr"/>
            <a:endParaRPr lang="en-US" sz="4000" b="1">
              <a:latin typeface="Arial" charset="0"/>
            </a:endParaRPr>
          </a:p>
        </p:txBody>
      </p:sp>
      <p:sp>
        <p:nvSpPr>
          <p:cNvPr id="1158221" name="AutoShape 77"/>
          <p:cNvSpPr>
            <a:spLocks noChangeArrowheads="1"/>
          </p:cNvSpPr>
          <p:nvPr/>
        </p:nvSpPr>
        <p:spPr bwMode="auto">
          <a:xfrm rot="2726721">
            <a:off x="6188870" y="1691482"/>
            <a:ext cx="90487" cy="730250"/>
          </a:xfrm>
          <a:prstGeom prst="triangle">
            <a:avLst>
              <a:gd name="adj" fmla="val 50000"/>
            </a:avLst>
          </a:prstGeom>
          <a:solidFill>
            <a:srgbClr val="FF0000"/>
          </a:solidFill>
          <a:ln w="9525">
            <a:solidFill>
              <a:schemeClr val="tx1"/>
            </a:solidFill>
            <a:miter lim="800000"/>
            <a:headEnd/>
            <a:tailEnd/>
          </a:ln>
          <a:effectLst/>
        </p:spPr>
        <p:txBody>
          <a:bodyPr wrap="none" anchor="ctr"/>
          <a:lstStyle/>
          <a:p>
            <a:endParaRPr lang="en-US" sz="1800"/>
          </a:p>
        </p:txBody>
      </p:sp>
      <p:sp>
        <p:nvSpPr>
          <p:cNvPr id="1158222" name="Oval 78"/>
          <p:cNvSpPr>
            <a:spLocks noChangeAspect="1" noChangeArrowheads="1"/>
          </p:cNvSpPr>
          <p:nvPr/>
        </p:nvSpPr>
        <p:spPr bwMode="auto">
          <a:xfrm>
            <a:off x="6188076" y="2011364"/>
            <a:ext cx="92075" cy="92075"/>
          </a:xfrm>
          <a:prstGeom prst="ellipse">
            <a:avLst/>
          </a:prstGeom>
          <a:solidFill>
            <a:schemeClr val="tx1"/>
          </a:solidFill>
          <a:ln w="9525">
            <a:solidFill>
              <a:schemeClr val="tx1"/>
            </a:solidFill>
            <a:round/>
            <a:headEnd/>
            <a:tailEnd/>
          </a:ln>
          <a:effectLst/>
        </p:spPr>
        <p:txBody>
          <a:bodyPr wrap="none" anchor="ctr"/>
          <a:lstStyle/>
          <a:p>
            <a:endParaRPr lang="en-US" sz="1800"/>
          </a:p>
        </p:txBody>
      </p:sp>
      <p:sp>
        <p:nvSpPr>
          <p:cNvPr id="103" name="Text Box 168"/>
          <p:cNvSpPr txBox="1">
            <a:spLocks noChangeArrowheads="1"/>
          </p:cNvSpPr>
          <p:nvPr/>
        </p:nvSpPr>
        <p:spPr bwMode="auto">
          <a:xfrm>
            <a:off x="6096001" y="4592638"/>
            <a:ext cx="4138613" cy="1754326"/>
          </a:xfrm>
          <a:prstGeom prst="rect">
            <a:avLst/>
          </a:prstGeom>
          <a:noFill/>
          <a:ln w="38100" algn="ctr">
            <a:noFill/>
            <a:miter lim="800000"/>
            <a:headEnd/>
            <a:tailEnd/>
          </a:ln>
          <a:effectLst/>
        </p:spPr>
        <p:txBody>
          <a:bodyPr wrap="square">
            <a:spAutoFit/>
          </a:bodyPr>
          <a:lstStyle/>
          <a:p>
            <a:pPr algn="ctr">
              <a:spcBef>
                <a:spcPct val="50000"/>
              </a:spcBef>
            </a:pPr>
            <a:r>
              <a:rPr lang="en-US" sz="1800" dirty="0">
                <a:latin typeface="Arial" charset="0"/>
              </a:rPr>
              <a:t>As the flapper closes, the flow and pressure drop due to flow through the restrictor tee orifice is reduced.  As a result, the pressure down stream of the orifice builds and the actuator extends</a:t>
            </a:r>
          </a:p>
        </p:txBody>
      </p:sp>
      <p:sp>
        <p:nvSpPr>
          <p:cNvPr id="6" name="Footer Placeholder 5">
            <a:extLst>
              <a:ext uri="{FF2B5EF4-FFF2-40B4-BE49-F238E27FC236}">
                <a16:creationId xmlns:a16="http://schemas.microsoft.com/office/drawing/2014/main" id="{E166A90E-3278-49CA-985F-81A1C08701F6}"/>
              </a:ext>
            </a:extLst>
          </p:cNvPr>
          <p:cNvSpPr>
            <a:spLocks noGrp="1"/>
          </p:cNvSpPr>
          <p:nvPr>
            <p:ph type="ftr" sz="quarter" idx="10"/>
          </p:nvPr>
        </p:nvSpPr>
        <p:spPr/>
        <p:txBody>
          <a:bodyPr/>
          <a:lstStyle/>
          <a:p>
            <a:r>
              <a:rPr lang="en-US"/>
              <a:t>BCxA Virtual Conference – 2020</a:t>
            </a:r>
            <a:endParaRPr lang="en-US" dirty="0"/>
          </a:p>
        </p:txBody>
      </p:sp>
      <p:sp>
        <p:nvSpPr>
          <p:cNvPr id="7" name="Slide Number Placeholder 6">
            <a:extLst>
              <a:ext uri="{FF2B5EF4-FFF2-40B4-BE49-F238E27FC236}">
                <a16:creationId xmlns:a16="http://schemas.microsoft.com/office/drawing/2014/main" id="{ABC4FD0F-BFFB-4A22-97F8-5370B8596AE4}"/>
              </a:ext>
            </a:extLst>
          </p:cNvPr>
          <p:cNvSpPr>
            <a:spLocks noGrp="1"/>
          </p:cNvSpPr>
          <p:nvPr>
            <p:ph type="sldNum" sz="quarter" idx="11"/>
          </p:nvPr>
        </p:nvSpPr>
        <p:spPr/>
        <p:txBody>
          <a:bodyPr/>
          <a:lstStyle/>
          <a:p>
            <a:fld id="{C19F7196-CE8E-4E18-AED9-5A11B5558B46}" type="slidenum">
              <a:rPr lang="en-US" smtClean="0"/>
              <a:t>42</a:t>
            </a:fld>
            <a:endParaRPr lang="en-US"/>
          </a:p>
        </p:txBody>
      </p:sp>
    </p:spTree>
    <p:extLst>
      <p:ext uri="{BB962C8B-B14F-4D97-AF65-F5344CB8AC3E}">
        <p14:creationId xmlns:p14="http://schemas.microsoft.com/office/powerpoint/2010/main" val="350560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59186" name="Rectangle 18"/>
          <p:cNvSpPr>
            <a:spLocks noGrp="1" noChangeArrowheads="1"/>
          </p:cNvSpPr>
          <p:nvPr>
            <p:ph type="title"/>
          </p:nvPr>
        </p:nvSpPr>
        <p:spPr/>
        <p:txBody>
          <a:bodyPr/>
          <a:lstStyle/>
          <a:p>
            <a:r>
              <a:rPr lang="en-US" dirty="0"/>
              <a:t>A Typical One Pipe Pneumatic Control System</a:t>
            </a:r>
          </a:p>
        </p:txBody>
      </p:sp>
      <p:sp>
        <p:nvSpPr>
          <p:cNvPr id="1159170" name="Rectangle 2"/>
          <p:cNvSpPr>
            <a:spLocks noChangeArrowheads="1"/>
          </p:cNvSpPr>
          <p:nvPr/>
        </p:nvSpPr>
        <p:spPr bwMode="auto">
          <a:xfrm>
            <a:off x="3946526" y="3063876"/>
            <a:ext cx="92075" cy="365125"/>
          </a:xfrm>
          <a:prstGeom prst="rect">
            <a:avLst/>
          </a:prstGeom>
          <a:gradFill rotWithShape="1">
            <a:gsLst>
              <a:gs pos="0">
                <a:srgbClr val="0000FF"/>
              </a:gs>
              <a:gs pos="100000">
                <a:srgbClr val="0000FF">
                  <a:gamma/>
                  <a:shade val="60784"/>
                  <a:invGamma/>
                  <a:alpha val="64999"/>
                </a:srgbClr>
              </a:gs>
            </a:gsLst>
            <a:lin ang="0" scaled="1"/>
          </a:gradFill>
          <a:ln w="38100" algn="ctr">
            <a:noFill/>
            <a:miter lim="800000"/>
            <a:headEnd/>
            <a:tailEnd/>
          </a:ln>
          <a:effectLst/>
        </p:spPr>
        <p:txBody>
          <a:bodyPr wrap="none" anchor="ctr"/>
          <a:lstStyle/>
          <a:p>
            <a:endParaRPr lang="en-US" sz="1800"/>
          </a:p>
        </p:txBody>
      </p:sp>
      <p:sp>
        <p:nvSpPr>
          <p:cNvPr id="1159171" name="Rectangle 3"/>
          <p:cNvSpPr>
            <a:spLocks noChangeArrowheads="1"/>
          </p:cNvSpPr>
          <p:nvPr/>
        </p:nvSpPr>
        <p:spPr bwMode="auto">
          <a:xfrm>
            <a:off x="3717926" y="4708525"/>
            <a:ext cx="1279525" cy="1555750"/>
          </a:xfrm>
          <a:prstGeom prst="rect">
            <a:avLst/>
          </a:prstGeom>
          <a:solidFill>
            <a:srgbClr val="C0C0C0"/>
          </a:solidFill>
          <a:ln w="9525">
            <a:solidFill>
              <a:schemeClr val="tx1"/>
            </a:solidFill>
            <a:miter lim="800000"/>
            <a:headEnd/>
            <a:tailEnd/>
          </a:ln>
          <a:effectLst/>
        </p:spPr>
        <p:txBody>
          <a:bodyPr wrap="none" anchor="ctr"/>
          <a:lstStyle/>
          <a:p>
            <a:endParaRPr lang="en-US" sz="1800"/>
          </a:p>
        </p:txBody>
      </p:sp>
      <p:grpSp>
        <p:nvGrpSpPr>
          <p:cNvPr id="2" name="Group 4"/>
          <p:cNvGrpSpPr>
            <a:grpSpLocks/>
          </p:cNvGrpSpPr>
          <p:nvPr/>
        </p:nvGrpSpPr>
        <p:grpSpPr bwMode="auto">
          <a:xfrm>
            <a:off x="4175126" y="4664075"/>
            <a:ext cx="365125" cy="730250"/>
            <a:chOff x="1670" y="2938"/>
            <a:chExt cx="230" cy="460"/>
          </a:xfrm>
        </p:grpSpPr>
        <p:sp>
          <p:nvSpPr>
            <p:cNvPr id="1159173" name="AutoShape 5"/>
            <p:cNvSpPr>
              <a:spLocks noChangeArrowheads="1"/>
            </p:cNvSpPr>
            <p:nvPr/>
          </p:nvSpPr>
          <p:spPr bwMode="auto">
            <a:xfrm>
              <a:off x="1670" y="3305"/>
              <a:ext cx="230" cy="93"/>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chemeClr val="bg1"/>
            </a:solidFill>
            <a:ln w="38100" algn="ctr">
              <a:noFill/>
              <a:miter lim="800000"/>
              <a:headEnd/>
              <a:tailEnd/>
            </a:ln>
            <a:effectLst/>
          </p:spPr>
          <p:txBody>
            <a:bodyPr wrap="none" anchor="ctr"/>
            <a:lstStyle/>
            <a:p>
              <a:endParaRPr lang="en-US" sz="1800"/>
            </a:p>
          </p:txBody>
        </p:sp>
        <p:sp>
          <p:nvSpPr>
            <p:cNvPr id="1159174" name="Rectangle 6"/>
            <p:cNvSpPr>
              <a:spLocks noChangeArrowheads="1"/>
            </p:cNvSpPr>
            <p:nvPr/>
          </p:nvSpPr>
          <p:spPr bwMode="auto">
            <a:xfrm rot="-5400000">
              <a:off x="1598" y="3010"/>
              <a:ext cx="374" cy="230"/>
            </a:xfrm>
            <a:prstGeom prst="rect">
              <a:avLst/>
            </a:prstGeom>
            <a:solidFill>
              <a:schemeClr val="bg1"/>
            </a:solidFill>
            <a:ln w="38100" algn="ctr">
              <a:noFill/>
              <a:miter lim="800000"/>
              <a:headEnd/>
              <a:tailEnd/>
            </a:ln>
            <a:effectLst/>
          </p:spPr>
          <p:txBody>
            <a:bodyPr wrap="none" anchor="ctr"/>
            <a:lstStyle/>
            <a:p>
              <a:endParaRPr lang="en-US" sz="1800"/>
            </a:p>
          </p:txBody>
        </p:sp>
      </p:grpSp>
      <p:sp>
        <p:nvSpPr>
          <p:cNvPr id="1159176" name="Line 8"/>
          <p:cNvSpPr>
            <a:spLocks noChangeShapeType="1"/>
          </p:cNvSpPr>
          <p:nvPr/>
        </p:nvSpPr>
        <p:spPr bwMode="auto">
          <a:xfrm flipV="1">
            <a:off x="8839200" y="2651125"/>
            <a:ext cx="0" cy="1189038"/>
          </a:xfrm>
          <a:prstGeom prst="line">
            <a:avLst/>
          </a:prstGeom>
          <a:noFill/>
          <a:ln w="38100">
            <a:solidFill>
              <a:srgbClr val="808080"/>
            </a:solidFill>
            <a:round/>
            <a:headEnd/>
            <a:tailEnd/>
          </a:ln>
          <a:effectLst/>
        </p:spPr>
        <p:txBody>
          <a:bodyPr anchor="ctr"/>
          <a:lstStyle/>
          <a:p>
            <a:endParaRPr lang="en-US" sz="1800"/>
          </a:p>
        </p:txBody>
      </p:sp>
      <p:sp>
        <p:nvSpPr>
          <p:cNvPr id="1159177" name="Line 9"/>
          <p:cNvSpPr>
            <a:spLocks noChangeShapeType="1"/>
          </p:cNvSpPr>
          <p:nvPr/>
        </p:nvSpPr>
        <p:spPr bwMode="auto">
          <a:xfrm flipV="1">
            <a:off x="8931275" y="2651125"/>
            <a:ext cx="44450" cy="1189038"/>
          </a:xfrm>
          <a:prstGeom prst="line">
            <a:avLst/>
          </a:prstGeom>
          <a:noFill/>
          <a:ln w="38100">
            <a:solidFill>
              <a:srgbClr val="808080"/>
            </a:solidFill>
            <a:round/>
            <a:headEnd/>
            <a:tailEnd/>
          </a:ln>
          <a:effectLst/>
        </p:spPr>
        <p:txBody>
          <a:bodyPr anchor="ctr"/>
          <a:lstStyle/>
          <a:p>
            <a:endParaRPr lang="en-US" sz="1800"/>
          </a:p>
        </p:txBody>
      </p:sp>
      <p:sp>
        <p:nvSpPr>
          <p:cNvPr id="1159178" name="Line 10"/>
          <p:cNvSpPr>
            <a:spLocks noChangeShapeType="1"/>
          </p:cNvSpPr>
          <p:nvPr/>
        </p:nvSpPr>
        <p:spPr bwMode="auto">
          <a:xfrm flipV="1">
            <a:off x="9021764" y="2651125"/>
            <a:ext cx="47625" cy="1189038"/>
          </a:xfrm>
          <a:prstGeom prst="line">
            <a:avLst/>
          </a:prstGeom>
          <a:noFill/>
          <a:ln w="38100">
            <a:solidFill>
              <a:srgbClr val="808080"/>
            </a:solidFill>
            <a:round/>
            <a:headEnd/>
            <a:tailEnd/>
          </a:ln>
          <a:effectLst/>
        </p:spPr>
        <p:txBody>
          <a:bodyPr anchor="ctr"/>
          <a:lstStyle/>
          <a:p>
            <a:endParaRPr lang="en-US" sz="1800"/>
          </a:p>
        </p:txBody>
      </p:sp>
      <p:sp>
        <p:nvSpPr>
          <p:cNvPr id="1159179" name="Line 11"/>
          <p:cNvSpPr>
            <a:spLocks noChangeShapeType="1"/>
          </p:cNvSpPr>
          <p:nvPr/>
        </p:nvSpPr>
        <p:spPr bwMode="auto">
          <a:xfrm flipV="1">
            <a:off x="9159875" y="2651125"/>
            <a:ext cx="0" cy="1189038"/>
          </a:xfrm>
          <a:prstGeom prst="line">
            <a:avLst/>
          </a:prstGeom>
          <a:noFill/>
          <a:ln w="38100">
            <a:solidFill>
              <a:srgbClr val="808080"/>
            </a:solidFill>
            <a:round/>
            <a:headEnd/>
            <a:tailEnd/>
          </a:ln>
          <a:effectLst/>
        </p:spPr>
        <p:txBody>
          <a:bodyPr anchor="ctr"/>
          <a:lstStyle/>
          <a:p>
            <a:endParaRPr lang="en-US" sz="1800"/>
          </a:p>
        </p:txBody>
      </p:sp>
      <p:sp>
        <p:nvSpPr>
          <p:cNvPr id="1159180" name="Rectangle 12"/>
          <p:cNvSpPr>
            <a:spLocks noChangeArrowheads="1"/>
          </p:cNvSpPr>
          <p:nvPr/>
        </p:nvSpPr>
        <p:spPr bwMode="auto">
          <a:xfrm>
            <a:off x="7467601" y="2514601"/>
            <a:ext cx="1096963" cy="1463675"/>
          </a:xfrm>
          <a:prstGeom prst="rect">
            <a:avLst/>
          </a:prstGeom>
          <a:solidFill>
            <a:srgbClr val="0000FF">
              <a:alpha val="64999"/>
            </a:srgbClr>
          </a:solidFill>
          <a:ln w="38100" algn="ctr">
            <a:noFill/>
            <a:miter lim="800000"/>
            <a:headEnd/>
            <a:tailEnd/>
          </a:ln>
          <a:effectLst/>
        </p:spPr>
        <p:txBody>
          <a:bodyPr wrap="none" anchor="ctr"/>
          <a:lstStyle/>
          <a:p>
            <a:endParaRPr lang="en-US" sz="1800"/>
          </a:p>
        </p:txBody>
      </p:sp>
      <p:grpSp>
        <p:nvGrpSpPr>
          <p:cNvPr id="3" name="Group 13"/>
          <p:cNvGrpSpPr>
            <a:grpSpLocks/>
          </p:cNvGrpSpPr>
          <p:nvPr/>
        </p:nvGrpSpPr>
        <p:grpSpPr bwMode="auto">
          <a:xfrm>
            <a:off x="4176714" y="3429001"/>
            <a:ext cx="365125" cy="1965325"/>
            <a:chOff x="2045" y="2160"/>
            <a:chExt cx="230" cy="1238"/>
          </a:xfrm>
        </p:grpSpPr>
        <p:sp>
          <p:nvSpPr>
            <p:cNvPr id="1159182" name="AutoShape 14"/>
            <p:cNvSpPr>
              <a:spLocks noChangeArrowheads="1"/>
            </p:cNvSpPr>
            <p:nvPr/>
          </p:nvSpPr>
          <p:spPr bwMode="auto">
            <a:xfrm>
              <a:off x="2045" y="3312"/>
              <a:ext cx="230" cy="86"/>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rgbClr val="0000FF">
                <a:alpha val="64999"/>
              </a:srgbClr>
            </a:solidFill>
            <a:ln w="38100" algn="ctr">
              <a:noFill/>
              <a:miter lim="800000"/>
              <a:headEnd/>
              <a:tailEnd/>
            </a:ln>
            <a:effectLst/>
          </p:spPr>
          <p:txBody>
            <a:bodyPr wrap="none" anchor="ctr"/>
            <a:lstStyle/>
            <a:p>
              <a:endParaRPr lang="en-US" sz="1800"/>
            </a:p>
          </p:txBody>
        </p:sp>
        <p:sp>
          <p:nvSpPr>
            <p:cNvPr id="1159183" name="Rectangle 15"/>
            <p:cNvSpPr>
              <a:spLocks noChangeArrowheads="1"/>
            </p:cNvSpPr>
            <p:nvPr/>
          </p:nvSpPr>
          <p:spPr bwMode="auto">
            <a:xfrm rot="-5400000">
              <a:off x="1584" y="2621"/>
              <a:ext cx="1152" cy="230"/>
            </a:xfrm>
            <a:prstGeom prst="rect">
              <a:avLst/>
            </a:prstGeom>
            <a:solidFill>
              <a:srgbClr val="0000FF">
                <a:alpha val="64999"/>
              </a:srgbClr>
            </a:solidFill>
            <a:ln w="38100" algn="ctr">
              <a:noFill/>
              <a:miter lim="800000"/>
              <a:headEnd/>
              <a:tailEnd/>
            </a:ln>
            <a:effectLst/>
          </p:spPr>
          <p:txBody>
            <a:bodyPr wrap="none" anchor="ctr"/>
            <a:lstStyle/>
            <a:p>
              <a:endParaRPr lang="en-US" sz="1800"/>
            </a:p>
          </p:txBody>
        </p:sp>
      </p:grpSp>
      <p:sp>
        <p:nvSpPr>
          <p:cNvPr id="1159184" name="Rectangle 16"/>
          <p:cNvSpPr>
            <a:spLocks noChangeArrowheads="1"/>
          </p:cNvSpPr>
          <p:nvPr/>
        </p:nvSpPr>
        <p:spPr bwMode="auto">
          <a:xfrm>
            <a:off x="4038600" y="3063876"/>
            <a:ext cx="3429000" cy="365125"/>
          </a:xfrm>
          <a:prstGeom prst="rect">
            <a:avLst/>
          </a:prstGeom>
          <a:solidFill>
            <a:srgbClr val="0000FF">
              <a:alpha val="64999"/>
            </a:srgbClr>
          </a:solidFill>
          <a:ln w="38100" algn="ctr">
            <a:noFill/>
            <a:miter lim="800000"/>
            <a:headEnd/>
            <a:tailEnd/>
          </a:ln>
          <a:effectLst/>
        </p:spPr>
        <p:txBody>
          <a:bodyPr wrap="none" anchor="ctr"/>
          <a:lstStyle/>
          <a:p>
            <a:endParaRPr lang="en-US" sz="1800"/>
          </a:p>
        </p:txBody>
      </p:sp>
      <p:sp>
        <p:nvSpPr>
          <p:cNvPr id="1159185" name="Oval 17"/>
          <p:cNvSpPr>
            <a:spLocks noChangeAspect="1" noChangeArrowheads="1"/>
          </p:cNvSpPr>
          <p:nvPr/>
        </p:nvSpPr>
        <p:spPr bwMode="auto">
          <a:xfrm>
            <a:off x="1844675" y="2789238"/>
            <a:ext cx="914400" cy="914400"/>
          </a:xfrm>
          <a:prstGeom prst="ellipse">
            <a:avLst/>
          </a:prstGeom>
          <a:solidFill>
            <a:srgbClr val="0000FF"/>
          </a:solidFill>
          <a:ln w="38100">
            <a:solidFill>
              <a:schemeClr val="tx1"/>
            </a:solidFill>
            <a:round/>
            <a:headEnd/>
            <a:tailEnd/>
          </a:ln>
          <a:effectLst/>
        </p:spPr>
        <p:txBody>
          <a:bodyPr wrap="none" anchor="ctr"/>
          <a:lstStyle/>
          <a:p>
            <a:pPr algn="ctr"/>
            <a:r>
              <a:rPr lang="en-US" sz="4000" b="1" dirty="0">
                <a:solidFill>
                  <a:schemeClr val="bg1"/>
                </a:solidFill>
                <a:latin typeface="Arial" charset="0"/>
              </a:rPr>
              <a:t>M</a:t>
            </a:r>
          </a:p>
        </p:txBody>
      </p:sp>
      <p:sp>
        <p:nvSpPr>
          <p:cNvPr id="1159187" name="Rectangle 19"/>
          <p:cNvSpPr>
            <a:spLocks noChangeArrowheads="1"/>
          </p:cNvSpPr>
          <p:nvPr/>
        </p:nvSpPr>
        <p:spPr bwMode="auto">
          <a:xfrm>
            <a:off x="2713039" y="3063876"/>
            <a:ext cx="1233487" cy="365125"/>
          </a:xfrm>
          <a:prstGeom prst="rect">
            <a:avLst/>
          </a:prstGeom>
          <a:solidFill>
            <a:srgbClr val="0000FF"/>
          </a:solidFill>
          <a:ln w="38100" algn="ctr">
            <a:noFill/>
            <a:miter lim="800000"/>
            <a:headEnd/>
            <a:tailEnd/>
          </a:ln>
          <a:effectLst/>
        </p:spPr>
        <p:txBody>
          <a:bodyPr wrap="none" anchor="ctr"/>
          <a:lstStyle/>
          <a:p>
            <a:endParaRPr lang="en-US" sz="1800"/>
          </a:p>
        </p:txBody>
      </p:sp>
      <p:grpSp>
        <p:nvGrpSpPr>
          <p:cNvPr id="5" name="Group 28"/>
          <p:cNvGrpSpPr>
            <a:grpSpLocks/>
          </p:cNvGrpSpPr>
          <p:nvPr/>
        </p:nvGrpSpPr>
        <p:grpSpPr bwMode="auto">
          <a:xfrm rot="-5400000">
            <a:off x="3719514" y="3155951"/>
            <a:ext cx="274637" cy="182563"/>
            <a:chOff x="2419" y="2160"/>
            <a:chExt cx="576" cy="384"/>
          </a:xfrm>
        </p:grpSpPr>
        <p:sp>
          <p:nvSpPr>
            <p:cNvPr id="1159197" name="AutoShape 29"/>
            <p:cNvSpPr>
              <a:spLocks noChangeArrowheads="1"/>
            </p:cNvSpPr>
            <p:nvPr/>
          </p:nvSpPr>
          <p:spPr bwMode="auto">
            <a:xfrm>
              <a:off x="2419" y="2160"/>
              <a:ext cx="576" cy="384"/>
            </a:xfrm>
            <a:prstGeom prst="cloudCallout">
              <a:avLst>
                <a:gd name="adj1" fmla="val 2083"/>
                <a:gd name="adj2" fmla="val -2083"/>
              </a:avLst>
            </a:prstGeom>
            <a:solidFill>
              <a:schemeClr val="bg1"/>
            </a:solidFill>
            <a:ln w="9525">
              <a:solidFill>
                <a:schemeClr val="tx1"/>
              </a:solidFill>
              <a:round/>
              <a:headEnd/>
              <a:tailEnd/>
            </a:ln>
            <a:effectLst/>
          </p:spPr>
          <p:txBody>
            <a:bodyPr vert="eaVert" anchor="ctr"/>
            <a:lstStyle/>
            <a:p>
              <a:pPr algn="ctr"/>
              <a:endParaRPr lang="en-US" sz="1800"/>
            </a:p>
          </p:txBody>
        </p:sp>
        <p:sp>
          <p:nvSpPr>
            <p:cNvPr id="1159198" name="Rectangle 30"/>
            <p:cNvSpPr>
              <a:spLocks noChangeArrowheads="1"/>
            </p:cNvSpPr>
            <p:nvPr/>
          </p:nvSpPr>
          <p:spPr bwMode="auto">
            <a:xfrm>
              <a:off x="2678" y="2275"/>
              <a:ext cx="144" cy="115"/>
            </a:xfrm>
            <a:prstGeom prst="rect">
              <a:avLst/>
            </a:prstGeom>
            <a:solidFill>
              <a:schemeClr val="bg1"/>
            </a:solidFill>
            <a:ln w="9525">
              <a:noFill/>
              <a:miter lim="800000"/>
              <a:headEnd/>
              <a:tailEnd/>
            </a:ln>
            <a:effectLst/>
          </p:spPr>
          <p:txBody>
            <a:bodyPr wrap="none" anchor="ctr"/>
            <a:lstStyle/>
            <a:p>
              <a:endParaRPr lang="en-US" sz="1800"/>
            </a:p>
          </p:txBody>
        </p:sp>
        <p:sp>
          <p:nvSpPr>
            <p:cNvPr id="1159199" name="Rectangle 31"/>
            <p:cNvSpPr>
              <a:spLocks noChangeArrowheads="1"/>
            </p:cNvSpPr>
            <p:nvPr/>
          </p:nvSpPr>
          <p:spPr bwMode="auto">
            <a:xfrm>
              <a:off x="2765" y="2218"/>
              <a:ext cx="144" cy="115"/>
            </a:xfrm>
            <a:prstGeom prst="rect">
              <a:avLst/>
            </a:prstGeom>
            <a:solidFill>
              <a:schemeClr val="bg1"/>
            </a:solidFill>
            <a:ln w="9525">
              <a:noFill/>
              <a:miter lim="800000"/>
              <a:headEnd/>
              <a:tailEnd/>
            </a:ln>
            <a:effectLst/>
          </p:spPr>
          <p:txBody>
            <a:bodyPr wrap="none" anchor="ctr"/>
            <a:lstStyle/>
            <a:p>
              <a:endParaRPr lang="en-US" sz="1800"/>
            </a:p>
          </p:txBody>
        </p:sp>
      </p:grpSp>
      <p:sp>
        <p:nvSpPr>
          <p:cNvPr id="1159200" name="Line 32"/>
          <p:cNvSpPr>
            <a:spLocks noChangeShapeType="1"/>
          </p:cNvSpPr>
          <p:nvPr/>
        </p:nvSpPr>
        <p:spPr bwMode="auto">
          <a:xfrm>
            <a:off x="2713039" y="3429000"/>
            <a:ext cx="960437" cy="0"/>
          </a:xfrm>
          <a:prstGeom prst="line">
            <a:avLst/>
          </a:prstGeom>
          <a:noFill/>
          <a:ln w="38100">
            <a:solidFill>
              <a:schemeClr val="tx1"/>
            </a:solidFill>
            <a:round/>
            <a:headEnd/>
            <a:tailEnd/>
          </a:ln>
          <a:effectLst/>
        </p:spPr>
        <p:txBody>
          <a:bodyPr anchor="ctr"/>
          <a:lstStyle/>
          <a:p>
            <a:endParaRPr lang="en-US" sz="1800"/>
          </a:p>
        </p:txBody>
      </p:sp>
      <p:sp>
        <p:nvSpPr>
          <p:cNvPr id="1159201" name="Line 33"/>
          <p:cNvSpPr>
            <a:spLocks noChangeShapeType="1"/>
          </p:cNvSpPr>
          <p:nvPr/>
        </p:nvSpPr>
        <p:spPr bwMode="auto">
          <a:xfrm>
            <a:off x="2713039" y="3063875"/>
            <a:ext cx="960437" cy="0"/>
          </a:xfrm>
          <a:prstGeom prst="line">
            <a:avLst/>
          </a:prstGeom>
          <a:noFill/>
          <a:ln w="38100">
            <a:solidFill>
              <a:schemeClr val="tx1"/>
            </a:solidFill>
            <a:round/>
            <a:headEnd/>
            <a:tailEnd/>
          </a:ln>
          <a:effectLst/>
        </p:spPr>
        <p:txBody>
          <a:bodyPr anchor="ctr"/>
          <a:lstStyle/>
          <a:p>
            <a:endParaRPr lang="en-US" sz="1800"/>
          </a:p>
        </p:txBody>
      </p:sp>
      <p:sp>
        <p:nvSpPr>
          <p:cNvPr id="1159208" name="Line 40"/>
          <p:cNvSpPr>
            <a:spLocks noChangeShapeType="1"/>
          </p:cNvSpPr>
          <p:nvPr/>
        </p:nvSpPr>
        <p:spPr bwMode="auto">
          <a:xfrm>
            <a:off x="4176713" y="4022725"/>
            <a:ext cx="0" cy="685800"/>
          </a:xfrm>
          <a:prstGeom prst="line">
            <a:avLst/>
          </a:prstGeom>
          <a:noFill/>
          <a:ln w="38100">
            <a:solidFill>
              <a:schemeClr val="tx1"/>
            </a:solidFill>
            <a:round/>
            <a:headEnd/>
            <a:tailEnd/>
          </a:ln>
          <a:effectLst/>
        </p:spPr>
        <p:txBody>
          <a:bodyPr anchor="ctr"/>
          <a:lstStyle/>
          <a:p>
            <a:endParaRPr lang="en-US" sz="1800"/>
          </a:p>
        </p:txBody>
      </p:sp>
      <p:sp>
        <p:nvSpPr>
          <p:cNvPr id="1159209" name="Line 41"/>
          <p:cNvSpPr>
            <a:spLocks noChangeShapeType="1"/>
          </p:cNvSpPr>
          <p:nvPr/>
        </p:nvSpPr>
        <p:spPr bwMode="auto">
          <a:xfrm>
            <a:off x="4541838" y="4022725"/>
            <a:ext cx="0" cy="685800"/>
          </a:xfrm>
          <a:prstGeom prst="line">
            <a:avLst/>
          </a:prstGeom>
          <a:noFill/>
          <a:ln w="38100">
            <a:solidFill>
              <a:schemeClr val="tx1"/>
            </a:solidFill>
            <a:round/>
            <a:headEnd/>
            <a:tailEnd/>
          </a:ln>
          <a:effectLst/>
        </p:spPr>
        <p:txBody>
          <a:bodyPr anchor="ctr"/>
          <a:lstStyle/>
          <a:p>
            <a:endParaRPr lang="en-US" sz="1800"/>
          </a:p>
        </p:txBody>
      </p:sp>
      <p:sp>
        <p:nvSpPr>
          <p:cNvPr id="1159210" name="Line 42"/>
          <p:cNvSpPr>
            <a:spLocks noChangeShapeType="1"/>
          </p:cNvSpPr>
          <p:nvPr/>
        </p:nvSpPr>
        <p:spPr bwMode="auto">
          <a:xfrm rot="21409" flipH="1">
            <a:off x="3992563" y="5486400"/>
            <a:ext cx="730250" cy="1588"/>
          </a:xfrm>
          <a:prstGeom prst="line">
            <a:avLst/>
          </a:prstGeom>
          <a:noFill/>
          <a:ln w="38100">
            <a:solidFill>
              <a:schemeClr val="tx1"/>
            </a:solidFill>
            <a:round/>
            <a:headEnd/>
            <a:tailEnd/>
          </a:ln>
          <a:effectLst/>
        </p:spPr>
        <p:txBody>
          <a:bodyPr anchor="ctr"/>
          <a:lstStyle/>
          <a:p>
            <a:endParaRPr lang="en-US" sz="1800"/>
          </a:p>
        </p:txBody>
      </p:sp>
      <p:sp>
        <p:nvSpPr>
          <p:cNvPr id="1159211" name="Oval 43"/>
          <p:cNvSpPr>
            <a:spLocks noChangeAspect="1" noChangeArrowheads="1"/>
          </p:cNvSpPr>
          <p:nvPr/>
        </p:nvSpPr>
        <p:spPr bwMode="auto">
          <a:xfrm>
            <a:off x="3948114" y="5440364"/>
            <a:ext cx="90487" cy="90487"/>
          </a:xfrm>
          <a:prstGeom prst="ellipse">
            <a:avLst/>
          </a:prstGeom>
          <a:solidFill>
            <a:schemeClr val="tx1"/>
          </a:solidFill>
          <a:ln w="9525">
            <a:solidFill>
              <a:schemeClr val="tx1"/>
            </a:solidFill>
            <a:round/>
            <a:headEnd/>
            <a:tailEnd/>
          </a:ln>
          <a:effectLst/>
        </p:spPr>
        <p:txBody>
          <a:bodyPr wrap="none" anchor="ctr"/>
          <a:lstStyle/>
          <a:p>
            <a:endParaRPr lang="en-US" sz="1800"/>
          </a:p>
        </p:txBody>
      </p:sp>
      <p:grpSp>
        <p:nvGrpSpPr>
          <p:cNvPr id="8" name="Group 44"/>
          <p:cNvGrpSpPr>
            <a:grpSpLocks/>
          </p:cNvGrpSpPr>
          <p:nvPr/>
        </p:nvGrpSpPr>
        <p:grpSpPr bwMode="auto">
          <a:xfrm>
            <a:off x="7375526" y="2239963"/>
            <a:ext cx="1920875" cy="2012950"/>
            <a:chOff x="3398" y="1411"/>
            <a:chExt cx="1210" cy="1268"/>
          </a:xfrm>
        </p:grpSpPr>
        <p:grpSp>
          <p:nvGrpSpPr>
            <p:cNvPr id="9" name="Group 45"/>
            <p:cNvGrpSpPr>
              <a:grpSpLocks/>
            </p:cNvGrpSpPr>
            <p:nvPr/>
          </p:nvGrpSpPr>
          <p:grpSpPr bwMode="auto">
            <a:xfrm>
              <a:off x="3398" y="1411"/>
              <a:ext cx="1210" cy="548"/>
              <a:chOff x="3398" y="1411"/>
              <a:chExt cx="1210" cy="548"/>
            </a:xfrm>
          </p:grpSpPr>
          <p:sp>
            <p:nvSpPr>
              <p:cNvPr id="1159214" name="Rectangle 46"/>
              <p:cNvSpPr>
                <a:spLocks noChangeArrowheads="1"/>
              </p:cNvSpPr>
              <p:nvPr/>
            </p:nvSpPr>
            <p:spPr bwMode="auto">
              <a:xfrm>
                <a:off x="3427" y="1556"/>
                <a:ext cx="1181" cy="57"/>
              </a:xfrm>
              <a:prstGeom prst="rect">
                <a:avLst/>
              </a:prstGeom>
              <a:solidFill>
                <a:srgbClr val="808080"/>
              </a:solidFill>
              <a:ln w="9525" algn="ctr">
                <a:noFill/>
                <a:miter lim="800000"/>
                <a:headEnd/>
                <a:tailEnd/>
              </a:ln>
              <a:effectLst/>
            </p:spPr>
            <p:txBody>
              <a:bodyPr wrap="none" anchor="ctr"/>
              <a:lstStyle/>
              <a:p>
                <a:endParaRPr lang="en-US" sz="1800"/>
              </a:p>
            </p:txBody>
          </p:sp>
          <p:sp>
            <p:nvSpPr>
              <p:cNvPr id="1159215" name="Rectangle 47"/>
              <p:cNvSpPr>
                <a:spLocks noChangeArrowheads="1"/>
              </p:cNvSpPr>
              <p:nvPr/>
            </p:nvSpPr>
            <p:spPr bwMode="auto">
              <a:xfrm rot="5400000">
                <a:off x="3283" y="1757"/>
                <a:ext cx="345" cy="58"/>
              </a:xfrm>
              <a:prstGeom prst="rect">
                <a:avLst/>
              </a:prstGeom>
              <a:solidFill>
                <a:srgbClr val="808080"/>
              </a:solidFill>
              <a:ln w="9525">
                <a:noFill/>
                <a:miter lim="800000"/>
                <a:headEnd/>
                <a:tailEnd/>
              </a:ln>
              <a:effectLst/>
            </p:spPr>
            <p:txBody>
              <a:bodyPr wrap="none" anchor="ctr"/>
              <a:lstStyle/>
              <a:p>
                <a:endParaRPr lang="en-US" sz="1800"/>
              </a:p>
            </p:txBody>
          </p:sp>
          <p:sp>
            <p:nvSpPr>
              <p:cNvPr id="1159216" name="Rectangle 48"/>
              <p:cNvSpPr>
                <a:spLocks noChangeArrowheads="1"/>
              </p:cNvSpPr>
              <p:nvPr/>
            </p:nvSpPr>
            <p:spPr bwMode="auto">
              <a:xfrm>
                <a:off x="3398" y="1901"/>
                <a:ext cx="30" cy="57"/>
              </a:xfrm>
              <a:prstGeom prst="rect">
                <a:avLst/>
              </a:prstGeom>
              <a:solidFill>
                <a:srgbClr val="808080"/>
              </a:solidFill>
              <a:ln w="9525">
                <a:noFill/>
                <a:miter lim="800000"/>
                <a:headEnd/>
                <a:tailEnd/>
              </a:ln>
              <a:effectLst/>
            </p:spPr>
            <p:txBody>
              <a:bodyPr wrap="none" anchor="ctr"/>
              <a:lstStyle/>
              <a:p>
                <a:endParaRPr lang="en-US" sz="1800"/>
              </a:p>
            </p:txBody>
          </p:sp>
          <p:sp>
            <p:nvSpPr>
              <p:cNvPr id="1159217" name="Rectangle 49"/>
              <p:cNvSpPr>
                <a:spLocks noChangeArrowheads="1"/>
              </p:cNvSpPr>
              <p:nvPr/>
            </p:nvSpPr>
            <p:spPr bwMode="auto">
              <a:xfrm rot="5400000">
                <a:off x="4406" y="1757"/>
                <a:ext cx="346" cy="58"/>
              </a:xfrm>
              <a:prstGeom prst="rect">
                <a:avLst/>
              </a:prstGeom>
              <a:solidFill>
                <a:srgbClr val="808080"/>
              </a:solidFill>
              <a:ln w="9525">
                <a:noFill/>
                <a:miter lim="800000"/>
                <a:headEnd/>
                <a:tailEnd/>
              </a:ln>
              <a:effectLst/>
            </p:spPr>
            <p:txBody>
              <a:bodyPr wrap="none" anchor="ctr"/>
              <a:lstStyle/>
              <a:p>
                <a:endParaRPr lang="en-US" sz="1800"/>
              </a:p>
            </p:txBody>
          </p:sp>
          <p:sp>
            <p:nvSpPr>
              <p:cNvPr id="1159218" name="Rectangle 50"/>
              <p:cNvSpPr>
                <a:spLocks noChangeArrowheads="1"/>
              </p:cNvSpPr>
              <p:nvPr/>
            </p:nvSpPr>
            <p:spPr bwMode="auto">
              <a:xfrm rot="5400000">
                <a:off x="3672" y="1454"/>
                <a:ext cx="144" cy="58"/>
              </a:xfrm>
              <a:prstGeom prst="rect">
                <a:avLst/>
              </a:prstGeom>
              <a:solidFill>
                <a:srgbClr val="808080"/>
              </a:solidFill>
              <a:ln w="9525">
                <a:noFill/>
                <a:miter lim="800000"/>
                <a:headEnd/>
                <a:tailEnd/>
              </a:ln>
              <a:effectLst/>
            </p:spPr>
            <p:txBody>
              <a:bodyPr wrap="none" anchor="ctr"/>
              <a:lstStyle/>
              <a:p>
                <a:endParaRPr lang="en-US" sz="1800"/>
              </a:p>
            </p:txBody>
          </p:sp>
        </p:grpSp>
        <p:grpSp>
          <p:nvGrpSpPr>
            <p:cNvPr id="10" name="Group 51"/>
            <p:cNvGrpSpPr>
              <a:grpSpLocks/>
            </p:cNvGrpSpPr>
            <p:nvPr/>
          </p:nvGrpSpPr>
          <p:grpSpPr bwMode="auto">
            <a:xfrm>
              <a:off x="3398" y="2131"/>
              <a:ext cx="1210" cy="548"/>
              <a:chOff x="3398" y="2131"/>
              <a:chExt cx="1210" cy="548"/>
            </a:xfrm>
          </p:grpSpPr>
          <p:sp>
            <p:nvSpPr>
              <p:cNvPr id="1159220" name="Rectangle 52"/>
              <p:cNvSpPr>
                <a:spLocks noChangeArrowheads="1"/>
              </p:cNvSpPr>
              <p:nvPr/>
            </p:nvSpPr>
            <p:spPr bwMode="auto">
              <a:xfrm flipV="1">
                <a:off x="3427" y="2477"/>
                <a:ext cx="1181" cy="57"/>
              </a:xfrm>
              <a:prstGeom prst="rect">
                <a:avLst/>
              </a:prstGeom>
              <a:solidFill>
                <a:srgbClr val="808080"/>
              </a:solidFill>
              <a:ln w="9525" algn="ctr">
                <a:noFill/>
                <a:miter lim="800000"/>
                <a:headEnd/>
                <a:tailEnd/>
              </a:ln>
              <a:effectLst/>
            </p:spPr>
            <p:txBody>
              <a:bodyPr wrap="none" anchor="ctr"/>
              <a:lstStyle/>
              <a:p>
                <a:endParaRPr lang="en-US" sz="1800"/>
              </a:p>
            </p:txBody>
          </p:sp>
          <p:sp>
            <p:nvSpPr>
              <p:cNvPr id="1159221" name="Rectangle 53"/>
              <p:cNvSpPr>
                <a:spLocks noChangeArrowheads="1"/>
              </p:cNvSpPr>
              <p:nvPr/>
            </p:nvSpPr>
            <p:spPr bwMode="auto">
              <a:xfrm rot="16200000" flipV="1">
                <a:off x="3283" y="2275"/>
                <a:ext cx="346" cy="58"/>
              </a:xfrm>
              <a:prstGeom prst="rect">
                <a:avLst/>
              </a:prstGeom>
              <a:solidFill>
                <a:srgbClr val="808080"/>
              </a:solidFill>
              <a:ln w="9525">
                <a:noFill/>
                <a:miter lim="800000"/>
                <a:headEnd/>
                <a:tailEnd/>
              </a:ln>
              <a:effectLst/>
            </p:spPr>
            <p:txBody>
              <a:bodyPr wrap="none" anchor="ctr"/>
              <a:lstStyle/>
              <a:p>
                <a:endParaRPr lang="en-US" sz="1800"/>
              </a:p>
            </p:txBody>
          </p:sp>
          <p:sp>
            <p:nvSpPr>
              <p:cNvPr id="1159222" name="Rectangle 54"/>
              <p:cNvSpPr>
                <a:spLocks noChangeArrowheads="1"/>
              </p:cNvSpPr>
              <p:nvPr/>
            </p:nvSpPr>
            <p:spPr bwMode="auto">
              <a:xfrm flipV="1">
                <a:off x="3398" y="2132"/>
                <a:ext cx="30" cy="57"/>
              </a:xfrm>
              <a:prstGeom prst="rect">
                <a:avLst/>
              </a:prstGeom>
              <a:solidFill>
                <a:srgbClr val="808080"/>
              </a:solidFill>
              <a:ln w="9525">
                <a:noFill/>
                <a:miter lim="800000"/>
                <a:headEnd/>
                <a:tailEnd/>
              </a:ln>
              <a:effectLst/>
            </p:spPr>
            <p:txBody>
              <a:bodyPr wrap="none" anchor="ctr"/>
              <a:lstStyle/>
              <a:p>
                <a:endParaRPr lang="en-US" sz="1800"/>
              </a:p>
            </p:txBody>
          </p:sp>
          <p:sp>
            <p:nvSpPr>
              <p:cNvPr id="1159223" name="Rectangle 55"/>
              <p:cNvSpPr>
                <a:spLocks noChangeArrowheads="1"/>
              </p:cNvSpPr>
              <p:nvPr/>
            </p:nvSpPr>
            <p:spPr bwMode="auto">
              <a:xfrm rot="16200000" flipV="1">
                <a:off x="4406" y="2275"/>
                <a:ext cx="346" cy="58"/>
              </a:xfrm>
              <a:prstGeom prst="rect">
                <a:avLst/>
              </a:prstGeom>
              <a:solidFill>
                <a:srgbClr val="808080"/>
              </a:solidFill>
              <a:ln w="9525">
                <a:noFill/>
                <a:miter lim="800000"/>
                <a:headEnd/>
                <a:tailEnd/>
              </a:ln>
              <a:effectLst/>
            </p:spPr>
            <p:txBody>
              <a:bodyPr wrap="none" anchor="ctr"/>
              <a:lstStyle/>
              <a:p>
                <a:endParaRPr lang="en-US" sz="1800"/>
              </a:p>
            </p:txBody>
          </p:sp>
          <p:sp>
            <p:nvSpPr>
              <p:cNvPr id="1159224" name="Rectangle 56"/>
              <p:cNvSpPr>
                <a:spLocks noChangeArrowheads="1"/>
              </p:cNvSpPr>
              <p:nvPr/>
            </p:nvSpPr>
            <p:spPr bwMode="auto">
              <a:xfrm rot="16200000" flipV="1">
                <a:off x="3671" y="2578"/>
                <a:ext cx="145" cy="58"/>
              </a:xfrm>
              <a:prstGeom prst="rect">
                <a:avLst/>
              </a:prstGeom>
              <a:solidFill>
                <a:srgbClr val="808080"/>
              </a:solidFill>
              <a:ln w="9525" algn="ctr">
                <a:noFill/>
                <a:miter lim="800000"/>
                <a:headEnd/>
                <a:tailEnd/>
              </a:ln>
              <a:effectLst/>
            </p:spPr>
            <p:txBody>
              <a:bodyPr wrap="none" anchor="ctr"/>
              <a:lstStyle/>
              <a:p>
                <a:endParaRPr lang="en-US" sz="1800"/>
              </a:p>
            </p:txBody>
          </p:sp>
        </p:grpSp>
        <p:sp>
          <p:nvSpPr>
            <p:cNvPr id="1159225" name="Rectangle 57"/>
            <p:cNvSpPr>
              <a:spLocks noChangeArrowheads="1"/>
            </p:cNvSpPr>
            <p:nvPr/>
          </p:nvSpPr>
          <p:spPr bwMode="auto">
            <a:xfrm rot="5400000">
              <a:off x="3730" y="1454"/>
              <a:ext cx="144" cy="58"/>
            </a:xfrm>
            <a:prstGeom prst="rect">
              <a:avLst/>
            </a:prstGeom>
            <a:solidFill>
              <a:srgbClr val="808080"/>
            </a:solidFill>
            <a:ln w="9525">
              <a:noFill/>
              <a:miter lim="800000"/>
              <a:headEnd/>
              <a:tailEnd/>
            </a:ln>
            <a:effectLst/>
          </p:spPr>
          <p:txBody>
            <a:bodyPr wrap="none" anchor="ctr"/>
            <a:lstStyle/>
            <a:p>
              <a:endParaRPr lang="en-US" sz="1800"/>
            </a:p>
          </p:txBody>
        </p:sp>
        <p:sp>
          <p:nvSpPr>
            <p:cNvPr id="1159226" name="Rectangle 58"/>
            <p:cNvSpPr>
              <a:spLocks noChangeArrowheads="1"/>
            </p:cNvSpPr>
            <p:nvPr/>
          </p:nvSpPr>
          <p:spPr bwMode="auto">
            <a:xfrm rot="16200000" flipV="1">
              <a:off x="3729" y="2578"/>
              <a:ext cx="145" cy="58"/>
            </a:xfrm>
            <a:prstGeom prst="rect">
              <a:avLst/>
            </a:prstGeom>
            <a:solidFill>
              <a:srgbClr val="808080"/>
            </a:solidFill>
            <a:ln w="9525" algn="ctr">
              <a:noFill/>
              <a:miter lim="800000"/>
              <a:headEnd/>
              <a:tailEnd/>
            </a:ln>
            <a:effectLst/>
          </p:spPr>
          <p:txBody>
            <a:bodyPr wrap="none" anchor="ctr"/>
            <a:lstStyle/>
            <a:p>
              <a:endParaRPr lang="en-US" sz="1800"/>
            </a:p>
          </p:txBody>
        </p:sp>
      </p:grpSp>
      <p:grpSp>
        <p:nvGrpSpPr>
          <p:cNvPr id="11" name="Group 59"/>
          <p:cNvGrpSpPr>
            <a:grpSpLocks/>
          </p:cNvGrpSpPr>
          <p:nvPr/>
        </p:nvGrpSpPr>
        <p:grpSpPr bwMode="auto">
          <a:xfrm>
            <a:off x="8610600" y="2606676"/>
            <a:ext cx="1828800" cy="1279525"/>
            <a:chOff x="4032" y="1642"/>
            <a:chExt cx="1152" cy="806"/>
          </a:xfrm>
        </p:grpSpPr>
        <p:sp>
          <p:nvSpPr>
            <p:cNvPr id="1159228" name="Rectangle 60"/>
            <p:cNvSpPr>
              <a:spLocks noChangeArrowheads="1"/>
            </p:cNvSpPr>
            <p:nvPr/>
          </p:nvSpPr>
          <p:spPr bwMode="auto">
            <a:xfrm>
              <a:off x="4147" y="1987"/>
              <a:ext cx="1037" cy="116"/>
            </a:xfrm>
            <a:prstGeom prst="rect">
              <a:avLst/>
            </a:prstGeom>
            <a:solidFill>
              <a:srgbClr val="000000"/>
            </a:solidFill>
            <a:ln w="9525">
              <a:noFill/>
              <a:miter lim="800000"/>
              <a:headEnd/>
              <a:tailEnd/>
            </a:ln>
            <a:effectLst/>
          </p:spPr>
          <p:txBody>
            <a:bodyPr wrap="none" anchor="ctr"/>
            <a:lstStyle/>
            <a:p>
              <a:endParaRPr lang="en-US" sz="1800"/>
            </a:p>
          </p:txBody>
        </p:sp>
        <p:sp>
          <p:nvSpPr>
            <p:cNvPr id="1159229" name="Rectangle 61"/>
            <p:cNvSpPr>
              <a:spLocks noChangeArrowheads="1"/>
            </p:cNvSpPr>
            <p:nvPr/>
          </p:nvSpPr>
          <p:spPr bwMode="auto">
            <a:xfrm rot="-5400000">
              <a:off x="3687" y="1987"/>
              <a:ext cx="806" cy="116"/>
            </a:xfrm>
            <a:prstGeom prst="rect">
              <a:avLst/>
            </a:prstGeom>
            <a:solidFill>
              <a:srgbClr val="000000"/>
            </a:solidFill>
            <a:ln w="9525">
              <a:noFill/>
              <a:miter lim="800000"/>
              <a:headEnd/>
              <a:tailEnd/>
            </a:ln>
            <a:effectLst/>
          </p:spPr>
          <p:txBody>
            <a:bodyPr wrap="none" anchor="ctr"/>
            <a:lstStyle/>
            <a:p>
              <a:endParaRPr lang="en-US" sz="1800"/>
            </a:p>
          </p:txBody>
        </p:sp>
      </p:grpSp>
      <p:sp>
        <p:nvSpPr>
          <p:cNvPr id="1159230" name="Freeform 62"/>
          <p:cNvSpPr>
            <a:spLocks/>
          </p:cNvSpPr>
          <p:nvPr/>
        </p:nvSpPr>
        <p:spPr bwMode="auto">
          <a:xfrm>
            <a:off x="7958138" y="2239963"/>
            <a:ext cx="627062" cy="2011362"/>
          </a:xfrm>
          <a:custGeom>
            <a:avLst/>
            <a:gdLst/>
            <a:ahLst/>
            <a:cxnLst>
              <a:cxn ang="0">
                <a:pos x="8" y="1267"/>
              </a:cxn>
              <a:cxn ang="0">
                <a:pos x="3" y="1052"/>
              </a:cxn>
              <a:cxn ang="0">
                <a:pos x="390" y="1049"/>
              </a:cxn>
              <a:cxn ang="0">
                <a:pos x="390" y="212"/>
              </a:cxn>
              <a:cxn ang="0">
                <a:pos x="9" y="209"/>
              </a:cxn>
              <a:cxn ang="0">
                <a:pos x="8" y="0"/>
              </a:cxn>
            </a:cxnLst>
            <a:rect l="0" t="0" r="r" b="b"/>
            <a:pathLst>
              <a:path w="395" h="1267">
                <a:moveTo>
                  <a:pt x="8" y="1267"/>
                </a:moveTo>
                <a:cubicBezTo>
                  <a:pt x="7" y="1231"/>
                  <a:pt x="0" y="1136"/>
                  <a:pt x="3" y="1052"/>
                </a:cubicBezTo>
                <a:cubicBezTo>
                  <a:pt x="20" y="1052"/>
                  <a:pt x="366" y="1049"/>
                  <a:pt x="390" y="1049"/>
                </a:cubicBezTo>
                <a:cubicBezTo>
                  <a:pt x="395" y="906"/>
                  <a:pt x="391" y="359"/>
                  <a:pt x="390" y="212"/>
                </a:cubicBezTo>
                <a:cubicBezTo>
                  <a:pt x="378" y="212"/>
                  <a:pt x="29" y="209"/>
                  <a:pt x="9" y="209"/>
                </a:cubicBezTo>
                <a:cubicBezTo>
                  <a:pt x="10" y="176"/>
                  <a:pt x="8" y="44"/>
                  <a:pt x="8" y="0"/>
                </a:cubicBezTo>
              </a:path>
            </a:pathLst>
          </a:custGeom>
          <a:noFill/>
          <a:ln w="19050" cap="flat" cmpd="sng">
            <a:solidFill>
              <a:schemeClr val="tx1"/>
            </a:solidFill>
            <a:prstDash val="solid"/>
            <a:round/>
            <a:headEnd/>
            <a:tailEnd/>
          </a:ln>
          <a:effectLst/>
        </p:spPr>
        <p:txBody>
          <a:bodyPr anchor="ctr"/>
          <a:lstStyle/>
          <a:p>
            <a:endParaRPr lang="en-US" sz="1800"/>
          </a:p>
        </p:txBody>
      </p:sp>
      <p:sp>
        <p:nvSpPr>
          <p:cNvPr id="1159231" name="Line 63"/>
          <p:cNvSpPr>
            <a:spLocks noChangeShapeType="1"/>
          </p:cNvSpPr>
          <p:nvPr/>
        </p:nvSpPr>
        <p:spPr bwMode="auto">
          <a:xfrm>
            <a:off x="8839200" y="2651125"/>
            <a:ext cx="95250" cy="1189038"/>
          </a:xfrm>
          <a:prstGeom prst="line">
            <a:avLst/>
          </a:prstGeom>
          <a:noFill/>
          <a:ln w="38100">
            <a:solidFill>
              <a:srgbClr val="808080"/>
            </a:solidFill>
            <a:round/>
            <a:headEnd/>
            <a:tailEnd/>
          </a:ln>
          <a:effectLst/>
        </p:spPr>
        <p:txBody>
          <a:bodyPr anchor="ctr"/>
          <a:lstStyle/>
          <a:p>
            <a:endParaRPr lang="en-US" sz="1800"/>
          </a:p>
        </p:txBody>
      </p:sp>
      <p:sp>
        <p:nvSpPr>
          <p:cNvPr id="1159232" name="Line 64"/>
          <p:cNvSpPr>
            <a:spLocks noChangeShapeType="1"/>
          </p:cNvSpPr>
          <p:nvPr/>
        </p:nvSpPr>
        <p:spPr bwMode="auto">
          <a:xfrm>
            <a:off x="8975726" y="2651125"/>
            <a:ext cx="47625" cy="1189038"/>
          </a:xfrm>
          <a:prstGeom prst="line">
            <a:avLst/>
          </a:prstGeom>
          <a:noFill/>
          <a:ln w="38100">
            <a:solidFill>
              <a:srgbClr val="808080"/>
            </a:solidFill>
            <a:round/>
            <a:headEnd/>
            <a:tailEnd/>
          </a:ln>
          <a:effectLst/>
        </p:spPr>
        <p:txBody>
          <a:bodyPr anchor="ctr"/>
          <a:lstStyle/>
          <a:p>
            <a:endParaRPr lang="en-US" sz="1800"/>
          </a:p>
        </p:txBody>
      </p:sp>
      <p:sp>
        <p:nvSpPr>
          <p:cNvPr id="1159233" name="Line 65"/>
          <p:cNvSpPr>
            <a:spLocks noChangeShapeType="1"/>
          </p:cNvSpPr>
          <p:nvPr/>
        </p:nvSpPr>
        <p:spPr bwMode="auto">
          <a:xfrm>
            <a:off x="9067801" y="2651125"/>
            <a:ext cx="92075" cy="1189038"/>
          </a:xfrm>
          <a:prstGeom prst="line">
            <a:avLst/>
          </a:prstGeom>
          <a:noFill/>
          <a:ln w="38100">
            <a:solidFill>
              <a:srgbClr val="808080"/>
            </a:solidFill>
            <a:round/>
            <a:headEnd/>
            <a:tailEnd/>
          </a:ln>
          <a:effectLst/>
        </p:spPr>
        <p:txBody>
          <a:bodyPr anchor="ctr"/>
          <a:lstStyle/>
          <a:p>
            <a:endParaRPr lang="en-US" sz="1800"/>
          </a:p>
        </p:txBody>
      </p:sp>
      <p:sp>
        <p:nvSpPr>
          <p:cNvPr id="1159234" name="Line 66"/>
          <p:cNvSpPr>
            <a:spLocks noChangeShapeType="1"/>
          </p:cNvSpPr>
          <p:nvPr/>
        </p:nvSpPr>
        <p:spPr bwMode="auto">
          <a:xfrm>
            <a:off x="5045075" y="3429000"/>
            <a:ext cx="547688" cy="0"/>
          </a:xfrm>
          <a:prstGeom prst="line">
            <a:avLst/>
          </a:prstGeom>
          <a:noFill/>
          <a:ln w="38100">
            <a:solidFill>
              <a:schemeClr val="tx1"/>
            </a:solidFill>
            <a:round/>
            <a:headEnd/>
            <a:tailEnd/>
          </a:ln>
          <a:effectLst/>
        </p:spPr>
        <p:txBody>
          <a:bodyPr anchor="ctr"/>
          <a:lstStyle/>
          <a:p>
            <a:endParaRPr lang="en-US" sz="1800"/>
          </a:p>
        </p:txBody>
      </p:sp>
      <p:sp>
        <p:nvSpPr>
          <p:cNvPr id="1159235" name="Line 67"/>
          <p:cNvSpPr>
            <a:spLocks noChangeShapeType="1"/>
          </p:cNvSpPr>
          <p:nvPr/>
        </p:nvSpPr>
        <p:spPr bwMode="auto">
          <a:xfrm>
            <a:off x="5045075" y="3063875"/>
            <a:ext cx="547688" cy="0"/>
          </a:xfrm>
          <a:prstGeom prst="line">
            <a:avLst/>
          </a:prstGeom>
          <a:noFill/>
          <a:ln w="38100">
            <a:solidFill>
              <a:schemeClr val="tx1"/>
            </a:solidFill>
            <a:round/>
            <a:headEnd/>
            <a:tailEnd/>
          </a:ln>
          <a:effectLst/>
        </p:spPr>
        <p:txBody>
          <a:bodyPr anchor="ctr"/>
          <a:lstStyle/>
          <a:p>
            <a:endParaRPr lang="en-US" sz="1800"/>
          </a:p>
        </p:txBody>
      </p:sp>
      <p:sp>
        <p:nvSpPr>
          <p:cNvPr id="1159236" name="AutoShape 68"/>
          <p:cNvSpPr>
            <a:spLocks noChangeArrowheads="1"/>
          </p:cNvSpPr>
          <p:nvPr/>
        </p:nvSpPr>
        <p:spPr bwMode="auto">
          <a:xfrm rot="4361969">
            <a:off x="4629944" y="5350669"/>
            <a:ext cx="125412" cy="273050"/>
          </a:xfrm>
          <a:prstGeom prst="cloudCallout">
            <a:avLst>
              <a:gd name="adj1" fmla="val -91296"/>
              <a:gd name="adj2" fmla="val 95176"/>
            </a:avLst>
          </a:prstGeom>
          <a:gradFill rotWithShape="1">
            <a:gsLst>
              <a:gs pos="0">
                <a:schemeClr val="bg1"/>
              </a:gs>
              <a:gs pos="100000">
                <a:srgbClr val="3333CC">
                  <a:alpha val="10001"/>
                </a:srgbClr>
              </a:gs>
            </a:gsLst>
            <a:path path="rect">
              <a:fillToRect l="50000" t="50000" r="50000" b="50000"/>
            </a:path>
          </a:gradFill>
          <a:ln w="9525">
            <a:solidFill>
              <a:schemeClr val="bg1"/>
            </a:solidFill>
            <a:round/>
            <a:headEnd/>
            <a:tailEnd/>
          </a:ln>
          <a:effectLst/>
        </p:spPr>
        <p:txBody>
          <a:bodyPr rot="10800000" vert="eaVert" anchor="ctr"/>
          <a:lstStyle/>
          <a:p>
            <a:pPr algn="ctr"/>
            <a:endParaRPr lang="en-US" sz="1800"/>
          </a:p>
        </p:txBody>
      </p:sp>
      <p:sp>
        <p:nvSpPr>
          <p:cNvPr id="1159243" name="Line 75"/>
          <p:cNvSpPr>
            <a:spLocks noChangeShapeType="1"/>
          </p:cNvSpPr>
          <p:nvPr/>
        </p:nvSpPr>
        <p:spPr bwMode="auto">
          <a:xfrm>
            <a:off x="6964363" y="3429000"/>
            <a:ext cx="411162" cy="0"/>
          </a:xfrm>
          <a:prstGeom prst="line">
            <a:avLst/>
          </a:prstGeom>
          <a:noFill/>
          <a:ln w="38100">
            <a:solidFill>
              <a:schemeClr val="tx1"/>
            </a:solidFill>
            <a:round/>
            <a:headEnd/>
            <a:tailEnd/>
          </a:ln>
          <a:effectLst/>
        </p:spPr>
        <p:txBody>
          <a:bodyPr anchor="ctr"/>
          <a:lstStyle/>
          <a:p>
            <a:endParaRPr lang="en-US" sz="1800"/>
          </a:p>
        </p:txBody>
      </p:sp>
      <p:sp>
        <p:nvSpPr>
          <p:cNvPr id="1159244" name="Line 76"/>
          <p:cNvSpPr>
            <a:spLocks noChangeShapeType="1"/>
          </p:cNvSpPr>
          <p:nvPr/>
        </p:nvSpPr>
        <p:spPr bwMode="auto">
          <a:xfrm>
            <a:off x="6964363" y="3063875"/>
            <a:ext cx="411162" cy="0"/>
          </a:xfrm>
          <a:prstGeom prst="line">
            <a:avLst/>
          </a:prstGeom>
          <a:noFill/>
          <a:ln w="38100">
            <a:solidFill>
              <a:schemeClr val="tx1"/>
            </a:solidFill>
            <a:round/>
            <a:headEnd/>
            <a:tailEnd/>
          </a:ln>
          <a:effectLst/>
        </p:spPr>
        <p:txBody>
          <a:bodyPr anchor="ctr"/>
          <a:lstStyle/>
          <a:p>
            <a:endParaRPr lang="en-US" sz="1800"/>
          </a:p>
        </p:txBody>
      </p:sp>
      <p:sp>
        <p:nvSpPr>
          <p:cNvPr id="83" name="Rectangle 7"/>
          <p:cNvSpPr>
            <a:spLocks noChangeArrowheads="1"/>
          </p:cNvSpPr>
          <p:nvPr/>
        </p:nvSpPr>
        <p:spPr bwMode="auto">
          <a:xfrm>
            <a:off x="6142038" y="2514601"/>
            <a:ext cx="182562" cy="549275"/>
          </a:xfrm>
          <a:prstGeom prst="rect">
            <a:avLst/>
          </a:prstGeom>
          <a:solidFill>
            <a:srgbClr val="0000FF">
              <a:alpha val="10001"/>
            </a:srgbClr>
          </a:solidFill>
          <a:ln w="38100" algn="ctr">
            <a:noFill/>
            <a:miter lim="800000"/>
            <a:headEnd/>
            <a:tailEnd/>
          </a:ln>
          <a:effectLst/>
        </p:spPr>
        <p:txBody>
          <a:bodyPr wrap="none" anchor="ctr"/>
          <a:lstStyle/>
          <a:p>
            <a:endParaRPr lang="en-US" sz="1800"/>
          </a:p>
        </p:txBody>
      </p:sp>
      <p:grpSp>
        <p:nvGrpSpPr>
          <p:cNvPr id="84" name="Group 20"/>
          <p:cNvGrpSpPr>
            <a:grpSpLocks/>
          </p:cNvGrpSpPr>
          <p:nvPr/>
        </p:nvGrpSpPr>
        <p:grpSpPr bwMode="auto">
          <a:xfrm>
            <a:off x="3673475" y="3017839"/>
            <a:ext cx="1371600" cy="1006475"/>
            <a:chOff x="1728" y="1440"/>
            <a:chExt cx="864" cy="634"/>
          </a:xfrm>
        </p:grpSpPr>
        <p:sp>
          <p:nvSpPr>
            <p:cNvPr id="85" name="Line 21"/>
            <p:cNvSpPr>
              <a:spLocks noChangeShapeType="1"/>
            </p:cNvSpPr>
            <p:nvPr/>
          </p:nvSpPr>
          <p:spPr bwMode="auto">
            <a:xfrm>
              <a:off x="1930" y="1469"/>
              <a:ext cx="0" cy="86"/>
            </a:xfrm>
            <a:prstGeom prst="line">
              <a:avLst/>
            </a:prstGeom>
            <a:solidFill>
              <a:srgbClr val="FFC000"/>
            </a:solidFill>
            <a:ln w="76200">
              <a:solidFill>
                <a:srgbClr val="FFC000"/>
              </a:solidFill>
              <a:round/>
              <a:headEnd/>
              <a:tailEnd/>
            </a:ln>
            <a:effectLst/>
          </p:spPr>
          <p:txBody>
            <a:bodyPr anchor="ctr"/>
            <a:lstStyle/>
            <a:p>
              <a:endParaRPr lang="en-US" sz="1800"/>
            </a:p>
          </p:txBody>
        </p:sp>
        <p:sp>
          <p:nvSpPr>
            <p:cNvPr id="86" name="Line 22"/>
            <p:cNvSpPr>
              <a:spLocks noChangeShapeType="1"/>
            </p:cNvSpPr>
            <p:nvPr/>
          </p:nvSpPr>
          <p:spPr bwMode="auto">
            <a:xfrm>
              <a:off x="1930" y="1613"/>
              <a:ext cx="0" cy="87"/>
            </a:xfrm>
            <a:prstGeom prst="line">
              <a:avLst/>
            </a:prstGeom>
            <a:solidFill>
              <a:srgbClr val="FFC000"/>
            </a:solidFill>
            <a:ln w="76200">
              <a:solidFill>
                <a:srgbClr val="FFC000"/>
              </a:solidFill>
              <a:round/>
              <a:headEnd/>
              <a:tailEnd/>
            </a:ln>
            <a:effectLst/>
          </p:spPr>
          <p:txBody>
            <a:bodyPr anchor="ctr"/>
            <a:lstStyle/>
            <a:p>
              <a:endParaRPr lang="en-US" sz="1800"/>
            </a:p>
          </p:txBody>
        </p:sp>
        <p:sp>
          <p:nvSpPr>
            <p:cNvPr id="87" name="Rectangle 23"/>
            <p:cNvSpPr>
              <a:spLocks noChangeArrowheads="1"/>
            </p:cNvSpPr>
            <p:nvPr/>
          </p:nvSpPr>
          <p:spPr bwMode="auto">
            <a:xfrm>
              <a:off x="1728" y="1440"/>
              <a:ext cx="864" cy="58"/>
            </a:xfrm>
            <a:prstGeom prst="rect">
              <a:avLst/>
            </a:prstGeom>
            <a:solidFill>
              <a:srgbClr val="FFC000"/>
            </a:solidFill>
            <a:ln w="9525">
              <a:noFill/>
              <a:miter lim="800000"/>
              <a:headEnd/>
              <a:tailEnd/>
            </a:ln>
            <a:effectLst/>
          </p:spPr>
          <p:txBody>
            <a:bodyPr wrap="none" anchor="ctr"/>
            <a:lstStyle/>
            <a:p>
              <a:endParaRPr lang="en-US" sz="1800"/>
            </a:p>
          </p:txBody>
        </p:sp>
        <p:sp>
          <p:nvSpPr>
            <p:cNvPr id="88" name="Rectangle 24"/>
            <p:cNvSpPr>
              <a:spLocks noChangeArrowheads="1"/>
            </p:cNvSpPr>
            <p:nvPr/>
          </p:nvSpPr>
          <p:spPr bwMode="auto">
            <a:xfrm>
              <a:off x="1728" y="1671"/>
              <a:ext cx="346" cy="58"/>
            </a:xfrm>
            <a:prstGeom prst="rect">
              <a:avLst/>
            </a:prstGeom>
            <a:solidFill>
              <a:srgbClr val="FFC000"/>
            </a:solidFill>
            <a:ln w="9525">
              <a:noFill/>
              <a:miter lim="800000"/>
              <a:headEnd/>
              <a:tailEnd/>
            </a:ln>
            <a:effectLst/>
          </p:spPr>
          <p:txBody>
            <a:bodyPr wrap="none" anchor="ctr"/>
            <a:lstStyle/>
            <a:p>
              <a:endParaRPr lang="en-US" sz="1800"/>
            </a:p>
          </p:txBody>
        </p:sp>
        <p:sp>
          <p:nvSpPr>
            <p:cNvPr id="89" name="Rectangle 25"/>
            <p:cNvSpPr>
              <a:spLocks noChangeArrowheads="1"/>
            </p:cNvSpPr>
            <p:nvPr/>
          </p:nvSpPr>
          <p:spPr bwMode="auto">
            <a:xfrm>
              <a:off x="2246" y="1671"/>
              <a:ext cx="346" cy="58"/>
            </a:xfrm>
            <a:prstGeom prst="rect">
              <a:avLst/>
            </a:prstGeom>
            <a:solidFill>
              <a:srgbClr val="FFC000"/>
            </a:solidFill>
            <a:ln w="9525">
              <a:noFill/>
              <a:miter lim="800000"/>
              <a:headEnd/>
              <a:tailEnd/>
            </a:ln>
            <a:effectLst/>
          </p:spPr>
          <p:txBody>
            <a:bodyPr wrap="none" anchor="ctr"/>
            <a:lstStyle/>
            <a:p>
              <a:endParaRPr lang="en-US" sz="1800"/>
            </a:p>
          </p:txBody>
        </p:sp>
        <p:sp>
          <p:nvSpPr>
            <p:cNvPr id="90" name="Rectangle 26"/>
            <p:cNvSpPr>
              <a:spLocks noChangeArrowheads="1"/>
            </p:cNvSpPr>
            <p:nvPr/>
          </p:nvSpPr>
          <p:spPr bwMode="auto">
            <a:xfrm rot="5400000">
              <a:off x="1872" y="1872"/>
              <a:ext cx="346" cy="58"/>
            </a:xfrm>
            <a:prstGeom prst="rect">
              <a:avLst/>
            </a:prstGeom>
            <a:solidFill>
              <a:srgbClr val="FFC000"/>
            </a:solidFill>
            <a:ln w="9525">
              <a:noFill/>
              <a:miter lim="800000"/>
              <a:headEnd/>
              <a:tailEnd/>
            </a:ln>
            <a:effectLst/>
          </p:spPr>
          <p:txBody>
            <a:bodyPr wrap="none" anchor="ctr"/>
            <a:lstStyle/>
            <a:p>
              <a:endParaRPr lang="en-US" sz="1800"/>
            </a:p>
          </p:txBody>
        </p:sp>
        <p:sp>
          <p:nvSpPr>
            <p:cNvPr id="91" name="Rectangle 27"/>
            <p:cNvSpPr>
              <a:spLocks noChangeArrowheads="1"/>
            </p:cNvSpPr>
            <p:nvPr/>
          </p:nvSpPr>
          <p:spPr bwMode="auto">
            <a:xfrm rot="5400000">
              <a:off x="2102" y="1872"/>
              <a:ext cx="346" cy="58"/>
            </a:xfrm>
            <a:prstGeom prst="rect">
              <a:avLst/>
            </a:prstGeom>
            <a:solidFill>
              <a:srgbClr val="FFC000"/>
            </a:solidFill>
            <a:ln w="9525">
              <a:noFill/>
              <a:miter lim="800000"/>
              <a:headEnd/>
              <a:tailEnd/>
            </a:ln>
            <a:effectLst/>
          </p:spPr>
          <p:txBody>
            <a:bodyPr wrap="none" anchor="ctr"/>
            <a:lstStyle/>
            <a:p>
              <a:endParaRPr lang="en-US" sz="1800"/>
            </a:p>
          </p:txBody>
        </p:sp>
      </p:grpSp>
      <p:grpSp>
        <p:nvGrpSpPr>
          <p:cNvPr id="92" name="Group 34"/>
          <p:cNvGrpSpPr>
            <a:grpSpLocks/>
          </p:cNvGrpSpPr>
          <p:nvPr/>
        </p:nvGrpSpPr>
        <p:grpSpPr bwMode="auto">
          <a:xfrm>
            <a:off x="4130676" y="4708525"/>
            <a:ext cx="144463" cy="738188"/>
            <a:chOff x="2016" y="2966"/>
            <a:chExt cx="91" cy="465"/>
          </a:xfrm>
          <a:solidFill>
            <a:srgbClr val="FFC000"/>
          </a:solidFill>
        </p:grpSpPr>
        <p:sp>
          <p:nvSpPr>
            <p:cNvPr id="93" name="Rectangle 35"/>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sz="1800"/>
            </a:p>
          </p:txBody>
        </p:sp>
        <p:sp>
          <p:nvSpPr>
            <p:cNvPr id="94" name="Rectangle 36"/>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sz="1800"/>
            </a:p>
          </p:txBody>
        </p:sp>
      </p:grpSp>
      <p:grpSp>
        <p:nvGrpSpPr>
          <p:cNvPr id="95" name="Group 37"/>
          <p:cNvGrpSpPr>
            <a:grpSpLocks/>
          </p:cNvGrpSpPr>
          <p:nvPr/>
        </p:nvGrpSpPr>
        <p:grpSpPr bwMode="auto">
          <a:xfrm flipH="1">
            <a:off x="4451351" y="4708525"/>
            <a:ext cx="144463" cy="738188"/>
            <a:chOff x="2016" y="2966"/>
            <a:chExt cx="91" cy="465"/>
          </a:xfrm>
          <a:solidFill>
            <a:srgbClr val="FFC000"/>
          </a:solidFill>
        </p:grpSpPr>
        <p:sp>
          <p:nvSpPr>
            <p:cNvPr id="96" name="Rectangle 38"/>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sz="1800"/>
            </a:p>
          </p:txBody>
        </p:sp>
        <p:sp>
          <p:nvSpPr>
            <p:cNvPr id="97" name="Rectangle 39"/>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sz="1800"/>
            </a:p>
          </p:txBody>
        </p:sp>
      </p:grpSp>
      <p:sp>
        <p:nvSpPr>
          <p:cNvPr id="98" name="Rectangle 69"/>
          <p:cNvSpPr>
            <a:spLocks noChangeArrowheads="1"/>
          </p:cNvSpPr>
          <p:nvPr/>
        </p:nvSpPr>
        <p:spPr bwMode="auto">
          <a:xfrm flipV="1">
            <a:off x="5592763" y="3382964"/>
            <a:ext cx="1371600" cy="92075"/>
          </a:xfrm>
          <a:prstGeom prst="rect">
            <a:avLst/>
          </a:prstGeom>
          <a:solidFill>
            <a:srgbClr val="FFC000"/>
          </a:solidFill>
          <a:ln w="9525">
            <a:noFill/>
            <a:miter lim="800000"/>
            <a:headEnd/>
            <a:tailEnd/>
          </a:ln>
          <a:effectLst/>
        </p:spPr>
        <p:txBody>
          <a:bodyPr wrap="none" anchor="ctr"/>
          <a:lstStyle/>
          <a:p>
            <a:endParaRPr lang="en-US" sz="1800"/>
          </a:p>
        </p:txBody>
      </p:sp>
      <p:sp>
        <p:nvSpPr>
          <p:cNvPr id="99" name="Rectangle 70"/>
          <p:cNvSpPr>
            <a:spLocks noChangeArrowheads="1"/>
          </p:cNvSpPr>
          <p:nvPr/>
        </p:nvSpPr>
        <p:spPr bwMode="auto">
          <a:xfrm flipV="1">
            <a:off x="5592763" y="3016251"/>
            <a:ext cx="595312" cy="92075"/>
          </a:xfrm>
          <a:prstGeom prst="rect">
            <a:avLst/>
          </a:prstGeom>
          <a:solidFill>
            <a:srgbClr val="FFC000"/>
          </a:solidFill>
          <a:ln w="9525">
            <a:noFill/>
            <a:miter lim="800000"/>
            <a:headEnd/>
            <a:tailEnd/>
          </a:ln>
          <a:effectLst/>
        </p:spPr>
        <p:txBody>
          <a:bodyPr wrap="none" anchor="ctr"/>
          <a:lstStyle/>
          <a:p>
            <a:endParaRPr lang="en-US" sz="1800"/>
          </a:p>
        </p:txBody>
      </p:sp>
      <p:sp>
        <p:nvSpPr>
          <p:cNvPr id="100" name="Rectangle 71"/>
          <p:cNvSpPr>
            <a:spLocks noChangeArrowheads="1"/>
          </p:cNvSpPr>
          <p:nvPr/>
        </p:nvSpPr>
        <p:spPr bwMode="auto">
          <a:xfrm>
            <a:off x="6278563" y="3016251"/>
            <a:ext cx="685800" cy="92075"/>
          </a:xfrm>
          <a:prstGeom prst="rect">
            <a:avLst/>
          </a:prstGeom>
          <a:solidFill>
            <a:srgbClr val="FFC000"/>
          </a:solidFill>
          <a:ln w="9525">
            <a:noFill/>
            <a:miter lim="800000"/>
            <a:headEnd/>
            <a:tailEnd/>
          </a:ln>
          <a:effectLst/>
        </p:spPr>
        <p:txBody>
          <a:bodyPr wrap="none" anchor="ctr"/>
          <a:lstStyle/>
          <a:p>
            <a:endParaRPr lang="en-US" sz="1800"/>
          </a:p>
        </p:txBody>
      </p:sp>
      <p:sp>
        <p:nvSpPr>
          <p:cNvPr id="101" name="Rectangle 72"/>
          <p:cNvSpPr>
            <a:spLocks noChangeArrowheads="1"/>
          </p:cNvSpPr>
          <p:nvPr/>
        </p:nvSpPr>
        <p:spPr bwMode="auto">
          <a:xfrm rot="16200000" flipV="1">
            <a:off x="5867401" y="2697164"/>
            <a:ext cx="549275" cy="92075"/>
          </a:xfrm>
          <a:prstGeom prst="rect">
            <a:avLst/>
          </a:prstGeom>
          <a:solidFill>
            <a:srgbClr val="FFC000"/>
          </a:solidFill>
          <a:ln w="9525">
            <a:noFill/>
            <a:miter lim="800000"/>
            <a:headEnd/>
            <a:tailEnd/>
          </a:ln>
          <a:effectLst/>
        </p:spPr>
        <p:txBody>
          <a:bodyPr wrap="none" anchor="ctr"/>
          <a:lstStyle/>
          <a:p>
            <a:endParaRPr lang="en-US" sz="1800"/>
          </a:p>
        </p:txBody>
      </p:sp>
      <p:sp>
        <p:nvSpPr>
          <p:cNvPr id="102" name="Rectangle 73"/>
          <p:cNvSpPr>
            <a:spLocks noChangeArrowheads="1"/>
          </p:cNvSpPr>
          <p:nvPr/>
        </p:nvSpPr>
        <p:spPr bwMode="auto">
          <a:xfrm rot="16200000" flipV="1">
            <a:off x="6049964" y="2697164"/>
            <a:ext cx="549275" cy="92075"/>
          </a:xfrm>
          <a:prstGeom prst="rect">
            <a:avLst/>
          </a:prstGeom>
          <a:solidFill>
            <a:srgbClr val="FFC000"/>
          </a:solidFill>
          <a:ln w="9525">
            <a:noFill/>
            <a:miter lim="800000"/>
            <a:headEnd/>
            <a:tailEnd/>
          </a:ln>
          <a:effectLst/>
        </p:spPr>
        <p:txBody>
          <a:bodyPr wrap="none" anchor="ctr"/>
          <a:lstStyle/>
          <a:p>
            <a:endParaRPr lang="en-US" sz="1800"/>
          </a:p>
        </p:txBody>
      </p:sp>
      <p:sp>
        <p:nvSpPr>
          <p:cNvPr id="1159242" name="Oval 74"/>
          <p:cNvSpPr>
            <a:spLocks noChangeAspect="1" noChangeArrowheads="1"/>
          </p:cNvSpPr>
          <p:nvPr/>
        </p:nvSpPr>
        <p:spPr bwMode="auto">
          <a:xfrm>
            <a:off x="5775325" y="1600200"/>
            <a:ext cx="914400" cy="914400"/>
          </a:xfrm>
          <a:prstGeom prst="ellipse">
            <a:avLst/>
          </a:prstGeom>
          <a:solidFill>
            <a:schemeClr val="bg1"/>
          </a:solidFill>
          <a:ln w="38100">
            <a:solidFill>
              <a:schemeClr val="tx1"/>
            </a:solidFill>
            <a:round/>
            <a:headEnd/>
            <a:tailEnd/>
          </a:ln>
          <a:effectLst/>
        </p:spPr>
        <p:txBody>
          <a:bodyPr wrap="none" anchor="ctr"/>
          <a:lstStyle/>
          <a:p>
            <a:pPr algn="ctr"/>
            <a:endParaRPr lang="en-US" sz="4000" b="1">
              <a:latin typeface="Arial" charset="0"/>
            </a:endParaRPr>
          </a:p>
        </p:txBody>
      </p:sp>
      <p:sp>
        <p:nvSpPr>
          <p:cNvPr id="1159245" name="AutoShape 77"/>
          <p:cNvSpPr>
            <a:spLocks noChangeArrowheads="1"/>
          </p:cNvSpPr>
          <p:nvPr/>
        </p:nvSpPr>
        <p:spPr bwMode="auto">
          <a:xfrm rot="7308539">
            <a:off x="6188870" y="1691482"/>
            <a:ext cx="90487" cy="730250"/>
          </a:xfrm>
          <a:prstGeom prst="triangle">
            <a:avLst>
              <a:gd name="adj" fmla="val 50000"/>
            </a:avLst>
          </a:prstGeom>
          <a:solidFill>
            <a:srgbClr val="FF0000"/>
          </a:solidFill>
          <a:ln w="9525">
            <a:solidFill>
              <a:schemeClr val="tx1"/>
            </a:solidFill>
            <a:miter lim="800000"/>
            <a:headEnd/>
            <a:tailEnd/>
          </a:ln>
          <a:effectLst/>
        </p:spPr>
        <p:txBody>
          <a:bodyPr wrap="none" anchor="ctr"/>
          <a:lstStyle/>
          <a:p>
            <a:endParaRPr lang="en-US" sz="1800"/>
          </a:p>
        </p:txBody>
      </p:sp>
      <p:sp>
        <p:nvSpPr>
          <p:cNvPr id="1159246" name="Oval 78"/>
          <p:cNvSpPr>
            <a:spLocks noChangeAspect="1" noChangeArrowheads="1"/>
          </p:cNvSpPr>
          <p:nvPr/>
        </p:nvSpPr>
        <p:spPr bwMode="auto">
          <a:xfrm>
            <a:off x="6188076" y="2011364"/>
            <a:ext cx="92075" cy="92075"/>
          </a:xfrm>
          <a:prstGeom prst="ellipse">
            <a:avLst/>
          </a:prstGeom>
          <a:solidFill>
            <a:schemeClr val="tx1"/>
          </a:solidFill>
          <a:ln w="9525">
            <a:solidFill>
              <a:schemeClr val="tx1"/>
            </a:solidFill>
            <a:round/>
            <a:headEnd/>
            <a:tailEnd/>
          </a:ln>
          <a:effectLst/>
        </p:spPr>
        <p:txBody>
          <a:bodyPr wrap="none" anchor="ctr"/>
          <a:lstStyle/>
          <a:p>
            <a:endParaRPr lang="en-US" sz="1800"/>
          </a:p>
        </p:txBody>
      </p:sp>
      <p:sp>
        <p:nvSpPr>
          <p:cNvPr id="82" name="Text Box 168"/>
          <p:cNvSpPr txBox="1">
            <a:spLocks noChangeArrowheads="1"/>
          </p:cNvSpPr>
          <p:nvPr/>
        </p:nvSpPr>
        <p:spPr bwMode="auto">
          <a:xfrm>
            <a:off x="6096001" y="4592638"/>
            <a:ext cx="4138613" cy="1754326"/>
          </a:xfrm>
          <a:prstGeom prst="rect">
            <a:avLst/>
          </a:prstGeom>
          <a:noFill/>
          <a:ln w="38100" algn="ctr">
            <a:noFill/>
            <a:miter lim="800000"/>
            <a:headEnd/>
            <a:tailEnd/>
          </a:ln>
          <a:effectLst/>
        </p:spPr>
        <p:txBody>
          <a:bodyPr wrap="square">
            <a:spAutoFit/>
          </a:bodyPr>
          <a:lstStyle/>
          <a:p>
            <a:pPr algn="ctr">
              <a:spcBef>
                <a:spcPct val="50000"/>
              </a:spcBef>
            </a:pPr>
            <a:r>
              <a:rPr lang="en-US" sz="1800" dirty="0">
                <a:latin typeface="Arial" charset="0"/>
              </a:rPr>
              <a:t>As the flapper closes, the flow and pressure drop due to flow through the restrictor tee orifice is reduced.  As a result, the pressure down stream of the orifice builds and the actuator extends</a:t>
            </a:r>
          </a:p>
        </p:txBody>
      </p:sp>
      <p:sp>
        <p:nvSpPr>
          <p:cNvPr id="6" name="Footer Placeholder 5">
            <a:extLst>
              <a:ext uri="{FF2B5EF4-FFF2-40B4-BE49-F238E27FC236}">
                <a16:creationId xmlns:a16="http://schemas.microsoft.com/office/drawing/2014/main" id="{AE7E7912-1034-46E4-ADEB-1A3BDB461533}"/>
              </a:ext>
            </a:extLst>
          </p:cNvPr>
          <p:cNvSpPr>
            <a:spLocks noGrp="1"/>
          </p:cNvSpPr>
          <p:nvPr>
            <p:ph type="ftr" sz="quarter" idx="10"/>
          </p:nvPr>
        </p:nvSpPr>
        <p:spPr/>
        <p:txBody>
          <a:bodyPr/>
          <a:lstStyle/>
          <a:p>
            <a:r>
              <a:rPr lang="en-US"/>
              <a:t>BCxA Virtual Conference – 2020</a:t>
            </a:r>
            <a:endParaRPr lang="en-US" dirty="0"/>
          </a:p>
        </p:txBody>
      </p:sp>
      <p:sp>
        <p:nvSpPr>
          <p:cNvPr id="7" name="Slide Number Placeholder 6">
            <a:extLst>
              <a:ext uri="{FF2B5EF4-FFF2-40B4-BE49-F238E27FC236}">
                <a16:creationId xmlns:a16="http://schemas.microsoft.com/office/drawing/2014/main" id="{8D85EA30-CF92-40EE-A54D-B909DA26A53E}"/>
              </a:ext>
            </a:extLst>
          </p:cNvPr>
          <p:cNvSpPr>
            <a:spLocks noGrp="1"/>
          </p:cNvSpPr>
          <p:nvPr>
            <p:ph type="sldNum" sz="quarter" idx="11"/>
          </p:nvPr>
        </p:nvSpPr>
        <p:spPr/>
        <p:txBody>
          <a:bodyPr/>
          <a:lstStyle/>
          <a:p>
            <a:fld id="{C19F7196-CE8E-4E18-AED9-5A11B5558B46}" type="slidenum">
              <a:rPr lang="en-US" smtClean="0"/>
              <a:t>43</a:t>
            </a:fld>
            <a:endParaRPr lang="en-US"/>
          </a:p>
        </p:txBody>
      </p:sp>
    </p:spTree>
    <p:extLst>
      <p:ext uri="{BB962C8B-B14F-4D97-AF65-F5344CB8AC3E}">
        <p14:creationId xmlns:p14="http://schemas.microsoft.com/office/powerpoint/2010/main" val="292375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0210" name="Rectangle 18"/>
          <p:cNvSpPr>
            <a:spLocks noGrp="1" noChangeArrowheads="1"/>
          </p:cNvSpPr>
          <p:nvPr>
            <p:ph type="title"/>
          </p:nvPr>
        </p:nvSpPr>
        <p:spPr/>
        <p:txBody>
          <a:bodyPr/>
          <a:lstStyle/>
          <a:p>
            <a:r>
              <a:rPr lang="en-US" dirty="0"/>
              <a:t>A Typical One Pipe Pneumatic Control System</a:t>
            </a:r>
          </a:p>
        </p:txBody>
      </p:sp>
      <p:sp>
        <p:nvSpPr>
          <p:cNvPr id="1160194" name="Rectangle 2"/>
          <p:cNvSpPr>
            <a:spLocks noChangeArrowheads="1"/>
          </p:cNvSpPr>
          <p:nvPr/>
        </p:nvSpPr>
        <p:spPr bwMode="auto">
          <a:xfrm>
            <a:off x="3946526" y="3063876"/>
            <a:ext cx="92075" cy="365125"/>
          </a:xfrm>
          <a:prstGeom prst="rect">
            <a:avLst/>
          </a:prstGeom>
          <a:gradFill rotWithShape="1">
            <a:gsLst>
              <a:gs pos="0">
                <a:srgbClr val="0000FF"/>
              </a:gs>
              <a:gs pos="100000">
                <a:srgbClr val="0000FF">
                  <a:gamma/>
                  <a:shade val="60784"/>
                  <a:invGamma/>
                  <a:alpha val="50000"/>
                </a:srgbClr>
              </a:gs>
            </a:gsLst>
            <a:lin ang="0" scaled="1"/>
          </a:gradFill>
          <a:ln w="38100" algn="ctr">
            <a:noFill/>
            <a:miter lim="800000"/>
            <a:headEnd/>
            <a:tailEnd/>
          </a:ln>
          <a:effectLst/>
        </p:spPr>
        <p:txBody>
          <a:bodyPr wrap="none" anchor="ctr"/>
          <a:lstStyle/>
          <a:p>
            <a:endParaRPr lang="en-US" sz="1800"/>
          </a:p>
        </p:txBody>
      </p:sp>
      <p:sp>
        <p:nvSpPr>
          <p:cNvPr id="1160195" name="Rectangle 3"/>
          <p:cNvSpPr>
            <a:spLocks noChangeArrowheads="1"/>
          </p:cNvSpPr>
          <p:nvPr/>
        </p:nvSpPr>
        <p:spPr bwMode="auto">
          <a:xfrm>
            <a:off x="3717926" y="4708525"/>
            <a:ext cx="1279525" cy="1555750"/>
          </a:xfrm>
          <a:prstGeom prst="rect">
            <a:avLst/>
          </a:prstGeom>
          <a:solidFill>
            <a:srgbClr val="C0C0C0"/>
          </a:solidFill>
          <a:ln w="9525">
            <a:solidFill>
              <a:schemeClr val="tx1"/>
            </a:solidFill>
            <a:miter lim="800000"/>
            <a:headEnd/>
            <a:tailEnd/>
          </a:ln>
          <a:effectLst/>
        </p:spPr>
        <p:txBody>
          <a:bodyPr wrap="none" anchor="ctr"/>
          <a:lstStyle/>
          <a:p>
            <a:endParaRPr lang="en-US" sz="1800"/>
          </a:p>
        </p:txBody>
      </p:sp>
      <p:grpSp>
        <p:nvGrpSpPr>
          <p:cNvPr id="2" name="Group 4"/>
          <p:cNvGrpSpPr>
            <a:grpSpLocks/>
          </p:cNvGrpSpPr>
          <p:nvPr/>
        </p:nvGrpSpPr>
        <p:grpSpPr bwMode="auto">
          <a:xfrm>
            <a:off x="4175126" y="4664075"/>
            <a:ext cx="365125" cy="730250"/>
            <a:chOff x="1670" y="2938"/>
            <a:chExt cx="230" cy="460"/>
          </a:xfrm>
        </p:grpSpPr>
        <p:sp>
          <p:nvSpPr>
            <p:cNvPr id="1160197" name="AutoShape 5"/>
            <p:cNvSpPr>
              <a:spLocks noChangeArrowheads="1"/>
            </p:cNvSpPr>
            <p:nvPr/>
          </p:nvSpPr>
          <p:spPr bwMode="auto">
            <a:xfrm>
              <a:off x="1670" y="3305"/>
              <a:ext cx="230" cy="93"/>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chemeClr val="bg1"/>
            </a:solidFill>
            <a:ln w="38100" algn="ctr">
              <a:noFill/>
              <a:miter lim="800000"/>
              <a:headEnd/>
              <a:tailEnd/>
            </a:ln>
            <a:effectLst/>
          </p:spPr>
          <p:txBody>
            <a:bodyPr wrap="none" anchor="ctr"/>
            <a:lstStyle/>
            <a:p>
              <a:endParaRPr lang="en-US" sz="1800"/>
            </a:p>
          </p:txBody>
        </p:sp>
        <p:sp>
          <p:nvSpPr>
            <p:cNvPr id="1160198" name="Rectangle 6"/>
            <p:cNvSpPr>
              <a:spLocks noChangeArrowheads="1"/>
            </p:cNvSpPr>
            <p:nvPr/>
          </p:nvSpPr>
          <p:spPr bwMode="auto">
            <a:xfrm rot="-5400000">
              <a:off x="1598" y="3010"/>
              <a:ext cx="374" cy="230"/>
            </a:xfrm>
            <a:prstGeom prst="rect">
              <a:avLst/>
            </a:prstGeom>
            <a:solidFill>
              <a:schemeClr val="bg1"/>
            </a:solidFill>
            <a:ln w="38100" algn="ctr">
              <a:noFill/>
              <a:miter lim="800000"/>
              <a:headEnd/>
              <a:tailEnd/>
            </a:ln>
            <a:effectLst/>
          </p:spPr>
          <p:txBody>
            <a:bodyPr wrap="none" anchor="ctr"/>
            <a:lstStyle/>
            <a:p>
              <a:endParaRPr lang="en-US" sz="1800"/>
            </a:p>
          </p:txBody>
        </p:sp>
      </p:grpSp>
      <p:sp>
        <p:nvSpPr>
          <p:cNvPr id="1160200" name="Line 8"/>
          <p:cNvSpPr>
            <a:spLocks noChangeShapeType="1"/>
          </p:cNvSpPr>
          <p:nvPr/>
        </p:nvSpPr>
        <p:spPr bwMode="auto">
          <a:xfrm flipV="1">
            <a:off x="8747125" y="2651125"/>
            <a:ext cx="0" cy="1189038"/>
          </a:xfrm>
          <a:prstGeom prst="line">
            <a:avLst/>
          </a:prstGeom>
          <a:noFill/>
          <a:ln w="38100">
            <a:solidFill>
              <a:srgbClr val="808080"/>
            </a:solidFill>
            <a:round/>
            <a:headEnd/>
            <a:tailEnd/>
          </a:ln>
          <a:effectLst/>
        </p:spPr>
        <p:txBody>
          <a:bodyPr anchor="ctr"/>
          <a:lstStyle/>
          <a:p>
            <a:endParaRPr lang="en-US" sz="1800"/>
          </a:p>
        </p:txBody>
      </p:sp>
      <p:sp>
        <p:nvSpPr>
          <p:cNvPr id="1160201" name="Line 9"/>
          <p:cNvSpPr>
            <a:spLocks noChangeShapeType="1"/>
          </p:cNvSpPr>
          <p:nvPr/>
        </p:nvSpPr>
        <p:spPr bwMode="auto">
          <a:xfrm flipV="1">
            <a:off x="8839200" y="2651125"/>
            <a:ext cx="44450" cy="1189038"/>
          </a:xfrm>
          <a:prstGeom prst="line">
            <a:avLst/>
          </a:prstGeom>
          <a:noFill/>
          <a:ln w="38100">
            <a:solidFill>
              <a:srgbClr val="808080"/>
            </a:solidFill>
            <a:round/>
            <a:headEnd/>
            <a:tailEnd/>
          </a:ln>
          <a:effectLst/>
        </p:spPr>
        <p:txBody>
          <a:bodyPr anchor="ctr"/>
          <a:lstStyle/>
          <a:p>
            <a:endParaRPr lang="en-US" sz="1800"/>
          </a:p>
        </p:txBody>
      </p:sp>
      <p:sp>
        <p:nvSpPr>
          <p:cNvPr id="1160202" name="Line 10"/>
          <p:cNvSpPr>
            <a:spLocks noChangeShapeType="1"/>
          </p:cNvSpPr>
          <p:nvPr/>
        </p:nvSpPr>
        <p:spPr bwMode="auto">
          <a:xfrm flipV="1">
            <a:off x="8975726" y="2651125"/>
            <a:ext cx="47625" cy="1189038"/>
          </a:xfrm>
          <a:prstGeom prst="line">
            <a:avLst/>
          </a:prstGeom>
          <a:noFill/>
          <a:ln w="38100">
            <a:solidFill>
              <a:srgbClr val="808080"/>
            </a:solidFill>
            <a:round/>
            <a:headEnd/>
            <a:tailEnd/>
          </a:ln>
          <a:effectLst/>
        </p:spPr>
        <p:txBody>
          <a:bodyPr anchor="ctr"/>
          <a:lstStyle/>
          <a:p>
            <a:endParaRPr lang="en-US" sz="1800"/>
          </a:p>
        </p:txBody>
      </p:sp>
      <p:sp>
        <p:nvSpPr>
          <p:cNvPr id="1160203" name="Line 11"/>
          <p:cNvSpPr>
            <a:spLocks noChangeShapeType="1"/>
          </p:cNvSpPr>
          <p:nvPr/>
        </p:nvSpPr>
        <p:spPr bwMode="auto">
          <a:xfrm flipV="1">
            <a:off x="9159875" y="2651125"/>
            <a:ext cx="0" cy="1189038"/>
          </a:xfrm>
          <a:prstGeom prst="line">
            <a:avLst/>
          </a:prstGeom>
          <a:noFill/>
          <a:ln w="38100">
            <a:solidFill>
              <a:srgbClr val="808080"/>
            </a:solidFill>
            <a:round/>
            <a:headEnd/>
            <a:tailEnd/>
          </a:ln>
          <a:effectLst/>
        </p:spPr>
        <p:txBody>
          <a:bodyPr anchor="ctr"/>
          <a:lstStyle/>
          <a:p>
            <a:endParaRPr lang="en-US" sz="1800"/>
          </a:p>
        </p:txBody>
      </p:sp>
      <p:sp>
        <p:nvSpPr>
          <p:cNvPr id="1160204" name="Rectangle 12"/>
          <p:cNvSpPr>
            <a:spLocks noChangeArrowheads="1"/>
          </p:cNvSpPr>
          <p:nvPr/>
        </p:nvSpPr>
        <p:spPr bwMode="auto">
          <a:xfrm>
            <a:off x="7467601" y="2514601"/>
            <a:ext cx="1006475" cy="1463675"/>
          </a:xfrm>
          <a:prstGeom prst="rect">
            <a:avLst/>
          </a:prstGeom>
          <a:solidFill>
            <a:srgbClr val="0000FF">
              <a:alpha val="50000"/>
            </a:srgbClr>
          </a:solidFill>
          <a:ln w="38100" algn="ctr">
            <a:noFill/>
            <a:miter lim="800000"/>
            <a:headEnd/>
            <a:tailEnd/>
          </a:ln>
          <a:effectLst/>
        </p:spPr>
        <p:txBody>
          <a:bodyPr wrap="none" anchor="ctr"/>
          <a:lstStyle/>
          <a:p>
            <a:endParaRPr lang="en-US" sz="1800"/>
          </a:p>
        </p:txBody>
      </p:sp>
      <p:grpSp>
        <p:nvGrpSpPr>
          <p:cNvPr id="3" name="Group 13"/>
          <p:cNvGrpSpPr>
            <a:grpSpLocks/>
          </p:cNvGrpSpPr>
          <p:nvPr/>
        </p:nvGrpSpPr>
        <p:grpSpPr bwMode="auto">
          <a:xfrm>
            <a:off x="4176714" y="3429001"/>
            <a:ext cx="365125" cy="1965325"/>
            <a:chOff x="2045" y="2160"/>
            <a:chExt cx="230" cy="1238"/>
          </a:xfrm>
        </p:grpSpPr>
        <p:sp>
          <p:nvSpPr>
            <p:cNvPr id="1160206" name="AutoShape 14"/>
            <p:cNvSpPr>
              <a:spLocks noChangeArrowheads="1"/>
            </p:cNvSpPr>
            <p:nvPr/>
          </p:nvSpPr>
          <p:spPr bwMode="auto">
            <a:xfrm>
              <a:off x="2045" y="3312"/>
              <a:ext cx="230" cy="86"/>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rgbClr val="0000FF">
                <a:alpha val="50000"/>
              </a:srgbClr>
            </a:solidFill>
            <a:ln w="38100" algn="ctr">
              <a:noFill/>
              <a:miter lim="800000"/>
              <a:headEnd/>
              <a:tailEnd/>
            </a:ln>
            <a:effectLst/>
          </p:spPr>
          <p:txBody>
            <a:bodyPr wrap="none" anchor="ctr"/>
            <a:lstStyle/>
            <a:p>
              <a:endParaRPr lang="en-US" sz="1800"/>
            </a:p>
          </p:txBody>
        </p:sp>
        <p:sp>
          <p:nvSpPr>
            <p:cNvPr id="1160207" name="Rectangle 15"/>
            <p:cNvSpPr>
              <a:spLocks noChangeArrowheads="1"/>
            </p:cNvSpPr>
            <p:nvPr/>
          </p:nvSpPr>
          <p:spPr bwMode="auto">
            <a:xfrm rot="-5400000">
              <a:off x="1584" y="2621"/>
              <a:ext cx="1152" cy="230"/>
            </a:xfrm>
            <a:prstGeom prst="rect">
              <a:avLst/>
            </a:prstGeom>
            <a:solidFill>
              <a:srgbClr val="0000FF">
                <a:alpha val="50000"/>
              </a:srgbClr>
            </a:solidFill>
            <a:ln w="38100" algn="ctr">
              <a:noFill/>
              <a:miter lim="800000"/>
              <a:headEnd/>
              <a:tailEnd/>
            </a:ln>
            <a:effectLst/>
          </p:spPr>
          <p:txBody>
            <a:bodyPr wrap="none" anchor="ctr"/>
            <a:lstStyle/>
            <a:p>
              <a:endParaRPr lang="en-US" sz="1800"/>
            </a:p>
          </p:txBody>
        </p:sp>
      </p:grpSp>
      <p:sp>
        <p:nvSpPr>
          <p:cNvPr id="1160208" name="Rectangle 16"/>
          <p:cNvSpPr>
            <a:spLocks noChangeArrowheads="1"/>
          </p:cNvSpPr>
          <p:nvPr/>
        </p:nvSpPr>
        <p:spPr bwMode="auto">
          <a:xfrm>
            <a:off x="4038600" y="3063876"/>
            <a:ext cx="3429000" cy="365125"/>
          </a:xfrm>
          <a:prstGeom prst="rect">
            <a:avLst/>
          </a:prstGeom>
          <a:solidFill>
            <a:srgbClr val="0000FF">
              <a:alpha val="50000"/>
            </a:srgbClr>
          </a:solidFill>
          <a:ln w="38100" algn="ctr">
            <a:noFill/>
            <a:miter lim="800000"/>
            <a:headEnd/>
            <a:tailEnd/>
          </a:ln>
          <a:effectLst/>
        </p:spPr>
        <p:txBody>
          <a:bodyPr wrap="none" anchor="ctr"/>
          <a:lstStyle/>
          <a:p>
            <a:endParaRPr lang="en-US" sz="1800"/>
          </a:p>
        </p:txBody>
      </p:sp>
      <p:sp>
        <p:nvSpPr>
          <p:cNvPr id="1160209" name="Oval 17"/>
          <p:cNvSpPr>
            <a:spLocks noChangeAspect="1" noChangeArrowheads="1"/>
          </p:cNvSpPr>
          <p:nvPr/>
        </p:nvSpPr>
        <p:spPr bwMode="auto">
          <a:xfrm>
            <a:off x="1844675" y="2789238"/>
            <a:ext cx="914400" cy="914400"/>
          </a:xfrm>
          <a:prstGeom prst="ellipse">
            <a:avLst/>
          </a:prstGeom>
          <a:solidFill>
            <a:srgbClr val="0000FF"/>
          </a:solidFill>
          <a:ln w="38100">
            <a:solidFill>
              <a:schemeClr val="tx1"/>
            </a:solidFill>
            <a:round/>
            <a:headEnd/>
            <a:tailEnd/>
          </a:ln>
          <a:effectLst/>
        </p:spPr>
        <p:txBody>
          <a:bodyPr wrap="none" anchor="ctr"/>
          <a:lstStyle/>
          <a:p>
            <a:pPr algn="ctr"/>
            <a:r>
              <a:rPr lang="en-US" sz="4000" b="1" dirty="0">
                <a:solidFill>
                  <a:schemeClr val="bg1"/>
                </a:solidFill>
                <a:latin typeface="Arial" charset="0"/>
              </a:rPr>
              <a:t>M</a:t>
            </a:r>
          </a:p>
        </p:txBody>
      </p:sp>
      <p:sp>
        <p:nvSpPr>
          <p:cNvPr id="1160211" name="Rectangle 19"/>
          <p:cNvSpPr>
            <a:spLocks noChangeArrowheads="1"/>
          </p:cNvSpPr>
          <p:nvPr/>
        </p:nvSpPr>
        <p:spPr bwMode="auto">
          <a:xfrm>
            <a:off x="2713039" y="3063876"/>
            <a:ext cx="1233487" cy="365125"/>
          </a:xfrm>
          <a:prstGeom prst="rect">
            <a:avLst/>
          </a:prstGeom>
          <a:solidFill>
            <a:srgbClr val="0000FF"/>
          </a:solidFill>
          <a:ln w="38100" algn="ctr">
            <a:noFill/>
            <a:miter lim="800000"/>
            <a:headEnd/>
            <a:tailEnd/>
          </a:ln>
          <a:effectLst/>
        </p:spPr>
        <p:txBody>
          <a:bodyPr wrap="none" anchor="ctr"/>
          <a:lstStyle/>
          <a:p>
            <a:endParaRPr lang="en-US" sz="1800"/>
          </a:p>
        </p:txBody>
      </p:sp>
      <p:grpSp>
        <p:nvGrpSpPr>
          <p:cNvPr id="5" name="Group 28"/>
          <p:cNvGrpSpPr>
            <a:grpSpLocks/>
          </p:cNvGrpSpPr>
          <p:nvPr/>
        </p:nvGrpSpPr>
        <p:grpSpPr bwMode="auto">
          <a:xfrm rot="-5400000">
            <a:off x="3719514" y="3155951"/>
            <a:ext cx="274637" cy="182563"/>
            <a:chOff x="2419" y="2160"/>
            <a:chExt cx="576" cy="384"/>
          </a:xfrm>
        </p:grpSpPr>
        <p:sp>
          <p:nvSpPr>
            <p:cNvPr id="1160221" name="AutoShape 29"/>
            <p:cNvSpPr>
              <a:spLocks noChangeArrowheads="1"/>
            </p:cNvSpPr>
            <p:nvPr/>
          </p:nvSpPr>
          <p:spPr bwMode="auto">
            <a:xfrm>
              <a:off x="2419" y="2160"/>
              <a:ext cx="576" cy="384"/>
            </a:xfrm>
            <a:prstGeom prst="cloudCallout">
              <a:avLst>
                <a:gd name="adj1" fmla="val 2083"/>
                <a:gd name="adj2" fmla="val -2083"/>
              </a:avLst>
            </a:prstGeom>
            <a:solidFill>
              <a:schemeClr val="bg1"/>
            </a:solidFill>
            <a:ln w="9525">
              <a:solidFill>
                <a:schemeClr val="tx1"/>
              </a:solidFill>
              <a:round/>
              <a:headEnd/>
              <a:tailEnd/>
            </a:ln>
            <a:effectLst/>
          </p:spPr>
          <p:txBody>
            <a:bodyPr vert="eaVert" anchor="ctr"/>
            <a:lstStyle/>
            <a:p>
              <a:pPr algn="ctr"/>
              <a:endParaRPr lang="en-US" sz="1800"/>
            </a:p>
          </p:txBody>
        </p:sp>
        <p:sp>
          <p:nvSpPr>
            <p:cNvPr id="1160222" name="Rectangle 30"/>
            <p:cNvSpPr>
              <a:spLocks noChangeArrowheads="1"/>
            </p:cNvSpPr>
            <p:nvPr/>
          </p:nvSpPr>
          <p:spPr bwMode="auto">
            <a:xfrm>
              <a:off x="2678" y="2275"/>
              <a:ext cx="144" cy="115"/>
            </a:xfrm>
            <a:prstGeom prst="rect">
              <a:avLst/>
            </a:prstGeom>
            <a:solidFill>
              <a:schemeClr val="bg1"/>
            </a:solidFill>
            <a:ln w="9525">
              <a:noFill/>
              <a:miter lim="800000"/>
              <a:headEnd/>
              <a:tailEnd/>
            </a:ln>
            <a:effectLst/>
          </p:spPr>
          <p:txBody>
            <a:bodyPr wrap="none" anchor="ctr"/>
            <a:lstStyle/>
            <a:p>
              <a:endParaRPr lang="en-US" sz="1800"/>
            </a:p>
          </p:txBody>
        </p:sp>
        <p:sp>
          <p:nvSpPr>
            <p:cNvPr id="1160223" name="Rectangle 31"/>
            <p:cNvSpPr>
              <a:spLocks noChangeArrowheads="1"/>
            </p:cNvSpPr>
            <p:nvPr/>
          </p:nvSpPr>
          <p:spPr bwMode="auto">
            <a:xfrm>
              <a:off x="2765" y="2218"/>
              <a:ext cx="144" cy="115"/>
            </a:xfrm>
            <a:prstGeom prst="rect">
              <a:avLst/>
            </a:prstGeom>
            <a:solidFill>
              <a:schemeClr val="bg1"/>
            </a:solidFill>
            <a:ln w="9525">
              <a:noFill/>
              <a:miter lim="800000"/>
              <a:headEnd/>
              <a:tailEnd/>
            </a:ln>
            <a:effectLst/>
          </p:spPr>
          <p:txBody>
            <a:bodyPr wrap="none" anchor="ctr"/>
            <a:lstStyle/>
            <a:p>
              <a:endParaRPr lang="en-US" sz="1800"/>
            </a:p>
          </p:txBody>
        </p:sp>
      </p:grpSp>
      <p:sp>
        <p:nvSpPr>
          <p:cNvPr id="1160224" name="Line 32"/>
          <p:cNvSpPr>
            <a:spLocks noChangeShapeType="1"/>
          </p:cNvSpPr>
          <p:nvPr/>
        </p:nvSpPr>
        <p:spPr bwMode="auto">
          <a:xfrm>
            <a:off x="2713039" y="3429000"/>
            <a:ext cx="960437" cy="0"/>
          </a:xfrm>
          <a:prstGeom prst="line">
            <a:avLst/>
          </a:prstGeom>
          <a:noFill/>
          <a:ln w="38100">
            <a:solidFill>
              <a:schemeClr val="tx1"/>
            </a:solidFill>
            <a:round/>
            <a:headEnd/>
            <a:tailEnd/>
          </a:ln>
          <a:effectLst/>
        </p:spPr>
        <p:txBody>
          <a:bodyPr anchor="ctr"/>
          <a:lstStyle/>
          <a:p>
            <a:endParaRPr lang="en-US" sz="1800"/>
          </a:p>
        </p:txBody>
      </p:sp>
      <p:sp>
        <p:nvSpPr>
          <p:cNvPr id="1160225" name="Line 33"/>
          <p:cNvSpPr>
            <a:spLocks noChangeShapeType="1"/>
          </p:cNvSpPr>
          <p:nvPr/>
        </p:nvSpPr>
        <p:spPr bwMode="auto">
          <a:xfrm>
            <a:off x="2713039" y="3063875"/>
            <a:ext cx="960437" cy="0"/>
          </a:xfrm>
          <a:prstGeom prst="line">
            <a:avLst/>
          </a:prstGeom>
          <a:noFill/>
          <a:ln w="38100">
            <a:solidFill>
              <a:schemeClr val="tx1"/>
            </a:solidFill>
            <a:round/>
            <a:headEnd/>
            <a:tailEnd/>
          </a:ln>
          <a:effectLst/>
        </p:spPr>
        <p:txBody>
          <a:bodyPr anchor="ctr"/>
          <a:lstStyle/>
          <a:p>
            <a:endParaRPr lang="en-US" sz="1800"/>
          </a:p>
        </p:txBody>
      </p:sp>
      <p:sp>
        <p:nvSpPr>
          <p:cNvPr id="1160232" name="Line 40"/>
          <p:cNvSpPr>
            <a:spLocks noChangeShapeType="1"/>
          </p:cNvSpPr>
          <p:nvPr/>
        </p:nvSpPr>
        <p:spPr bwMode="auto">
          <a:xfrm>
            <a:off x="4176713" y="4022725"/>
            <a:ext cx="0" cy="685800"/>
          </a:xfrm>
          <a:prstGeom prst="line">
            <a:avLst/>
          </a:prstGeom>
          <a:noFill/>
          <a:ln w="38100">
            <a:solidFill>
              <a:schemeClr val="tx1"/>
            </a:solidFill>
            <a:round/>
            <a:headEnd/>
            <a:tailEnd/>
          </a:ln>
          <a:effectLst/>
        </p:spPr>
        <p:txBody>
          <a:bodyPr anchor="ctr"/>
          <a:lstStyle/>
          <a:p>
            <a:endParaRPr lang="en-US" sz="1800"/>
          </a:p>
        </p:txBody>
      </p:sp>
      <p:sp>
        <p:nvSpPr>
          <p:cNvPr id="1160233" name="Line 41"/>
          <p:cNvSpPr>
            <a:spLocks noChangeShapeType="1"/>
          </p:cNvSpPr>
          <p:nvPr/>
        </p:nvSpPr>
        <p:spPr bwMode="auto">
          <a:xfrm>
            <a:off x="4541838" y="4022725"/>
            <a:ext cx="0" cy="685800"/>
          </a:xfrm>
          <a:prstGeom prst="line">
            <a:avLst/>
          </a:prstGeom>
          <a:noFill/>
          <a:ln w="38100">
            <a:solidFill>
              <a:schemeClr val="tx1"/>
            </a:solidFill>
            <a:round/>
            <a:headEnd/>
            <a:tailEnd/>
          </a:ln>
          <a:effectLst/>
        </p:spPr>
        <p:txBody>
          <a:bodyPr anchor="ctr"/>
          <a:lstStyle/>
          <a:p>
            <a:endParaRPr lang="en-US" sz="1800"/>
          </a:p>
        </p:txBody>
      </p:sp>
      <p:sp>
        <p:nvSpPr>
          <p:cNvPr id="1160234" name="Line 42"/>
          <p:cNvSpPr>
            <a:spLocks noChangeShapeType="1"/>
          </p:cNvSpPr>
          <p:nvPr/>
        </p:nvSpPr>
        <p:spPr bwMode="auto">
          <a:xfrm rot="743229" flipH="1">
            <a:off x="3946525" y="5578475"/>
            <a:ext cx="730250" cy="1588"/>
          </a:xfrm>
          <a:prstGeom prst="line">
            <a:avLst/>
          </a:prstGeom>
          <a:noFill/>
          <a:ln w="38100">
            <a:solidFill>
              <a:schemeClr val="tx1"/>
            </a:solidFill>
            <a:round/>
            <a:headEnd/>
            <a:tailEnd/>
          </a:ln>
          <a:effectLst/>
        </p:spPr>
        <p:txBody>
          <a:bodyPr anchor="ctr"/>
          <a:lstStyle/>
          <a:p>
            <a:endParaRPr lang="en-US" sz="1800"/>
          </a:p>
        </p:txBody>
      </p:sp>
      <p:sp>
        <p:nvSpPr>
          <p:cNvPr id="1160235" name="Oval 43"/>
          <p:cNvSpPr>
            <a:spLocks noChangeAspect="1" noChangeArrowheads="1"/>
          </p:cNvSpPr>
          <p:nvPr/>
        </p:nvSpPr>
        <p:spPr bwMode="auto">
          <a:xfrm>
            <a:off x="3948114" y="5440364"/>
            <a:ext cx="90487" cy="90487"/>
          </a:xfrm>
          <a:prstGeom prst="ellipse">
            <a:avLst/>
          </a:prstGeom>
          <a:solidFill>
            <a:schemeClr val="tx1"/>
          </a:solidFill>
          <a:ln w="9525">
            <a:solidFill>
              <a:schemeClr val="tx1"/>
            </a:solidFill>
            <a:round/>
            <a:headEnd/>
            <a:tailEnd/>
          </a:ln>
          <a:effectLst/>
        </p:spPr>
        <p:txBody>
          <a:bodyPr wrap="none" anchor="ctr"/>
          <a:lstStyle/>
          <a:p>
            <a:endParaRPr lang="en-US" sz="1800"/>
          </a:p>
        </p:txBody>
      </p:sp>
      <p:grpSp>
        <p:nvGrpSpPr>
          <p:cNvPr id="8" name="Group 44"/>
          <p:cNvGrpSpPr>
            <a:grpSpLocks/>
          </p:cNvGrpSpPr>
          <p:nvPr/>
        </p:nvGrpSpPr>
        <p:grpSpPr bwMode="auto">
          <a:xfrm>
            <a:off x="7375526" y="2239963"/>
            <a:ext cx="1920875" cy="2012950"/>
            <a:chOff x="3398" y="1411"/>
            <a:chExt cx="1210" cy="1268"/>
          </a:xfrm>
        </p:grpSpPr>
        <p:grpSp>
          <p:nvGrpSpPr>
            <p:cNvPr id="9" name="Group 45"/>
            <p:cNvGrpSpPr>
              <a:grpSpLocks/>
            </p:cNvGrpSpPr>
            <p:nvPr/>
          </p:nvGrpSpPr>
          <p:grpSpPr bwMode="auto">
            <a:xfrm>
              <a:off x="3398" y="1411"/>
              <a:ext cx="1210" cy="548"/>
              <a:chOff x="3398" y="1411"/>
              <a:chExt cx="1210" cy="548"/>
            </a:xfrm>
          </p:grpSpPr>
          <p:sp>
            <p:nvSpPr>
              <p:cNvPr id="1160238" name="Rectangle 46"/>
              <p:cNvSpPr>
                <a:spLocks noChangeArrowheads="1"/>
              </p:cNvSpPr>
              <p:nvPr/>
            </p:nvSpPr>
            <p:spPr bwMode="auto">
              <a:xfrm>
                <a:off x="3427" y="1556"/>
                <a:ext cx="1181" cy="57"/>
              </a:xfrm>
              <a:prstGeom prst="rect">
                <a:avLst/>
              </a:prstGeom>
              <a:solidFill>
                <a:srgbClr val="808080"/>
              </a:solidFill>
              <a:ln w="9525" algn="ctr">
                <a:noFill/>
                <a:miter lim="800000"/>
                <a:headEnd/>
                <a:tailEnd/>
              </a:ln>
              <a:effectLst/>
            </p:spPr>
            <p:txBody>
              <a:bodyPr wrap="none" anchor="ctr"/>
              <a:lstStyle/>
              <a:p>
                <a:endParaRPr lang="en-US" sz="1800"/>
              </a:p>
            </p:txBody>
          </p:sp>
          <p:sp>
            <p:nvSpPr>
              <p:cNvPr id="1160239" name="Rectangle 47"/>
              <p:cNvSpPr>
                <a:spLocks noChangeArrowheads="1"/>
              </p:cNvSpPr>
              <p:nvPr/>
            </p:nvSpPr>
            <p:spPr bwMode="auto">
              <a:xfrm rot="5400000">
                <a:off x="3283" y="1757"/>
                <a:ext cx="345" cy="58"/>
              </a:xfrm>
              <a:prstGeom prst="rect">
                <a:avLst/>
              </a:prstGeom>
              <a:solidFill>
                <a:srgbClr val="808080"/>
              </a:solidFill>
              <a:ln w="9525">
                <a:noFill/>
                <a:miter lim="800000"/>
                <a:headEnd/>
                <a:tailEnd/>
              </a:ln>
              <a:effectLst/>
            </p:spPr>
            <p:txBody>
              <a:bodyPr wrap="none" anchor="ctr"/>
              <a:lstStyle/>
              <a:p>
                <a:endParaRPr lang="en-US" sz="1800"/>
              </a:p>
            </p:txBody>
          </p:sp>
          <p:sp>
            <p:nvSpPr>
              <p:cNvPr id="1160240" name="Rectangle 48"/>
              <p:cNvSpPr>
                <a:spLocks noChangeArrowheads="1"/>
              </p:cNvSpPr>
              <p:nvPr/>
            </p:nvSpPr>
            <p:spPr bwMode="auto">
              <a:xfrm>
                <a:off x="3398" y="1901"/>
                <a:ext cx="30" cy="57"/>
              </a:xfrm>
              <a:prstGeom prst="rect">
                <a:avLst/>
              </a:prstGeom>
              <a:solidFill>
                <a:srgbClr val="808080"/>
              </a:solidFill>
              <a:ln w="9525">
                <a:noFill/>
                <a:miter lim="800000"/>
                <a:headEnd/>
                <a:tailEnd/>
              </a:ln>
              <a:effectLst/>
            </p:spPr>
            <p:txBody>
              <a:bodyPr wrap="none" anchor="ctr"/>
              <a:lstStyle/>
              <a:p>
                <a:endParaRPr lang="en-US" sz="1800"/>
              </a:p>
            </p:txBody>
          </p:sp>
          <p:sp>
            <p:nvSpPr>
              <p:cNvPr id="1160241" name="Rectangle 49"/>
              <p:cNvSpPr>
                <a:spLocks noChangeArrowheads="1"/>
              </p:cNvSpPr>
              <p:nvPr/>
            </p:nvSpPr>
            <p:spPr bwMode="auto">
              <a:xfrm rot="5400000">
                <a:off x="4406" y="1757"/>
                <a:ext cx="346" cy="58"/>
              </a:xfrm>
              <a:prstGeom prst="rect">
                <a:avLst/>
              </a:prstGeom>
              <a:solidFill>
                <a:srgbClr val="808080"/>
              </a:solidFill>
              <a:ln w="9525">
                <a:noFill/>
                <a:miter lim="800000"/>
                <a:headEnd/>
                <a:tailEnd/>
              </a:ln>
              <a:effectLst/>
            </p:spPr>
            <p:txBody>
              <a:bodyPr wrap="none" anchor="ctr"/>
              <a:lstStyle/>
              <a:p>
                <a:endParaRPr lang="en-US" sz="1800"/>
              </a:p>
            </p:txBody>
          </p:sp>
          <p:sp>
            <p:nvSpPr>
              <p:cNvPr id="1160242" name="Rectangle 50"/>
              <p:cNvSpPr>
                <a:spLocks noChangeArrowheads="1"/>
              </p:cNvSpPr>
              <p:nvPr/>
            </p:nvSpPr>
            <p:spPr bwMode="auto">
              <a:xfrm rot="5400000">
                <a:off x="3672" y="1454"/>
                <a:ext cx="144" cy="58"/>
              </a:xfrm>
              <a:prstGeom prst="rect">
                <a:avLst/>
              </a:prstGeom>
              <a:solidFill>
                <a:srgbClr val="808080"/>
              </a:solidFill>
              <a:ln w="9525">
                <a:noFill/>
                <a:miter lim="800000"/>
                <a:headEnd/>
                <a:tailEnd/>
              </a:ln>
              <a:effectLst/>
            </p:spPr>
            <p:txBody>
              <a:bodyPr wrap="none" anchor="ctr"/>
              <a:lstStyle/>
              <a:p>
                <a:endParaRPr lang="en-US" sz="1800"/>
              </a:p>
            </p:txBody>
          </p:sp>
        </p:grpSp>
        <p:grpSp>
          <p:nvGrpSpPr>
            <p:cNvPr id="10" name="Group 51"/>
            <p:cNvGrpSpPr>
              <a:grpSpLocks/>
            </p:cNvGrpSpPr>
            <p:nvPr/>
          </p:nvGrpSpPr>
          <p:grpSpPr bwMode="auto">
            <a:xfrm>
              <a:off x="3398" y="2131"/>
              <a:ext cx="1210" cy="548"/>
              <a:chOff x="3398" y="2131"/>
              <a:chExt cx="1210" cy="548"/>
            </a:xfrm>
          </p:grpSpPr>
          <p:sp>
            <p:nvSpPr>
              <p:cNvPr id="1160244" name="Rectangle 52"/>
              <p:cNvSpPr>
                <a:spLocks noChangeArrowheads="1"/>
              </p:cNvSpPr>
              <p:nvPr/>
            </p:nvSpPr>
            <p:spPr bwMode="auto">
              <a:xfrm flipV="1">
                <a:off x="3427" y="2477"/>
                <a:ext cx="1181" cy="57"/>
              </a:xfrm>
              <a:prstGeom prst="rect">
                <a:avLst/>
              </a:prstGeom>
              <a:solidFill>
                <a:srgbClr val="808080"/>
              </a:solidFill>
              <a:ln w="9525" algn="ctr">
                <a:noFill/>
                <a:miter lim="800000"/>
                <a:headEnd/>
                <a:tailEnd/>
              </a:ln>
              <a:effectLst/>
            </p:spPr>
            <p:txBody>
              <a:bodyPr wrap="none" anchor="ctr"/>
              <a:lstStyle/>
              <a:p>
                <a:endParaRPr lang="en-US" sz="1800"/>
              </a:p>
            </p:txBody>
          </p:sp>
          <p:sp>
            <p:nvSpPr>
              <p:cNvPr id="1160245" name="Rectangle 53"/>
              <p:cNvSpPr>
                <a:spLocks noChangeArrowheads="1"/>
              </p:cNvSpPr>
              <p:nvPr/>
            </p:nvSpPr>
            <p:spPr bwMode="auto">
              <a:xfrm rot="16200000" flipV="1">
                <a:off x="3283" y="2275"/>
                <a:ext cx="346" cy="58"/>
              </a:xfrm>
              <a:prstGeom prst="rect">
                <a:avLst/>
              </a:prstGeom>
              <a:solidFill>
                <a:srgbClr val="808080"/>
              </a:solidFill>
              <a:ln w="9525">
                <a:noFill/>
                <a:miter lim="800000"/>
                <a:headEnd/>
                <a:tailEnd/>
              </a:ln>
              <a:effectLst/>
            </p:spPr>
            <p:txBody>
              <a:bodyPr wrap="none" anchor="ctr"/>
              <a:lstStyle/>
              <a:p>
                <a:endParaRPr lang="en-US" sz="1800"/>
              </a:p>
            </p:txBody>
          </p:sp>
          <p:sp>
            <p:nvSpPr>
              <p:cNvPr id="1160246" name="Rectangle 54"/>
              <p:cNvSpPr>
                <a:spLocks noChangeArrowheads="1"/>
              </p:cNvSpPr>
              <p:nvPr/>
            </p:nvSpPr>
            <p:spPr bwMode="auto">
              <a:xfrm flipV="1">
                <a:off x="3398" y="2132"/>
                <a:ext cx="30" cy="57"/>
              </a:xfrm>
              <a:prstGeom prst="rect">
                <a:avLst/>
              </a:prstGeom>
              <a:solidFill>
                <a:srgbClr val="808080"/>
              </a:solidFill>
              <a:ln w="9525">
                <a:noFill/>
                <a:miter lim="800000"/>
                <a:headEnd/>
                <a:tailEnd/>
              </a:ln>
              <a:effectLst/>
            </p:spPr>
            <p:txBody>
              <a:bodyPr wrap="none" anchor="ctr"/>
              <a:lstStyle/>
              <a:p>
                <a:endParaRPr lang="en-US" sz="1800"/>
              </a:p>
            </p:txBody>
          </p:sp>
          <p:sp>
            <p:nvSpPr>
              <p:cNvPr id="1160247" name="Rectangle 55"/>
              <p:cNvSpPr>
                <a:spLocks noChangeArrowheads="1"/>
              </p:cNvSpPr>
              <p:nvPr/>
            </p:nvSpPr>
            <p:spPr bwMode="auto">
              <a:xfrm rot="16200000" flipV="1">
                <a:off x="4406" y="2275"/>
                <a:ext cx="346" cy="58"/>
              </a:xfrm>
              <a:prstGeom prst="rect">
                <a:avLst/>
              </a:prstGeom>
              <a:solidFill>
                <a:srgbClr val="808080"/>
              </a:solidFill>
              <a:ln w="9525">
                <a:noFill/>
                <a:miter lim="800000"/>
                <a:headEnd/>
                <a:tailEnd/>
              </a:ln>
              <a:effectLst/>
            </p:spPr>
            <p:txBody>
              <a:bodyPr wrap="none" anchor="ctr"/>
              <a:lstStyle/>
              <a:p>
                <a:endParaRPr lang="en-US" sz="1800"/>
              </a:p>
            </p:txBody>
          </p:sp>
          <p:sp>
            <p:nvSpPr>
              <p:cNvPr id="1160248" name="Rectangle 56"/>
              <p:cNvSpPr>
                <a:spLocks noChangeArrowheads="1"/>
              </p:cNvSpPr>
              <p:nvPr/>
            </p:nvSpPr>
            <p:spPr bwMode="auto">
              <a:xfrm rot="16200000" flipV="1">
                <a:off x="3671" y="2578"/>
                <a:ext cx="145" cy="58"/>
              </a:xfrm>
              <a:prstGeom prst="rect">
                <a:avLst/>
              </a:prstGeom>
              <a:solidFill>
                <a:srgbClr val="808080"/>
              </a:solidFill>
              <a:ln w="9525" algn="ctr">
                <a:noFill/>
                <a:miter lim="800000"/>
                <a:headEnd/>
                <a:tailEnd/>
              </a:ln>
              <a:effectLst/>
            </p:spPr>
            <p:txBody>
              <a:bodyPr wrap="none" anchor="ctr"/>
              <a:lstStyle/>
              <a:p>
                <a:endParaRPr lang="en-US" sz="1800"/>
              </a:p>
            </p:txBody>
          </p:sp>
        </p:grpSp>
        <p:sp>
          <p:nvSpPr>
            <p:cNvPr id="1160249" name="Rectangle 57"/>
            <p:cNvSpPr>
              <a:spLocks noChangeArrowheads="1"/>
            </p:cNvSpPr>
            <p:nvPr/>
          </p:nvSpPr>
          <p:spPr bwMode="auto">
            <a:xfrm rot="5400000">
              <a:off x="3730" y="1454"/>
              <a:ext cx="144" cy="58"/>
            </a:xfrm>
            <a:prstGeom prst="rect">
              <a:avLst/>
            </a:prstGeom>
            <a:solidFill>
              <a:srgbClr val="808080"/>
            </a:solidFill>
            <a:ln w="9525">
              <a:noFill/>
              <a:miter lim="800000"/>
              <a:headEnd/>
              <a:tailEnd/>
            </a:ln>
            <a:effectLst/>
          </p:spPr>
          <p:txBody>
            <a:bodyPr wrap="none" anchor="ctr"/>
            <a:lstStyle/>
            <a:p>
              <a:endParaRPr lang="en-US" sz="1800"/>
            </a:p>
          </p:txBody>
        </p:sp>
        <p:sp>
          <p:nvSpPr>
            <p:cNvPr id="1160250" name="Rectangle 58"/>
            <p:cNvSpPr>
              <a:spLocks noChangeArrowheads="1"/>
            </p:cNvSpPr>
            <p:nvPr/>
          </p:nvSpPr>
          <p:spPr bwMode="auto">
            <a:xfrm rot="16200000" flipV="1">
              <a:off x="3729" y="2578"/>
              <a:ext cx="145" cy="58"/>
            </a:xfrm>
            <a:prstGeom prst="rect">
              <a:avLst/>
            </a:prstGeom>
            <a:solidFill>
              <a:srgbClr val="808080"/>
            </a:solidFill>
            <a:ln w="9525" algn="ctr">
              <a:noFill/>
              <a:miter lim="800000"/>
              <a:headEnd/>
              <a:tailEnd/>
            </a:ln>
            <a:effectLst/>
          </p:spPr>
          <p:txBody>
            <a:bodyPr wrap="none" anchor="ctr"/>
            <a:lstStyle/>
            <a:p>
              <a:endParaRPr lang="en-US" sz="1800"/>
            </a:p>
          </p:txBody>
        </p:sp>
      </p:grpSp>
      <p:grpSp>
        <p:nvGrpSpPr>
          <p:cNvPr id="11" name="Group 59"/>
          <p:cNvGrpSpPr>
            <a:grpSpLocks/>
          </p:cNvGrpSpPr>
          <p:nvPr/>
        </p:nvGrpSpPr>
        <p:grpSpPr bwMode="auto">
          <a:xfrm>
            <a:off x="8518525" y="2606676"/>
            <a:ext cx="1828800" cy="1279525"/>
            <a:chOff x="4032" y="1642"/>
            <a:chExt cx="1152" cy="806"/>
          </a:xfrm>
        </p:grpSpPr>
        <p:sp>
          <p:nvSpPr>
            <p:cNvPr id="1160252" name="Rectangle 60"/>
            <p:cNvSpPr>
              <a:spLocks noChangeArrowheads="1"/>
            </p:cNvSpPr>
            <p:nvPr/>
          </p:nvSpPr>
          <p:spPr bwMode="auto">
            <a:xfrm>
              <a:off x="4147" y="1987"/>
              <a:ext cx="1037" cy="116"/>
            </a:xfrm>
            <a:prstGeom prst="rect">
              <a:avLst/>
            </a:prstGeom>
            <a:solidFill>
              <a:srgbClr val="000000"/>
            </a:solidFill>
            <a:ln w="9525">
              <a:noFill/>
              <a:miter lim="800000"/>
              <a:headEnd/>
              <a:tailEnd/>
            </a:ln>
            <a:effectLst/>
          </p:spPr>
          <p:txBody>
            <a:bodyPr wrap="none" anchor="ctr"/>
            <a:lstStyle/>
            <a:p>
              <a:endParaRPr lang="en-US" sz="1800"/>
            </a:p>
          </p:txBody>
        </p:sp>
        <p:sp>
          <p:nvSpPr>
            <p:cNvPr id="1160253" name="Rectangle 61"/>
            <p:cNvSpPr>
              <a:spLocks noChangeArrowheads="1"/>
            </p:cNvSpPr>
            <p:nvPr/>
          </p:nvSpPr>
          <p:spPr bwMode="auto">
            <a:xfrm rot="-5400000">
              <a:off x="3687" y="1987"/>
              <a:ext cx="806" cy="116"/>
            </a:xfrm>
            <a:prstGeom prst="rect">
              <a:avLst/>
            </a:prstGeom>
            <a:solidFill>
              <a:srgbClr val="000000"/>
            </a:solidFill>
            <a:ln w="9525">
              <a:noFill/>
              <a:miter lim="800000"/>
              <a:headEnd/>
              <a:tailEnd/>
            </a:ln>
            <a:effectLst/>
          </p:spPr>
          <p:txBody>
            <a:bodyPr wrap="none" anchor="ctr"/>
            <a:lstStyle/>
            <a:p>
              <a:endParaRPr lang="en-US" sz="1800"/>
            </a:p>
          </p:txBody>
        </p:sp>
      </p:grpSp>
      <p:sp>
        <p:nvSpPr>
          <p:cNvPr id="1160254" name="Freeform 62"/>
          <p:cNvSpPr>
            <a:spLocks/>
          </p:cNvSpPr>
          <p:nvPr/>
        </p:nvSpPr>
        <p:spPr bwMode="auto">
          <a:xfrm>
            <a:off x="7962901" y="2239963"/>
            <a:ext cx="512763" cy="2011362"/>
          </a:xfrm>
          <a:custGeom>
            <a:avLst/>
            <a:gdLst/>
            <a:ahLst/>
            <a:cxnLst>
              <a:cxn ang="0">
                <a:pos x="5" y="1267"/>
              </a:cxn>
              <a:cxn ang="0">
                <a:pos x="0" y="1052"/>
              </a:cxn>
              <a:cxn ang="0">
                <a:pos x="318" y="1052"/>
              </a:cxn>
              <a:cxn ang="0">
                <a:pos x="315" y="209"/>
              </a:cxn>
              <a:cxn ang="0">
                <a:pos x="6" y="209"/>
              </a:cxn>
              <a:cxn ang="0">
                <a:pos x="5" y="0"/>
              </a:cxn>
            </a:cxnLst>
            <a:rect l="0" t="0" r="r" b="b"/>
            <a:pathLst>
              <a:path w="323" h="1267">
                <a:moveTo>
                  <a:pt x="5" y="1267"/>
                </a:moveTo>
                <a:cubicBezTo>
                  <a:pt x="4" y="1231"/>
                  <a:pt x="0" y="1127"/>
                  <a:pt x="0" y="1052"/>
                </a:cubicBezTo>
                <a:cubicBezTo>
                  <a:pt x="17" y="1052"/>
                  <a:pt x="294" y="1052"/>
                  <a:pt x="318" y="1052"/>
                </a:cubicBezTo>
                <a:cubicBezTo>
                  <a:pt x="323" y="909"/>
                  <a:pt x="316" y="356"/>
                  <a:pt x="315" y="209"/>
                </a:cubicBezTo>
                <a:cubicBezTo>
                  <a:pt x="303" y="209"/>
                  <a:pt x="26" y="209"/>
                  <a:pt x="6" y="209"/>
                </a:cubicBezTo>
                <a:cubicBezTo>
                  <a:pt x="7" y="176"/>
                  <a:pt x="5" y="44"/>
                  <a:pt x="5" y="0"/>
                </a:cubicBezTo>
              </a:path>
            </a:pathLst>
          </a:custGeom>
          <a:noFill/>
          <a:ln w="19050" cap="flat" cmpd="sng">
            <a:solidFill>
              <a:schemeClr val="tx1"/>
            </a:solidFill>
            <a:prstDash val="solid"/>
            <a:round/>
            <a:headEnd/>
            <a:tailEnd/>
          </a:ln>
          <a:effectLst/>
        </p:spPr>
        <p:txBody>
          <a:bodyPr anchor="ctr"/>
          <a:lstStyle/>
          <a:p>
            <a:endParaRPr lang="en-US" sz="1800"/>
          </a:p>
        </p:txBody>
      </p:sp>
      <p:sp>
        <p:nvSpPr>
          <p:cNvPr id="1160255" name="Line 63"/>
          <p:cNvSpPr>
            <a:spLocks noChangeShapeType="1"/>
          </p:cNvSpPr>
          <p:nvPr/>
        </p:nvSpPr>
        <p:spPr bwMode="auto">
          <a:xfrm>
            <a:off x="8747125" y="2651125"/>
            <a:ext cx="95250" cy="1189038"/>
          </a:xfrm>
          <a:prstGeom prst="line">
            <a:avLst/>
          </a:prstGeom>
          <a:noFill/>
          <a:ln w="38100">
            <a:solidFill>
              <a:srgbClr val="808080"/>
            </a:solidFill>
            <a:round/>
            <a:headEnd/>
            <a:tailEnd/>
          </a:ln>
          <a:effectLst/>
        </p:spPr>
        <p:txBody>
          <a:bodyPr anchor="ctr"/>
          <a:lstStyle/>
          <a:p>
            <a:endParaRPr lang="en-US" sz="1800"/>
          </a:p>
        </p:txBody>
      </p:sp>
      <p:sp>
        <p:nvSpPr>
          <p:cNvPr id="1160256" name="Line 64"/>
          <p:cNvSpPr>
            <a:spLocks noChangeShapeType="1"/>
          </p:cNvSpPr>
          <p:nvPr/>
        </p:nvSpPr>
        <p:spPr bwMode="auto">
          <a:xfrm>
            <a:off x="8885239" y="2651125"/>
            <a:ext cx="92075" cy="1189038"/>
          </a:xfrm>
          <a:prstGeom prst="line">
            <a:avLst/>
          </a:prstGeom>
          <a:noFill/>
          <a:ln w="38100">
            <a:solidFill>
              <a:srgbClr val="808080"/>
            </a:solidFill>
            <a:round/>
            <a:headEnd/>
            <a:tailEnd/>
          </a:ln>
          <a:effectLst/>
        </p:spPr>
        <p:txBody>
          <a:bodyPr anchor="ctr"/>
          <a:lstStyle/>
          <a:p>
            <a:endParaRPr lang="en-US" sz="1800"/>
          </a:p>
        </p:txBody>
      </p:sp>
      <p:sp>
        <p:nvSpPr>
          <p:cNvPr id="1160257" name="Line 65"/>
          <p:cNvSpPr>
            <a:spLocks noChangeShapeType="1"/>
          </p:cNvSpPr>
          <p:nvPr/>
        </p:nvSpPr>
        <p:spPr bwMode="auto">
          <a:xfrm>
            <a:off x="9021763" y="2651125"/>
            <a:ext cx="138112" cy="1189038"/>
          </a:xfrm>
          <a:prstGeom prst="line">
            <a:avLst/>
          </a:prstGeom>
          <a:noFill/>
          <a:ln w="38100">
            <a:solidFill>
              <a:srgbClr val="808080"/>
            </a:solidFill>
            <a:round/>
            <a:headEnd/>
            <a:tailEnd/>
          </a:ln>
          <a:effectLst/>
        </p:spPr>
        <p:txBody>
          <a:bodyPr anchor="ctr"/>
          <a:lstStyle/>
          <a:p>
            <a:endParaRPr lang="en-US" sz="1800"/>
          </a:p>
        </p:txBody>
      </p:sp>
      <p:sp>
        <p:nvSpPr>
          <p:cNvPr id="1160258" name="Line 66"/>
          <p:cNvSpPr>
            <a:spLocks noChangeShapeType="1"/>
          </p:cNvSpPr>
          <p:nvPr/>
        </p:nvSpPr>
        <p:spPr bwMode="auto">
          <a:xfrm>
            <a:off x="5045075" y="3429000"/>
            <a:ext cx="547688" cy="0"/>
          </a:xfrm>
          <a:prstGeom prst="line">
            <a:avLst/>
          </a:prstGeom>
          <a:noFill/>
          <a:ln w="38100">
            <a:solidFill>
              <a:schemeClr val="tx1"/>
            </a:solidFill>
            <a:round/>
            <a:headEnd/>
            <a:tailEnd/>
          </a:ln>
          <a:effectLst/>
        </p:spPr>
        <p:txBody>
          <a:bodyPr anchor="ctr"/>
          <a:lstStyle/>
          <a:p>
            <a:endParaRPr lang="en-US" sz="1800"/>
          </a:p>
        </p:txBody>
      </p:sp>
      <p:sp>
        <p:nvSpPr>
          <p:cNvPr id="1160259" name="Line 67"/>
          <p:cNvSpPr>
            <a:spLocks noChangeShapeType="1"/>
          </p:cNvSpPr>
          <p:nvPr/>
        </p:nvSpPr>
        <p:spPr bwMode="auto">
          <a:xfrm>
            <a:off x="5045075" y="3063875"/>
            <a:ext cx="547688" cy="0"/>
          </a:xfrm>
          <a:prstGeom prst="line">
            <a:avLst/>
          </a:prstGeom>
          <a:noFill/>
          <a:ln w="38100">
            <a:solidFill>
              <a:schemeClr val="tx1"/>
            </a:solidFill>
            <a:round/>
            <a:headEnd/>
            <a:tailEnd/>
          </a:ln>
          <a:effectLst/>
        </p:spPr>
        <p:txBody>
          <a:bodyPr anchor="ctr"/>
          <a:lstStyle/>
          <a:p>
            <a:endParaRPr lang="en-US" sz="1800"/>
          </a:p>
        </p:txBody>
      </p:sp>
      <p:sp>
        <p:nvSpPr>
          <p:cNvPr id="1160260" name="AutoShape 68"/>
          <p:cNvSpPr>
            <a:spLocks noChangeArrowheads="1"/>
          </p:cNvSpPr>
          <p:nvPr/>
        </p:nvSpPr>
        <p:spPr bwMode="auto">
          <a:xfrm rot="4361969">
            <a:off x="4569620" y="5436395"/>
            <a:ext cx="366713" cy="320675"/>
          </a:xfrm>
          <a:prstGeom prst="cloudCallout">
            <a:avLst>
              <a:gd name="adj1" fmla="val -69384"/>
              <a:gd name="adj2" fmla="val 92458"/>
            </a:avLst>
          </a:prstGeom>
          <a:gradFill rotWithShape="1">
            <a:gsLst>
              <a:gs pos="0">
                <a:schemeClr val="bg1"/>
              </a:gs>
              <a:gs pos="100000">
                <a:srgbClr val="3333CC">
                  <a:alpha val="10001"/>
                </a:srgbClr>
              </a:gs>
            </a:gsLst>
            <a:path path="rect">
              <a:fillToRect l="50000" t="50000" r="50000" b="50000"/>
            </a:path>
          </a:gradFill>
          <a:ln w="9525">
            <a:solidFill>
              <a:schemeClr val="bg1"/>
            </a:solidFill>
            <a:round/>
            <a:headEnd/>
            <a:tailEnd/>
          </a:ln>
          <a:effectLst/>
        </p:spPr>
        <p:txBody>
          <a:bodyPr rot="10800000" vert="eaVert" anchor="ctr"/>
          <a:lstStyle/>
          <a:p>
            <a:pPr algn="ctr"/>
            <a:endParaRPr lang="en-US" sz="1800"/>
          </a:p>
        </p:txBody>
      </p:sp>
      <p:sp>
        <p:nvSpPr>
          <p:cNvPr id="1160267" name="Line 75"/>
          <p:cNvSpPr>
            <a:spLocks noChangeShapeType="1"/>
          </p:cNvSpPr>
          <p:nvPr/>
        </p:nvSpPr>
        <p:spPr bwMode="auto">
          <a:xfrm>
            <a:off x="6964363" y="3429000"/>
            <a:ext cx="411162" cy="0"/>
          </a:xfrm>
          <a:prstGeom prst="line">
            <a:avLst/>
          </a:prstGeom>
          <a:noFill/>
          <a:ln w="38100">
            <a:solidFill>
              <a:schemeClr val="tx1"/>
            </a:solidFill>
            <a:round/>
            <a:headEnd/>
            <a:tailEnd/>
          </a:ln>
          <a:effectLst/>
        </p:spPr>
        <p:txBody>
          <a:bodyPr anchor="ctr"/>
          <a:lstStyle/>
          <a:p>
            <a:endParaRPr lang="en-US" sz="1800"/>
          </a:p>
        </p:txBody>
      </p:sp>
      <p:sp>
        <p:nvSpPr>
          <p:cNvPr id="1160268" name="Line 76"/>
          <p:cNvSpPr>
            <a:spLocks noChangeShapeType="1"/>
          </p:cNvSpPr>
          <p:nvPr/>
        </p:nvSpPr>
        <p:spPr bwMode="auto">
          <a:xfrm>
            <a:off x="6964363" y="3063875"/>
            <a:ext cx="411162" cy="0"/>
          </a:xfrm>
          <a:prstGeom prst="line">
            <a:avLst/>
          </a:prstGeom>
          <a:noFill/>
          <a:ln w="38100">
            <a:solidFill>
              <a:schemeClr val="tx1"/>
            </a:solidFill>
            <a:round/>
            <a:headEnd/>
            <a:tailEnd/>
          </a:ln>
          <a:effectLst/>
        </p:spPr>
        <p:txBody>
          <a:bodyPr anchor="ctr"/>
          <a:lstStyle/>
          <a:p>
            <a:endParaRPr lang="en-US" sz="1800"/>
          </a:p>
        </p:txBody>
      </p:sp>
      <p:sp>
        <p:nvSpPr>
          <p:cNvPr id="83" name="Rectangle 7"/>
          <p:cNvSpPr>
            <a:spLocks noChangeArrowheads="1"/>
          </p:cNvSpPr>
          <p:nvPr/>
        </p:nvSpPr>
        <p:spPr bwMode="auto">
          <a:xfrm>
            <a:off x="6142038" y="2514601"/>
            <a:ext cx="182562" cy="549275"/>
          </a:xfrm>
          <a:prstGeom prst="rect">
            <a:avLst/>
          </a:prstGeom>
          <a:solidFill>
            <a:srgbClr val="0000FF">
              <a:alpha val="10001"/>
            </a:srgbClr>
          </a:solidFill>
          <a:ln w="38100" algn="ctr">
            <a:noFill/>
            <a:miter lim="800000"/>
            <a:headEnd/>
            <a:tailEnd/>
          </a:ln>
          <a:effectLst/>
        </p:spPr>
        <p:txBody>
          <a:bodyPr wrap="none" anchor="ctr"/>
          <a:lstStyle/>
          <a:p>
            <a:endParaRPr lang="en-US" sz="1800"/>
          </a:p>
        </p:txBody>
      </p:sp>
      <p:grpSp>
        <p:nvGrpSpPr>
          <p:cNvPr id="84" name="Group 20"/>
          <p:cNvGrpSpPr>
            <a:grpSpLocks/>
          </p:cNvGrpSpPr>
          <p:nvPr/>
        </p:nvGrpSpPr>
        <p:grpSpPr bwMode="auto">
          <a:xfrm>
            <a:off x="3673475" y="3017839"/>
            <a:ext cx="1371600" cy="1006475"/>
            <a:chOff x="1728" y="1440"/>
            <a:chExt cx="864" cy="634"/>
          </a:xfrm>
        </p:grpSpPr>
        <p:sp>
          <p:nvSpPr>
            <p:cNvPr id="85" name="Line 21"/>
            <p:cNvSpPr>
              <a:spLocks noChangeShapeType="1"/>
            </p:cNvSpPr>
            <p:nvPr/>
          </p:nvSpPr>
          <p:spPr bwMode="auto">
            <a:xfrm>
              <a:off x="1930" y="1469"/>
              <a:ext cx="0" cy="86"/>
            </a:xfrm>
            <a:prstGeom prst="line">
              <a:avLst/>
            </a:prstGeom>
            <a:solidFill>
              <a:srgbClr val="FFC000"/>
            </a:solidFill>
            <a:ln w="76200">
              <a:solidFill>
                <a:srgbClr val="FFC000"/>
              </a:solidFill>
              <a:round/>
              <a:headEnd/>
              <a:tailEnd/>
            </a:ln>
            <a:effectLst/>
          </p:spPr>
          <p:txBody>
            <a:bodyPr anchor="ctr"/>
            <a:lstStyle/>
            <a:p>
              <a:endParaRPr lang="en-US" sz="1800"/>
            </a:p>
          </p:txBody>
        </p:sp>
        <p:sp>
          <p:nvSpPr>
            <p:cNvPr id="86" name="Line 22"/>
            <p:cNvSpPr>
              <a:spLocks noChangeShapeType="1"/>
            </p:cNvSpPr>
            <p:nvPr/>
          </p:nvSpPr>
          <p:spPr bwMode="auto">
            <a:xfrm>
              <a:off x="1930" y="1613"/>
              <a:ext cx="0" cy="87"/>
            </a:xfrm>
            <a:prstGeom prst="line">
              <a:avLst/>
            </a:prstGeom>
            <a:solidFill>
              <a:srgbClr val="FFC000"/>
            </a:solidFill>
            <a:ln w="76200">
              <a:solidFill>
                <a:srgbClr val="FFC000"/>
              </a:solidFill>
              <a:round/>
              <a:headEnd/>
              <a:tailEnd/>
            </a:ln>
            <a:effectLst/>
          </p:spPr>
          <p:txBody>
            <a:bodyPr anchor="ctr"/>
            <a:lstStyle/>
            <a:p>
              <a:endParaRPr lang="en-US" sz="1800"/>
            </a:p>
          </p:txBody>
        </p:sp>
        <p:sp>
          <p:nvSpPr>
            <p:cNvPr id="87" name="Rectangle 23"/>
            <p:cNvSpPr>
              <a:spLocks noChangeArrowheads="1"/>
            </p:cNvSpPr>
            <p:nvPr/>
          </p:nvSpPr>
          <p:spPr bwMode="auto">
            <a:xfrm>
              <a:off x="1728" y="1440"/>
              <a:ext cx="864" cy="58"/>
            </a:xfrm>
            <a:prstGeom prst="rect">
              <a:avLst/>
            </a:prstGeom>
            <a:solidFill>
              <a:srgbClr val="FFC000"/>
            </a:solidFill>
            <a:ln w="9525">
              <a:noFill/>
              <a:miter lim="800000"/>
              <a:headEnd/>
              <a:tailEnd/>
            </a:ln>
            <a:effectLst/>
          </p:spPr>
          <p:txBody>
            <a:bodyPr wrap="none" anchor="ctr"/>
            <a:lstStyle/>
            <a:p>
              <a:endParaRPr lang="en-US" sz="1800"/>
            </a:p>
          </p:txBody>
        </p:sp>
        <p:sp>
          <p:nvSpPr>
            <p:cNvPr id="88" name="Rectangle 24"/>
            <p:cNvSpPr>
              <a:spLocks noChangeArrowheads="1"/>
            </p:cNvSpPr>
            <p:nvPr/>
          </p:nvSpPr>
          <p:spPr bwMode="auto">
            <a:xfrm>
              <a:off x="1728" y="1671"/>
              <a:ext cx="346" cy="58"/>
            </a:xfrm>
            <a:prstGeom prst="rect">
              <a:avLst/>
            </a:prstGeom>
            <a:solidFill>
              <a:srgbClr val="FFC000"/>
            </a:solidFill>
            <a:ln w="9525">
              <a:noFill/>
              <a:miter lim="800000"/>
              <a:headEnd/>
              <a:tailEnd/>
            </a:ln>
            <a:effectLst/>
          </p:spPr>
          <p:txBody>
            <a:bodyPr wrap="none" anchor="ctr"/>
            <a:lstStyle/>
            <a:p>
              <a:endParaRPr lang="en-US" sz="1800"/>
            </a:p>
          </p:txBody>
        </p:sp>
        <p:sp>
          <p:nvSpPr>
            <p:cNvPr id="89" name="Rectangle 25"/>
            <p:cNvSpPr>
              <a:spLocks noChangeArrowheads="1"/>
            </p:cNvSpPr>
            <p:nvPr/>
          </p:nvSpPr>
          <p:spPr bwMode="auto">
            <a:xfrm>
              <a:off x="2246" y="1671"/>
              <a:ext cx="346" cy="58"/>
            </a:xfrm>
            <a:prstGeom prst="rect">
              <a:avLst/>
            </a:prstGeom>
            <a:solidFill>
              <a:srgbClr val="FFC000"/>
            </a:solidFill>
            <a:ln w="9525">
              <a:noFill/>
              <a:miter lim="800000"/>
              <a:headEnd/>
              <a:tailEnd/>
            </a:ln>
            <a:effectLst/>
          </p:spPr>
          <p:txBody>
            <a:bodyPr wrap="none" anchor="ctr"/>
            <a:lstStyle/>
            <a:p>
              <a:endParaRPr lang="en-US" sz="1800"/>
            </a:p>
          </p:txBody>
        </p:sp>
        <p:sp>
          <p:nvSpPr>
            <p:cNvPr id="90" name="Rectangle 26"/>
            <p:cNvSpPr>
              <a:spLocks noChangeArrowheads="1"/>
            </p:cNvSpPr>
            <p:nvPr/>
          </p:nvSpPr>
          <p:spPr bwMode="auto">
            <a:xfrm rot="5400000">
              <a:off x="1872" y="1872"/>
              <a:ext cx="346" cy="58"/>
            </a:xfrm>
            <a:prstGeom prst="rect">
              <a:avLst/>
            </a:prstGeom>
            <a:solidFill>
              <a:srgbClr val="FFC000"/>
            </a:solidFill>
            <a:ln w="9525">
              <a:noFill/>
              <a:miter lim="800000"/>
              <a:headEnd/>
              <a:tailEnd/>
            </a:ln>
            <a:effectLst/>
          </p:spPr>
          <p:txBody>
            <a:bodyPr wrap="none" anchor="ctr"/>
            <a:lstStyle/>
            <a:p>
              <a:endParaRPr lang="en-US" sz="1800"/>
            </a:p>
          </p:txBody>
        </p:sp>
        <p:sp>
          <p:nvSpPr>
            <p:cNvPr id="91" name="Rectangle 27"/>
            <p:cNvSpPr>
              <a:spLocks noChangeArrowheads="1"/>
            </p:cNvSpPr>
            <p:nvPr/>
          </p:nvSpPr>
          <p:spPr bwMode="auto">
            <a:xfrm rot="5400000">
              <a:off x="2102" y="1872"/>
              <a:ext cx="346" cy="58"/>
            </a:xfrm>
            <a:prstGeom prst="rect">
              <a:avLst/>
            </a:prstGeom>
            <a:solidFill>
              <a:srgbClr val="FFC000"/>
            </a:solidFill>
            <a:ln w="9525">
              <a:noFill/>
              <a:miter lim="800000"/>
              <a:headEnd/>
              <a:tailEnd/>
            </a:ln>
            <a:effectLst/>
          </p:spPr>
          <p:txBody>
            <a:bodyPr wrap="none" anchor="ctr"/>
            <a:lstStyle/>
            <a:p>
              <a:endParaRPr lang="en-US" sz="1800"/>
            </a:p>
          </p:txBody>
        </p:sp>
      </p:grpSp>
      <p:grpSp>
        <p:nvGrpSpPr>
          <p:cNvPr id="92" name="Group 34"/>
          <p:cNvGrpSpPr>
            <a:grpSpLocks/>
          </p:cNvGrpSpPr>
          <p:nvPr/>
        </p:nvGrpSpPr>
        <p:grpSpPr bwMode="auto">
          <a:xfrm>
            <a:off x="4130676" y="4708525"/>
            <a:ext cx="144463" cy="738188"/>
            <a:chOff x="2016" y="2966"/>
            <a:chExt cx="91" cy="465"/>
          </a:xfrm>
          <a:solidFill>
            <a:srgbClr val="FFC000"/>
          </a:solidFill>
        </p:grpSpPr>
        <p:sp>
          <p:nvSpPr>
            <p:cNvPr id="93" name="Rectangle 35"/>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sz="1800"/>
            </a:p>
          </p:txBody>
        </p:sp>
        <p:sp>
          <p:nvSpPr>
            <p:cNvPr id="94" name="Rectangle 36"/>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sz="1800"/>
            </a:p>
          </p:txBody>
        </p:sp>
      </p:grpSp>
      <p:grpSp>
        <p:nvGrpSpPr>
          <p:cNvPr id="95" name="Group 37"/>
          <p:cNvGrpSpPr>
            <a:grpSpLocks/>
          </p:cNvGrpSpPr>
          <p:nvPr/>
        </p:nvGrpSpPr>
        <p:grpSpPr bwMode="auto">
          <a:xfrm flipH="1">
            <a:off x="4451351" y="4708525"/>
            <a:ext cx="144463" cy="738188"/>
            <a:chOff x="2016" y="2966"/>
            <a:chExt cx="91" cy="465"/>
          </a:xfrm>
          <a:solidFill>
            <a:srgbClr val="FFC000"/>
          </a:solidFill>
        </p:grpSpPr>
        <p:sp>
          <p:nvSpPr>
            <p:cNvPr id="96" name="Rectangle 38"/>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sz="1800"/>
            </a:p>
          </p:txBody>
        </p:sp>
        <p:sp>
          <p:nvSpPr>
            <p:cNvPr id="97" name="Rectangle 39"/>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sz="1800"/>
            </a:p>
          </p:txBody>
        </p:sp>
      </p:grpSp>
      <p:sp>
        <p:nvSpPr>
          <p:cNvPr id="98" name="Rectangle 69"/>
          <p:cNvSpPr>
            <a:spLocks noChangeArrowheads="1"/>
          </p:cNvSpPr>
          <p:nvPr/>
        </p:nvSpPr>
        <p:spPr bwMode="auto">
          <a:xfrm flipV="1">
            <a:off x="5592763" y="3382964"/>
            <a:ext cx="1371600" cy="92075"/>
          </a:xfrm>
          <a:prstGeom prst="rect">
            <a:avLst/>
          </a:prstGeom>
          <a:solidFill>
            <a:srgbClr val="FFC000"/>
          </a:solidFill>
          <a:ln w="9525">
            <a:noFill/>
            <a:miter lim="800000"/>
            <a:headEnd/>
            <a:tailEnd/>
          </a:ln>
          <a:effectLst/>
        </p:spPr>
        <p:txBody>
          <a:bodyPr wrap="none" anchor="ctr"/>
          <a:lstStyle/>
          <a:p>
            <a:endParaRPr lang="en-US" sz="1800"/>
          </a:p>
        </p:txBody>
      </p:sp>
      <p:sp>
        <p:nvSpPr>
          <p:cNvPr id="99" name="Rectangle 70"/>
          <p:cNvSpPr>
            <a:spLocks noChangeArrowheads="1"/>
          </p:cNvSpPr>
          <p:nvPr/>
        </p:nvSpPr>
        <p:spPr bwMode="auto">
          <a:xfrm flipV="1">
            <a:off x="5592763" y="3016251"/>
            <a:ext cx="595312" cy="92075"/>
          </a:xfrm>
          <a:prstGeom prst="rect">
            <a:avLst/>
          </a:prstGeom>
          <a:solidFill>
            <a:srgbClr val="FFC000"/>
          </a:solidFill>
          <a:ln w="9525">
            <a:noFill/>
            <a:miter lim="800000"/>
            <a:headEnd/>
            <a:tailEnd/>
          </a:ln>
          <a:effectLst/>
        </p:spPr>
        <p:txBody>
          <a:bodyPr wrap="none" anchor="ctr"/>
          <a:lstStyle/>
          <a:p>
            <a:endParaRPr lang="en-US" sz="1800"/>
          </a:p>
        </p:txBody>
      </p:sp>
      <p:sp>
        <p:nvSpPr>
          <p:cNvPr id="100" name="Rectangle 71"/>
          <p:cNvSpPr>
            <a:spLocks noChangeArrowheads="1"/>
          </p:cNvSpPr>
          <p:nvPr/>
        </p:nvSpPr>
        <p:spPr bwMode="auto">
          <a:xfrm>
            <a:off x="6278563" y="3016251"/>
            <a:ext cx="685800" cy="92075"/>
          </a:xfrm>
          <a:prstGeom prst="rect">
            <a:avLst/>
          </a:prstGeom>
          <a:solidFill>
            <a:srgbClr val="FFC000"/>
          </a:solidFill>
          <a:ln w="9525">
            <a:noFill/>
            <a:miter lim="800000"/>
            <a:headEnd/>
            <a:tailEnd/>
          </a:ln>
          <a:effectLst/>
        </p:spPr>
        <p:txBody>
          <a:bodyPr wrap="none" anchor="ctr"/>
          <a:lstStyle/>
          <a:p>
            <a:endParaRPr lang="en-US" sz="1800"/>
          </a:p>
        </p:txBody>
      </p:sp>
      <p:sp>
        <p:nvSpPr>
          <p:cNvPr id="101" name="Rectangle 72"/>
          <p:cNvSpPr>
            <a:spLocks noChangeArrowheads="1"/>
          </p:cNvSpPr>
          <p:nvPr/>
        </p:nvSpPr>
        <p:spPr bwMode="auto">
          <a:xfrm rot="16200000" flipV="1">
            <a:off x="5867401" y="2697164"/>
            <a:ext cx="549275" cy="92075"/>
          </a:xfrm>
          <a:prstGeom prst="rect">
            <a:avLst/>
          </a:prstGeom>
          <a:solidFill>
            <a:srgbClr val="FFC000"/>
          </a:solidFill>
          <a:ln w="9525">
            <a:noFill/>
            <a:miter lim="800000"/>
            <a:headEnd/>
            <a:tailEnd/>
          </a:ln>
          <a:effectLst/>
        </p:spPr>
        <p:txBody>
          <a:bodyPr wrap="none" anchor="ctr"/>
          <a:lstStyle/>
          <a:p>
            <a:endParaRPr lang="en-US" sz="1800"/>
          </a:p>
        </p:txBody>
      </p:sp>
      <p:sp>
        <p:nvSpPr>
          <p:cNvPr id="102" name="Rectangle 73"/>
          <p:cNvSpPr>
            <a:spLocks noChangeArrowheads="1"/>
          </p:cNvSpPr>
          <p:nvPr/>
        </p:nvSpPr>
        <p:spPr bwMode="auto">
          <a:xfrm rot="16200000" flipV="1">
            <a:off x="6049964" y="2697164"/>
            <a:ext cx="549275" cy="92075"/>
          </a:xfrm>
          <a:prstGeom prst="rect">
            <a:avLst/>
          </a:prstGeom>
          <a:solidFill>
            <a:srgbClr val="FFC000"/>
          </a:solidFill>
          <a:ln w="9525">
            <a:noFill/>
            <a:miter lim="800000"/>
            <a:headEnd/>
            <a:tailEnd/>
          </a:ln>
          <a:effectLst/>
        </p:spPr>
        <p:txBody>
          <a:bodyPr wrap="none" anchor="ctr"/>
          <a:lstStyle/>
          <a:p>
            <a:endParaRPr lang="en-US" sz="1800"/>
          </a:p>
        </p:txBody>
      </p:sp>
      <p:sp>
        <p:nvSpPr>
          <p:cNvPr id="1160266" name="Oval 74"/>
          <p:cNvSpPr>
            <a:spLocks noChangeAspect="1" noChangeArrowheads="1"/>
          </p:cNvSpPr>
          <p:nvPr/>
        </p:nvSpPr>
        <p:spPr bwMode="auto">
          <a:xfrm>
            <a:off x="5775325" y="1600200"/>
            <a:ext cx="914400" cy="914400"/>
          </a:xfrm>
          <a:prstGeom prst="ellipse">
            <a:avLst/>
          </a:prstGeom>
          <a:solidFill>
            <a:schemeClr val="bg1"/>
          </a:solidFill>
          <a:ln w="38100">
            <a:solidFill>
              <a:schemeClr val="tx1"/>
            </a:solidFill>
            <a:round/>
            <a:headEnd/>
            <a:tailEnd/>
          </a:ln>
          <a:effectLst/>
        </p:spPr>
        <p:txBody>
          <a:bodyPr wrap="none" anchor="ctr"/>
          <a:lstStyle/>
          <a:p>
            <a:pPr algn="ctr"/>
            <a:endParaRPr lang="en-US" sz="4000" b="1">
              <a:latin typeface="Arial" charset="0"/>
            </a:endParaRPr>
          </a:p>
        </p:txBody>
      </p:sp>
      <p:sp>
        <p:nvSpPr>
          <p:cNvPr id="1160269" name="AutoShape 77"/>
          <p:cNvSpPr>
            <a:spLocks noChangeArrowheads="1"/>
          </p:cNvSpPr>
          <p:nvPr/>
        </p:nvSpPr>
        <p:spPr bwMode="auto">
          <a:xfrm rot="2726721">
            <a:off x="6188870" y="1691482"/>
            <a:ext cx="90487" cy="730250"/>
          </a:xfrm>
          <a:prstGeom prst="triangle">
            <a:avLst>
              <a:gd name="adj" fmla="val 50000"/>
            </a:avLst>
          </a:prstGeom>
          <a:solidFill>
            <a:srgbClr val="FF0000"/>
          </a:solidFill>
          <a:ln w="9525">
            <a:solidFill>
              <a:schemeClr val="tx1"/>
            </a:solidFill>
            <a:miter lim="800000"/>
            <a:headEnd/>
            <a:tailEnd/>
          </a:ln>
          <a:effectLst/>
        </p:spPr>
        <p:txBody>
          <a:bodyPr wrap="none" anchor="ctr"/>
          <a:lstStyle/>
          <a:p>
            <a:endParaRPr lang="en-US" sz="1800"/>
          </a:p>
        </p:txBody>
      </p:sp>
      <p:sp>
        <p:nvSpPr>
          <p:cNvPr id="1160270" name="Oval 78"/>
          <p:cNvSpPr>
            <a:spLocks noChangeAspect="1" noChangeArrowheads="1"/>
          </p:cNvSpPr>
          <p:nvPr/>
        </p:nvSpPr>
        <p:spPr bwMode="auto">
          <a:xfrm>
            <a:off x="6188076" y="2011364"/>
            <a:ext cx="92075" cy="92075"/>
          </a:xfrm>
          <a:prstGeom prst="ellipse">
            <a:avLst/>
          </a:prstGeom>
          <a:solidFill>
            <a:schemeClr val="tx1"/>
          </a:solidFill>
          <a:ln w="9525">
            <a:solidFill>
              <a:schemeClr val="tx1"/>
            </a:solidFill>
            <a:round/>
            <a:headEnd/>
            <a:tailEnd/>
          </a:ln>
          <a:effectLst/>
        </p:spPr>
        <p:txBody>
          <a:bodyPr wrap="none" anchor="ctr"/>
          <a:lstStyle/>
          <a:p>
            <a:endParaRPr lang="en-US" sz="1800"/>
          </a:p>
        </p:txBody>
      </p:sp>
      <p:sp>
        <p:nvSpPr>
          <p:cNvPr id="82" name="Text Box 168"/>
          <p:cNvSpPr txBox="1">
            <a:spLocks noChangeArrowheads="1"/>
          </p:cNvSpPr>
          <p:nvPr/>
        </p:nvSpPr>
        <p:spPr bwMode="auto">
          <a:xfrm>
            <a:off x="6096001" y="4592638"/>
            <a:ext cx="4138613" cy="1477328"/>
          </a:xfrm>
          <a:prstGeom prst="rect">
            <a:avLst/>
          </a:prstGeom>
          <a:noFill/>
          <a:ln w="38100" algn="ctr">
            <a:noFill/>
            <a:miter lim="800000"/>
            <a:headEnd/>
            <a:tailEnd/>
          </a:ln>
          <a:effectLst/>
        </p:spPr>
        <p:txBody>
          <a:bodyPr wrap="square">
            <a:spAutoFit/>
          </a:bodyPr>
          <a:lstStyle/>
          <a:p>
            <a:pPr algn="ctr">
              <a:spcBef>
                <a:spcPct val="50000"/>
              </a:spcBef>
            </a:pPr>
            <a:r>
              <a:rPr lang="en-US" sz="1800" dirty="0">
                <a:latin typeface="Arial" charset="0"/>
              </a:rPr>
              <a:t>Flapper motion in the opposite direction increases the airflow through the restrictor tee orifice, the pressure downstream of the orifice drops again, and the actuator retracts</a:t>
            </a:r>
          </a:p>
        </p:txBody>
      </p:sp>
      <p:sp>
        <p:nvSpPr>
          <p:cNvPr id="6" name="Footer Placeholder 5">
            <a:extLst>
              <a:ext uri="{FF2B5EF4-FFF2-40B4-BE49-F238E27FC236}">
                <a16:creationId xmlns:a16="http://schemas.microsoft.com/office/drawing/2014/main" id="{6EF76E59-B3CC-4295-B9D4-70C4A468120F}"/>
              </a:ext>
            </a:extLst>
          </p:cNvPr>
          <p:cNvSpPr>
            <a:spLocks noGrp="1"/>
          </p:cNvSpPr>
          <p:nvPr>
            <p:ph type="ftr" sz="quarter" idx="10"/>
          </p:nvPr>
        </p:nvSpPr>
        <p:spPr/>
        <p:txBody>
          <a:bodyPr/>
          <a:lstStyle/>
          <a:p>
            <a:r>
              <a:rPr lang="en-US"/>
              <a:t>BCxA Virtual Conference – 2020</a:t>
            </a:r>
            <a:endParaRPr lang="en-US" dirty="0"/>
          </a:p>
        </p:txBody>
      </p:sp>
      <p:sp>
        <p:nvSpPr>
          <p:cNvPr id="7" name="Slide Number Placeholder 6">
            <a:extLst>
              <a:ext uri="{FF2B5EF4-FFF2-40B4-BE49-F238E27FC236}">
                <a16:creationId xmlns:a16="http://schemas.microsoft.com/office/drawing/2014/main" id="{DBA2A6B2-F36F-4D5C-9713-EC66EB84D8A5}"/>
              </a:ext>
            </a:extLst>
          </p:cNvPr>
          <p:cNvSpPr>
            <a:spLocks noGrp="1"/>
          </p:cNvSpPr>
          <p:nvPr>
            <p:ph type="sldNum" sz="quarter" idx="11"/>
          </p:nvPr>
        </p:nvSpPr>
        <p:spPr/>
        <p:txBody>
          <a:bodyPr/>
          <a:lstStyle/>
          <a:p>
            <a:fld id="{C19F7196-CE8E-4E18-AED9-5A11B5558B46}" type="slidenum">
              <a:rPr lang="en-US" smtClean="0"/>
              <a:t>44</a:t>
            </a:fld>
            <a:endParaRPr lang="en-US"/>
          </a:p>
        </p:txBody>
      </p:sp>
    </p:spTree>
    <p:extLst>
      <p:ext uri="{BB962C8B-B14F-4D97-AF65-F5344CB8AC3E}">
        <p14:creationId xmlns:p14="http://schemas.microsoft.com/office/powerpoint/2010/main" val="522963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1234" name="Rectangle 18"/>
          <p:cNvSpPr>
            <a:spLocks noGrp="1" noChangeArrowheads="1"/>
          </p:cNvSpPr>
          <p:nvPr>
            <p:ph type="title"/>
          </p:nvPr>
        </p:nvSpPr>
        <p:spPr/>
        <p:txBody>
          <a:bodyPr/>
          <a:lstStyle/>
          <a:p>
            <a:r>
              <a:rPr lang="en-US" dirty="0"/>
              <a:t>A Typical One Pipe Pneumatic Control System</a:t>
            </a:r>
          </a:p>
        </p:txBody>
      </p:sp>
      <p:sp>
        <p:nvSpPr>
          <p:cNvPr id="1161218" name="Rectangle 2"/>
          <p:cNvSpPr>
            <a:spLocks noChangeArrowheads="1"/>
          </p:cNvSpPr>
          <p:nvPr/>
        </p:nvSpPr>
        <p:spPr bwMode="auto">
          <a:xfrm>
            <a:off x="3946526" y="3063876"/>
            <a:ext cx="92075" cy="365125"/>
          </a:xfrm>
          <a:prstGeom prst="rect">
            <a:avLst/>
          </a:prstGeom>
          <a:gradFill rotWithShape="1">
            <a:gsLst>
              <a:gs pos="0">
                <a:srgbClr val="0000FF"/>
              </a:gs>
              <a:gs pos="100000">
                <a:srgbClr val="0000FF">
                  <a:gamma/>
                  <a:shade val="60784"/>
                  <a:invGamma/>
                  <a:alpha val="25000"/>
                </a:srgbClr>
              </a:gs>
            </a:gsLst>
            <a:lin ang="0" scaled="1"/>
          </a:gradFill>
          <a:ln w="38100" algn="ctr">
            <a:noFill/>
            <a:miter lim="800000"/>
            <a:headEnd/>
            <a:tailEnd/>
          </a:ln>
          <a:effectLst/>
        </p:spPr>
        <p:txBody>
          <a:bodyPr wrap="none" anchor="ctr"/>
          <a:lstStyle/>
          <a:p>
            <a:endParaRPr lang="en-US" sz="1800"/>
          </a:p>
        </p:txBody>
      </p:sp>
      <p:sp>
        <p:nvSpPr>
          <p:cNvPr id="1161219" name="Rectangle 3"/>
          <p:cNvSpPr>
            <a:spLocks noChangeArrowheads="1"/>
          </p:cNvSpPr>
          <p:nvPr/>
        </p:nvSpPr>
        <p:spPr bwMode="auto">
          <a:xfrm>
            <a:off x="3717926" y="4708525"/>
            <a:ext cx="1279525" cy="1555750"/>
          </a:xfrm>
          <a:prstGeom prst="rect">
            <a:avLst/>
          </a:prstGeom>
          <a:solidFill>
            <a:srgbClr val="C0C0C0"/>
          </a:solidFill>
          <a:ln w="9525">
            <a:solidFill>
              <a:schemeClr val="tx1"/>
            </a:solidFill>
            <a:miter lim="800000"/>
            <a:headEnd/>
            <a:tailEnd/>
          </a:ln>
          <a:effectLst/>
        </p:spPr>
        <p:txBody>
          <a:bodyPr wrap="none" anchor="ctr"/>
          <a:lstStyle/>
          <a:p>
            <a:endParaRPr lang="en-US" sz="1800"/>
          </a:p>
        </p:txBody>
      </p:sp>
      <p:grpSp>
        <p:nvGrpSpPr>
          <p:cNvPr id="2" name="Group 4"/>
          <p:cNvGrpSpPr>
            <a:grpSpLocks/>
          </p:cNvGrpSpPr>
          <p:nvPr/>
        </p:nvGrpSpPr>
        <p:grpSpPr bwMode="auto">
          <a:xfrm>
            <a:off x="4175126" y="4664075"/>
            <a:ext cx="365125" cy="730250"/>
            <a:chOff x="1670" y="2938"/>
            <a:chExt cx="230" cy="460"/>
          </a:xfrm>
        </p:grpSpPr>
        <p:sp>
          <p:nvSpPr>
            <p:cNvPr id="1161221" name="AutoShape 5"/>
            <p:cNvSpPr>
              <a:spLocks noChangeArrowheads="1"/>
            </p:cNvSpPr>
            <p:nvPr/>
          </p:nvSpPr>
          <p:spPr bwMode="auto">
            <a:xfrm>
              <a:off x="1670" y="3305"/>
              <a:ext cx="230" cy="93"/>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chemeClr val="bg1"/>
            </a:solidFill>
            <a:ln w="38100" algn="ctr">
              <a:noFill/>
              <a:miter lim="800000"/>
              <a:headEnd/>
              <a:tailEnd/>
            </a:ln>
            <a:effectLst/>
          </p:spPr>
          <p:txBody>
            <a:bodyPr wrap="none" anchor="ctr"/>
            <a:lstStyle/>
            <a:p>
              <a:endParaRPr lang="en-US" sz="1800"/>
            </a:p>
          </p:txBody>
        </p:sp>
        <p:sp>
          <p:nvSpPr>
            <p:cNvPr id="1161222" name="Rectangle 6"/>
            <p:cNvSpPr>
              <a:spLocks noChangeArrowheads="1"/>
            </p:cNvSpPr>
            <p:nvPr/>
          </p:nvSpPr>
          <p:spPr bwMode="auto">
            <a:xfrm rot="-5400000">
              <a:off x="1598" y="3010"/>
              <a:ext cx="374" cy="230"/>
            </a:xfrm>
            <a:prstGeom prst="rect">
              <a:avLst/>
            </a:prstGeom>
            <a:solidFill>
              <a:schemeClr val="bg1"/>
            </a:solidFill>
            <a:ln w="38100" algn="ctr">
              <a:noFill/>
              <a:miter lim="800000"/>
              <a:headEnd/>
              <a:tailEnd/>
            </a:ln>
            <a:effectLst/>
          </p:spPr>
          <p:txBody>
            <a:bodyPr wrap="none" anchor="ctr"/>
            <a:lstStyle/>
            <a:p>
              <a:endParaRPr lang="en-US" sz="1800"/>
            </a:p>
          </p:txBody>
        </p:sp>
      </p:grpSp>
      <p:sp>
        <p:nvSpPr>
          <p:cNvPr id="1161224" name="Line 8"/>
          <p:cNvSpPr>
            <a:spLocks noChangeShapeType="1"/>
          </p:cNvSpPr>
          <p:nvPr/>
        </p:nvSpPr>
        <p:spPr bwMode="auto">
          <a:xfrm flipV="1">
            <a:off x="8518525" y="2651125"/>
            <a:ext cx="0" cy="1189038"/>
          </a:xfrm>
          <a:prstGeom prst="line">
            <a:avLst/>
          </a:prstGeom>
          <a:noFill/>
          <a:ln w="38100">
            <a:solidFill>
              <a:srgbClr val="808080"/>
            </a:solidFill>
            <a:round/>
            <a:headEnd/>
            <a:tailEnd/>
          </a:ln>
          <a:effectLst/>
        </p:spPr>
        <p:txBody>
          <a:bodyPr anchor="ctr"/>
          <a:lstStyle/>
          <a:p>
            <a:endParaRPr lang="en-US" sz="1800"/>
          </a:p>
        </p:txBody>
      </p:sp>
      <p:sp>
        <p:nvSpPr>
          <p:cNvPr id="1161225" name="Line 9"/>
          <p:cNvSpPr>
            <a:spLocks noChangeShapeType="1"/>
          </p:cNvSpPr>
          <p:nvPr/>
        </p:nvSpPr>
        <p:spPr bwMode="auto">
          <a:xfrm flipV="1">
            <a:off x="8656639" y="2651125"/>
            <a:ext cx="90487" cy="1189038"/>
          </a:xfrm>
          <a:prstGeom prst="line">
            <a:avLst/>
          </a:prstGeom>
          <a:noFill/>
          <a:ln w="38100">
            <a:solidFill>
              <a:srgbClr val="808080"/>
            </a:solidFill>
            <a:round/>
            <a:headEnd/>
            <a:tailEnd/>
          </a:ln>
          <a:effectLst/>
        </p:spPr>
        <p:txBody>
          <a:bodyPr anchor="ctr"/>
          <a:lstStyle/>
          <a:p>
            <a:endParaRPr lang="en-US" sz="1800"/>
          </a:p>
        </p:txBody>
      </p:sp>
      <p:sp>
        <p:nvSpPr>
          <p:cNvPr id="1161226" name="Line 10"/>
          <p:cNvSpPr>
            <a:spLocks noChangeShapeType="1"/>
          </p:cNvSpPr>
          <p:nvPr/>
        </p:nvSpPr>
        <p:spPr bwMode="auto">
          <a:xfrm flipV="1">
            <a:off x="8885239" y="2651125"/>
            <a:ext cx="92075" cy="1189038"/>
          </a:xfrm>
          <a:prstGeom prst="line">
            <a:avLst/>
          </a:prstGeom>
          <a:noFill/>
          <a:ln w="38100">
            <a:solidFill>
              <a:srgbClr val="808080"/>
            </a:solidFill>
            <a:round/>
            <a:headEnd/>
            <a:tailEnd/>
          </a:ln>
          <a:effectLst/>
        </p:spPr>
        <p:txBody>
          <a:bodyPr anchor="ctr"/>
          <a:lstStyle/>
          <a:p>
            <a:endParaRPr lang="en-US" sz="1800"/>
          </a:p>
        </p:txBody>
      </p:sp>
      <p:sp>
        <p:nvSpPr>
          <p:cNvPr id="1161227" name="Line 11"/>
          <p:cNvSpPr>
            <a:spLocks noChangeShapeType="1"/>
          </p:cNvSpPr>
          <p:nvPr/>
        </p:nvSpPr>
        <p:spPr bwMode="auto">
          <a:xfrm flipV="1">
            <a:off x="9159875" y="2651125"/>
            <a:ext cx="0" cy="1189038"/>
          </a:xfrm>
          <a:prstGeom prst="line">
            <a:avLst/>
          </a:prstGeom>
          <a:noFill/>
          <a:ln w="38100">
            <a:solidFill>
              <a:srgbClr val="808080"/>
            </a:solidFill>
            <a:round/>
            <a:headEnd/>
            <a:tailEnd/>
          </a:ln>
          <a:effectLst/>
        </p:spPr>
        <p:txBody>
          <a:bodyPr anchor="ctr"/>
          <a:lstStyle/>
          <a:p>
            <a:endParaRPr lang="en-US" sz="1800"/>
          </a:p>
        </p:txBody>
      </p:sp>
      <p:sp>
        <p:nvSpPr>
          <p:cNvPr id="1161228" name="Rectangle 12"/>
          <p:cNvSpPr>
            <a:spLocks noChangeArrowheads="1"/>
          </p:cNvSpPr>
          <p:nvPr/>
        </p:nvSpPr>
        <p:spPr bwMode="auto">
          <a:xfrm>
            <a:off x="7467601" y="2514601"/>
            <a:ext cx="777875" cy="1463675"/>
          </a:xfrm>
          <a:prstGeom prst="rect">
            <a:avLst/>
          </a:prstGeom>
          <a:solidFill>
            <a:srgbClr val="0000FF">
              <a:alpha val="25000"/>
            </a:srgbClr>
          </a:solidFill>
          <a:ln w="38100" algn="ctr">
            <a:noFill/>
            <a:miter lim="800000"/>
            <a:headEnd/>
            <a:tailEnd/>
          </a:ln>
          <a:effectLst/>
        </p:spPr>
        <p:txBody>
          <a:bodyPr wrap="none" anchor="ctr"/>
          <a:lstStyle/>
          <a:p>
            <a:endParaRPr lang="en-US" sz="1800"/>
          </a:p>
        </p:txBody>
      </p:sp>
      <p:grpSp>
        <p:nvGrpSpPr>
          <p:cNvPr id="3" name="Group 13"/>
          <p:cNvGrpSpPr>
            <a:grpSpLocks/>
          </p:cNvGrpSpPr>
          <p:nvPr/>
        </p:nvGrpSpPr>
        <p:grpSpPr bwMode="auto">
          <a:xfrm>
            <a:off x="4176714" y="3429001"/>
            <a:ext cx="365125" cy="1965325"/>
            <a:chOff x="2045" y="2160"/>
            <a:chExt cx="230" cy="1238"/>
          </a:xfrm>
        </p:grpSpPr>
        <p:sp>
          <p:nvSpPr>
            <p:cNvPr id="1161230" name="AutoShape 14"/>
            <p:cNvSpPr>
              <a:spLocks noChangeArrowheads="1"/>
            </p:cNvSpPr>
            <p:nvPr/>
          </p:nvSpPr>
          <p:spPr bwMode="auto">
            <a:xfrm>
              <a:off x="2045" y="3312"/>
              <a:ext cx="230" cy="86"/>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rgbClr val="0000FF">
                <a:alpha val="25000"/>
              </a:srgbClr>
            </a:solidFill>
            <a:ln w="38100" algn="ctr">
              <a:noFill/>
              <a:miter lim="800000"/>
              <a:headEnd/>
              <a:tailEnd/>
            </a:ln>
            <a:effectLst/>
          </p:spPr>
          <p:txBody>
            <a:bodyPr wrap="none" anchor="ctr"/>
            <a:lstStyle/>
            <a:p>
              <a:endParaRPr lang="en-US" sz="1800"/>
            </a:p>
          </p:txBody>
        </p:sp>
        <p:sp>
          <p:nvSpPr>
            <p:cNvPr id="1161231" name="Rectangle 15"/>
            <p:cNvSpPr>
              <a:spLocks noChangeArrowheads="1"/>
            </p:cNvSpPr>
            <p:nvPr/>
          </p:nvSpPr>
          <p:spPr bwMode="auto">
            <a:xfrm rot="-5400000">
              <a:off x="1584" y="2621"/>
              <a:ext cx="1152" cy="230"/>
            </a:xfrm>
            <a:prstGeom prst="rect">
              <a:avLst/>
            </a:prstGeom>
            <a:solidFill>
              <a:srgbClr val="0000FF">
                <a:alpha val="25000"/>
              </a:srgbClr>
            </a:solidFill>
            <a:ln w="38100" algn="ctr">
              <a:noFill/>
              <a:miter lim="800000"/>
              <a:headEnd/>
              <a:tailEnd/>
            </a:ln>
            <a:effectLst/>
          </p:spPr>
          <p:txBody>
            <a:bodyPr wrap="none" anchor="ctr"/>
            <a:lstStyle/>
            <a:p>
              <a:endParaRPr lang="en-US" sz="1800"/>
            </a:p>
          </p:txBody>
        </p:sp>
      </p:grpSp>
      <p:sp>
        <p:nvSpPr>
          <p:cNvPr id="1161232" name="Rectangle 16"/>
          <p:cNvSpPr>
            <a:spLocks noChangeArrowheads="1"/>
          </p:cNvSpPr>
          <p:nvPr/>
        </p:nvSpPr>
        <p:spPr bwMode="auto">
          <a:xfrm>
            <a:off x="4038600" y="3063876"/>
            <a:ext cx="3429000" cy="365125"/>
          </a:xfrm>
          <a:prstGeom prst="rect">
            <a:avLst/>
          </a:prstGeom>
          <a:solidFill>
            <a:srgbClr val="0000FF">
              <a:alpha val="25000"/>
            </a:srgbClr>
          </a:solidFill>
          <a:ln w="38100" algn="ctr">
            <a:noFill/>
            <a:miter lim="800000"/>
            <a:headEnd/>
            <a:tailEnd/>
          </a:ln>
          <a:effectLst/>
        </p:spPr>
        <p:txBody>
          <a:bodyPr wrap="none" anchor="ctr"/>
          <a:lstStyle/>
          <a:p>
            <a:endParaRPr lang="en-US" sz="1800"/>
          </a:p>
        </p:txBody>
      </p:sp>
      <p:sp>
        <p:nvSpPr>
          <p:cNvPr id="1161233" name="Oval 17"/>
          <p:cNvSpPr>
            <a:spLocks noChangeAspect="1" noChangeArrowheads="1"/>
          </p:cNvSpPr>
          <p:nvPr/>
        </p:nvSpPr>
        <p:spPr bwMode="auto">
          <a:xfrm>
            <a:off x="1844675" y="2789238"/>
            <a:ext cx="914400" cy="914400"/>
          </a:xfrm>
          <a:prstGeom prst="ellipse">
            <a:avLst/>
          </a:prstGeom>
          <a:solidFill>
            <a:srgbClr val="0000FF"/>
          </a:solidFill>
          <a:ln w="38100">
            <a:solidFill>
              <a:schemeClr val="tx1"/>
            </a:solidFill>
            <a:round/>
            <a:headEnd/>
            <a:tailEnd/>
          </a:ln>
          <a:effectLst/>
        </p:spPr>
        <p:txBody>
          <a:bodyPr wrap="none" anchor="ctr"/>
          <a:lstStyle/>
          <a:p>
            <a:pPr algn="ctr"/>
            <a:r>
              <a:rPr lang="en-US" sz="4000" b="1" dirty="0">
                <a:solidFill>
                  <a:schemeClr val="bg1"/>
                </a:solidFill>
                <a:latin typeface="Arial" charset="0"/>
              </a:rPr>
              <a:t>M</a:t>
            </a:r>
          </a:p>
        </p:txBody>
      </p:sp>
      <p:sp>
        <p:nvSpPr>
          <p:cNvPr id="1161235" name="Rectangle 19"/>
          <p:cNvSpPr>
            <a:spLocks noChangeArrowheads="1"/>
          </p:cNvSpPr>
          <p:nvPr/>
        </p:nvSpPr>
        <p:spPr bwMode="auto">
          <a:xfrm>
            <a:off x="2713039" y="3063876"/>
            <a:ext cx="1233487" cy="365125"/>
          </a:xfrm>
          <a:prstGeom prst="rect">
            <a:avLst/>
          </a:prstGeom>
          <a:solidFill>
            <a:srgbClr val="0000FF"/>
          </a:solidFill>
          <a:ln w="38100" algn="ctr">
            <a:noFill/>
            <a:miter lim="800000"/>
            <a:headEnd/>
            <a:tailEnd/>
          </a:ln>
          <a:effectLst/>
        </p:spPr>
        <p:txBody>
          <a:bodyPr wrap="none" anchor="ctr"/>
          <a:lstStyle/>
          <a:p>
            <a:endParaRPr lang="en-US" sz="1800"/>
          </a:p>
        </p:txBody>
      </p:sp>
      <p:grpSp>
        <p:nvGrpSpPr>
          <p:cNvPr id="5" name="Group 28"/>
          <p:cNvGrpSpPr>
            <a:grpSpLocks/>
          </p:cNvGrpSpPr>
          <p:nvPr/>
        </p:nvGrpSpPr>
        <p:grpSpPr bwMode="auto">
          <a:xfrm rot="-5400000">
            <a:off x="3719514" y="3155951"/>
            <a:ext cx="274637" cy="182563"/>
            <a:chOff x="2419" y="2160"/>
            <a:chExt cx="576" cy="384"/>
          </a:xfrm>
        </p:grpSpPr>
        <p:sp>
          <p:nvSpPr>
            <p:cNvPr id="1161245" name="AutoShape 29"/>
            <p:cNvSpPr>
              <a:spLocks noChangeArrowheads="1"/>
            </p:cNvSpPr>
            <p:nvPr/>
          </p:nvSpPr>
          <p:spPr bwMode="auto">
            <a:xfrm>
              <a:off x="2419" y="2160"/>
              <a:ext cx="576" cy="384"/>
            </a:xfrm>
            <a:prstGeom prst="cloudCallout">
              <a:avLst>
                <a:gd name="adj1" fmla="val 2083"/>
                <a:gd name="adj2" fmla="val -2083"/>
              </a:avLst>
            </a:prstGeom>
            <a:solidFill>
              <a:schemeClr val="bg1"/>
            </a:solidFill>
            <a:ln w="9525">
              <a:solidFill>
                <a:schemeClr val="tx1"/>
              </a:solidFill>
              <a:round/>
              <a:headEnd/>
              <a:tailEnd/>
            </a:ln>
            <a:effectLst/>
          </p:spPr>
          <p:txBody>
            <a:bodyPr vert="eaVert" anchor="ctr"/>
            <a:lstStyle/>
            <a:p>
              <a:pPr algn="ctr"/>
              <a:endParaRPr lang="en-US" sz="1800"/>
            </a:p>
          </p:txBody>
        </p:sp>
        <p:sp>
          <p:nvSpPr>
            <p:cNvPr id="1161246" name="Rectangle 30"/>
            <p:cNvSpPr>
              <a:spLocks noChangeArrowheads="1"/>
            </p:cNvSpPr>
            <p:nvPr/>
          </p:nvSpPr>
          <p:spPr bwMode="auto">
            <a:xfrm>
              <a:off x="2678" y="2275"/>
              <a:ext cx="144" cy="115"/>
            </a:xfrm>
            <a:prstGeom prst="rect">
              <a:avLst/>
            </a:prstGeom>
            <a:solidFill>
              <a:schemeClr val="bg1"/>
            </a:solidFill>
            <a:ln w="9525">
              <a:noFill/>
              <a:miter lim="800000"/>
              <a:headEnd/>
              <a:tailEnd/>
            </a:ln>
            <a:effectLst/>
          </p:spPr>
          <p:txBody>
            <a:bodyPr wrap="none" anchor="ctr"/>
            <a:lstStyle/>
            <a:p>
              <a:endParaRPr lang="en-US" sz="1800"/>
            </a:p>
          </p:txBody>
        </p:sp>
        <p:sp>
          <p:nvSpPr>
            <p:cNvPr id="1161247" name="Rectangle 31"/>
            <p:cNvSpPr>
              <a:spLocks noChangeArrowheads="1"/>
            </p:cNvSpPr>
            <p:nvPr/>
          </p:nvSpPr>
          <p:spPr bwMode="auto">
            <a:xfrm>
              <a:off x="2765" y="2218"/>
              <a:ext cx="144" cy="115"/>
            </a:xfrm>
            <a:prstGeom prst="rect">
              <a:avLst/>
            </a:prstGeom>
            <a:solidFill>
              <a:schemeClr val="bg1"/>
            </a:solidFill>
            <a:ln w="9525">
              <a:noFill/>
              <a:miter lim="800000"/>
              <a:headEnd/>
              <a:tailEnd/>
            </a:ln>
            <a:effectLst/>
          </p:spPr>
          <p:txBody>
            <a:bodyPr wrap="none" anchor="ctr"/>
            <a:lstStyle/>
            <a:p>
              <a:endParaRPr lang="en-US" sz="1800"/>
            </a:p>
          </p:txBody>
        </p:sp>
      </p:grpSp>
      <p:sp>
        <p:nvSpPr>
          <p:cNvPr id="1161248" name="Line 32"/>
          <p:cNvSpPr>
            <a:spLocks noChangeShapeType="1"/>
          </p:cNvSpPr>
          <p:nvPr/>
        </p:nvSpPr>
        <p:spPr bwMode="auto">
          <a:xfrm>
            <a:off x="2713039" y="3429000"/>
            <a:ext cx="960437" cy="0"/>
          </a:xfrm>
          <a:prstGeom prst="line">
            <a:avLst/>
          </a:prstGeom>
          <a:noFill/>
          <a:ln w="38100">
            <a:solidFill>
              <a:schemeClr val="tx1"/>
            </a:solidFill>
            <a:round/>
            <a:headEnd/>
            <a:tailEnd/>
          </a:ln>
          <a:effectLst/>
        </p:spPr>
        <p:txBody>
          <a:bodyPr anchor="ctr"/>
          <a:lstStyle/>
          <a:p>
            <a:endParaRPr lang="en-US" sz="1800"/>
          </a:p>
        </p:txBody>
      </p:sp>
      <p:sp>
        <p:nvSpPr>
          <p:cNvPr id="1161249" name="Line 33"/>
          <p:cNvSpPr>
            <a:spLocks noChangeShapeType="1"/>
          </p:cNvSpPr>
          <p:nvPr/>
        </p:nvSpPr>
        <p:spPr bwMode="auto">
          <a:xfrm>
            <a:off x="2713039" y="3063875"/>
            <a:ext cx="960437" cy="0"/>
          </a:xfrm>
          <a:prstGeom prst="line">
            <a:avLst/>
          </a:prstGeom>
          <a:noFill/>
          <a:ln w="38100">
            <a:solidFill>
              <a:schemeClr val="tx1"/>
            </a:solidFill>
            <a:round/>
            <a:headEnd/>
            <a:tailEnd/>
          </a:ln>
          <a:effectLst/>
        </p:spPr>
        <p:txBody>
          <a:bodyPr anchor="ctr"/>
          <a:lstStyle/>
          <a:p>
            <a:endParaRPr lang="en-US" sz="1800"/>
          </a:p>
        </p:txBody>
      </p:sp>
      <p:sp>
        <p:nvSpPr>
          <p:cNvPr id="1161256" name="Line 40"/>
          <p:cNvSpPr>
            <a:spLocks noChangeShapeType="1"/>
          </p:cNvSpPr>
          <p:nvPr/>
        </p:nvSpPr>
        <p:spPr bwMode="auto">
          <a:xfrm>
            <a:off x="4176713" y="4022725"/>
            <a:ext cx="0" cy="685800"/>
          </a:xfrm>
          <a:prstGeom prst="line">
            <a:avLst/>
          </a:prstGeom>
          <a:noFill/>
          <a:ln w="38100">
            <a:solidFill>
              <a:schemeClr val="tx1"/>
            </a:solidFill>
            <a:round/>
            <a:headEnd/>
            <a:tailEnd/>
          </a:ln>
          <a:effectLst/>
        </p:spPr>
        <p:txBody>
          <a:bodyPr anchor="ctr"/>
          <a:lstStyle/>
          <a:p>
            <a:endParaRPr lang="en-US" sz="1800"/>
          </a:p>
        </p:txBody>
      </p:sp>
      <p:sp>
        <p:nvSpPr>
          <p:cNvPr id="1161257" name="Line 41"/>
          <p:cNvSpPr>
            <a:spLocks noChangeShapeType="1"/>
          </p:cNvSpPr>
          <p:nvPr/>
        </p:nvSpPr>
        <p:spPr bwMode="auto">
          <a:xfrm>
            <a:off x="4541838" y="4022725"/>
            <a:ext cx="0" cy="685800"/>
          </a:xfrm>
          <a:prstGeom prst="line">
            <a:avLst/>
          </a:prstGeom>
          <a:noFill/>
          <a:ln w="38100">
            <a:solidFill>
              <a:schemeClr val="tx1"/>
            </a:solidFill>
            <a:round/>
            <a:headEnd/>
            <a:tailEnd/>
          </a:ln>
          <a:effectLst/>
        </p:spPr>
        <p:txBody>
          <a:bodyPr anchor="ctr"/>
          <a:lstStyle/>
          <a:p>
            <a:endParaRPr lang="en-US" sz="1800"/>
          </a:p>
        </p:txBody>
      </p:sp>
      <p:sp>
        <p:nvSpPr>
          <p:cNvPr id="1161258" name="Line 42"/>
          <p:cNvSpPr>
            <a:spLocks noChangeShapeType="1"/>
          </p:cNvSpPr>
          <p:nvPr/>
        </p:nvSpPr>
        <p:spPr bwMode="auto">
          <a:xfrm rot="2036984" flipH="1">
            <a:off x="3946525" y="5715000"/>
            <a:ext cx="730250" cy="1588"/>
          </a:xfrm>
          <a:prstGeom prst="line">
            <a:avLst/>
          </a:prstGeom>
          <a:noFill/>
          <a:ln w="38100">
            <a:solidFill>
              <a:schemeClr val="tx1"/>
            </a:solidFill>
            <a:round/>
            <a:headEnd/>
            <a:tailEnd/>
          </a:ln>
          <a:effectLst/>
        </p:spPr>
        <p:txBody>
          <a:bodyPr anchor="ctr"/>
          <a:lstStyle/>
          <a:p>
            <a:endParaRPr lang="en-US" sz="1800"/>
          </a:p>
        </p:txBody>
      </p:sp>
      <p:sp>
        <p:nvSpPr>
          <p:cNvPr id="1161259" name="Oval 43"/>
          <p:cNvSpPr>
            <a:spLocks noChangeAspect="1" noChangeArrowheads="1"/>
          </p:cNvSpPr>
          <p:nvPr/>
        </p:nvSpPr>
        <p:spPr bwMode="auto">
          <a:xfrm>
            <a:off x="3948114" y="5440364"/>
            <a:ext cx="90487" cy="90487"/>
          </a:xfrm>
          <a:prstGeom prst="ellipse">
            <a:avLst/>
          </a:prstGeom>
          <a:solidFill>
            <a:schemeClr val="tx1"/>
          </a:solidFill>
          <a:ln w="9525">
            <a:solidFill>
              <a:schemeClr val="tx1"/>
            </a:solidFill>
            <a:round/>
            <a:headEnd/>
            <a:tailEnd/>
          </a:ln>
          <a:effectLst/>
        </p:spPr>
        <p:txBody>
          <a:bodyPr wrap="none" anchor="ctr"/>
          <a:lstStyle/>
          <a:p>
            <a:endParaRPr lang="en-US" sz="1800"/>
          </a:p>
        </p:txBody>
      </p:sp>
      <p:grpSp>
        <p:nvGrpSpPr>
          <p:cNvPr id="8" name="Group 44"/>
          <p:cNvGrpSpPr>
            <a:grpSpLocks/>
          </p:cNvGrpSpPr>
          <p:nvPr/>
        </p:nvGrpSpPr>
        <p:grpSpPr bwMode="auto">
          <a:xfrm>
            <a:off x="7375526" y="2239963"/>
            <a:ext cx="1920875" cy="2012950"/>
            <a:chOff x="3398" y="1411"/>
            <a:chExt cx="1210" cy="1268"/>
          </a:xfrm>
        </p:grpSpPr>
        <p:grpSp>
          <p:nvGrpSpPr>
            <p:cNvPr id="9" name="Group 45"/>
            <p:cNvGrpSpPr>
              <a:grpSpLocks/>
            </p:cNvGrpSpPr>
            <p:nvPr/>
          </p:nvGrpSpPr>
          <p:grpSpPr bwMode="auto">
            <a:xfrm>
              <a:off x="3398" y="1411"/>
              <a:ext cx="1210" cy="548"/>
              <a:chOff x="3398" y="1411"/>
              <a:chExt cx="1210" cy="548"/>
            </a:xfrm>
          </p:grpSpPr>
          <p:sp>
            <p:nvSpPr>
              <p:cNvPr id="1161262" name="Rectangle 46"/>
              <p:cNvSpPr>
                <a:spLocks noChangeArrowheads="1"/>
              </p:cNvSpPr>
              <p:nvPr/>
            </p:nvSpPr>
            <p:spPr bwMode="auto">
              <a:xfrm>
                <a:off x="3427" y="1556"/>
                <a:ext cx="1181" cy="57"/>
              </a:xfrm>
              <a:prstGeom prst="rect">
                <a:avLst/>
              </a:prstGeom>
              <a:solidFill>
                <a:srgbClr val="808080"/>
              </a:solidFill>
              <a:ln w="9525" algn="ctr">
                <a:noFill/>
                <a:miter lim="800000"/>
                <a:headEnd/>
                <a:tailEnd/>
              </a:ln>
              <a:effectLst/>
            </p:spPr>
            <p:txBody>
              <a:bodyPr wrap="none" anchor="ctr"/>
              <a:lstStyle/>
              <a:p>
                <a:endParaRPr lang="en-US" sz="1800"/>
              </a:p>
            </p:txBody>
          </p:sp>
          <p:sp>
            <p:nvSpPr>
              <p:cNvPr id="1161263" name="Rectangle 47"/>
              <p:cNvSpPr>
                <a:spLocks noChangeArrowheads="1"/>
              </p:cNvSpPr>
              <p:nvPr/>
            </p:nvSpPr>
            <p:spPr bwMode="auto">
              <a:xfrm rot="5400000">
                <a:off x="3283" y="1757"/>
                <a:ext cx="345" cy="58"/>
              </a:xfrm>
              <a:prstGeom prst="rect">
                <a:avLst/>
              </a:prstGeom>
              <a:solidFill>
                <a:srgbClr val="808080"/>
              </a:solidFill>
              <a:ln w="9525">
                <a:noFill/>
                <a:miter lim="800000"/>
                <a:headEnd/>
                <a:tailEnd/>
              </a:ln>
              <a:effectLst/>
            </p:spPr>
            <p:txBody>
              <a:bodyPr wrap="none" anchor="ctr"/>
              <a:lstStyle/>
              <a:p>
                <a:endParaRPr lang="en-US" sz="1800"/>
              </a:p>
            </p:txBody>
          </p:sp>
          <p:sp>
            <p:nvSpPr>
              <p:cNvPr id="1161264" name="Rectangle 48"/>
              <p:cNvSpPr>
                <a:spLocks noChangeArrowheads="1"/>
              </p:cNvSpPr>
              <p:nvPr/>
            </p:nvSpPr>
            <p:spPr bwMode="auto">
              <a:xfrm>
                <a:off x="3398" y="1901"/>
                <a:ext cx="30" cy="57"/>
              </a:xfrm>
              <a:prstGeom prst="rect">
                <a:avLst/>
              </a:prstGeom>
              <a:solidFill>
                <a:srgbClr val="808080"/>
              </a:solidFill>
              <a:ln w="9525">
                <a:noFill/>
                <a:miter lim="800000"/>
                <a:headEnd/>
                <a:tailEnd/>
              </a:ln>
              <a:effectLst/>
            </p:spPr>
            <p:txBody>
              <a:bodyPr wrap="none" anchor="ctr"/>
              <a:lstStyle/>
              <a:p>
                <a:endParaRPr lang="en-US" sz="1800"/>
              </a:p>
            </p:txBody>
          </p:sp>
          <p:sp>
            <p:nvSpPr>
              <p:cNvPr id="1161265" name="Rectangle 49"/>
              <p:cNvSpPr>
                <a:spLocks noChangeArrowheads="1"/>
              </p:cNvSpPr>
              <p:nvPr/>
            </p:nvSpPr>
            <p:spPr bwMode="auto">
              <a:xfrm rot="5400000">
                <a:off x="4406" y="1757"/>
                <a:ext cx="346" cy="58"/>
              </a:xfrm>
              <a:prstGeom prst="rect">
                <a:avLst/>
              </a:prstGeom>
              <a:solidFill>
                <a:srgbClr val="808080"/>
              </a:solidFill>
              <a:ln w="9525">
                <a:noFill/>
                <a:miter lim="800000"/>
                <a:headEnd/>
                <a:tailEnd/>
              </a:ln>
              <a:effectLst/>
            </p:spPr>
            <p:txBody>
              <a:bodyPr wrap="none" anchor="ctr"/>
              <a:lstStyle/>
              <a:p>
                <a:endParaRPr lang="en-US" sz="1800"/>
              </a:p>
            </p:txBody>
          </p:sp>
          <p:sp>
            <p:nvSpPr>
              <p:cNvPr id="1161266" name="Rectangle 50"/>
              <p:cNvSpPr>
                <a:spLocks noChangeArrowheads="1"/>
              </p:cNvSpPr>
              <p:nvPr/>
            </p:nvSpPr>
            <p:spPr bwMode="auto">
              <a:xfrm rot="5400000">
                <a:off x="3672" y="1454"/>
                <a:ext cx="144" cy="58"/>
              </a:xfrm>
              <a:prstGeom prst="rect">
                <a:avLst/>
              </a:prstGeom>
              <a:solidFill>
                <a:srgbClr val="808080"/>
              </a:solidFill>
              <a:ln w="9525">
                <a:noFill/>
                <a:miter lim="800000"/>
                <a:headEnd/>
                <a:tailEnd/>
              </a:ln>
              <a:effectLst/>
            </p:spPr>
            <p:txBody>
              <a:bodyPr wrap="none" anchor="ctr"/>
              <a:lstStyle/>
              <a:p>
                <a:endParaRPr lang="en-US" sz="1800"/>
              </a:p>
            </p:txBody>
          </p:sp>
        </p:grpSp>
        <p:grpSp>
          <p:nvGrpSpPr>
            <p:cNvPr id="10" name="Group 51"/>
            <p:cNvGrpSpPr>
              <a:grpSpLocks/>
            </p:cNvGrpSpPr>
            <p:nvPr/>
          </p:nvGrpSpPr>
          <p:grpSpPr bwMode="auto">
            <a:xfrm>
              <a:off x="3398" y="2131"/>
              <a:ext cx="1210" cy="548"/>
              <a:chOff x="3398" y="2131"/>
              <a:chExt cx="1210" cy="548"/>
            </a:xfrm>
          </p:grpSpPr>
          <p:sp>
            <p:nvSpPr>
              <p:cNvPr id="1161268" name="Rectangle 52"/>
              <p:cNvSpPr>
                <a:spLocks noChangeArrowheads="1"/>
              </p:cNvSpPr>
              <p:nvPr/>
            </p:nvSpPr>
            <p:spPr bwMode="auto">
              <a:xfrm flipV="1">
                <a:off x="3427" y="2477"/>
                <a:ext cx="1181" cy="57"/>
              </a:xfrm>
              <a:prstGeom prst="rect">
                <a:avLst/>
              </a:prstGeom>
              <a:solidFill>
                <a:srgbClr val="808080"/>
              </a:solidFill>
              <a:ln w="9525" algn="ctr">
                <a:noFill/>
                <a:miter lim="800000"/>
                <a:headEnd/>
                <a:tailEnd/>
              </a:ln>
              <a:effectLst/>
            </p:spPr>
            <p:txBody>
              <a:bodyPr wrap="none" anchor="ctr"/>
              <a:lstStyle/>
              <a:p>
                <a:endParaRPr lang="en-US" sz="1800"/>
              </a:p>
            </p:txBody>
          </p:sp>
          <p:sp>
            <p:nvSpPr>
              <p:cNvPr id="1161269" name="Rectangle 53"/>
              <p:cNvSpPr>
                <a:spLocks noChangeArrowheads="1"/>
              </p:cNvSpPr>
              <p:nvPr/>
            </p:nvSpPr>
            <p:spPr bwMode="auto">
              <a:xfrm rot="16200000" flipV="1">
                <a:off x="3283" y="2275"/>
                <a:ext cx="346" cy="58"/>
              </a:xfrm>
              <a:prstGeom prst="rect">
                <a:avLst/>
              </a:prstGeom>
              <a:solidFill>
                <a:srgbClr val="808080"/>
              </a:solidFill>
              <a:ln w="9525">
                <a:noFill/>
                <a:miter lim="800000"/>
                <a:headEnd/>
                <a:tailEnd/>
              </a:ln>
              <a:effectLst/>
            </p:spPr>
            <p:txBody>
              <a:bodyPr wrap="none" anchor="ctr"/>
              <a:lstStyle/>
              <a:p>
                <a:endParaRPr lang="en-US" sz="1800"/>
              </a:p>
            </p:txBody>
          </p:sp>
          <p:sp>
            <p:nvSpPr>
              <p:cNvPr id="1161270" name="Rectangle 54"/>
              <p:cNvSpPr>
                <a:spLocks noChangeArrowheads="1"/>
              </p:cNvSpPr>
              <p:nvPr/>
            </p:nvSpPr>
            <p:spPr bwMode="auto">
              <a:xfrm flipV="1">
                <a:off x="3398" y="2132"/>
                <a:ext cx="30" cy="57"/>
              </a:xfrm>
              <a:prstGeom prst="rect">
                <a:avLst/>
              </a:prstGeom>
              <a:solidFill>
                <a:srgbClr val="808080"/>
              </a:solidFill>
              <a:ln w="9525">
                <a:noFill/>
                <a:miter lim="800000"/>
                <a:headEnd/>
                <a:tailEnd/>
              </a:ln>
              <a:effectLst/>
            </p:spPr>
            <p:txBody>
              <a:bodyPr wrap="none" anchor="ctr"/>
              <a:lstStyle/>
              <a:p>
                <a:endParaRPr lang="en-US" sz="1800"/>
              </a:p>
            </p:txBody>
          </p:sp>
          <p:sp>
            <p:nvSpPr>
              <p:cNvPr id="1161271" name="Rectangle 55"/>
              <p:cNvSpPr>
                <a:spLocks noChangeArrowheads="1"/>
              </p:cNvSpPr>
              <p:nvPr/>
            </p:nvSpPr>
            <p:spPr bwMode="auto">
              <a:xfrm rot="16200000" flipV="1">
                <a:off x="4406" y="2275"/>
                <a:ext cx="346" cy="58"/>
              </a:xfrm>
              <a:prstGeom prst="rect">
                <a:avLst/>
              </a:prstGeom>
              <a:solidFill>
                <a:srgbClr val="808080"/>
              </a:solidFill>
              <a:ln w="9525">
                <a:noFill/>
                <a:miter lim="800000"/>
                <a:headEnd/>
                <a:tailEnd/>
              </a:ln>
              <a:effectLst/>
            </p:spPr>
            <p:txBody>
              <a:bodyPr wrap="none" anchor="ctr"/>
              <a:lstStyle/>
              <a:p>
                <a:endParaRPr lang="en-US" sz="1800"/>
              </a:p>
            </p:txBody>
          </p:sp>
          <p:sp>
            <p:nvSpPr>
              <p:cNvPr id="1161272" name="Rectangle 56"/>
              <p:cNvSpPr>
                <a:spLocks noChangeArrowheads="1"/>
              </p:cNvSpPr>
              <p:nvPr/>
            </p:nvSpPr>
            <p:spPr bwMode="auto">
              <a:xfrm rot="16200000" flipV="1">
                <a:off x="3671" y="2578"/>
                <a:ext cx="145" cy="58"/>
              </a:xfrm>
              <a:prstGeom prst="rect">
                <a:avLst/>
              </a:prstGeom>
              <a:solidFill>
                <a:srgbClr val="808080"/>
              </a:solidFill>
              <a:ln w="9525" algn="ctr">
                <a:noFill/>
                <a:miter lim="800000"/>
                <a:headEnd/>
                <a:tailEnd/>
              </a:ln>
              <a:effectLst/>
            </p:spPr>
            <p:txBody>
              <a:bodyPr wrap="none" anchor="ctr"/>
              <a:lstStyle/>
              <a:p>
                <a:endParaRPr lang="en-US" sz="1800"/>
              </a:p>
            </p:txBody>
          </p:sp>
        </p:grpSp>
        <p:sp>
          <p:nvSpPr>
            <p:cNvPr id="1161273" name="Rectangle 57"/>
            <p:cNvSpPr>
              <a:spLocks noChangeArrowheads="1"/>
            </p:cNvSpPr>
            <p:nvPr/>
          </p:nvSpPr>
          <p:spPr bwMode="auto">
            <a:xfrm rot="5400000">
              <a:off x="3730" y="1454"/>
              <a:ext cx="144" cy="58"/>
            </a:xfrm>
            <a:prstGeom prst="rect">
              <a:avLst/>
            </a:prstGeom>
            <a:solidFill>
              <a:srgbClr val="808080"/>
            </a:solidFill>
            <a:ln w="9525">
              <a:noFill/>
              <a:miter lim="800000"/>
              <a:headEnd/>
              <a:tailEnd/>
            </a:ln>
            <a:effectLst/>
          </p:spPr>
          <p:txBody>
            <a:bodyPr wrap="none" anchor="ctr"/>
            <a:lstStyle/>
            <a:p>
              <a:endParaRPr lang="en-US" sz="1800"/>
            </a:p>
          </p:txBody>
        </p:sp>
        <p:sp>
          <p:nvSpPr>
            <p:cNvPr id="1161274" name="Rectangle 58"/>
            <p:cNvSpPr>
              <a:spLocks noChangeArrowheads="1"/>
            </p:cNvSpPr>
            <p:nvPr/>
          </p:nvSpPr>
          <p:spPr bwMode="auto">
            <a:xfrm rot="16200000" flipV="1">
              <a:off x="3729" y="2578"/>
              <a:ext cx="145" cy="58"/>
            </a:xfrm>
            <a:prstGeom prst="rect">
              <a:avLst/>
            </a:prstGeom>
            <a:solidFill>
              <a:srgbClr val="808080"/>
            </a:solidFill>
            <a:ln w="9525" algn="ctr">
              <a:noFill/>
              <a:miter lim="800000"/>
              <a:headEnd/>
              <a:tailEnd/>
            </a:ln>
            <a:effectLst/>
          </p:spPr>
          <p:txBody>
            <a:bodyPr wrap="none" anchor="ctr"/>
            <a:lstStyle/>
            <a:p>
              <a:endParaRPr lang="en-US" sz="1800"/>
            </a:p>
          </p:txBody>
        </p:sp>
      </p:grpSp>
      <p:grpSp>
        <p:nvGrpSpPr>
          <p:cNvPr id="11" name="Group 59"/>
          <p:cNvGrpSpPr>
            <a:grpSpLocks/>
          </p:cNvGrpSpPr>
          <p:nvPr/>
        </p:nvGrpSpPr>
        <p:grpSpPr bwMode="auto">
          <a:xfrm>
            <a:off x="8289925" y="2606676"/>
            <a:ext cx="1828800" cy="1279525"/>
            <a:chOff x="4032" y="1642"/>
            <a:chExt cx="1152" cy="806"/>
          </a:xfrm>
        </p:grpSpPr>
        <p:sp>
          <p:nvSpPr>
            <p:cNvPr id="1161276" name="Rectangle 60"/>
            <p:cNvSpPr>
              <a:spLocks noChangeArrowheads="1"/>
            </p:cNvSpPr>
            <p:nvPr/>
          </p:nvSpPr>
          <p:spPr bwMode="auto">
            <a:xfrm>
              <a:off x="4147" y="1987"/>
              <a:ext cx="1037" cy="116"/>
            </a:xfrm>
            <a:prstGeom prst="rect">
              <a:avLst/>
            </a:prstGeom>
            <a:solidFill>
              <a:srgbClr val="000000"/>
            </a:solidFill>
            <a:ln w="9525">
              <a:noFill/>
              <a:miter lim="800000"/>
              <a:headEnd/>
              <a:tailEnd/>
            </a:ln>
            <a:effectLst/>
          </p:spPr>
          <p:txBody>
            <a:bodyPr wrap="none" anchor="ctr"/>
            <a:lstStyle/>
            <a:p>
              <a:endParaRPr lang="en-US" sz="1800"/>
            </a:p>
          </p:txBody>
        </p:sp>
        <p:sp>
          <p:nvSpPr>
            <p:cNvPr id="1161277" name="Rectangle 61"/>
            <p:cNvSpPr>
              <a:spLocks noChangeArrowheads="1"/>
            </p:cNvSpPr>
            <p:nvPr/>
          </p:nvSpPr>
          <p:spPr bwMode="auto">
            <a:xfrm rot="-5400000">
              <a:off x="3687" y="1987"/>
              <a:ext cx="806" cy="116"/>
            </a:xfrm>
            <a:prstGeom prst="rect">
              <a:avLst/>
            </a:prstGeom>
            <a:solidFill>
              <a:srgbClr val="000000"/>
            </a:solidFill>
            <a:ln w="9525">
              <a:noFill/>
              <a:miter lim="800000"/>
              <a:headEnd/>
              <a:tailEnd/>
            </a:ln>
            <a:effectLst/>
          </p:spPr>
          <p:txBody>
            <a:bodyPr wrap="none" anchor="ctr"/>
            <a:lstStyle/>
            <a:p>
              <a:endParaRPr lang="en-US" sz="1800"/>
            </a:p>
          </p:txBody>
        </p:sp>
      </p:grpSp>
      <p:sp>
        <p:nvSpPr>
          <p:cNvPr id="1161278" name="Freeform 62"/>
          <p:cNvSpPr>
            <a:spLocks/>
          </p:cNvSpPr>
          <p:nvPr/>
        </p:nvSpPr>
        <p:spPr bwMode="auto">
          <a:xfrm>
            <a:off x="7953375" y="2239963"/>
            <a:ext cx="298450" cy="2011362"/>
          </a:xfrm>
          <a:custGeom>
            <a:avLst/>
            <a:gdLst/>
            <a:ahLst/>
            <a:cxnLst>
              <a:cxn ang="0">
                <a:pos x="11" y="1267"/>
              </a:cxn>
              <a:cxn ang="0">
                <a:pos x="6" y="1052"/>
              </a:cxn>
              <a:cxn ang="0">
                <a:pos x="183" y="1055"/>
              </a:cxn>
              <a:cxn ang="0">
                <a:pos x="180" y="209"/>
              </a:cxn>
              <a:cxn ang="0">
                <a:pos x="12" y="209"/>
              </a:cxn>
              <a:cxn ang="0">
                <a:pos x="11" y="0"/>
              </a:cxn>
            </a:cxnLst>
            <a:rect l="0" t="0" r="r" b="b"/>
            <a:pathLst>
              <a:path w="188" h="1267">
                <a:moveTo>
                  <a:pt x="11" y="1267"/>
                </a:moveTo>
                <a:cubicBezTo>
                  <a:pt x="10" y="1231"/>
                  <a:pt x="0" y="1112"/>
                  <a:pt x="6" y="1052"/>
                </a:cubicBezTo>
                <a:cubicBezTo>
                  <a:pt x="23" y="1052"/>
                  <a:pt x="159" y="1055"/>
                  <a:pt x="183" y="1055"/>
                </a:cubicBezTo>
                <a:cubicBezTo>
                  <a:pt x="188" y="912"/>
                  <a:pt x="181" y="356"/>
                  <a:pt x="180" y="209"/>
                </a:cubicBezTo>
                <a:cubicBezTo>
                  <a:pt x="168" y="209"/>
                  <a:pt x="32" y="209"/>
                  <a:pt x="12" y="209"/>
                </a:cubicBezTo>
                <a:cubicBezTo>
                  <a:pt x="13" y="176"/>
                  <a:pt x="11" y="44"/>
                  <a:pt x="11" y="0"/>
                </a:cubicBezTo>
              </a:path>
            </a:pathLst>
          </a:custGeom>
          <a:noFill/>
          <a:ln w="19050" cap="flat" cmpd="sng">
            <a:solidFill>
              <a:schemeClr val="tx1"/>
            </a:solidFill>
            <a:prstDash val="solid"/>
            <a:round/>
            <a:headEnd/>
            <a:tailEnd/>
          </a:ln>
          <a:effectLst/>
        </p:spPr>
        <p:txBody>
          <a:bodyPr anchor="ctr"/>
          <a:lstStyle/>
          <a:p>
            <a:endParaRPr lang="en-US" sz="1800"/>
          </a:p>
        </p:txBody>
      </p:sp>
      <p:sp>
        <p:nvSpPr>
          <p:cNvPr id="1161279" name="Line 63"/>
          <p:cNvSpPr>
            <a:spLocks noChangeShapeType="1"/>
          </p:cNvSpPr>
          <p:nvPr/>
        </p:nvSpPr>
        <p:spPr bwMode="auto">
          <a:xfrm>
            <a:off x="8518525" y="2651125"/>
            <a:ext cx="139700" cy="1189038"/>
          </a:xfrm>
          <a:prstGeom prst="line">
            <a:avLst/>
          </a:prstGeom>
          <a:noFill/>
          <a:ln w="38100">
            <a:solidFill>
              <a:srgbClr val="808080"/>
            </a:solidFill>
            <a:round/>
            <a:headEnd/>
            <a:tailEnd/>
          </a:ln>
          <a:effectLst/>
        </p:spPr>
        <p:txBody>
          <a:bodyPr anchor="ctr"/>
          <a:lstStyle/>
          <a:p>
            <a:endParaRPr lang="en-US" sz="1800"/>
          </a:p>
        </p:txBody>
      </p:sp>
      <p:sp>
        <p:nvSpPr>
          <p:cNvPr id="1161280" name="Line 64"/>
          <p:cNvSpPr>
            <a:spLocks noChangeShapeType="1"/>
          </p:cNvSpPr>
          <p:nvPr/>
        </p:nvSpPr>
        <p:spPr bwMode="auto">
          <a:xfrm>
            <a:off x="8747126" y="2651125"/>
            <a:ext cx="138113" cy="1189038"/>
          </a:xfrm>
          <a:prstGeom prst="line">
            <a:avLst/>
          </a:prstGeom>
          <a:noFill/>
          <a:ln w="38100">
            <a:solidFill>
              <a:srgbClr val="808080"/>
            </a:solidFill>
            <a:round/>
            <a:headEnd/>
            <a:tailEnd/>
          </a:ln>
          <a:effectLst/>
        </p:spPr>
        <p:txBody>
          <a:bodyPr anchor="ctr"/>
          <a:lstStyle/>
          <a:p>
            <a:endParaRPr lang="en-US" sz="1800"/>
          </a:p>
        </p:txBody>
      </p:sp>
      <p:sp>
        <p:nvSpPr>
          <p:cNvPr id="1161281" name="Line 65"/>
          <p:cNvSpPr>
            <a:spLocks noChangeShapeType="1"/>
          </p:cNvSpPr>
          <p:nvPr/>
        </p:nvSpPr>
        <p:spPr bwMode="auto">
          <a:xfrm>
            <a:off x="8975725" y="2651125"/>
            <a:ext cx="184150" cy="1189038"/>
          </a:xfrm>
          <a:prstGeom prst="line">
            <a:avLst/>
          </a:prstGeom>
          <a:noFill/>
          <a:ln w="38100">
            <a:solidFill>
              <a:srgbClr val="808080"/>
            </a:solidFill>
            <a:round/>
            <a:headEnd/>
            <a:tailEnd/>
          </a:ln>
          <a:effectLst/>
        </p:spPr>
        <p:txBody>
          <a:bodyPr anchor="ctr"/>
          <a:lstStyle/>
          <a:p>
            <a:endParaRPr lang="en-US" sz="1800"/>
          </a:p>
        </p:txBody>
      </p:sp>
      <p:sp>
        <p:nvSpPr>
          <p:cNvPr id="1161282" name="Line 66"/>
          <p:cNvSpPr>
            <a:spLocks noChangeShapeType="1"/>
          </p:cNvSpPr>
          <p:nvPr/>
        </p:nvSpPr>
        <p:spPr bwMode="auto">
          <a:xfrm>
            <a:off x="5045075" y="3429000"/>
            <a:ext cx="547688" cy="0"/>
          </a:xfrm>
          <a:prstGeom prst="line">
            <a:avLst/>
          </a:prstGeom>
          <a:noFill/>
          <a:ln w="38100">
            <a:solidFill>
              <a:schemeClr val="tx1"/>
            </a:solidFill>
            <a:round/>
            <a:headEnd/>
            <a:tailEnd/>
          </a:ln>
          <a:effectLst/>
        </p:spPr>
        <p:txBody>
          <a:bodyPr anchor="ctr"/>
          <a:lstStyle/>
          <a:p>
            <a:endParaRPr lang="en-US" sz="1800"/>
          </a:p>
        </p:txBody>
      </p:sp>
      <p:sp>
        <p:nvSpPr>
          <p:cNvPr id="1161283" name="Line 67"/>
          <p:cNvSpPr>
            <a:spLocks noChangeShapeType="1"/>
          </p:cNvSpPr>
          <p:nvPr/>
        </p:nvSpPr>
        <p:spPr bwMode="auto">
          <a:xfrm>
            <a:off x="5045075" y="3063875"/>
            <a:ext cx="547688" cy="0"/>
          </a:xfrm>
          <a:prstGeom prst="line">
            <a:avLst/>
          </a:prstGeom>
          <a:noFill/>
          <a:ln w="38100">
            <a:solidFill>
              <a:schemeClr val="tx1"/>
            </a:solidFill>
            <a:round/>
            <a:headEnd/>
            <a:tailEnd/>
          </a:ln>
          <a:effectLst/>
        </p:spPr>
        <p:txBody>
          <a:bodyPr anchor="ctr"/>
          <a:lstStyle/>
          <a:p>
            <a:endParaRPr lang="en-US" sz="1800"/>
          </a:p>
        </p:txBody>
      </p:sp>
      <p:sp>
        <p:nvSpPr>
          <p:cNvPr id="1161284" name="AutoShape 68"/>
          <p:cNvSpPr>
            <a:spLocks noChangeArrowheads="1"/>
          </p:cNvSpPr>
          <p:nvPr/>
        </p:nvSpPr>
        <p:spPr bwMode="auto">
          <a:xfrm rot="4361969">
            <a:off x="4518819" y="5507832"/>
            <a:ext cx="639763" cy="412750"/>
          </a:xfrm>
          <a:prstGeom prst="cloudCallout">
            <a:avLst>
              <a:gd name="adj1" fmla="val -58296"/>
              <a:gd name="adj2" fmla="val 85773"/>
            </a:avLst>
          </a:prstGeom>
          <a:gradFill rotWithShape="1">
            <a:gsLst>
              <a:gs pos="0">
                <a:schemeClr val="bg1"/>
              </a:gs>
              <a:gs pos="100000">
                <a:srgbClr val="3333CC">
                  <a:alpha val="10001"/>
                </a:srgbClr>
              </a:gs>
            </a:gsLst>
            <a:path path="rect">
              <a:fillToRect l="50000" t="50000" r="50000" b="50000"/>
            </a:path>
          </a:gradFill>
          <a:ln w="9525">
            <a:solidFill>
              <a:schemeClr val="bg1"/>
            </a:solidFill>
            <a:round/>
            <a:headEnd/>
            <a:tailEnd/>
          </a:ln>
          <a:effectLst/>
        </p:spPr>
        <p:txBody>
          <a:bodyPr rot="10800000" vert="eaVert" anchor="ctr"/>
          <a:lstStyle/>
          <a:p>
            <a:pPr algn="ctr"/>
            <a:endParaRPr lang="en-US" sz="1800"/>
          </a:p>
        </p:txBody>
      </p:sp>
      <p:sp>
        <p:nvSpPr>
          <p:cNvPr id="1161291" name="Line 75"/>
          <p:cNvSpPr>
            <a:spLocks noChangeShapeType="1"/>
          </p:cNvSpPr>
          <p:nvPr/>
        </p:nvSpPr>
        <p:spPr bwMode="auto">
          <a:xfrm>
            <a:off x="6964363" y="3429000"/>
            <a:ext cx="411162" cy="0"/>
          </a:xfrm>
          <a:prstGeom prst="line">
            <a:avLst/>
          </a:prstGeom>
          <a:noFill/>
          <a:ln w="38100">
            <a:solidFill>
              <a:schemeClr val="tx1"/>
            </a:solidFill>
            <a:round/>
            <a:headEnd/>
            <a:tailEnd/>
          </a:ln>
          <a:effectLst/>
        </p:spPr>
        <p:txBody>
          <a:bodyPr anchor="ctr"/>
          <a:lstStyle/>
          <a:p>
            <a:endParaRPr lang="en-US" sz="1800"/>
          </a:p>
        </p:txBody>
      </p:sp>
      <p:sp>
        <p:nvSpPr>
          <p:cNvPr id="1161292" name="Line 76"/>
          <p:cNvSpPr>
            <a:spLocks noChangeShapeType="1"/>
          </p:cNvSpPr>
          <p:nvPr/>
        </p:nvSpPr>
        <p:spPr bwMode="auto">
          <a:xfrm>
            <a:off x="6964363" y="3063875"/>
            <a:ext cx="411162" cy="0"/>
          </a:xfrm>
          <a:prstGeom prst="line">
            <a:avLst/>
          </a:prstGeom>
          <a:noFill/>
          <a:ln w="38100">
            <a:solidFill>
              <a:schemeClr val="tx1"/>
            </a:solidFill>
            <a:round/>
            <a:headEnd/>
            <a:tailEnd/>
          </a:ln>
          <a:effectLst/>
        </p:spPr>
        <p:txBody>
          <a:bodyPr anchor="ctr"/>
          <a:lstStyle/>
          <a:p>
            <a:endParaRPr lang="en-US" sz="1800"/>
          </a:p>
        </p:txBody>
      </p:sp>
      <p:sp>
        <p:nvSpPr>
          <p:cNvPr id="83" name="Rectangle 7"/>
          <p:cNvSpPr>
            <a:spLocks noChangeArrowheads="1"/>
          </p:cNvSpPr>
          <p:nvPr/>
        </p:nvSpPr>
        <p:spPr bwMode="auto">
          <a:xfrm>
            <a:off x="6142038" y="2514601"/>
            <a:ext cx="182562" cy="549275"/>
          </a:xfrm>
          <a:prstGeom prst="rect">
            <a:avLst/>
          </a:prstGeom>
          <a:solidFill>
            <a:srgbClr val="0000FF">
              <a:alpha val="10001"/>
            </a:srgbClr>
          </a:solidFill>
          <a:ln w="38100" algn="ctr">
            <a:noFill/>
            <a:miter lim="800000"/>
            <a:headEnd/>
            <a:tailEnd/>
          </a:ln>
          <a:effectLst/>
        </p:spPr>
        <p:txBody>
          <a:bodyPr wrap="none" anchor="ctr"/>
          <a:lstStyle/>
          <a:p>
            <a:endParaRPr lang="en-US" sz="1800"/>
          </a:p>
        </p:txBody>
      </p:sp>
      <p:grpSp>
        <p:nvGrpSpPr>
          <p:cNvPr id="84" name="Group 20"/>
          <p:cNvGrpSpPr>
            <a:grpSpLocks/>
          </p:cNvGrpSpPr>
          <p:nvPr/>
        </p:nvGrpSpPr>
        <p:grpSpPr bwMode="auto">
          <a:xfrm>
            <a:off x="3673475" y="3017839"/>
            <a:ext cx="1371600" cy="1006475"/>
            <a:chOff x="1728" y="1440"/>
            <a:chExt cx="864" cy="634"/>
          </a:xfrm>
        </p:grpSpPr>
        <p:sp>
          <p:nvSpPr>
            <p:cNvPr id="85" name="Line 21"/>
            <p:cNvSpPr>
              <a:spLocks noChangeShapeType="1"/>
            </p:cNvSpPr>
            <p:nvPr/>
          </p:nvSpPr>
          <p:spPr bwMode="auto">
            <a:xfrm>
              <a:off x="1930" y="1469"/>
              <a:ext cx="0" cy="86"/>
            </a:xfrm>
            <a:prstGeom prst="line">
              <a:avLst/>
            </a:prstGeom>
            <a:solidFill>
              <a:srgbClr val="FFC000"/>
            </a:solidFill>
            <a:ln w="76200">
              <a:solidFill>
                <a:srgbClr val="FFC000"/>
              </a:solidFill>
              <a:round/>
              <a:headEnd/>
              <a:tailEnd/>
            </a:ln>
            <a:effectLst/>
          </p:spPr>
          <p:txBody>
            <a:bodyPr anchor="ctr"/>
            <a:lstStyle/>
            <a:p>
              <a:endParaRPr lang="en-US" sz="1800"/>
            </a:p>
          </p:txBody>
        </p:sp>
        <p:sp>
          <p:nvSpPr>
            <p:cNvPr id="86" name="Line 22"/>
            <p:cNvSpPr>
              <a:spLocks noChangeShapeType="1"/>
            </p:cNvSpPr>
            <p:nvPr/>
          </p:nvSpPr>
          <p:spPr bwMode="auto">
            <a:xfrm>
              <a:off x="1930" y="1613"/>
              <a:ext cx="0" cy="87"/>
            </a:xfrm>
            <a:prstGeom prst="line">
              <a:avLst/>
            </a:prstGeom>
            <a:solidFill>
              <a:srgbClr val="FFC000"/>
            </a:solidFill>
            <a:ln w="76200">
              <a:solidFill>
                <a:srgbClr val="FFC000"/>
              </a:solidFill>
              <a:round/>
              <a:headEnd/>
              <a:tailEnd/>
            </a:ln>
            <a:effectLst/>
          </p:spPr>
          <p:txBody>
            <a:bodyPr anchor="ctr"/>
            <a:lstStyle/>
            <a:p>
              <a:endParaRPr lang="en-US" sz="1800"/>
            </a:p>
          </p:txBody>
        </p:sp>
        <p:sp>
          <p:nvSpPr>
            <p:cNvPr id="87" name="Rectangle 23"/>
            <p:cNvSpPr>
              <a:spLocks noChangeArrowheads="1"/>
            </p:cNvSpPr>
            <p:nvPr/>
          </p:nvSpPr>
          <p:spPr bwMode="auto">
            <a:xfrm>
              <a:off x="1728" y="1440"/>
              <a:ext cx="864" cy="58"/>
            </a:xfrm>
            <a:prstGeom prst="rect">
              <a:avLst/>
            </a:prstGeom>
            <a:solidFill>
              <a:srgbClr val="FFC000"/>
            </a:solidFill>
            <a:ln w="9525">
              <a:noFill/>
              <a:miter lim="800000"/>
              <a:headEnd/>
              <a:tailEnd/>
            </a:ln>
            <a:effectLst/>
          </p:spPr>
          <p:txBody>
            <a:bodyPr wrap="none" anchor="ctr"/>
            <a:lstStyle/>
            <a:p>
              <a:endParaRPr lang="en-US" sz="1800"/>
            </a:p>
          </p:txBody>
        </p:sp>
        <p:sp>
          <p:nvSpPr>
            <p:cNvPr id="88" name="Rectangle 24"/>
            <p:cNvSpPr>
              <a:spLocks noChangeArrowheads="1"/>
            </p:cNvSpPr>
            <p:nvPr/>
          </p:nvSpPr>
          <p:spPr bwMode="auto">
            <a:xfrm>
              <a:off x="1728" y="1671"/>
              <a:ext cx="346" cy="58"/>
            </a:xfrm>
            <a:prstGeom prst="rect">
              <a:avLst/>
            </a:prstGeom>
            <a:solidFill>
              <a:srgbClr val="FFC000"/>
            </a:solidFill>
            <a:ln w="9525">
              <a:noFill/>
              <a:miter lim="800000"/>
              <a:headEnd/>
              <a:tailEnd/>
            </a:ln>
            <a:effectLst/>
          </p:spPr>
          <p:txBody>
            <a:bodyPr wrap="none" anchor="ctr"/>
            <a:lstStyle/>
            <a:p>
              <a:endParaRPr lang="en-US" sz="1800"/>
            </a:p>
          </p:txBody>
        </p:sp>
        <p:sp>
          <p:nvSpPr>
            <p:cNvPr id="89" name="Rectangle 25"/>
            <p:cNvSpPr>
              <a:spLocks noChangeArrowheads="1"/>
            </p:cNvSpPr>
            <p:nvPr/>
          </p:nvSpPr>
          <p:spPr bwMode="auto">
            <a:xfrm>
              <a:off x="2246" y="1671"/>
              <a:ext cx="346" cy="58"/>
            </a:xfrm>
            <a:prstGeom prst="rect">
              <a:avLst/>
            </a:prstGeom>
            <a:solidFill>
              <a:srgbClr val="FFC000"/>
            </a:solidFill>
            <a:ln w="9525">
              <a:noFill/>
              <a:miter lim="800000"/>
              <a:headEnd/>
              <a:tailEnd/>
            </a:ln>
            <a:effectLst/>
          </p:spPr>
          <p:txBody>
            <a:bodyPr wrap="none" anchor="ctr"/>
            <a:lstStyle/>
            <a:p>
              <a:endParaRPr lang="en-US" sz="1800"/>
            </a:p>
          </p:txBody>
        </p:sp>
        <p:sp>
          <p:nvSpPr>
            <p:cNvPr id="90" name="Rectangle 26"/>
            <p:cNvSpPr>
              <a:spLocks noChangeArrowheads="1"/>
            </p:cNvSpPr>
            <p:nvPr/>
          </p:nvSpPr>
          <p:spPr bwMode="auto">
            <a:xfrm rot="5400000">
              <a:off x="1872" y="1872"/>
              <a:ext cx="346" cy="58"/>
            </a:xfrm>
            <a:prstGeom prst="rect">
              <a:avLst/>
            </a:prstGeom>
            <a:solidFill>
              <a:srgbClr val="FFC000"/>
            </a:solidFill>
            <a:ln w="9525">
              <a:noFill/>
              <a:miter lim="800000"/>
              <a:headEnd/>
              <a:tailEnd/>
            </a:ln>
            <a:effectLst/>
          </p:spPr>
          <p:txBody>
            <a:bodyPr wrap="none" anchor="ctr"/>
            <a:lstStyle/>
            <a:p>
              <a:endParaRPr lang="en-US" sz="1800"/>
            </a:p>
          </p:txBody>
        </p:sp>
        <p:sp>
          <p:nvSpPr>
            <p:cNvPr id="91" name="Rectangle 27"/>
            <p:cNvSpPr>
              <a:spLocks noChangeArrowheads="1"/>
            </p:cNvSpPr>
            <p:nvPr/>
          </p:nvSpPr>
          <p:spPr bwMode="auto">
            <a:xfrm rot="5400000">
              <a:off x="2102" y="1872"/>
              <a:ext cx="346" cy="58"/>
            </a:xfrm>
            <a:prstGeom prst="rect">
              <a:avLst/>
            </a:prstGeom>
            <a:solidFill>
              <a:srgbClr val="FFC000"/>
            </a:solidFill>
            <a:ln w="9525">
              <a:noFill/>
              <a:miter lim="800000"/>
              <a:headEnd/>
              <a:tailEnd/>
            </a:ln>
            <a:effectLst/>
          </p:spPr>
          <p:txBody>
            <a:bodyPr wrap="none" anchor="ctr"/>
            <a:lstStyle/>
            <a:p>
              <a:endParaRPr lang="en-US" sz="1800"/>
            </a:p>
          </p:txBody>
        </p:sp>
      </p:grpSp>
      <p:grpSp>
        <p:nvGrpSpPr>
          <p:cNvPr id="92" name="Group 34"/>
          <p:cNvGrpSpPr>
            <a:grpSpLocks/>
          </p:cNvGrpSpPr>
          <p:nvPr/>
        </p:nvGrpSpPr>
        <p:grpSpPr bwMode="auto">
          <a:xfrm>
            <a:off x="4130676" y="4708525"/>
            <a:ext cx="144463" cy="738188"/>
            <a:chOff x="2016" y="2966"/>
            <a:chExt cx="91" cy="465"/>
          </a:xfrm>
          <a:solidFill>
            <a:srgbClr val="FFC000"/>
          </a:solidFill>
        </p:grpSpPr>
        <p:sp>
          <p:nvSpPr>
            <p:cNvPr id="93" name="Rectangle 35"/>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sz="1800"/>
            </a:p>
          </p:txBody>
        </p:sp>
        <p:sp>
          <p:nvSpPr>
            <p:cNvPr id="94" name="Rectangle 36"/>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sz="1800"/>
            </a:p>
          </p:txBody>
        </p:sp>
      </p:grpSp>
      <p:grpSp>
        <p:nvGrpSpPr>
          <p:cNvPr id="95" name="Group 37"/>
          <p:cNvGrpSpPr>
            <a:grpSpLocks/>
          </p:cNvGrpSpPr>
          <p:nvPr/>
        </p:nvGrpSpPr>
        <p:grpSpPr bwMode="auto">
          <a:xfrm flipH="1">
            <a:off x="4451351" y="4708525"/>
            <a:ext cx="144463" cy="738188"/>
            <a:chOff x="2016" y="2966"/>
            <a:chExt cx="91" cy="465"/>
          </a:xfrm>
          <a:solidFill>
            <a:srgbClr val="FFC000"/>
          </a:solidFill>
        </p:grpSpPr>
        <p:sp>
          <p:nvSpPr>
            <p:cNvPr id="96" name="Rectangle 38"/>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sz="1800"/>
            </a:p>
          </p:txBody>
        </p:sp>
        <p:sp>
          <p:nvSpPr>
            <p:cNvPr id="97" name="Rectangle 39"/>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sz="1800"/>
            </a:p>
          </p:txBody>
        </p:sp>
      </p:grpSp>
      <p:sp>
        <p:nvSpPr>
          <p:cNvPr id="98" name="Rectangle 69"/>
          <p:cNvSpPr>
            <a:spLocks noChangeArrowheads="1"/>
          </p:cNvSpPr>
          <p:nvPr/>
        </p:nvSpPr>
        <p:spPr bwMode="auto">
          <a:xfrm flipV="1">
            <a:off x="5592763" y="3382964"/>
            <a:ext cx="1371600" cy="92075"/>
          </a:xfrm>
          <a:prstGeom prst="rect">
            <a:avLst/>
          </a:prstGeom>
          <a:solidFill>
            <a:srgbClr val="FFC000"/>
          </a:solidFill>
          <a:ln w="9525">
            <a:noFill/>
            <a:miter lim="800000"/>
            <a:headEnd/>
            <a:tailEnd/>
          </a:ln>
          <a:effectLst/>
        </p:spPr>
        <p:txBody>
          <a:bodyPr wrap="none" anchor="ctr"/>
          <a:lstStyle/>
          <a:p>
            <a:endParaRPr lang="en-US" sz="1800"/>
          </a:p>
        </p:txBody>
      </p:sp>
      <p:sp>
        <p:nvSpPr>
          <p:cNvPr id="99" name="Rectangle 70"/>
          <p:cNvSpPr>
            <a:spLocks noChangeArrowheads="1"/>
          </p:cNvSpPr>
          <p:nvPr/>
        </p:nvSpPr>
        <p:spPr bwMode="auto">
          <a:xfrm flipV="1">
            <a:off x="5592763" y="3016251"/>
            <a:ext cx="595312" cy="92075"/>
          </a:xfrm>
          <a:prstGeom prst="rect">
            <a:avLst/>
          </a:prstGeom>
          <a:solidFill>
            <a:srgbClr val="FFC000"/>
          </a:solidFill>
          <a:ln w="9525">
            <a:noFill/>
            <a:miter lim="800000"/>
            <a:headEnd/>
            <a:tailEnd/>
          </a:ln>
          <a:effectLst/>
        </p:spPr>
        <p:txBody>
          <a:bodyPr wrap="none" anchor="ctr"/>
          <a:lstStyle/>
          <a:p>
            <a:endParaRPr lang="en-US" sz="1800"/>
          </a:p>
        </p:txBody>
      </p:sp>
      <p:sp>
        <p:nvSpPr>
          <p:cNvPr id="100" name="Rectangle 71"/>
          <p:cNvSpPr>
            <a:spLocks noChangeArrowheads="1"/>
          </p:cNvSpPr>
          <p:nvPr/>
        </p:nvSpPr>
        <p:spPr bwMode="auto">
          <a:xfrm>
            <a:off x="6278563" y="3016251"/>
            <a:ext cx="685800" cy="92075"/>
          </a:xfrm>
          <a:prstGeom prst="rect">
            <a:avLst/>
          </a:prstGeom>
          <a:solidFill>
            <a:srgbClr val="FFC000"/>
          </a:solidFill>
          <a:ln w="9525">
            <a:noFill/>
            <a:miter lim="800000"/>
            <a:headEnd/>
            <a:tailEnd/>
          </a:ln>
          <a:effectLst/>
        </p:spPr>
        <p:txBody>
          <a:bodyPr wrap="none" anchor="ctr"/>
          <a:lstStyle/>
          <a:p>
            <a:endParaRPr lang="en-US" sz="1800"/>
          </a:p>
        </p:txBody>
      </p:sp>
      <p:sp>
        <p:nvSpPr>
          <p:cNvPr id="101" name="Rectangle 72"/>
          <p:cNvSpPr>
            <a:spLocks noChangeArrowheads="1"/>
          </p:cNvSpPr>
          <p:nvPr/>
        </p:nvSpPr>
        <p:spPr bwMode="auto">
          <a:xfrm rot="16200000" flipV="1">
            <a:off x="5867401" y="2697164"/>
            <a:ext cx="549275" cy="92075"/>
          </a:xfrm>
          <a:prstGeom prst="rect">
            <a:avLst/>
          </a:prstGeom>
          <a:solidFill>
            <a:srgbClr val="FFC000"/>
          </a:solidFill>
          <a:ln w="9525">
            <a:noFill/>
            <a:miter lim="800000"/>
            <a:headEnd/>
            <a:tailEnd/>
          </a:ln>
          <a:effectLst/>
        </p:spPr>
        <p:txBody>
          <a:bodyPr wrap="none" anchor="ctr"/>
          <a:lstStyle/>
          <a:p>
            <a:endParaRPr lang="en-US" sz="1800"/>
          </a:p>
        </p:txBody>
      </p:sp>
      <p:sp>
        <p:nvSpPr>
          <p:cNvPr id="102" name="Rectangle 73"/>
          <p:cNvSpPr>
            <a:spLocks noChangeArrowheads="1"/>
          </p:cNvSpPr>
          <p:nvPr/>
        </p:nvSpPr>
        <p:spPr bwMode="auto">
          <a:xfrm rot="16200000" flipV="1">
            <a:off x="6049964" y="2697164"/>
            <a:ext cx="549275" cy="92075"/>
          </a:xfrm>
          <a:prstGeom prst="rect">
            <a:avLst/>
          </a:prstGeom>
          <a:solidFill>
            <a:srgbClr val="FFC000"/>
          </a:solidFill>
          <a:ln w="9525">
            <a:noFill/>
            <a:miter lim="800000"/>
            <a:headEnd/>
            <a:tailEnd/>
          </a:ln>
          <a:effectLst/>
        </p:spPr>
        <p:txBody>
          <a:bodyPr wrap="none" anchor="ctr"/>
          <a:lstStyle/>
          <a:p>
            <a:endParaRPr lang="en-US" sz="1800"/>
          </a:p>
        </p:txBody>
      </p:sp>
      <p:sp>
        <p:nvSpPr>
          <p:cNvPr id="1161290" name="Oval 74"/>
          <p:cNvSpPr>
            <a:spLocks noChangeAspect="1" noChangeArrowheads="1"/>
          </p:cNvSpPr>
          <p:nvPr/>
        </p:nvSpPr>
        <p:spPr bwMode="auto">
          <a:xfrm>
            <a:off x="5775325" y="1600200"/>
            <a:ext cx="914400" cy="914400"/>
          </a:xfrm>
          <a:prstGeom prst="ellipse">
            <a:avLst/>
          </a:prstGeom>
          <a:solidFill>
            <a:schemeClr val="bg1"/>
          </a:solidFill>
          <a:ln w="38100">
            <a:solidFill>
              <a:schemeClr val="tx1"/>
            </a:solidFill>
            <a:round/>
            <a:headEnd/>
            <a:tailEnd/>
          </a:ln>
          <a:effectLst/>
        </p:spPr>
        <p:txBody>
          <a:bodyPr wrap="none" anchor="ctr"/>
          <a:lstStyle/>
          <a:p>
            <a:pPr algn="ctr"/>
            <a:endParaRPr lang="en-US" sz="4000" b="1">
              <a:latin typeface="Arial" charset="0"/>
            </a:endParaRPr>
          </a:p>
        </p:txBody>
      </p:sp>
      <p:sp>
        <p:nvSpPr>
          <p:cNvPr id="1161293" name="AutoShape 77"/>
          <p:cNvSpPr>
            <a:spLocks noChangeArrowheads="1"/>
          </p:cNvSpPr>
          <p:nvPr/>
        </p:nvSpPr>
        <p:spPr bwMode="auto">
          <a:xfrm rot="-3315829">
            <a:off x="6188870" y="1691482"/>
            <a:ext cx="90487" cy="730250"/>
          </a:xfrm>
          <a:prstGeom prst="triangle">
            <a:avLst>
              <a:gd name="adj" fmla="val 50000"/>
            </a:avLst>
          </a:prstGeom>
          <a:solidFill>
            <a:srgbClr val="FF0000"/>
          </a:solidFill>
          <a:ln w="9525">
            <a:solidFill>
              <a:schemeClr val="tx1"/>
            </a:solidFill>
            <a:miter lim="800000"/>
            <a:headEnd/>
            <a:tailEnd/>
          </a:ln>
          <a:effectLst/>
        </p:spPr>
        <p:txBody>
          <a:bodyPr wrap="none" anchor="ctr"/>
          <a:lstStyle/>
          <a:p>
            <a:endParaRPr lang="en-US" sz="1800"/>
          </a:p>
        </p:txBody>
      </p:sp>
      <p:sp>
        <p:nvSpPr>
          <p:cNvPr id="1161294" name="Oval 78"/>
          <p:cNvSpPr>
            <a:spLocks noChangeAspect="1" noChangeArrowheads="1"/>
          </p:cNvSpPr>
          <p:nvPr/>
        </p:nvSpPr>
        <p:spPr bwMode="auto">
          <a:xfrm>
            <a:off x="6188076" y="2011364"/>
            <a:ext cx="92075" cy="92075"/>
          </a:xfrm>
          <a:prstGeom prst="ellipse">
            <a:avLst/>
          </a:prstGeom>
          <a:solidFill>
            <a:schemeClr val="tx1"/>
          </a:solidFill>
          <a:ln w="9525">
            <a:solidFill>
              <a:schemeClr val="tx1"/>
            </a:solidFill>
            <a:round/>
            <a:headEnd/>
            <a:tailEnd/>
          </a:ln>
          <a:effectLst/>
        </p:spPr>
        <p:txBody>
          <a:bodyPr wrap="none" anchor="ctr"/>
          <a:lstStyle/>
          <a:p>
            <a:endParaRPr lang="en-US" sz="1800"/>
          </a:p>
        </p:txBody>
      </p:sp>
      <p:sp>
        <p:nvSpPr>
          <p:cNvPr id="82" name="Text Box 168"/>
          <p:cNvSpPr txBox="1">
            <a:spLocks noChangeArrowheads="1"/>
          </p:cNvSpPr>
          <p:nvPr/>
        </p:nvSpPr>
        <p:spPr bwMode="auto">
          <a:xfrm>
            <a:off x="6096001" y="4592638"/>
            <a:ext cx="4138613" cy="1477328"/>
          </a:xfrm>
          <a:prstGeom prst="rect">
            <a:avLst/>
          </a:prstGeom>
          <a:noFill/>
          <a:ln w="38100" algn="ctr">
            <a:noFill/>
            <a:miter lim="800000"/>
            <a:headEnd/>
            <a:tailEnd/>
          </a:ln>
          <a:effectLst/>
        </p:spPr>
        <p:txBody>
          <a:bodyPr wrap="square">
            <a:spAutoFit/>
          </a:bodyPr>
          <a:lstStyle/>
          <a:p>
            <a:pPr algn="ctr">
              <a:spcBef>
                <a:spcPct val="50000"/>
              </a:spcBef>
            </a:pPr>
            <a:r>
              <a:rPr lang="en-US" sz="1800" dirty="0">
                <a:latin typeface="Arial" charset="0"/>
              </a:rPr>
              <a:t>Flapper motion in the opposite direction increases the airflow through the restrictor tee orifice, the pressure downstream of the orifice drops again, and the actuator retracts</a:t>
            </a:r>
          </a:p>
        </p:txBody>
      </p:sp>
      <p:sp>
        <p:nvSpPr>
          <p:cNvPr id="6" name="Footer Placeholder 5">
            <a:extLst>
              <a:ext uri="{FF2B5EF4-FFF2-40B4-BE49-F238E27FC236}">
                <a16:creationId xmlns:a16="http://schemas.microsoft.com/office/drawing/2014/main" id="{CEA7FB6A-8630-4E13-ACC9-D1A90E15C1EE}"/>
              </a:ext>
            </a:extLst>
          </p:cNvPr>
          <p:cNvSpPr>
            <a:spLocks noGrp="1"/>
          </p:cNvSpPr>
          <p:nvPr>
            <p:ph type="ftr" sz="quarter" idx="10"/>
          </p:nvPr>
        </p:nvSpPr>
        <p:spPr/>
        <p:txBody>
          <a:bodyPr/>
          <a:lstStyle/>
          <a:p>
            <a:r>
              <a:rPr lang="en-US"/>
              <a:t>BCxA Virtual Conference – 2020</a:t>
            </a:r>
            <a:endParaRPr lang="en-US" dirty="0"/>
          </a:p>
        </p:txBody>
      </p:sp>
      <p:sp>
        <p:nvSpPr>
          <p:cNvPr id="7" name="Slide Number Placeholder 6">
            <a:extLst>
              <a:ext uri="{FF2B5EF4-FFF2-40B4-BE49-F238E27FC236}">
                <a16:creationId xmlns:a16="http://schemas.microsoft.com/office/drawing/2014/main" id="{29B7528D-A9FB-4BAF-A7B9-2AE74D4EDA31}"/>
              </a:ext>
            </a:extLst>
          </p:cNvPr>
          <p:cNvSpPr>
            <a:spLocks noGrp="1"/>
          </p:cNvSpPr>
          <p:nvPr>
            <p:ph type="sldNum" sz="quarter" idx="11"/>
          </p:nvPr>
        </p:nvSpPr>
        <p:spPr/>
        <p:txBody>
          <a:bodyPr/>
          <a:lstStyle/>
          <a:p>
            <a:fld id="{C19F7196-CE8E-4E18-AED9-5A11B5558B46}" type="slidenum">
              <a:rPr lang="en-US" smtClean="0"/>
              <a:t>45</a:t>
            </a:fld>
            <a:endParaRPr lang="en-US"/>
          </a:p>
        </p:txBody>
      </p:sp>
    </p:spTree>
    <p:extLst>
      <p:ext uri="{BB962C8B-B14F-4D97-AF65-F5344CB8AC3E}">
        <p14:creationId xmlns:p14="http://schemas.microsoft.com/office/powerpoint/2010/main" val="332216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2258" name="Rectangle 18"/>
          <p:cNvSpPr>
            <a:spLocks noGrp="1" noChangeArrowheads="1"/>
          </p:cNvSpPr>
          <p:nvPr>
            <p:ph type="title"/>
          </p:nvPr>
        </p:nvSpPr>
        <p:spPr/>
        <p:txBody>
          <a:bodyPr/>
          <a:lstStyle/>
          <a:p>
            <a:r>
              <a:rPr lang="en-US" dirty="0"/>
              <a:t>A Typical One Pipe Pneumatic Control System</a:t>
            </a:r>
          </a:p>
        </p:txBody>
      </p:sp>
      <p:sp>
        <p:nvSpPr>
          <p:cNvPr id="1162242" name="Rectangle 2"/>
          <p:cNvSpPr>
            <a:spLocks noChangeArrowheads="1"/>
          </p:cNvSpPr>
          <p:nvPr/>
        </p:nvSpPr>
        <p:spPr bwMode="auto">
          <a:xfrm>
            <a:off x="3946526" y="3063876"/>
            <a:ext cx="92075" cy="365125"/>
          </a:xfrm>
          <a:prstGeom prst="rect">
            <a:avLst/>
          </a:prstGeom>
          <a:gradFill rotWithShape="1">
            <a:gsLst>
              <a:gs pos="0">
                <a:srgbClr val="0000FF"/>
              </a:gs>
              <a:gs pos="100000">
                <a:srgbClr val="0000FF">
                  <a:gamma/>
                  <a:shade val="60784"/>
                  <a:invGamma/>
                  <a:alpha val="10001"/>
                </a:srgbClr>
              </a:gs>
            </a:gsLst>
            <a:lin ang="0" scaled="1"/>
          </a:gradFill>
          <a:ln w="38100" algn="ctr">
            <a:noFill/>
            <a:miter lim="800000"/>
            <a:headEnd/>
            <a:tailEnd/>
          </a:ln>
          <a:effectLst/>
        </p:spPr>
        <p:txBody>
          <a:bodyPr wrap="none" anchor="ctr"/>
          <a:lstStyle/>
          <a:p>
            <a:endParaRPr lang="en-US" sz="1800"/>
          </a:p>
        </p:txBody>
      </p:sp>
      <p:sp>
        <p:nvSpPr>
          <p:cNvPr id="1162243" name="Rectangle 3"/>
          <p:cNvSpPr>
            <a:spLocks noChangeArrowheads="1"/>
          </p:cNvSpPr>
          <p:nvPr/>
        </p:nvSpPr>
        <p:spPr bwMode="auto">
          <a:xfrm>
            <a:off x="3717926" y="4708525"/>
            <a:ext cx="1279525" cy="1555750"/>
          </a:xfrm>
          <a:prstGeom prst="rect">
            <a:avLst/>
          </a:prstGeom>
          <a:solidFill>
            <a:srgbClr val="C0C0C0"/>
          </a:solidFill>
          <a:ln w="9525">
            <a:solidFill>
              <a:schemeClr val="tx1"/>
            </a:solidFill>
            <a:miter lim="800000"/>
            <a:headEnd/>
            <a:tailEnd/>
          </a:ln>
          <a:effectLst/>
        </p:spPr>
        <p:txBody>
          <a:bodyPr wrap="none" anchor="ctr"/>
          <a:lstStyle/>
          <a:p>
            <a:endParaRPr lang="en-US" sz="1800"/>
          </a:p>
        </p:txBody>
      </p:sp>
      <p:grpSp>
        <p:nvGrpSpPr>
          <p:cNvPr id="2" name="Group 4"/>
          <p:cNvGrpSpPr>
            <a:grpSpLocks/>
          </p:cNvGrpSpPr>
          <p:nvPr/>
        </p:nvGrpSpPr>
        <p:grpSpPr bwMode="auto">
          <a:xfrm>
            <a:off x="4175126" y="4664075"/>
            <a:ext cx="365125" cy="730250"/>
            <a:chOff x="1670" y="2938"/>
            <a:chExt cx="230" cy="460"/>
          </a:xfrm>
        </p:grpSpPr>
        <p:sp>
          <p:nvSpPr>
            <p:cNvPr id="1162245" name="AutoShape 5"/>
            <p:cNvSpPr>
              <a:spLocks noChangeArrowheads="1"/>
            </p:cNvSpPr>
            <p:nvPr/>
          </p:nvSpPr>
          <p:spPr bwMode="auto">
            <a:xfrm>
              <a:off x="1670" y="3305"/>
              <a:ext cx="230" cy="93"/>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chemeClr val="bg1"/>
            </a:solidFill>
            <a:ln w="38100" algn="ctr">
              <a:noFill/>
              <a:miter lim="800000"/>
              <a:headEnd/>
              <a:tailEnd/>
            </a:ln>
            <a:effectLst/>
          </p:spPr>
          <p:txBody>
            <a:bodyPr wrap="none" anchor="ctr"/>
            <a:lstStyle/>
            <a:p>
              <a:endParaRPr lang="en-US" sz="1800"/>
            </a:p>
          </p:txBody>
        </p:sp>
        <p:sp>
          <p:nvSpPr>
            <p:cNvPr id="1162246" name="Rectangle 6"/>
            <p:cNvSpPr>
              <a:spLocks noChangeArrowheads="1"/>
            </p:cNvSpPr>
            <p:nvPr/>
          </p:nvSpPr>
          <p:spPr bwMode="auto">
            <a:xfrm rot="-5400000">
              <a:off x="1598" y="3010"/>
              <a:ext cx="374" cy="230"/>
            </a:xfrm>
            <a:prstGeom prst="rect">
              <a:avLst/>
            </a:prstGeom>
            <a:solidFill>
              <a:schemeClr val="bg1"/>
            </a:solidFill>
            <a:ln w="38100" algn="ctr">
              <a:noFill/>
              <a:miter lim="800000"/>
              <a:headEnd/>
              <a:tailEnd/>
            </a:ln>
            <a:effectLst/>
          </p:spPr>
          <p:txBody>
            <a:bodyPr wrap="none" anchor="ctr"/>
            <a:lstStyle/>
            <a:p>
              <a:endParaRPr lang="en-US" sz="1800"/>
            </a:p>
          </p:txBody>
        </p:sp>
      </p:grpSp>
      <p:sp>
        <p:nvSpPr>
          <p:cNvPr id="1162248" name="Line 8"/>
          <p:cNvSpPr>
            <a:spLocks noChangeShapeType="1"/>
          </p:cNvSpPr>
          <p:nvPr/>
        </p:nvSpPr>
        <p:spPr bwMode="auto">
          <a:xfrm flipV="1">
            <a:off x="8289925" y="2651125"/>
            <a:ext cx="0" cy="1189038"/>
          </a:xfrm>
          <a:prstGeom prst="line">
            <a:avLst/>
          </a:prstGeom>
          <a:noFill/>
          <a:ln w="38100">
            <a:solidFill>
              <a:srgbClr val="808080"/>
            </a:solidFill>
            <a:round/>
            <a:headEnd/>
            <a:tailEnd/>
          </a:ln>
          <a:effectLst/>
        </p:spPr>
        <p:txBody>
          <a:bodyPr anchor="ctr"/>
          <a:lstStyle/>
          <a:p>
            <a:endParaRPr lang="en-US" sz="1800"/>
          </a:p>
        </p:txBody>
      </p:sp>
      <p:sp>
        <p:nvSpPr>
          <p:cNvPr id="1162249" name="Line 9"/>
          <p:cNvSpPr>
            <a:spLocks noChangeShapeType="1"/>
          </p:cNvSpPr>
          <p:nvPr/>
        </p:nvSpPr>
        <p:spPr bwMode="auto">
          <a:xfrm flipV="1">
            <a:off x="8474076" y="2651125"/>
            <a:ext cx="136525" cy="1189038"/>
          </a:xfrm>
          <a:prstGeom prst="line">
            <a:avLst/>
          </a:prstGeom>
          <a:noFill/>
          <a:ln w="38100">
            <a:solidFill>
              <a:srgbClr val="808080"/>
            </a:solidFill>
            <a:round/>
            <a:headEnd/>
            <a:tailEnd/>
          </a:ln>
          <a:effectLst/>
        </p:spPr>
        <p:txBody>
          <a:bodyPr anchor="ctr"/>
          <a:lstStyle/>
          <a:p>
            <a:endParaRPr lang="en-US" sz="1800"/>
          </a:p>
        </p:txBody>
      </p:sp>
      <p:sp>
        <p:nvSpPr>
          <p:cNvPr id="1162250" name="Line 10"/>
          <p:cNvSpPr>
            <a:spLocks noChangeShapeType="1"/>
          </p:cNvSpPr>
          <p:nvPr/>
        </p:nvSpPr>
        <p:spPr bwMode="auto">
          <a:xfrm flipV="1">
            <a:off x="8793163" y="2651125"/>
            <a:ext cx="138112" cy="1189038"/>
          </a:xfrm>
          <a:prstGeom prst="line">
            <a:avLst/>
          </a:prstGeom>
          <a:noFill/>
          <a:ln w="38100">
            <a:solidFill>
              <a:srgbClr val="808080"/>
            </a:solidFill>
            <a:round/>
            <a:headEnd/>
            <a:tailEnd/>
          </a:ln>
          <a:effectLst/>
        </p:spPr>
        <p:txBody>
          <a:bodyPr anchor="ctr"/>
          <a:lstStyle/>
          <a:p>
            <a:endParaRPr lang="en-US" sz="1800"/>
          </a:p>
        </p:txBody>
      </p:sp>
      <p:sp>
        <p:nvSpPr>
          <p:cNvPr id="1162251" name="Line 11"/>
          <p:cNvSpPr>
            <a:spLocks noChangeShapeType="1"/>
          </p:cNvSpPr>
          <p:nvPr/>
        </p:nvSpPr>
        <p:spPr bwMode="auto">
          <a:xfrm flipV="1">
            <a:off x="9159875" y="2651125"/>
            <a:ext cx="0" cy="1189038"/>
          </a:xfrm>
          <a:prstGeom prst="line">
            <a:avLst/>
          </a:prstGeom>
          <a:noFill/>
          <a:ln w="38100">
            <a:solidFill>
              <a:srgbClr val="808080"/>
            </a:solidFill>
            <a:round/>
            <a:headEnd/>
            <a:tailEnd/>
          </a:ln>
          <a:effectLst/>
        </p:spPr>
        <p:txBody>
          <a:bodyPr anchor="ctr"/>
          <a:lstStyle/>
          <a:p>
            <a:endParaRPr lang="en-US" sz="1800"/>
          </a:p>
        </p:txBody>
      </p:sp>
      <p:sp>
        <p:nvSpPr>
          <p:cNvPr id="1162252" name="Rectangle 12"/>
          <p:cNvSpPr>
            <a:spLocks noChangeArrowheads="1"/>
          </p:cNvSpPr>
          <p:nvPr/>
        </p:nvSpPr>
        <p:spPr bwMode="auto">
          <a:xfrm>
            <a:off x="7467601" y="2514601"/>
            <a:ext cx="549275" cy="1463675"/>
          </a:xfrm>
          <a:prstGeom prst="rect">
            <a:avLst/>
          </a:prstGeom>
          <a:solidFill>
            <a:srgbClr val="0000FF">
              <a:alpha val="10001"/>
            </a:srgbClr>
          </a:solidFill>
          <a:ln w="38100" algn="ctr">
            <a:noFill/>
            <a:miter lim="800000"/>
            <a:headEnd/>
            <a:tailEnd/>
          </a:ln>
          <a:effectLst/>
        </p:spPr>
        <p:txBody>
          <a:bodyPr wrap="none" anchor="ctr"/>
          <a:lstStyle/>
          <a:p>
            <a:endParaRPr lang="en-US" sz="1800"/>
          </a:p>
        </p:txBody>
      </p:sp>
      <p:grpSp>
        <p:nvGrpSpPr>
          <p:cNvPr id="3" name="Group 13"/>
          <p:cNvGrpSpPr>
            <a:grpSpLocks/>
          </p:cNvGrpSpPr>
          <p:nvPr/>
        </p:nvGrpSpPr>
        <p:grpSpPr bwMode="auto">
          <a:xfrm>
            <a:off x="4176714" y="3429001"/>
            <a:ext cx="365125" cy="1965325"/>
            <a:chOff x="2045" y="2160"/>
            <a:chExt cx="230" cy="1238"/>
          </a:xfrm>
        </p:grpSpPr>
        <p:sp>
          <p:nvSpPr>
            <p:cNvPr id="1162254" name="AutoShape 14"/>
            <p:cNvSpPr>
              <a:spLocks noChangeArrowheads="1"/>
            </p:cNvSpPr>
            <p:nvPr/>
          </p:nvSpPr>
          <p:spPr bwMode="auto">
            <a:xfrm>
              <a:off x="2045" y="3312"/>
              <a:ext cx="230" cy="86"/>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sz="1800"/>
            </a:p>
          </p:txBody>
        </p:sp>
        <p:sp>
          <p:nvSpPr>
            <p:cNvPr id="1162255" name="Rectangle 15"/>
            <p:cNvSpPr>
              <a:spLocks noChangeArrowheads="1"/>
            </p:cNvSpPr>
            <p:nvPr/>
          </p:nvSpPr>
          <p:spPr bwMode="auto">
            <a:xfrm rot="-5400000">
              <a:off x="1584" y="2621"/>
              <a:ext cx="1152" cy="230"/>
            </a:xfrm>
            <a:prstGeom prst="rect">
              <a:avLst/>
            </a:prstGeom>
            <a:solidFill>
              <a:srgbClr val="0000FF">
                <a:alpha val="10001"/>
              </a:srgbClr>
            </a:solidFill>
            <a:ln w="38100" algn="ctr">
              <a:noFill/>
              <a:miter lim="800000"/>
              <a:headEnd/>
              <a:tailEnd/>
            </a:ln>
            <a:effectLst/>
          </p:spPr>
          <p:txBody>
            <a:bodyPr wrap="none" anchor="ctr"/>
            <a:lstStyle/>
            <a:p>
              <a:endParaRPr lang="en-US" sz="1800"/>
            </a:p>
          </p:txBody>
        </p:sp>
      </p:grpSp>
      <p:sp>
        <p:nvSpPr>
          <p:cNvPr id="1162256" name="Rectangle 16"/>
          <p:cNvSpPr>
            <a:spLocks noChangeArrowheads="1"/>
          </p:cNvSpPr>
          <p:nvPr/>
        </p:nvSpPr>
        <p:spPr bwMode="auto">
          <a:xfrm>
            <a:off x="4038600" y="3063876"/>
            <a:ext cx="3429000" cy="365125"/>
          </a:xfrm>
          <a:prstGeom prst="rect">
            <a:avLst/>
          </a:prstGeom>
          <a:solidFill>
            <a:srgbClr val="0000FF">
              <a:alpha val="10001"/>
            </a:srgbClr>
          </a:solidFill>
          <a:ln w="38100" algn="ctr">
            <a:noFill/>
            <a:miter lim="800000"/>
            <a:headEnd/>
            <a:tailEnd/>
          </a:ln>
          <a:effectLst/>
        </p:spPr>
        <p:txBody>
          <a:bodyPr wrap="none" anchor="ctr"/>
          <a:lstStyle/>
          <a:p>
            <a:endParaRPr lang="en-US" sz="1800"/>
          </a:p>
        </p:txBody>
      </p:sp>
      <p:sp>
        <p:nvSpPr>
          <p:cNvPr id="1162257" name="Oval 17"/>
          <p:cNvSpPr>
            <a:spLocks noChangeAspect="1" noChangeArrowheads="1"/>
          </p:cNvSpPr>
          <p:nvPr/>
        </p:nvSpPr>
        <p:spPr bwMode="auto">
          <a:xfrm>
            <a:off x="1844675" y="2789238"/>
            <a:ext cx="914400" cy="914400"/>
          </a:xfrm>
          <a:prstGeom prst="ellipse">
            <a:avLst/>
          </a:prstGeom>
          <a:solidFill>
            <a:srgbClr val="0000FF"/>
          </a:solidFill>
          <a:ln w="38100">
            <a:solidFill>
              <a:schemeClr val="tx1"/>
            </a:solidFill>
            <a:round/>
            <a:headEnd/>
            <a:tailEnd/>
          </a:ln>
          <a:effectLst/>
        </p:spPr>
        <p:txBody>
          <a:bodyPr wrap="none" anchor="ctr"/>
          <a:lstStyle/>
          <a:p>
            <a:pPr algn="ctr"/>
            <a:r>
              <a:rPr lang="en-US" sz="4000" b="1" dirty="0">
                <a:solidFill>
                  <a:schemeClr val="bg1"/>
                </a:solidFill>
                <a:latin typeface="Arial" charset="0"/>
              </a:rPr>
              <a:t>M</a:t>
            </a:r>
          </a:p>
        </p:txBody>
      </p:sp>
      <p:sp>
        <p:nvSpPr>
          <p:cNvPr id="1162259" name="Rectangle 19"/>
          <p:cNvSpPr>
            <a:spLocks noChangeArrowheads="1"/>
          </p:cNvSpPr>
          <p:nvPr/>
        </p:nvSpPr>
        <p:spPr bwMode="auto">
          <a:xfrm>
            <a:off x="2713039" y="3063876"/>
            <a:ext cx="1233487" cy="365125"/>
          </a:xfrm>
          <a:prstGeom prst="rect">
            <a:avLst/>
          </a:prstGeom>
          <a:solidFill>
            <a:srgbClr val="0000FF"/>
          </a:solidFill>
          <a:ln w="38100" algn="ctr">
            <a:noFill/>
            <a:miter lim="800000"/>
            <a:headEnd/>
            <a:tailEnd/>
          </a:ln>
          <a:effectLst/>
        </p:spPr>
        <p:txBody>
          <a:bodyPr wrap="none" anchor="ctr"/>
          <a:lstStyle/>
          <a:p>
            <a:endParaRPr lang="en-US" sz="1800"/>
          </a:p>
        </p:txBody>
      </p:sp>
      <p:grpSp>
        <p:nvGrpSpPr>
          <p:cNvPr id="5" name="Group 28"/>
          <p:cNvGrpSpPr>
            <a:grpSpLocks/>
          </p:cNvGrpSpPr>
          <p:nvPr/>
        </p:nvGrpSpPr>
        <p:grpSpPr bwMode="auto">
          <a:xfrm rot="-5400000">
            <a:off x="3719514" y="3155951"/>
            <a:ext cx="274637" cy="182563"/>
            <a:chOff x="2419" y="2160"/>
            <a:chExt cx="576" cy="384"/>
          </a:xfrm>
        </p:grpSpPr>
        <p:sp>
          <p:nvSpPr>
            <p:cNvPr id="1162269" name="AutoShape 29"/>
            <p:cNvSpPr>
              <a:spLocks noChangeArrowheads="1"/>
            </p:cNvSpPr>
            <p:nvPr/>
          </p:nvSpPr>
          <p:spPr bwMode="auto">
            <a:xfrm>
              <a:off x="2419" y="2160"/>
              <a:ext cx="576" cy="384"/>
            </a:xfrm>
            <a:prstGeom prst="cloudCallout">
              <a:avLst>
                <a:gd name="adj1" fmla="val 2083"/>
                <a:gd name="adj2" fmla="val -2083"/>
              </a:avLst>
            </a:prstGeom>
            <a:solidFill>
              <a:schemeClr val="bg1"/>
            </a:solidFill>
            <a:ln w="9525">
              <a:solidFill>
                <a:schemeClr val="tx1"/>
              </a:solidFill>
              <a:round/>
              <a:headEnd/>
              <a:tailEnd/>
            </a:ln>
            <a:effectLst/>
          </p:spPr>
          <p:txBody>
            <a:bodyPr vert="eaVert" anchor="ctr"/>
            <a:lstStyle/>
            <a:p>
              <a:pPr algn="ctr"/>
              <a:endParaRPr lang="en-US" sz="1800"/>
            </a:p>
          </p:txBody>
        </p:sp>
        <p:sp>
          <p:nvSpPr>
            <p:cNvPr id="1162270" name="Rectangle 30"/>
            <p:cNvSpPr>
              <a:spLocks noChangeArrowheads="1"/>
            </p:cNvSpPr>
            <p:nvPr/>
          </p:nvSpPr>
          <p:spPr bwMode="auto">
            <a:xfrm>
              <a:off x="2678" y="2275"/>
              <a:ext cx="144" cy="115"/>
            </a:xfrm>
            <a:prstGeom prst="rect">
              <a:avLst/>
            </a:prstGeom>
            <a:solidFill>
              <a:schemeClr val="bg1"/>
            </a:solidFill>
            <a:ln w="9525">
              <a:noFill/>
              <a:miter lim="800000"/>
              <a:headEnd/>
              <a:tailEnd/>
            </a:ln>
            <a:effectLst/>
          </p:spPr>
          <p:txBody>
            <a:bodyPr wrap="none" anchor="ctr"/>
            <a:lstStyle/>
            <a:p>
              <a:endParaRPr lang="en-US" sz="1800"/>
            </a:p>
          </p:txBody>
        </p:sp>
        <p:sp>
          <p:nvSpPr>
            <p:cNvPr id="1162271" name="Rectangle 31"/>
            <p:cNvSpPr>
              <a:spLocks noChangeArrowheads="1"/>
            </p:cNvSpPr>
            <p:nvPr/>
          </p:nvSpPr>
          <p:spPr bwMode="auto">
            <a:xfrm>
              <a:off x="2765" y="2218"/>
              <a:ext cx="144" cy="115"/>
            </a:xfrm>
            <a:prstGeom prst="rect">
              <a:avLst/>
            </a:prstGeom>
            <a:solidFill>
              <a:schemeClr val="bg1"/>
            </a:solidFill>
            <a:ln w="9525">
              <a:noFill/>
              <a:miter lim="800000"/>
              <a:headEnd/>
              <a:tailEnd/>
            </a:ln>
            <a:effectLst/>
          </p:spPr>
          <p:txBody>
            <a:bodyPr wrap="none" anchor="ctr"/>
            <a:lstStyle/>
            <a:p>
              <a:endParaRPr lang="en-US" sz="1800"/>
            </a:p>
          </p:txBody>
        </p:sp>
      </p:grpSp>
      <p:sp>
        <p:nvSpPr>
          <p:cNvPr id="1162272" name="Line 32"/>
          <p:cNvSpPr>
            <a:spLocks noChangeShapeType="1"/>
          </p:cNvSpPr>
          <p:nvPr/>
        </p:nvSpPr>
        <p:spPr bwMode="auto">
          <a:xfrm>
            <a:off x="2713039" y="3429000"/>
            <a:ext cx="960437" cy="0"/>
          </a:xfrm>
          <a:prstGeom prst="line">
            <a:avLst/>
          </a:prstGeom>
          <a:noFill/>
          <a:ln w="38100">
            <a:solidFill>
              <a:schemeClr val="tx1"/>
            </a:solidFill>
            <a:round/>
            <a:headEnd/>
            <a:tailEnd/>
          </a:ln>
          <a:effectLst/>
        </p:spPr>
        <p:txBody>
          <a:bodyPr anchor="ctr"/>
          <a:lstStyle/>
          <a:p>
            <a:endParaRPr lang="en-US" sz="1800"/>
          </a:p>
        </p:txBody>
      </p:sp>
      <p:sp>
        <p:nvSpPr>
          <p:cNvPr id="1162273" name="Line 33"/>
          <p:cNvSpPr>
            <a:spLocks noChangeShapeType="1"/>
          </p:cNvSpPr>
          <p:nvPr/>
        </p:nvSpPr>
        <p:spPr bwMode="auto">
          <a:xfrm>
            <a:off x="2713039" y="3063875"/>
            <a:ext cx="960437" cy="0"/>
          </a:xfrm>
          <a:prstGeom prst="line">
            <a:avLst/>
          </a:prstGeom>
          <a:noFill/>
          <a:ln w="38100">
            <a:solidFill>
              <a:schemeClr val="tx1"/>
            </a:solidFill>
            <a:round/>
            <a:headEnd/>
            <a:tailEnd/>
          </a:ln>
          <a:effectLst/>
        </p:spPr>
        <p:txBody>
          <a:bodyPr anchor="ctr"/>
          <a:lstStyle/>
          <a:p>
            <a:endParaRPr lang="en-US" sz="1800"/>
          </a:p>
        </p:txBody>
      </p:sp>
      <p:sp>
        <p:nvSpPr>
          <p:cNvPr id="1162280" name="Line 40"/>
          <p:cNvSpPr>
            <a:spLocks noChangeShapeType="1"/>
          </p:cNvSpPr>
          <p:nvPr/>
        </p:nvSpPr>
        <p:spPr bwMode="auto">
          <a:xfrm>
            <a:off x="4176713" y="4022725"/>
            <a:ext cx="0" cy="685800"/>
          </a:xfrm>
          <a:prstGeom prst="line">
            <a:avLst/>
          </a:prstGeom>
          <a:noFill/>
          <a:ln w="38100">
            <a:solidFill>
              <a:schemeClr val="tx1"/>
            </a:solidFill>
            <a:round/>
            <a:headEnd/>
            <a:tailEnd/>
          </a:ln>
          <a:effectLst/>
        </p:spPr>
        <p:txBody>
          <a:bodyPr anchor="ctr"/>
          <a:lstStyle/>
          <a:p>
            <a:endParaRPr lang="en-US" sz="1800"/>
          </a:p>
        </p:txBody>
      </p:sp>
      <p:sp>
        <p:nvSpPr>
          <p:cNvPr id="1162281" name="Line 41"/>
          <p:cNvSpPr>
            <a:spLocks noChangeShapeType="1"/>
          </p:cNvSpPr>
          <p:nvPr/>
        </p:nvSpPr>
        <p:spPr bwMode="auto">
          <a:xfrm>
            <a:off x="4541838" y="4022725"/>
            <a:ext cx="0" cy="685800"/>
          </a:xfrm>
          <a:prstGeom prst="line">
            <a:avLst/>
          </a:prstGeom>
          <a:noFill/>
          <a:ln w="38100">
            <a:solidFill>
              <a:schemeClr val="tx1"/>
            </a:solidFill>
            <a:round/>
            <a:headEnd/>
            <a:tailEnd/>
          </a:ln>
          <a:effectLst/>
        </p:spPr>
        <p:txBody>
          <a:bodyPr anchor="ctr"/>
          <a:lstStyle/>
          <a:p>
            <a:endParaRPr lang="en-US" sz="1800"/>
          </a:p>
        </p:txBody>
      </p:sp>
      <p:sp>
        <p:nvSpPr>
          <p:cNvPr id="1162282" name="Line 42"/>
          <p:cNvSpPr>
            <a:spLocks noChangeShapeType="1"/>
          </p:cNvSpPr>
          <p:nvPr/>
        </p:nvSpPr>
        <p:spPr bwMode="auto">
          <a:xfrm rot="3804972" flipH="1">
            <a:off x="3812382" y="5850732"/>
            <a:ext cx="730250" cy="1587"/>
          </a:xfrm>
          <a:prstGeom prst="line">
            <a:avLst/>
          </a:prstGeom>
          <a:noFill/>
          <a:ln w="38100">
            <a:solidFill>
              <a:schemeClr val="tx1"/>
            </a:solidFill>
            <a:round/>
            <a:headEnd/>
            <a:tailEnd/>
          </a:ln>
          <a:effectLst/>
        </p:spPr>
        <p:txBody>
          <a:bodyPr anchor="ctr"/>
          <a:lstStyle/>
          <a:p>
            <a:endParaRPr lang="en-US" sz="1800"/>
          </a:p>
        </p:txBody>
      </p:sp>
      <p:sp>
        <p:nvSpPr>
          <p:cNvPr id="1162283" name="Oval 43"/>
          <p:cNvSpPr>
            <a:spLocks noChangeAspect="1" noChangeArrowheads="1"/>
          </p:cNvSpPr>
          <p:nvPr/>
        </p:nvSpPr>
        <p:spPr bwMode="auto">
          <a:xfrm>
            <a:off x="3948114" y="5440364"/>
            <a:ext cx="90487" cy="90487"/>
          </a:xfrm>
          <a:prstGeom prst="ellipse">
            <a:avLst/>
          </a:prstGeom>
          <a:solidFill>
            <a:schemeClr val="tx1"/>
          </a:solidFill>
          <a:ln w="9525">
            <a:solidFill>
              <a:schemeClr val="tx1"/>
            </a:solidFill>
            <a:round/>
            <a:headEnd/>
            <a:tailEnd/>
          </a:ln>
          <a:effectLst/>
        </p:spPr>
        <p:txBody>
          <a:bodyPr wrap="none" anchor="ctr"/>
          <a:lstStyle/>
          <a:p>
            <a:endParaRPr lang="en-US" sz="1800"/>
          </a:p>
        </p:txBody>
      </p:sp>
      <p:grpSp>
        <p:nvGrpSpPr>
          <p:cNvPr id="8" name="Group 44"/>
          <p:cNvGrpSpPr>
            <a:grpSpLocks/>
          </p:cNvGrpSpPr>
          <p:nvPr/>
        </p:nvGrpSpPr>
        <p:grpSpPr bwMode="auto">
          <a:xfrm>
            <a:off x="7375526" y="2239963"/>
            <a:ext cx="1920875" cy="2012950"/>
            <a:chOff x="3398" y="1411"/>
            <a:chExt cx="1210" cy="1268"/>
          </a:xfrm>
        </p:grpSpPr>
        <p:grpSp>
          <p:nvGrpSpPr>
            <p:cNvPr id="9" name="Group 45"/>
            <p:cNvGrpSpPr>
              <a:grpSpLocks/>
            </p:cNvGrpSpPr>
            <p:nvPr/>
          </p:nvGrpSpPr>
          <p:grpSpPr bwMode="auto">
            <a:xfrm>
              <a:off x="3398" y="1411"/>
              <a:ext cx="1210" cy="548"/>
              <a:chOff x="3398" y="1411"/>
              <a:chExt cx="1210" cy="548"/>
            </a:xfrm>
          </p:grpSpPr>
          <p:sp>
            <p:nvSpPr>
              <p:cNvPr id="1162286" name="Rectangle 46"/>
              <p:cNvSpPr>
                <a:spLocks noChangeArrowheads="1"/>
              </p:cNvSpPr>
              <p:nvPr/>
            </p:nvSpPr>
            <p:spPr bwMode="auto">
              <a:xfrm>
                <a:off x="3427" y="1556"/>
                <a:ext cx="1181" cy="57"/>
              </a:xfrm>
              <a:prstGeom prst="rect">
                <a:avLst/>
              </a:prstGeom>
              <a:solidFill>
                <a:srgbClr val="808080"/>
              </a:solidFill>
              <a:ln w="9525" algn="ctr">
                <a:noFill/>
                <a:miter lim="800000"/>
                <a:headEnd/>
                <a:tailEnd/>
              </a:ln>
              <a:effectLst/>
            </p:spPr>
            <p:txBody>
              <a:bodyPr wrap="none" anchor="ctr"/>
              <a:lstStyle/>
              <a:p>
                <a:endParaRPr lang="en-US" sz="1800"/>
              </a:p>
            </p:txBody>
          </p:sp>
          <p:sp>
            <p:nvSpPr>
              <p:cNvPr id="1162287" name="Rectangle 47"/>
              <p:cNvSpPr>
                <a:spLocks noChangeArrowheads="1"/>
              </p:cNvSpPr>
              <p:nvPr/>
            </p:nvSpPr>
            <p:spPr bwMode="auto">
              <a:xfrm rot="5400000">
                <a:off x="3283" y="1757"/>
                <a:ext cx="345" cy="58"/>
              </a:xfrm>
              <a:prstGeom prst="rect">
                <a:avLst/>
              </a:prstGeom>
              <a:solidFill>
                <a:srgbClr val="808080"/>
              </a:solidFill>
              <a:ln w="9525">
                <a:noFill/>
                <a:miter lim="800000"/>
                <a:headEnd/>
                <a:tailEnd/>
              </a:ln>
              <a:effectLst/>
            </p:spPr>
            <p:txBody>
              <a:bodyPr wrap="none" anchor="ctr"/>
              <a:lstStyle/>
              <a:p>
                <a:endParaRPr lang="en-US" sz="1800"/>
              </a:p>
            </p:txBody>
          </p:sp>
          <p:sp>
            <p:nvSpPr>
              <p:cNvPr id="1162288" name="Rectangle 48"/>
              <p:cNvSpPr>
                <a:spLocks noChangeArrowheads="1"/>
              </p:cNvSpPr>
              <p:nvPr/>
            </p:nvSpPr>
            <p:spPr bwMode="auto">
              <a:xfrm>
                <a:off x="3398" y="1901"/>
                <a:ext cx="30" cy="57"/>
              </a:xfrm>
              <a:prstGeom prst="rect">
                <a:avLst/>
              </a:prstGeom>
              <a:solidFill>
                <a:srgbClr val="808080"/>
              </a:solidFill>
              <a:ln w="9525">
                <a:noFill/>
                <a:miter lim="800000"/>
                <a:headEnd/>
                <a:tailEnd/>
              </a:ln>
              <a:effectLst/>
            </p:spPr>
            <p:txBody>
              <a:bodyPr wrap="none" anchor="ctr"/>
              <a:lstStyle/>
              <a:p>
                <a:endParaRPr lang="en-US" sz="1800"/>
              </a:p>
            </p:txBody>
          </p:sp>
          <p:sp>
            <p:nvSpPr>
              <p:cNvPr id="1162289" name="Rectangle 49"/>
              <p:cNvSpPr>
                <a:spLocks noChangeArrowheads="1"/>
              </p:cNvSpPr>
              <p:nvPr/>
            </p:nvSpPr>
            <p:spPr bwMode="auto">
              <a:xfrm rot="5400000">
                <a:off x="4406" y="1757"/>
                <a:ext cx="346" cy="58"/>
              </a:xfrm>
              <a:prstGeom prst="rect">
                <a:avLst/>
              </a:prstGeom>
              <a:solidFill>
                <a:srgbClr val="808080"/>
              </a:solidFill>
              <a:ln w="9525">
                <a:noFill/>
                <a:miter lim="800000"/>
                <a:headEnd/>
                <a:tailEnd/>
              </a:ln>
              <a:effectLst/>
            </p:spPr>
            <p:txBody>
              <a:bodyPr wrap="none" anchor="ctr"/>
              <a:lstStyle/>
              <a:p>
                <a:endParaRPr lang="en-US" sz="1800"/>
              </a:p>
            </p:txBody>
          </p:sp>
          <p:sp>
            <p:nvSpPr>
              <p:cNvPr id="1162290" name="Rectangle 50"/>
              <p:cNvSpPr>
                <a:spLocks noChangeArrowheads="1"/>
              </p:cNvSpPr>
              <p:nvPr/>
            </p:nvSpPr>
            <p:spPr bwMode="auto">
              <a:xfrm rot="5400000">
                <a:off x="3672" y="1454"/>
                <a:ext cx="144" cy="58"/>
              </a:xfrm>
              <a:prstGeom prst="rect">
                <a:avLst/>
              </a:prstGeom>
              <a:solidFill>
                <a:srgbClr val="808080"/>
              </a:solidFill>
              <a:ln w="9525">
                <a:noFill/>
                <a:miter lim="800000"/>
                <a:headEnd/>
                <a:tailEnd/>
              </a:ln>
              <a:effectLst/>
            </p:spPr>
            <p:txBody>
              <a:bodyPr wrap="none" anchor="ctr"/>
              <a:lstStyle/>
              <a:p>
                <a:endParaRPr lang="en-US" sz="1800"/>
              </a:p>
            </p:txBody>
          </p:sp>
        </p:grpSp>
        <p:grpSp>
          <p:nvGrpSpPr>
            <p:cNvPr id="10" name="Group 51"/>
            <p:cNvGrpSpPr>
              <a:grpSpLocks/>
            </p:cNvGrpSpPr>
            <p:nvPr/>
          </p:nvGrpSpPr>
          <p:grpSpPr bwMode="auto">
            <a:xfrm>
              <a:off x="3398" y="2131"/>
              <a:ext cx="1210" cy="548"/>
              <a:chOff x="3398" y="2131"/>
              <a:chExt cx="1210" cy="548"/>
            </a:xfrm>
          </p:grpSpPr>
          <p:sp>
            <p:nvSpPr>
              <p:cNvPr id="1162292" name="Rectangle 52"/>
              <p:cNvSpPr>
                <a:spLocks noChangeArrowheads="1"/>
              </p:cNvSpPr>
              <p:nvPr/>
            </p:nvSpPr>
            <p:spPr bwMode="auto">
              <a:xfrm flipV="1">
                <a:off x="3427" y="2477"/>
                <a:ext cx="1181" cy="57"/>
              </a:xfrm>
              <a:prstGeom prst="rect">
                <a:avLst/>
              </a:prstGeom>
              <a:solidFill>
                <a:srgbClr val="808080"/>
              </a:solidFill>
              <a:ln w="9525" algn="ctr">
                <a:noFill/>
                <a:miter lim="800000"/>
                <a:headEnd/>
                <a:tailEnd/>
              </a:ln>
              <a:effectLst/>
            </p:spPr>
            <p:txBody>
              <a:bodyPr wrap="none" anchor="ctr"/>
              <a:lstStyle/>
              <a:p>
                <a:endParaRPr lang="en-US" sz="1800"/>
              </a:p>
            </p:txBody>
          </p:sp>
          <p:sp>
            <p:nvSpPr>
              <p:cNvPr id="1162293" name="Rectangle 53"/>
              <p:cNvSpPr>
                <a:spLocks noChangeArrowheads="1"/>
              </p:cNvSpPr>
              <p:nvPr/>
            </p:nvSpPr>
            <p:spPr bwMode="auto">
              <a:xfrm rot="16200000" flipV="1">
                <a:off x="3283" y="2275"/>
                <a:ext cx="346" cy="58"/>
              </a:xfrm>
              <a:prstGeom prst="rect">
                <a:avLst/>
              </a:prstGeom>
              <a:solidFill>
                <a:srgbClr val="808080"/>
              </a:solidFill>
              <a:ln w="9525">
                <a:noFill/>
                <a:miter lim="800000"/>
                <a:headEnd/>
                <a:tailEnd/>
              </a:ln>
              <a:effectLst/>
            </p:spPr>
            <p:txBody>
              <a:bodyPr wrap="none" anchor="ctr"/>
              <a:lstStyle/>
              <a:p>
                <a:endParaRPr lang="en-US" sz="1800"/>
              </a:p>
            </p:txBody>
          </p:sp>
          <p:sp>
            <p:nvSpPr>
              <p:cNvPr id="1162294" name="Rectangle 54"/>
              <p:cNvSpPr>
                <a:spLocks noChangeArrowheads="1"/>
              </p:cNvSpPr>
              <p:nvPr/>
            </p:nvSpPr>
            <p:spPr bwMode="auto">
              <a:xfrm flipV="1">
                <a:off x="3398" y="2132"/>
                <a:ext cx="30" cy="57"/>
              </a:xfrm>
              <a:prstGeom prst="rect">
                <a:avLst/>
              </a:prstGeom>
              <a:solidFill>
                <a:srgbClr val="808080"/>
              </a:solidFill>
              <a:ln w="9525">
                <a:noFill/>
                <a:miter lim="800000"/>
                <a:headEnd/>
                <a:tailEnd/>
              </a:ln>
              <a:effectLst/>
            </p:spPr>
            <p:txBody>
              <a:bodyPr wrap="none" anchor="ctr"/>
              <a:lstStyle/>
              <a:p>
                <a:endParaRPr lang="en-US" sz="1800"/>
              </a:p>
            </p:txBody>
          </p:sp>
          <p:sp>
            <p:nvSpPr>
              <p:cNvPr id="1162295" name="Rectangle 55"/>
              <p:cNvSpPr>
                <a:spLocks noChangeArrowheads="1"/>
              </p:cNvSpPr>
              <p:nvPr/>
            </p:nvSpPr>
            <p:spPr bwMode="auto">
              <a:xfrm rot="16200000" flipV="1">
                <a:off x="4406" y="2275"/>
                <a:ext cx="346" cy="58"/>
              </a:xfrm>
              <a:prstGeom prst="rect">
                <a:avLst/>
              </a:prstGeom>
              <a:solidFill>
                <a:srgbClr val="808080"/>
              </a:solidFill>
              <a:ln w="9525">
                <a:noFill/>
                <a:miter lim="800000"/>
                <a:headEnd/>
                <a:tailEnd/>
              </a:ln>
              <a:effectLst/>
            </p:spPr>
            <p:txBody>
              <a:bodyPr wrap="none" anchor="ctr"/>
              <a:lstStyle/>
              <a:p>
                <a:endParaRPr lang="en-US" sz="1800"/>
              </a:p>
            </p:txBody>
          </p:sp>
          <p:sp>
            <p:nvSpPr>
              <p:cNvPr id="1162296" name="Rectangle 56"/>
              <p:cNvSpPr>
                <a:spLocks noChangeArrowheads="1"/>
              </p:cNvSpPr>
              <p:nvPr/>
            </p:nvSpPr>
            <p:spPr bwMode="auto">
              <a:xfrm rot="16200000" flipV="1">
                <a:off x="3671" y="2578"/>
                <a:ext cx="145" cy="58"/>
              </a:xfrm>
              <a:prstGeom prst="rect">
                <a:avLst/>
              </a:prstGeom>
              <a:solidFill>
                <a:srgbClr val="808080"/>
              </a:solidFill>
              <a:ln w="9525" algn="ctr">
                <a:noFill/>
                <a:miter lim="800000"/>
                <a:headEnd/>
                <a:tailEnd/>
              </a:ln>
              <a:effectLst/>
            </p:spPr>
            <p:txBody>
              <a:bodyPr wrap="none" anchor="ctr"/>
              <a:lstStyle/>
              <a:p>
                <a:endParaRPr lang="en-US" sz="1800"/>
              </a:p>
            </p:txBody>
          </p:sp>
        </p:grpSp>
        <p:sp>
          <p:nvSpPr>
            <p:cNvPr id="1162297" name="Rectangle 57"/>
            <p:cNvSpPr>
              <a:spLocks noChangeArrowheads="1"/>
            </p:cNvSpPr>
            <p:nvPr/>
          </p:nvSpPr>
          <p:spPr bwMode="auto">
            <a:xfrm rot="5400000">
              <a:off x="3730" y="1454"/>
              <a:ext cx="144" cy="58"/>
            </a:xfrm>
            <a:prstGeom prst="rect">
              <a:avLst/>
            </a:prstGeom>
            <a:solidFill>
              <a:srgbClr val="808080"/>
            </a:solidFill>
            <a:ln w="9525">
              <a:noFill/>
              <a:miter lim="800000"/>
              <a:headEnd/>
              <a:tailEnd/>
            </a:ln>
            <a:effectLst/>
          </p:spPr>
          <p:txBody>
            <a:bodyPr wrap="none" anchor="ctr"/>
            <a:lstStyle/>
            <a:p>
              <a:endParaRPr lang="en-US" sz="1800"/>
            </a:p>
          </p:txBody>
        </p:sp>
        <p:sp>
          <p:nvSpPr>
            <p:cNvPr id="1162298" name="Rectangle 58"/>
            <p:cNvSpPr>
              <a:spLocks noChangeArrowheads="1"/>
            </p:cNvSpPr>
            <p:nvPr/>
          </p:nvSpPr>
          <p:spPr bwMode="auto">
            <a:xfrm rot="16200000" flipV="1">
              <a:off x="3729" y="2578"/>
              <a:ext cx="145" cy="58"/>
            </a:xfrm>
            <a:prstGeom prst="rect">
              <a:avLst/>
            </a:prstGeom>
            <a:solidFill>
              <a:srgbClr val="808080"/>
            </a:solidFill>
            <a:ln w="9525" algn="ctr">
              <a:noFill/>
              <a:miter lim="800000"/>
              <a:headEnd/>
              <a:tailEnd/>
            </a:ln>
            <a:effectLst/>
          </p:spPr>
          <p:txBody>
            <a:bodyPr wrap="none" anchor="ctr"/>
            <a:lstStyle/>
            <a:p>
              <a:endParaRPr lang="en-US" sz="1800"/>
            </a:p>
          </p:txBody>
        </p:sp>
      </p:grpSp>
      <p:grpSp>
        <p:nvGrpSpPr>
          <p:cNvPr id="11" name="Group 59"/>
          <p:cNvGrpSpPr>
            <a:grpSpLocks/>
          </p:cNvGrpSpPr>
          <p:nvPr/>
        </p:nvGrpSpPr>
        <p:grpSpPr bwMode="auto">
          <a:xfrm>
            <a:off x="8061325" y="2606676"/>
            <a:ext cx="1828800" cy="1279525"/>
            <a:chOff x="4032" y="1642"/>
            <a:chExt cx="1152" cy="806"/>
          </a:xfrm>
        </p:grpSpPr>
        <p:sp>
          <p:nvSpPr>
            <p:cNvPr id="1162300" name="Rectangle 60"/>
            <p:cNvSpPr>
              <a:spLocks noChangeArrowheads="1"/>
            </p:cNvSpPr>
            <p:nvPr/>
          </p:nvSpPr>
          <p:spPr bwMode="auto">
            <a:xfrm>
              <a:off x="4147" y="1987"/>
              <a:ext cx="1037" cy="116"/>
            </a:xfrm>
            <a:prstGeom prst="rect">
              <a:avLst/>
            </a:prstGeom>
            <a:solidFill>
              <a:srgbClr val="000000"/>
            </a:solidFill>
            <a:ln w="9525">
              <a:noFill/>
              <a:miter lim="800000"/>
              <a:headEnd/>
              <a:tailEnd/>
            </a:ln>
            <a:effectLst/>
          </p:spPr>
          <p:txBody>
            <a:bodyPr wrap="none" anchor="ctr"/>
            <a:lstStyle/>
            <a:p>
              <a:endParaRPr lang="en-US" sz="1800"/>
            </a:p>
          </p:txBody>
        </p:sp>
        <p:sp>
          <p:nvSpPr>
            <p:cNvPr id="1162301" name="Rectangle 61"/>
            <p:cNvSpPr>
              <a:spLocks noChangeArrowheads="1"/>
            </p:cNvSpPr>
            <p:nvPr/>
          </p:nvSpPr>
          <p:spPr bwMode="auto">
            <a:xfrm rot="-5400000">
              <a:off x="3687" y="1987"/>
              <a:ext cx="806" cy="116"/>
            </a:xfrm>
            <a:prstGeom prst="rect">
              <a:avLst/>
            </a:prstGeom>
            <a:solidFill>
              <a:srgbClr val="000000"/>
            </a:solidFill>
            <a:ln w="9525">
              <a:noFill/>
              <a:miter lim="800000"/>
              <a:headEnd/>
              <a:tailEnd/>
            </a:ln>
            <a:effectLst/>
          </p:spPr>
          <p:txBody>
            <a:bodyPr wrap="none" anchor="ctr"/>
            <a:lstStyle/>
            <a:p>
              <a:endParaRPr lang="en-US" sz="1800"/>
            </a:p>
          </p:txBody>
        </p:sp>
      </p:grpSp>
      <p:sp>
        <p:nvSpPr>
          <p:cNvPr id="1162302" name="Freeform 62"/>
          <p:cNvSpPr>
            <a:spLocks/>
          </p:cNvSpPr>
          <p:nvPr/>
        </p:nvSpPr>
        <p:spPr bwMode="auto">
          <a:xfrm>
            <a:off x="7959726" y="2239963"/>
            <a:ext cx="68263" cy="2011362"/>
          </a:xfrm>
          <a:custGeom>
            <a:avLst/>
            <a:gdLst/>
            <a:ahLst/>
            <a:cxnLst>
              <a:cxn ang="0">
                <a:pos x="7" y="1267"/>
              </a:cxn>
              <a:cxn ang="0">
                <a:pos x="5" y="1055"/>
              </a:cxn>
              <a:cxn ang="0">
                <a:pos x="38" y="1055"/>
              </a:cxn>
              <a:cxn ang="0">
                <a:pos x="37" y="209"/>
              </a:cxn>
              <a:cxn ang="0">
                <a:pos x="8" y="209"/>
              </a:cxn>
              <a:cxn ang="0">
                <a:pos x="7" y="0"/>
              </a:cxn>
            </a:cxnLst>
            <a:rect l="0" t="0" r="r" b="b"/>
            <a:pathLst>
              <a:path w="43" h="1267">
                <a:moveTo>
                  <a:pt x="7" y="1267"/>
                </a:moveTo>
                <a:cubicBezTo>
                  <a:pt x="7" y="1232"/>
                  <a:pt x="0" y="1090"/>
                  <a:pt x="5" y="1055"/>
                </a:cubicBezTo>
                <a:cubicBezTo>
                  <a:pt x="22" y="1055"/>
                  <a:pt x="14" y="1055"/>
                  <a:pt x="38" y="1055"/>
                </a:cubicBezTo>
                <a:cubicBezTo>
                  <a:pt x="43" y="912"/>
                  <a:pt x="38" y="356"/>
                  <a:pt x="37" y="209"/>
                </a:cubicBezTo>
                <a:cubicBezTo>
                  <a:pt x="25" y="209"/>
                  <a:pt x="28" y="209"/>
                  <a:pt x="8" y="209"/>
                </a:cubicBezTo>
                <a:cubicBezTo>
                  <a:pt x="9" y="176"/>
                  <a:pt x="7" y="44"/>
                  <a:pt x="7" y="0"/>
                </a:cubicBezTo>
              </a:path>
            </a:pathLst>
          </a:custGeom>
          <a:noFill/>
          <a:ln w="19050" cap="flat" cmpd="sng">
            <a:solidFill>
              <a:schemeClr val="tx1"/>
            </a:solidFill>
            <a:prstDash val="solid"/>
            <a:round/>
            <a:headEnd/>
            <a:tailEnd/>
          </a:ln>
          <a:effectLst/>
        </p:spPr>
        <p:txBody>
          <a:bodyPr anchor="ctr"/>
          <a:lstStyle/>
          <a:p>
            <a:endParaRPr lang="en-US" sz="1800"/>
          </a:p>
        </p:txBody>
      </p:sp>
      <p:sp>
        <p:nvSpPr>
          <p:cNvPr id="1162303" name="Line 63"/>
          <p:cNvSpPr>
            <a:spLocks noChangeShapeType="1"/>
          </p:cNvSpPr>
          <p:nvPr/>
        </p:nvSpPr>
        <p:spPr bwMode="auto">
          <a:xfrm>
            <a:off x="8289925" y="2651125"/>
            <a:ext cx="184150" cy="1189038"/>
          </a:xfrm>
          <a:prstGeom prst="line">
            <a:avLst/>
          </a:prstGeom>
          <a:noFill/>
          <a:ln w="38100">
            <a:solidFill>
              <a:srgbClr val="808080"/>
            </a:solidFill>
            <a:round/>
            <a:headEnd/>
            <a:tailEnd/>
          </a:ln>
          <a:effectLst/>
        </p:spPr>
        <p:txBody>
          <a:bodyPr anchor="ctr"/>
          <a:lstStyle/>
          <a:p>
            <a:endParaRPr lang="en-US" sz="1800"/>
          </a:p>
        </p:txBody>
      </p:sp>
      <p:sp>
        <p:nvSpPr>
          <p:cNvPr id="1162304" name="Line 64"/>
          <p:cNvSpPr>
            <a:spLocks noChangeShapeType="1"/>
          </p:cNvSpPr>
          <p:nvPr/>
        </p:nvSpPr>
        <p:spPr bwMode="auto">
          <a:xfrm>
            <a:off x="8610601" y="2651125"/>
            <a:ext cx="182563" cy="1189038"/>
          </a:xfrm>
          <a:prstGeom prst="line">
            <a:avLst/>
          </a:prstGeom>
          <a:noFill/>
          <a:ln w="38100">
            <a:solidFill>
              <a:srgbClr val="808080"/>
            </a:solidFill>
            <a:round/>
            <a:headEnd/>
            <a:tailEnd/>
          </a:ln>
          <a:effectLst/>
        </p:spPr>
        <p:txBody>
          <a:bodyPr anchor="ctr"/>
          <a:lstStyle/>
          <a:p>
            <a:endParaRPr lang="en-US" sz="1800"/>
          </a:p>
        </p:txBody>
      </p:sp>
      <p:sp>
        <p:nvSpPr>
          <p:cNvPr id="1162305" name="Line 65"/>
          <p:cNvSpPr>
            <a:spLocks noChangeShapeType="1"/>
          </p:cNvSpPr>
          <p:nvPr/>
        </p:nvSpPr>
        <p:spPr bwMode="auto">
          <a:xfrm>
            <a:off x="8931275" y="2651125"/>
            <a:ext cx="228600" cy="1189038"/>
          </a:xfrm>
          <a:prstGeom prst="line">
            <a:avLst/>
          </a:prstGeom>
          <a:noFill/>
          <a:ln w="38100">
            <a:solidFill>
              <a:srgbClr val="808080"/>
            </a:solidFill>
            <a:round/>
            <a:headEnd/>
            <a:tailEnd/>
          </a:ln>
          <a:effectLst/>
        </p:spPr>
        <p:txBody>
          <a:bodyPr anchor="ctr"/>
          <a:lstStyle/>
          <a:p>
            <a:endParaRPr lang="en-US" sz="1800"/>
          </a:p>
        </p:txBody>
      </p:sp>
      <p:sp>
        <p:nvSpPr>
          <p:cNvPr id="1162306" name="Line 66"/>
          <p:cNvSpPr>
            <a:spLocks noChangeShapeType="1"/>
          </p:cNvSpPr>
          <p:nvPr/>
        </p:nvSpPr>
        <p:spPr bwMode="auto">
          <a:xfrm>
            <a:off x="5045075" y="3429000"/>
            <a:ext cx="547688" cy="0"/>
          </a:xfrm>
          <a:prstGeom prst="line">
            <a:avLst/>
          </a:prstGeom>
          <a:noFill/>
          <a:ln w="38100">
            <a:solidFill>
              <a:schemeClr val="tx1"/>
            </a:solidFill>
            <a:round/>
            <a:headEnd/>
            <a:tailEnd/>
          </a:ln>
          <a:effectLst/>
        </p:spPr>
        <p:txBody>
          <a:bodyPr anchor="ctr"/>
          <a:lstStyle/>
          <a:p>
            <a:endParaRPr lang="en-US" sz="1800"/>
          </a:p>
        </p:txBody>
      </p:sp>
      <p:sp>
        <p:nvSpPr>
          <p:cNvPr id="1162307" name="Line 67"/>
          <p:cNvSpPr>
            <a:spLocks noChangeShapeType="1"/>
          </p:cNvSpPr>
          <p:nvPr/>
        </p:nvSpPr>
        <p:spPr bwMode="auto">
          <a:xfrm>
            <a:off x="5045075" y="3063875"/>
            <a:ext cx="547688" cy="0"/>
          </a:xfrm>
          <a:prstGeom prst="line">
            <a:avLst/>
          </a:prstGeom>
          <a:noFill/>
          <a:ln w="38100">
            <a:solidFill>
              <a:schemeClr val="tx1"/>
            </a:solidFill>
            <a:round/>
            <a:headEnd/>
            <a:tailEnd/>
          </a:ln>
          <a:effectLst/>
        </p:spPr>
        <p:txBody>
          <a:bodyPr anchor="ctr"/>
          <a:lstStyle/>
          <a:p>
            <a:endParaRPr lang="en-US" sz="1800"/>
          </a:p>
        </p:txBody>
      </p:sp>
      <p:sp>
        <p:nvSpPr>
          <p:cNvPr id="1162308" name="AutoShape 68"/>
          <p:cNvSpPr>
            <a:spLocks noChangeArrowheads="1"/>
          </p:cNvSpPr>
          <p:nvPr/>
        </p:nvSpPr>
        <p:spPr bwMode="auto">
          <a:xfrm rot="4361969">
            <a:off x="4479925" y="5456238"/>
            <a:ext cx="914400" cy="609600"/>
          </a:xfrm>
          <a:prstGeom prst="cloudCallout">
            <a:avLst>
              <a:gd name="adj1" fmla="val -43750"/>
              <a:gd name="adj2" fmla="val 70000"/>
            </a:avLst>
          </a:prstGeom>
          <a:gradFill rotWithShape="1">
            <a:gsLst>
              <a:gs pos="0">
                <a:schemeClr val="bg1"/>
              </a:gs>
              <a:gs pos="100000">
                <a:srgbClr val="3333CC">
                  <a:alpha val="10001"/>
                </a:srgbClr>
              </a:gs>
            </a:gsLst>
            <a:path path="rect">
              <a:fillToRect l="50000" t="50000" r="50000" b="50000"/>
            </a:path>
          </a:gradFill>
          <a:ln w="9525">
            <a:solidFill>
              <a:schemeClr val="bg1"/>
            </a:solidFill>
            <a:round/>
            <a:headEnd/>
            <a:tailEnd/>
          </a:ln>
          <a:effectLst/>
        </p:spPr>
        <p:txBody>
          <a:bodyPr rot="10800000" vert="eaVert" anchor="ctr"/>
          <a:lstStyle/>
          <a:p>
            <a:pPr algn="ctr"/>
            <a:endParaRPr lang="en-US" sz="1800"/>
          </a:p>
        </p:txBody>
      </p:sp>
      <p:sp>
        <p:nvSpPr>
          <p:cNvPr id="1162315" name="Line 75"/>
          <p:cNvSpPr>
            <a:spLocks noChangeShapeType="1"/>
          </p:cNvSpPr>
          <p:nvPr/>
        </p:nvSpPr>
        <p:spPr bwMode="auto">
          <a:xfrm>
            <a:off x="6964363" y="3429000"/>
            <a:ext cx="411162" cy="0"/>
          </a:xfrm>
          <a:prstGeom prst="line">
            <a:avLst/>
          </a:prstGeom>
          <a:noFill/>
          <a:ln w="38100">
            <a:solidFill>
              <a:schemeClr val="tx1"/>
            </a:solidFill>
            <a:round/>
            <a:headEnd/>
            <a:tailEnd/>
          </a:ln>
          <a:effectLst/>
        </p:spPr>
        <p:txBody>
          <a:bodyPr anchor="ctr"/>
          <a:lstStyle/>
          <a:p>
            <a:endParaRPr lang="en-US" sz="1800"/>
          </a:p>
        </p:txBody>
      </p:sp>
      <p:sp>
        <p:nvSpPr>
          <p:cNvPr id="1162316" name="Line 76"/>
          <p:cNvSpPr>
            <a:spLocks noChangeShapeType="1"/>
          </p:cNvSpPr>
          <p:nvPr/>
        </p:nvSpPr>
        <p:spPr bwMode="auto">
          <a:xfrm>
            <a:off x="6964363" y="3063875"/>
            <a:ext cx="411162" cy="0"/>
          </a:xfrm>
          <a:prstGeom prst="line">
            <a:avLst/>
          </a:prstGeom>
          <a:noFill/>
          <a:ln w="38100">
            <a:solidFill>
              <a:schemeClr val="tx1"/>
            </a:solidFill>
            <a:round/>
            <a:headEnd/>
            <a:tailEnd/>
          </a:ln>
          <a:effectLst/>
        </p:spPr>
        <p:txBody>
          <a:bodyPr anchor="ctr"/>
          <a:lstStyle/>
          <a:p>
            <a:endParaRPr lang="en-US" sz="1800"/>
          </a:p>
        </p:txBody>
      </p:sp>
      <p:sp>
        <p:nvSpPr>
          <p:cNvPr id="83" name="Rectangle 7"/>
          <p:cNvSpPr>
            <a:spLocks noChangeArrowheads="1"/>
          </p:cNvSpPr>
          <p:nvPr/>
        </p:nvSpPr>
        <p:spPr bwMode="auto">
          <a:xfrm>
            <a:off x="6142038" y="2514601"/>
            <a:ext cx="182562" cy="549275"/>
          </a:xfrm>
          <a:prstGeom prst="rect">
            <a:avLst/>
          </a:prstGeom>
          <a:solidFill>
            <a:srgbClr val="0000FF">
              <a:alpha val="10001"/>
            </a:srgbClr>
          </a:solidFill>
          <a:ln w="38100" algn="ctr">
            <a:noFill/>
            <a:miter lim="800000"/>
            <a:headEnd/>
            <a:tailEnd/>
          </a:ln>
          <a:effectLst/>
        </p:spPr>
        <p:txBody>
          <a:bodyPr wrap="none" anchor="ctr"/>
          <a:lstStyle/>
          <a:p>
            <a:endParaRPr lang="en-US" sz="1800"/>
          </a:p>
        </p:txBody>
      </p:sp>
      <p:grpSp>
        <p:nvGrpSpPr>
          <p:cNvPr id="84" name="Group 20"/>
          <p:cNvGrpSpPr>
            <a:grpSpLocks/>
          </p:cNvGrpSpPr>
          <p:nvPr/>
        </p:nvGrpSpPr>
        <p:grpSpPr bwMode="auto">
          <a:xfrm>
            <a:off x="3673475" y="3017839"/>
            <a:ext cx="1371600" cy="1006475"/>
            <a:chOff x="1728" y="1440"/>
            <a:chExt cx="864" cy="634"/>
          </a:xfrm>
        </p:grpSpPr>
        <p:sp>
          <p:nvSpPr>
            <p:cNvPr id="85" name="Line 21"/>
            <p:cNvSpPr>
              <a:spLocks noChangeShapeType="1"/>
            </p:cNvSpPr>
            <p:nvPr/>
          </p:nvSpPr>
          <p:spPr bwMode="auto">
            <a:xfrm>
              <a:off x="1930" y="1469"/>
              <a:ext cx="0" cy="86"/>
            </a:xfrm>
            <a:prstGeom prst="line">
              <a:avLst/>
            </a:prstGeom>
            <a:solidFill>
              <a:srgbClr val="FFC000"/>
            </a:solidFill>
            <a:ln w="76200">
              <a:solidFill>
                <a:srgbClr val="FFC000"/>
              </a:solidFill>
              <a:round/>
              <a:headEnd/>
              <a:tailEnd/>
            </a:ln>
            <a:effectLst/>
          </p:spPr>
          <p:txBody>
            <a:bodyPr anchor="ctr"/>
            <a:lstStyle/>
            <a:p>
              <a:endParaRPr lang="en-US" sz="1800"/>
            </a:p>
          </p:txBody>
        </p:sp>
        <p:sp>
          <p:nvSpPr>
            <p:cNvPr id="86" name="Line 22"/>
            <p:cNvSpPr>
              <a:spLocks noChangeShapeType="1"/>
            </p:cNvSpPr>
            <p:nvPr/>
          </p:nvSpPr>
          <p:spPr bwMode="auto">
            <a:xfrm>
              <a:off x="1930" y="1613"/>
              <a:ext cx="0" cy="87"/>
            </a:xfrm>
            <a:prstGeom prst="line">
              <a:avLst/>
            </a:prstGeom>
            <a:solidFill>
              <a:srgbClr val="FFC000"/>
            </a:solidFill>
            <a:ln w="76200">
              <a:solidFill>
                <a:srgbClr val="FFC000"/>
              </a:solidFill>
              <a:round/>
              <a:headEnd/>
              <a:tailEnd/>
            </a:ln>
            <a:effectLst/>
          </p:spPr>
          <p:txBody>
            <a:bodyPr anchor="ctr"/>
            <a:lstStyle/>
            <a:p>
              <a:endParaRPr lang="en-US" sz="1800"/>
            </a:p>
          </p:txBody>
        </p:sp>
        <p:sp>
          <p:nvSpPr>
            <p:cNvPr id="87" name="Rectangle 23"/>
            <p:cNvSpPr>
              <a:spLocks noChangeArrowheads="1"/>
            </p:cNvSpPr>
            <p:nvPr/>
          </p:nvSpPr>
          <p:spPr bwMode="auto">
            <a:xfrm>
              <a:off x="1728" y="1440"/>
              <a:ext cx="864" cy="58"/>
            </a:xfrm>
            <a:prstGeom prst="rect">
              <a:avLst/>
            </a:prstGeom>
            <a:solidFill>
              <a:srgbClr val="FFC000"/>
            </a:solidFill>
            <a:ln w="9525">
              <a:noFill/>
              <a:miter lim="800000"/>
              <a:headEnd/>
              <a:tailEnd/>
            </a:ln>
            <a:effectLst/>
          </p:spPr>
          <p:txBody>
            <a:bodyPr wrap="none" anchor="ctr"/>
            <a:lstStyle/>
            <a:p>
              <a:endParaRPr lang="en-US" sz="1800"/>
            </a:p>
          </p:txBody>
        </p:sp>
        <p:sp>
          <p:nvSpPr>
            <p:cNvPr id="88" name="Rectangle 24"/>
            <p:cNvSpPr>
              <a:spLocks noChangeArrowheads="1"/>
            </p:cNvSpPr>
            <p:nvPr/>
          </p:nvSpPr>
          <p:spPr bwMode="auto">
            <a:xfrm>
              <a:off x="1728" y="1671"/>
              <a:ext cx="346" cy="58"/>
            </a:xfrm>
            <a:prstGeom prst="rect">
              <a:avLst/>
            </a:prstGeom>
            <a:solidFill>
              <a:srgbClr val="FFC000"/>
            </a:solidFill>
            <a:ln w="9525">
              <a:noFill/>
              <a:miter lim="800000"/>
              <a:headEnd/>
              <a:tailEnd/>
            </a:ln>
            <a:effectLst/>
          </p:spPr>
          <p:txBody>
            <a:bodyPr wrap="none" anchor="ctr"/>
            <a:lstStyle/>
            <a:p>
              <a:endParaRPr lang="en-US" sz="1800"/>
            </a:p>
          </p:txBody>
        </p:sp>
        <p:sp>
          <p:nvSpPr>
            <p:cNvPr id="89" name="Rectangle 25"/>
            <p:cNvSpPr>
              <a:spLocks noChangeArrowheads="1"/>
            </p:cNvSpPr>
            <p:nvPr/>
          </p:nvSpPr>
          <p:spPr bwMode="auto">
            <a:xfrm>
              <a:off x="2246" y="1671"/>
              <a:ext cx="346" cy="58"/>
            </a:xfrm>
            <a:prstGeom prst="rect">
              <a:avLst/>
            </a:prstGeom>
            <a:solidFill>
              <a:srgbClr val="FFC000"/>
            </a:solidFill>
            <a:ln w="9525">
              <a:noFill/>
              <a:miter lim="800000"/>
              <a:headEnd/>
              <a:tailEnd/>
            </a:ln>
            <a:effectLst/>
          </p:spPr>
          <p:txBody>
            <a:bodyPr wrap="none" anchor="ctr"/>
            <a:lstStyle/>
            <a:p>
              <a:endParaRPr lang="en-US" sz="1800"/>
            </a:p>
          </p:txBody>
        </p:sp>
        <p:sp>
          <p:nvSpPr>
            <p:cNvPr id="90" name="Rectangle 26"/>
            <p:cNvSpPr>
              <a:spLocks noChangeArrowheads="1"/>
            </p:cNvSpPr>
            <p:nvPr/>
          </p:nvSpPr>
          <p:spPr bwMode="auto">
            <a:xfrm rot="5400000">
              <a:off x="1872" y="1872"/>
              <a:ext cx="346" cy="58"/>
            </a:xfrm>
            <a:prstGeom prst="rect">
              <a:avLst/>
            </a:prstGeom>
            <a:solidFill>
              <a:srgbClr val="FFC000"/>
            </a:solidFill>
            <a:ln w="9525">
              <a:noFill/>
              <a:miter lim="800000"/>
              <a:headEnd/>
              <a:tailEnd/>
            </a:ln>
            <a:effectLst/>
          </p:spPr>
          <p:txBody>
            <a:bodyPr wrap="none" anchor="ctr"/>
            <a:lstStyle/>
            <a:p>
              <a:endParaRPr lang="en-US" sz="1800"/>
            </a:p>
          </p:txBody>
        </p:sp>
        <p:sp>
          <p:nvSpPr>
            <p:cNvPr id="91" name="Rectangle 27"/>
            <p:cNvSpPr>
              <a:spLocks noChangeArrowheads="1"/>
            </p:cNvSpPr>
            <p:nvPr/>
          </p:nvSpPr>
          <p:spPr bwMode="auto">
            <a:xfrm rot="5400000">
              <a:off x="2102" y="1872"/>
              <a:ext cx="346" cy="58"/>
            </a:xfrm>
            <a:prstGeom prst="rect">
              <a:avLst/>
            </a:prstGeom>
            <a:solidFill>
              <a:srgbClr val="FFC000"/>
            </a:solidFill>
            <a:ln w="9525">
              <a:noFill/>
              <a:miter lim="800000"/>
              <a:headEnd/>
              <a:tailEnd/>
            </a:ln>
            <a:effectLst/>
          </p:spPr>
          <p:txBody>
            <a:bodyPr wrap="none" anchor="ctr"/>
            <a:lstStyle/>
            <a:p>
              <a:endParaRPr lang="en-US" sz="1800"/>
            </a:p>
          </p:txBody>
        </p:sp>
      </p:grpSp>
      <p:grpSp>
        <p:nvGrpSpPr>
          <p:cNvPr id="92" name="Group 34"/>
          <p:cNvGrpSpPr>
            <a:grpSpLocks/>
          </p:cNvGrpSpPr>
          <p:nvPr/>
        </p:nvGrpSpPr>
        <p:grpSpPr bwMode="auto">
          <a:xfrm>
            <a:off x="4130676" y="4708525"/>
            <a:ext cx="144463" cy="738188"/>
            <a:chOff x="2016" y="2966"/>
            <a:chExt cx="91" cy="465"/>
          </a:xfrm>
          <a:solidFill>
            <a:srgbClr val="FFC000"/>
          </a:solidFill>
        </p:grpSpPr>
        <p:sp>
          <p:nvSpPr>
            <p:cNvPr id="93" name="Rectangle 35"/>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sz="1800"/>
            </a:p>
          </p:txBody>
        </p:sp>
        <p:sp>
          <p:nvSpPr>
            <p:cNvPr id="94" name="Rectangle 36"/>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sz="1800"/>
            </a:p>
          </p:txBody>
        </p:sp>
      </p:grpSp>
      <p:grpSp>
        <p:nvGrpSpPr>
          <p:cNvPr id="95" name="Group 37"/>
          <p:cNvGrpSpPr>
            <a:grpSpLocks/>
          </p:cNvGrpSpPr>
          <p:nvPr/>
        </p:nvGrpSpPr>
        <p:grpSpPr bwMode="auto">
          <a:xfrm flipH="1">
            <a:off x="4451351" y="4708525"/>
            <a:ext cx="144463" cy="738188"/>
            <a:chOff x="2016" y="2966"/>
            <a:chExt cx="91" cy="465"/>
          </a:xfrm>
          <a:solidFill>
            <a:srgbClr val="FFC000"/>
          </a:solidFill>
        </p:grpSpPr>
        <p:sp>
          <p:nvSpPr>
            <p:cNvPr id="96" name="Rectangle 38"/>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sz="1800"/>
            </a:p>
          </p:txBody>
        </p:sp>
        <p:sp>
          <p:nvSpPr>
            <p:cNvPr id="97" name="Rectangle 39"/>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sz="1800"/>
            </a:p>
          </p:txBody>
        </p:sp>
      </p:grpSp>
      <p:sp>
        <p:nvSpPr>
          <p:cNvPr id="98" name="Rectangle 69"/>
          <p:cNvSpPr>
            <a:spLocks noChangeArrowheads="1"/>
          </p:cNvSpPr>
          <p:nvPr/>
        </p:nvSpPr>
        <p:spPr bwMode="auto">
          <a:xfrm flipV="1">
            <a:off x="5592763" y="3382964"/>
            <a:ext cx="1371600" cy="92075"/>
          </a:xfrm>
          <a:prstGeom prst="rect">
            <a:avLst/>
          </a:prstGeom>
          <a:solidFill>
            <a:srgbClr val="FFC000"/>
          </a:solidFill>
          <a:ln w="9525">
            <a:noFill/>
            <a:miter lim="800000"/>
            <a:headEnd/>
            <a:tailEnd/>
          </a:ln>
          <a:effectLst/>
        </p:spPr>
        <p:txBody>
          <a:bodyPr wrap="none" anchor="ctr"/>
          <a:lstStyle/>
          <a:p>
            <a:endParaRPr lang="en-US" sz="1800"/>
          </a:p>
        </p:txBody>
      </p:sp>
      <p:sp>
        <p:nvSpPr>
          <p:cNvPr id="99" name="Rectangle 70"/>
          <p:cNvSpPr>
            <a:spLocks noChangeArrowheads="1"/>
          </p:cNvSpPr>
          <p:nvPr/>
        </p:nvSpPr>
        <p:spPr bwMode="auto">
          <a:xfrm flipV="1">
            <a:off x="5592763" y="3016251"/>
            <a:ext cx="595312" cy="92075"/>
          </a:xfrm>
          <a:prstGeom prst="rect">
            <a:avLst/>
          </a:prstGeom>
          <a:solidFill>
            <a:srgbClr val="FFC000"/>
          </a:solidFill>
          <a:ln w="9525">
            <a:noFill/>
            <a:miter lim="800000"/>
            <a:headEnd/>
            <a:tailEnd/>
          </a:ln>
          <a:effectLst/>
        </p:spPr>
        <p:txBody>
          <a:bodyPr wrap="none" anchor="ctr"/>
          <a:lstStyle/>
          <a:p>
            <a:endParaRPr lang="en-US" sz="1800"/>
          </a:p>
        </p:txBody>
      </p:sp>
      <p:sp>
        <p:nvSpPr>
          <p:cNvPr id="100" name="Rectangle 71"/>
          <p:cNvSpPr>
            <a:spLocks noChangeArrowheads="1"/>
          </p:cNvSpPr>
          <p:nvPr/>
        </p:nvSpPr>
        <p:spPr bwMode="auto">
          <a:xfrm>
            <a:off x="6278563" y="3016251"/>
            <a:ext cx="685800" cy="92075"/>
          </a:xfrm>
          <a:prstGeom prst="rect">
            <a:avLst/>
          </a:prstGeom>
          <a:solidFill>
            <a:srgbClr val="FFC000"/>
          </a:solidFill>
          <a:ln w="9525">
            <a:noFill/>
            <a:miter lim="800000"/>
            <a:headEnd/>
            <a:tailEnd/>
          </a:ln>
          <a:effectLst/>
        </p:spPr>
        <p:txBody>
          <a:bodyPr wrap="none" anchor="ctr"/>
          <a:lstStyle/>
          <a:p>
            <a:endParaRPr lang="en-US" sz="1800"/>
          </a:p>
        </p:txBody>
      </p:sp>
      <p:sp>
        <p:nvSpPr>
          <p:cNvPr id="101" name="Rectangle 72"/>
          <p:cNvSpPr>
            <a:spLocks noChangeArrowheads="1"/>
          </p:cNvSpPr>
          <p:nvPr/>
        </p:nvSpPr>
        <p:spPr bwMode="auto">
          <a:xfrm rot="16200000" flipV="1">
            <a:off x="5867401" y="2697164"/>
            <a:ext cx="549275" cy="92075"/>
          </a:xfrm>
          <a:prstGeom prst="rect">
            <a:avLst/>
          </a:prstGeom>
          <a:solidFill>
            <a:srgbClr val="FFC000"/>
          </a:solidFill>
          <a:ln w="9525">
            <a:noFill/>
            <a:miter lim="800000"/>
            <a:headEnd/>
            <a:tailEnd/>
          </a:ln>
          <a:effectLst/>
        </p:spPr>
        <p:txBody>
          <a:bodyPr wrap="none" anchor="ctr"/>
          <a:lstStyle/>
          <a:p>
            <a:endParaRPr lang="en-US" sz="1800"/>
          </a:p>
        </p:txBody>
      </p:sp>
      <p:sp>
        <p:nvSpPr>
          <p:cNvPr id="102" name="Rectangle 73"/>
          <p:cNvSpPr>
            <a:spLocks noChangeArrowheads="1"/>
          </p:cNvSpPr>
          <p:nvPr/>
        </p:nvSpPr>
        <p:spPr bwMode="auto">
          <a:xfrm rot="16200000" flipV="1">
            <a:off x="6049964" y="2697164"/>
            <a:ext cx="549275" cy="92075"/>
          </a:xfrm>
          <a:prstGeom prst="rect">
            <a:avLst/>
          </a:prstGeom>
          <a:solidFill>
            <a:srgbClr val="FFC000"/>
          </a:solidFill>
          <a:ln w="9525">
            <a:noFill/>
            <a:miter lim="800000"/>
            <a:headEnd/>
            <a:tailEnd/>
          </a:ln>
          <a:effectLst/>
        </p:spPr>
        <p:txBody>
          <a:bodyPr wrap="none" anchor="ctr"/>
          <a:lstStyle/>
          <a:p>
            <a:endParaRPr lang="en-US" sz="1800"/>
          </a:p>
        </p:txBody>
      </p:sp>
      <p:sp>
        <p:nvSpPr>
          <p:cNvPr id="1162314" name="Oval 74"/>
          <p:cNvSpPr>
            <a:spLocks noChangeAspect="1" noChangeArrowheads="1"/>
          </p:cNvSpPr>
          <p:nvPr/>
        </p:nvSpPr>
        <p:spPr bwMode="auto">
          <a:xfrm>
            <a:off x="5775325" y="1600200"/>
            <a:ext cx="914400" cy="914400"/>
          </a:xfrm>
          <a:prstGeom prst="ellipse">
            <a:avLst/>
          </a:prstGeom>
          <a:solidFill>
            <a:schemeClr val="bg1"/>
          </a:solidFill>
          <a:ln w="38100">
            <a:solidFill>
              <a:schemeClr val="tx1"/>
            </a:solidFill>
            <a:round/>
            <a:headEnd/>
            <a:tailEnd/>
          </a:ln>
          <a:effectLst/>
        </p:spPr>
        <p:txBody>
          <a:bodyPr wrap="none" anchor="ctr"/>
          <a:lstStyle/>
          <a:p>
            <a:pPr algn="ctr"/>
            <a:endParaRPr lang="en-US" sz="4000" b="1">
              <a:latin typeface="Arial" charset="0"/>
            </a:endParaRPr>
          </a:p>
        </p:txBody>
      </p:sp>
      <p:sp>
        <p:nvSpPr>
          <p:cNvPr id="1162317" name="AutoShape 77"/>
          <p:cNvSpPr>
            <a:spLocks noChangeArrowheads="1"/>
          </p:cNvSpPr>
          <p:nvPr/>
        </p:nvSpPr>
        <p:spPr bwMode="auto">
          <a:xfrm rot="-8061638">
            <a:off x="6188870" y="1691482"/>
            <a:ext cx="90487" cy="730250"/>
          </a:xfrm>
          <a:prstGeom prst="triangle">
            <a:avLst>
              <a:gd name="adj" fmla="val 50000"/>
            </a:avLst>
          </a:prstGeom>
          <a:solidFill>
            <a:srgbClr val="FF0000"/>
          </a:solidFill>
          <a:ln w="9525">
            <a:solidFill>
              <a:schemeClr val="tx1"/>
            </a:solidFill>
            <a:miter lim="800000"/>
            <a:headEnd/>
            <a:tailEnd/>
          </a:ln>
          <a:effectLst/>
        </p:spPr>
        <p:txBody>
          <a:bodyPr wrap="none" anchor="ctr"/>
          <a:lstStyle/>
          <a:p>
            <a:endParaRPr lang="en-US" sz="1800"/>
          </a:p>
        </p:txBody>
      </p:sp>
      <p:sp>
        <p:nvSpPr>
          <p:cNvPr id="1162318" name="Oval 78"/>
          <p:cNvSpPr>
            <a:spLocks noChangeAspect="1" noChangeArrowheads="1"/>
          </p:cNvSpPr>
          <p:nvPr/>
        </p:nvSpPr>
        <p:spPr bwMode="auto">
          <a:xfrm>
            <a:off x="6188076" y="2011364"/>
            <a:ext cx="92075" cy="92075"/>
          </a:xfrm>
          <a:prstGeom prst="ellipse">
            <a:avLst/>
          </a:prstGeom>
          <a:solidFill>
            <a:schemeClr val="tx1"/>
          </a:solidFill>
          <a:ln w="9525">
            <a:solidFill>
              <a:schemeClr val="tx1"/>
            </a:solidFill>
            <a:round/>
            <a:headEnd/>
            <a:tailEnd/>
          </a:ln>
          <a:effectLst/>
        </p:spPr>
        <p:txBody>
          <a:bodyPr wrap="none" anchor="ctr"/>
          <a:lstStyle/>
          <a:p>
            <a:endParaRPr lang="en-US" sz="1800"/>
          </a:p>
        </p:txBody>
      </p:sp>
      <p:sp>
        <p:nvSpPr>
          <p:cNvPr id="82" name="Text Box 168"/>
          <p:cNvSpPr txBox="1">
            <a:spLocks noChangeArrowheads="1"/>
          </p:cNvSpPr>
          <p:nvPr/>
        </p:nvSpPr>
        <p:spPr bwMode="auto">
          <a:xfrm>
            <a:off x="6096001" y="4592638"/>
            <a:ext cx="4138613" cy="1477328"/>
          </a:xfrm>
          <a:prstGeom prst="rect">
            <a:avLst/>
          </a:prstGeom>
          <a:noFill/>
          <a:ln w="38100" algn="ctr">
            <a:noFill/>
            <a:miter lim="800000"/>
            <a:headEnd/>
            <a:tailEnd/>
          </a:ln>
          <a:effectLst/>
        </p:spPr>
        <p:txBody>
          <a:bodyPr wrap="square">
            <a:spAutoFit/>
          </a:bodyPr>
          <a:lstStyle/>
          <a:p>
            <a:pPr algn="ctr">
              <a:spcBef>
                <a:spcPct val="50000"/>
              </a:spcBef>
            </a:pPr>
            <a:r>
              <a:rPr lang="en-US" sz="1800" dirty="0">
                <a:latin typeface="Arial" charset="0"/>
              </a:rPr>
              <a:t>Flapper motion in the opposite direction increases the airflow through the restrictor tee orifice, the pressure downstream of the orifice drops again, and the actuator retracts</a:t>
            </a:r>
          </a:p>
        </p:txBody>
      </p:sp>
      <p:sp>
        <p:nvSpPr>
          <p:cNvPr id="6" name="Footer Placeholder 5">
            <a:extLst>
              <a:ext uri="{FF2B5EF4-FFF2-40B4-BE49-F238E27FC236}">
                <a16:creationId xmlns:a16="http://schemas.microsoft.com/office/drawing/2014/main" id="{507245E5-32B3-4621-BCA3-53DF93AE6C9C}"/>
              </a:ext>
            </a:extLst>
          </p:cNvPr>
          <p:cNvSpPr>
            <a:spLocks noGrp="1"/>
          </p:cNvSpPr>
          <p:nvPr>
            <p:ph type="ftr" sz="quarter" idx="10"/>
          </p:nvPr>
        </p:nvSpPr>
        <p:spPr/>
        <p:txBody>
          <a:bodyPr/>
          <a:lstStyle/>
          <a:p>
            <a:r>
              <a:rPr lang="en-US"/>
              <a:t>BCxA Virtual Conference – 2020</a:t>
            </a:r>
            <a:endParaRPr lang="en-US" dirty="0"/>
          </a:p>
        </p:txBody>
      </p:sp>
      <p:sp>
        <p:nvSpPr>
          <p:cNvPr id="7" name="Slide Number Placeholder 6">
            <a:extLst>
              <a:ext uri="{FF2B5EF4-FFF2-40B4-BE49-F238E27FC236}">
                <a16:creationId xmlns:a16="http://schemas.microsoft.com/office/drawing/2014/main" id="{E9C2314C-8946-4177-AF9C-B3D431518679}"/>
              </a:ext>
            </a:extLst>
          </p:cNvPr>
          <p:cNvSpPr>
            <a:spLocks noGrp="1"/>
          </p:cNvSpPr>
          <p:nvPr>
            <p:ph type="sldNum" sz="quarter" idx="11"/>
          </p:nvPr>
        </p:nvSpPr>
        <p:spPr/>
        <p:txBody>
          <a:bodyPr/>
          <a:lstStyle/>
          <a:p>
            <a:fld id="{C19F7196-CE8E-4E18-AED9-5A11B5558B46}" type="slidenum">
              <a:rPr lang="en-US" smtClean="0"/>
              <a:t>46</a:t>
            </a:fld>
            <a:endParaRPr lang="en-US"/>
          </a:p>
        </p:txBody>
      </p:sp>
      <p:pic>
        <p:nvPicPr>
          <p:cNvPr id="103" name="Content Placeholder 5">
            <a:extLst>
              <a:ext uri="{FF2B5EF4-FFF2-40B4-BE49-F238E27FC236}">
                <a16:creationId xmlns:a16="http://schemas.microsoft.com/office/drawing/2014/main" id="{2C308C7E-286B-4C42-908C-1B65D58F0E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119109" y="1866971"/>
            <a:ext cx="7697960" cy="3566120"/>
          </a:xfrm>
          <a:prstGeom prst="rect">
            <a:avLst/>
          </a:prstGeom>
        </p:spPr>
      </p:pic>
    </p:spTree>
    <p:extLst>
      <p:ext uri="{BB962C8B-B14F-4D97-AF65-F5344CB8AC3E}">
        <p14:creationId xmlns:p14="http://schemas.microsoft.com/office/powerpoint/2010/main" val="233517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2258" name="Rectangle 18"/>
          <p:cNvSpPr>
            <a:spLocks noGrp="1" noChangeArrowheads="1"/>
          </p:cNvSpPr>
          <p:nvPr>
            <p:ph type="title"/>
          </p:nvPr>
        </p:nvSpPr>
        <p:spPr>
          <a:xfrm>
            <a:off x="15086519" y="708147"/>
            <a:ext cx="10734091" cy="719554"/>
          </a:xfrm>
        </p:spPr>
        <p:txBody>
          <a:bodyPr/>
          <a:lstStyle/>
          <a:p>
            <a:r>
              <a:rPr lang="en-US" dirty="0"/>
              <a:t>A Typical One Pipe Pneumatic Control System</a:t>
            </a:r>
          </a:p>
        </p:txBody>
      </p:sp>
      <p:sp>
        <p:nvSpPr>
          <p:cNvPr id="1162242" name="Rectangle 2"/>
          <p:cNvSpPr>
            <a:spLocks noChangeArrowheads="1"/>
          </p:cNvSpPr>
          <p:nvPr/>
        </p:nvSpPr>
        <p:spPr bwMode="auto">
          <a:xfrm>
            <a:off x="18322832" y="3063876"/>
            <a:ext cx="92075" cy="365125"/>
          </a:xfrm>
          <a:prstGeom prst="rect">
            <a:avLst/>
          </a:prstGeom>
          <a:gradFill rotWithShape="1">
            <a:gsLst>
              <a:gs pos="0">
                <a:srgbClr val="0000FF"/>
              </a:gs>
              <a:gs pos="100000">
                <a:srgbClr val="0000FF">
                  <a:gamma/>
                  <a:shade val="60784"/>
                  <a:invGamma/>
                  <a:alpha val="10001"/>
                </a:srgbClr>
              </a:gs>
            </a:gsLst>
            <a:lin ang="0" scaled="1"/>
          </a:gradFill>
          <a:ln w="38100" algn="ctr">
            <a:noFill/>
            <a:miter lim="800000"/>
            <a:headEnd/>
            <a:tailEnd/>
          </a:ln>
          <a:effectLst/>
        </p:spPr>
        <p:txBody>
          <a:bodyPr wrap="none" anchor="ctr"/>
          <a:lstStyle/>
          <a:p>
            <a:endParaRPr lang="en-US" sz="1800"/>
          </a:p>
        </p:txBody>
      </p:sp>
      <p:sp>
        <p:nvSpPr>
          <p:cNvPr id="1162243" name="Rectangle 3"/>
          <p:cNvSpPr>
            <a:spLocks noChangeArrowheads="1"/>
          </p:cNvSpPr>
          <p:nvPr/>
        </p:nvSpPr>
        <p:spPr bwMode="auto">
          <a:xfrm>
            <a:off x="18094232" y="4708525"/>
            <a:ext cx="1279525" cy="1555750"/>
          </a:xfrm>
          <a:prstGeom prst="rect">
            <a:avLst/>
          </a:prstGeom>
          <a:solidFill>
            <a:srgbClr val="C0C0C0"/>
          </a:solidFill>
          <a:ln w="9525">
            <a:solidFill>
              <a:schemeClr val="tx1"/>
            </a:solidFill>
            <a:miter lim="800000"/>
            <a:headEnd/>
            <a:tailEnd/>
          </a:ln>
          <a:effectLst/>
        </p:spPr>
        <p:txBody>
          <a:bodyPr wrap="none" anchor="ctr"/>
          <a:lstStyle/>
          <a:p>
            <a:endParaRPr lang="en-US" sz="1800"/>
          </a:p>
        </p:txBody>
      </p:sp>
      <p:grpSp>
        <p:nvGrpSpPr>
          <p:cNvPr id="2" name="Group 4"/>
          <p:cNvGrpSpPr>
            <a:grpSpLocks/>
          </p:cNvGrpSpPr>
          <p:nvPr/>
        </p:nvGrpSpPr>
        <p:grpSpPr bwMode="auto">
          <a:xfrm>
            <a:off x="18551432" y="4664075"/>
            <a:ext cx="365125" cy="730250"/>
            <a:chOff x="1670" y="2938"/>
            <a:chExt cx="230" cy="460"/>
          </a:xfrm>
        </p:grpSpPr>
        <p:sp>
          <p:nvSpPr>
            <p:cNvPr id="1162245" name="AutoShape 5"/>
            <p:cNvSpPr>
              <a:spLocks noChangeArrowheads="1"/>
            </p:cNvSpPr>
            <p:nvPr/>
          </p:nvSpPr>
          <p:spPr bwMode="auto">
            <a:xfrm>
              <a:off x="1670" y="3305"/>
              <a:ext cx="230" cy="93"/>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chemeClr val="bg1"/>
            </a:solidFill>
            <a:ln w="38100" algn="ctr">
              <a:noFill/>
              <a:miter lim="800000"/>
              <a:headEnd/>
              <a:tailEnd/>
            </a:ln>
            <a:effectLst/>
          </p:spPr>
          <p:txBody>
            <a:bodyPr wrap="none" anchor="ctr"/>
            <a:lstStyle/>
            <a:p>
              <a:endParaRPr lang="en-US" sz="1800"/>
            </a:p>
          </p:txBody>
        </p:sp>
        <p:sp>
          <p:nvSpPr>
            <p:cNvPr id="1162246" name="Rectangle 6"/>
            <p:cNvSpPr>
              <a:spLocks noChangeArrowheads="1"/>
            </p:cNvSpPr>
            <p:nvPr/>
          </p:nvSpPr>
          <p:spPr bwMode="auto">
            <a:xfrm rot="-5400000">
              <a:off x="1598" y="3010"/>
              <a:ext cx="374" cy="230"/>
            </a:xfrm>
            <a:prstGeom prst="rect">
              <a:avLst/>
            </a:prstGeom>
            <a:solidFill>
              <a:schemeClr val="bg1"/>
            </a:solidFill>
            <a:ln w="38100" algn="ctr">
              <a:noFill/>
              <a:miter lim="800000"/>
              <a:headEnd/>
              <a:tailEnd/>
            </a:ln>
            <a:effectLst/>
          </p:spPr>
          <p:txBody>
            <a:bodyPr wrap="none" anchor="ctr"/>
            <a:lstStyle/>
            <a:p>
              <a:endParaRPr lang="en-US" sz="1800"/>
            </a:p>
          </p:txBody>
        </p:sp>
      </p:grpSp>
      <p:sp>
        <p:nvSpPr>
          <p:cNvPr id="1162248" name="Line 8"/>
          <p:cNvSpPr>
            <a:spLocks noChangeShapeType="1"/>
          </p:cNvSpPr>
          <p:nvPr/>
        </p:nvSpPr>
        <p:spPr bwMode="auto">
          <a:xfrm flipV="1">
            <a:off x="22666231" y="2651125"/>
            <a:ext cx="0" cy="1189038"/>
          </a:xfrm>
          <a:prstGeom prst="line">
            <a:avLst/>
          </a:prstGeom>
          <a:noFill/>
          <a:ln w="38100">
            <a:solidFill>
              <a:srgbClr val="808080"/>
            </a:solidFill>
            <a:round/>
            <a:headEnd/>
            <a:tailEnd/>
          </a:ln>
          <a:effectLst/>
        </p:spPr>
        <p:txBody>
          <a:bodyPr anchor="ctr"/>
          <a:lstStyle/>
          <a:p>
            <a:endParaRPr lang="en-US" sz="1800"/>
          </a:p>
        </p:txBody>
      </p:sp>
      <p:sp>
        <p:nvSpPr>
          <p:cNvPr id="1162249" name="Line 9"/>
          <p:cNvSpPr>
            <a:spLocks noChangeShapeType="1"/>
          </p:cNvSpPr>
          <p:nvPr/>
        </p:nvSpPr>
        <p:spPr bwMode="auto">
          <a:xfrm flipV="1">
            <a:off x="22850382" y="2651125"/>
            <a:ext cx="136525" cy="1189038"/>
          </a:xfrm>
          <a:prstGeom prst="line">
            <a:avLst/>
          </a:prstGeom>
          <a:noFill/>
          <a:ln w="38100">
            <a:solidFill>
              <a:srgbClr val="808080"/>
            </a:solidFill>
            <a:round/>
            <a:headEnd/>
            <a:tailEnd/>
          </a:ln>
          <a:effectLst/>
        </p:spPr>
        <p:txBody>
          <a:bodyPr anchor="ctr"/>
          <a:lstStyle/>
          <a:p>
            <a:endParaRPr lang="en-US" sz="1800"/>
          </a:p>
        </p:txBody>
      </p:sp>
      <p:sp>
        <p:nvSpPr>
          <p:cNvPr id="1162250" name="Line 10"/>
          <p:cNvSpPr>
            <a:spLocks noChangeShapeType="1"/>
          </p:cNvSpPr>
          <p:nvPr/>
        </p:nvSpPr>
        <p:spPr bwMode="auto">
          <a:xfrm flipV="1">
            <a:off x="23169469" y="2651125"/>
            <a:ext cx="138112" cy="1189038"/>
          </a:xfrm>
          <a:prstGeom prst="line">
            <a:avLst/>
          </a:prstGeom>
          <a:noFill/>
          <a:ln w="38100">
            <a:solidFill>
              <a:srgbClr val="808080"/>
            </a:solidFill>
            <a:round/>
            <a:headEnd/>
            <a:tailEnd/>
          </a:ln>
          <a:effectLst/>
        </p:spPr>
        <p:txBody>
          <a:bodyPr anchor="ctr"/>
          <a:lstStyle/>
          <a:p>
            <a:endParaRPr lang="en-US" sz="1800"/>
          </a:p>
        </p:txBody>
      </p:sp>
      <p:sp>
        <p:nvSpPr>
          <p:cNvPr id="1162251" name="Line 11"/>
          <p:cNvSpPr>
            <a:spLocks noChangeShapeType="1"/>
          </p:cNvSpPr>
          <p:nvPr/>
        </p:nvSpPr>
        <p:spPr bwMode="auto">
          <a:xfrm flipV="1">
            <a:off x="23536181" y="2651125"/>
            <a:ext cx="0" cy="1189038"/>
          </a:xfrm>
          <a:prstGeom prst="line">
            <a:avLst/>
          </a:prstGeom>
          <a:noFill/>
          <a:ln w="38100">
            <a:solidFill>
              <a:srgbClr val="808080"/>
            </a:solidFill>
            <a:round/>
            <a:headEnd/>
            <a:tailEnd/>
          </a:ln>
          <a:effectLst/>
        </p:spPr>
        <p:txBody>
          <a:bodyPr anchor="ctr"/>
          <a:lstStyle/>
          <a:p>
            <a:endParaRPr lang="en-US" sz="1800"/>
          </a:p>
        </p:txBody>
      </p:sp>
      <p:sp>
        <p:nvSpPr>
          <p:cNvPr id="1162252" name="Rectangle 12"/>
          <p:cNvSpPr>
            <a:spLocks noChangeArrowheads="1"/>
          </p:cNvSpPr>
          <p:nvPr/>
        </p:nvSpPr>
        <p:spPr bwMode="auto">
          <a:xfrm>
            <a:off x="21843907" y="2514601"/>
            <a:ext cx="549275" cy="1463675"/>
          </a:xfrm>
          <a:prstGeom prst="rect">
            <a:avLst/>
          </a:prstGeom>
          <a:solidFill>
            <a:srgbClr val="0000FF">
              <a:alpha val="10001"/>
            </a:srgbClr>
          </a:solidFill>
          <a:ln w="38100" algn="ctr">
            <a:noFill/>
            <a:miter lim="800000"/>
            <a:headEnd/>
            <a:tailEnd/>
          </a:ln>
          <a:effectLst/>
        </p:spPr>
        <p:txBody>
          <a:bodyPr wrap="none" anchor="ctr"/>
          <a:lstStyle/>
          <a:p>
            <a:endParaRPr lang="en-US" sz="1800"/>
          </a:p>
        </p:txBody>
      </p:sp>
      <p:grpSp>
        <p:nvGrpSpPr>
          <p:cNvPr id="3" name="Group 13"/>
          <p:cNvGrpSpPr>
            <a:grpSpLocks/>
          </p:cNvGrpSpPr>
          <p:nvPr/>
        </p:nvGrpSpPr>
        <p:grpSpPr bwMode="auto">
          <a:xfrm>
            <a:off x="18553020" y="3429001"/>
            <a:ext cx="365125" cy="1965325"/>
            <a:chOff x="2045" y="2160"/>
            <a:chExt cx="230" cy="1238"/>
          </a:xfrm>
        </p:grpSpPr>
        <p:sp>
          <p:nvSpPr>
            <p:cNvPr id="1162254" name="AutoShape 14"/>
            <p:cNvSpPr>
              <a:spLocks noChangeArrowheads="1"/>
            </p:cNvSpPr>
            <p:nvPr/>
          </p:nvSpPr>
          <p:spPr bwMode="auto">
            <a:xfrm>
              <a:off x="2045" y="3312"/>
              <a:ext cx="230" cy="86"/>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sz="1800"/>
            </a:p>
          </p:txBody>
        </p:sp>
        <p:sp>
          <p:nvSpPr>
            <p:cNvPr id="1162255" name="Rectangle 15"/>
            <p:cNvSpPr>
              <a:spLocks noChangeArrowheads="1"/>
            </p:cNvSpPr>
            <p:nvPr/>
          </p:nvSpPr>
          <p:spPr bwMode="auto">
            <a:xfrm rot="-5400000">
              <a:off x="1584" y="2621"/>
              <a:ext cx="1152" cy="230"/>
            </a:xfrm>
            <a:prstGeom prst="rect">
              <a:avLst/>
            </a:prstGeom>
            <a:solidFill>
              <a:srgbClr val="0000FF">
                <a:alpha val="10001"/>
              </a:srgbClr>
            </a:solidFill>
            <a:ln w="38100" algn="ctr">
              <a:noFill/>
              <a:miter lim="800000"/>
              <a:headEnd/>
              <a:tailEnd/>
            </a:ln>
            <a:effectLst/>
          </p:spPr>
          <p:txBody>
            <a:bodyPr wrap="none" anchor="ctr"/>
            <a:lstStyle/>
            <a:p>
              <a:endParaRPr lang="en-US" sz="1800"/>
            </a:p>
          </p:txBody>
        </p:sp>
      </p:grpSp>
      <p:sp>
        <p:nvSpPr>
          <p:cNvPr id="1162256" name="Rectangle 16"/>
          <p:cNvSpPr>
            <a:spLocks noChangeArrowheads="1"/>
          </p:cNvSpPr>
          <p:nvPr/>
        </p:nvSpPr>
        <p:spPr bwMode="auto">
          <a:xfrm>
            <a:off x="18414906" y="3063876"/>
            <a:ext cx="3429000" cy="365125"/>
          </a:xfrm>
          <a:prstGeom prst="rect">
            <a:avLst/>
          </a:prstGeom>
          <a:solidFill>
            <a:srgbClr val="0000FF">
              <a:alpha val="10001"/>
            </a:srgbClr>
          </a:solidFill>
          <a:ln w="38100" algn="ctr">
            <a:noFill/>
            <a:miter lim="800000"/>
            <a:headEnd/>
            <a:tailEnd/>
          </a:ln>
          <a:effectLst/>
        </p:spPr>
        <p:txBody>
          <a:bodyPr wrap="none" anchor="ctr"/>
          <a:lstStyle/>
          <a:p>
            <a:endParaRPr lang="en-US" sz="1800"/>
          </a:p>
        </p:txBody>
      </p:sp>
      <p:sp>
        <p:nvSpPr>
          <p:cNvPr id="1162257" name="Oval 17"/>
          <p:cNvSpPr>
            <a:spLocks noChangeAspect="1" noChangeArrowheads="1"/>
          </p:cNvSpPr>
          <p:nvPr/>
        </p:nvSpPr>
        <p:spPr bwMode="auto">
          <a:xfrm>
            <a:off x="16220981" y="2789238"/>
            <a:ext cx="914400" cy="914400"/>
          </a:xfrm>
          <a:prstGeom prst="ellipse">
            <a:avLst/>
          </a:prstGeom>
          <a:solidFill>
            <a:srgbClr val="0000FF"/>
          </a:solidFill>
          <a:ln w="38100">
            <a:solidFill>
              <a:schemeClr val="tx1"/>
            </a:solidFill>
            <a:round/>
            <a:headEnd/>
            <a:tailEnd/>
          </a:ln>
          <a:effectLst/>
        </p:spPr>
        <p:txBody>
          <a:bodyPr wrap="none" anchor="ctr"/>
          <a:lstStyle/>
          <a:p>
            <a:pPr algn="ctr"/>
            <a:r>
              <a:rPr lang="en-US" sz="4000" b="1" dirty="0">
                <a:solidFill>
                  <a:schemeClr val="bg1"/>
                </a:solidFill>
                <a:latin typeface="Arial" charset="0"/>
              </a:rPr>
              <a:t>M</a:t>
            </a:r>
          </a:p>
        </p:txBody>
      </p:sp>
      <p:sp>
        <p:nvSpPr>
          <p:cNvPr id="1162259" name="Rectangle 19"/>
          <p:cNvSpPr>
            <a:spLocks noChangeArrowheads="1"/>
          </p:cNvSpPr>
          <p:nvPr/>
        </p:nvSpPr>
        <p:spPr bwMode="auto">
          <a:xfrm>
            <a:off x="17089345" y="3063876"/>
            <a:ext cx="1233487" cy="365125"/>
          </a:xfrm>
          <a:prstGeom prst="rect">
            <a:avLst/>
          </a:prstGeom>
          <a:solidFill>
            <a:srgbClr val="0000FF"/>
          </a:solidFill>
          <a:ln w="38100" algn="ctr">
            <a:noFill/>
            <a:miter lim="800000"/>
            <a:headEnd/>
            <a:tailEnd/>
          </a:ln>
          <a:effectLst/>
        </p:spPr>
        <p:txBody>
          <a:bodyPr wrap="none" anchor="ctr"/>
          <a:lstStyle/>
          <a:p>
            <a:endParaRPr lang="en-US" sz="1800"/>
          </a:p>
        </p:txBody>
      </p:sp>
      <p:grpSp>
        <p:nvGrpSpPr>
          <p:cNvPr id="5" name="Group 28"/>
          <p:cNvGrpSpPr>
            <a:grpSpLocks/>
          </p:cNvGrpSpPr>
          <p:nvPr/>
        </p:nvGrpSpPr>
        <p:grpSpPr bwMode="auto">
          <a:xfrm rot="-5400000">
            <a:off x="18095820" y="3155951"/>
            <a:ext cx="274637" cy="182563"/>
            <a:chOff x="2419" y="2160"/>
            <a:chExt cx="576" cy="384"/>
          </a:xfrm>
        </p:grpSpPr>
        <p:sp>
          <p:nvSpPr>
            <p:cNvPr id="1162269" name="AutoShape 29"/>
            <p:cNvSpPr>
              <a:spLocks noChangeArrowheads="1"/>
            </p:cNvSpPr>
            <p:nvPr/>
          </p:nvSpPr>
          <p:spPr bwMode="auto">
            <a:xfrm>
              <a:off x="2419" y="2160"/>
              <a:ext cx="576" cy="384"/>
            </a:xfrm>
            <a:prstGeom prst="cloudCallout">
              <a:avLst>
                <a:gd name="adj1" fmla="val 2083"/>
                <a:gd name="adj2" fmla="val -2083"/>
              </a:avLst>
            </a:prstGeom>
            <a:solidFill>
              <a:schemeClr val="bg1"/>
            </a:solidFill>
            <a:ln w="9525">
              <a:solidFill>
                <a:schemeClr val="tx1"/>
              </a:solidFill>
              <a:round/>
              <a:headEnd/>
              <a:tailEnd/>
            </a:ln>
            <a:effectLst/>
          </p:spPr>
          <p:txBody>
            <a:bodyPr vert="eaVert" anchor="ctr"/>
            <a:lstStyle/>
            <a:p>
              <a:pPr algn="ctr"/>
              <a:endParaRPr lang="en-US" sz="1800"/>
            </a:p>
          </p:txBody>
        </p:sp>
        <p:sp>
          <p:nvSpPr>
            <p:cNvPr id="1162270" name="Rectangle 30"/>
            <p:cNvSpPr>
              <a:spLocks noChangeArrowheads="1"/>
            </p:cNvSpPr>
            <p:nvPr/>
          </p:nvSpPr>
          <p:spPr bwMode="auto">
            <a:xfrm>
              <a:off x="2678" y="2275"/>
              <a:ext cx="144" cy="115"/>
            </a:xfrm>
            <a:prstGeom prst="rect">
              <a:avLst/>
            </a:prstGeom>
            <a:solidFill>
              <a:schemeClr val="bg1"/>
            </a:solidFill>
            <a:ln w="9525">
              <a:noFill/>
              <a:miter lim="800000"/>
              <a:headEnd/>
              <a:tailEnd/>
            </a:ln>
            <a:effectLst/>
          </p:spPr>
          <p:txBody>
            <a:bodyPr wrap="none" anchor="ctr"/>
            <a:lstStyle/>
            <a:p>
              <a:endParaRPr lang="en-US" sz="1800"/>
            </a:p>
          </p:txBody>
        </p:sp>
        <p:sp>
          <p:nvSpPr>
            <p:cNvPr id="1162271" name="Rectangle 31"/>
            <p:cNvSpPr>
              <a:spLocks noChangeArrowheads="1"/>
            </p:cNvSpPr>
            <p:nvPr/>
          </p:nvSpPr>
          <p:spPr bwMode="auto">
            <a:xfrm>
              <a:off x="2765" y="2218"/>
              <a:ext cx="144" cy="115"/>
            </a:xfrm>
            <a:prstGeom prst="rect">
              <a:avLst/>
            </a:prstGeom>
            <a:solidFill>
              <a:schemeClr val="bg1"/>
            </a:solidFill>
            <a:ln w="9525">
              <a:noFill/>
              <a:miter lim="800000"/>
              <a:headEnd/>
              <a:tailEnd/>
            </a:ln>
            <a:effectLst/>
          </p:spPr>
          <p:txBody>
            <a:bodyPr wrap="none" anchor="ctr"/>
            <a:lstStyle/>
            <a:p>
              <a:endParaRPr lang="en-US" sz="1800"/>
            </a:p>
          </p:txBody>
        </p:sp>
      </p:grpSp>
      <p:sp>
        <p:nvSpPr>
          <p:cNvPr id="1162272" name="Line 32"/>
          <p:cNvSpPr>
            <a:spLocks noChangeShapeType="1"/>
          </p:cNvSpPr>
          <p:nvPr/>
        </p:nvSpPr>
        <p:spPr bwMode="auto">
          <a:xfrm>
            <a:off x="17089345" y="3429000"/>
            <a:ext cx="960437" cy="0"/>
          </a:xfrm>
          <a:prstGeom prst="line">
            <a:avLst/>
          </a:prstGeom>
          <a:noFill/>
          <a:ln w="38100">
            <a:solidFill>
              <a:schemeClr val="tx1"/>
            </a:solidFill>
            <a:round/>
            <a:headEnd/>
            <a:tailEnd/>
          </a:ln>
          <a:effectLst/>
        </p:spPr>
        <p:txBody>
          <a:bodyPr anchor="ctr"/>
          <a:lstStyle/>
          <a:p>
            <a:endParaRPr lang="en-US" sz="1800"/>
          </a:p>
        </p:txBody>
      </p:sp>
      <p:sp>
        <p:nvSpPr>
          <p:cNvPr id="1162273" name="Line 33"/>
          <p:cNvSpPr>
            <a:spLocks noChangeShapeType="1"/>
          </p:cNvSpPr>
          <p:nvPr/>
        </p:nvSpPr>
        <p:spPr bwMode="auto">
          <a:xfrm>
            <a:off x="17089345" y="3063875"/>
            <a:ext cx="960437" cy="0"/>
          </a:xfrm>
          <a:prstGeom prst="line">
            <a:avLst/>
          </a:prstGeom>
          <a:noFill/>
          <a:ln w="38100">
            <a:solidFill>
              <a:schemeClr val="tx1"/>
            </a:solidFill>
            <a:round/>
            <a:headEnd/>
            <a:tailEnd/>
          </a:ln>
          <a:effectLst/>
        </p:spPr>
        <p:txBody>
          <a:bodyPr anchor="ctr"/>
          <a:lstStyle/>
          <a:p>
            <a:endParaRPr lang="en-US" sz="1800"/>
          </a:p>
        </p:txBody>
      </p:sp>
      <p:sp>
        <p:nvSpPr>
          <p:cNvPr id="1162280" name="Line 40"/>
          <p:cNvSpPr>
            <a:spLocks noChangeShapeType="1"/>
          </p:cNvSpPr>
          <p:nvPr/>
        </p:nvSpPr>
        <p:spPr bwMode="auto">
          <a:xfrm>
            <a:off x="18553019" y="4022725"/>
            <a:ext cx="0" cy="685800"/>
          </a:xfrm>
          <a:prstGeom prst="line">
            <a:avLst/>
          </a:prstGeom>
          <a:noFill/>
          <a:ln w="38100">
            <a:solidFill>
              <a:schemeClr val="tx1"/>
            </a:solidFill>
            <a:round/>
            <a:headEnd/>
            <a:tailEnd/>
          </a:ln>
          <a:effectLst/>
        </p:spPr>
        <p:txBody>
          <a:bodyPr anchor="ctr"/>
          <a:lstStyle/>
          <a:p>
            <a:endParaRPr lang="en-US" sz="1800"/>
          </a:p>
        </p:txBody>
      </p:sp>
      <p:sp>
        <p:nvSpPr>
          <p:cNvPr id="1162281" name="Line 41"/>
          <p:cNvSpPr>
            <a:spLocks noChangeShapeType="1"/>
          </p:cNvSpPr>
          <p:nvPr/>
        </p:nvSpPr>
        <p:spPr bwMode="auto">
          <a:xfrm>
            <a:off x="18918144" y="4022725"/>
            <a:ext cx="0" cy="685800"/>
          </a:xfrm>
          <a:prstGeom prst="line">
            <a:avLst/>
          </a:prstGeom>
          <a:noFill/>
          <a:ln w="38100">
            <a:solidFill>
              <a:schemeClr val="tx1"/>
            </a:solidFill>
            <a:round/>
            <a:headEnd/>
            <a:tailEnd/>
          </a:ln>
          <a:effectLst/>
        </p:spPr>
        <p:txBody>
          <a:bodyPr anchor="ctr"/>
          <a:lstStyle/>
          <a:p>
            <a:endParaRPr lang="en-US" sz="1800"/>
          </a:p>
        </p:txBody>
      </p:sp>
      <p:sp>
        <p:nvSpPr>
          <p:cNvPr id="1162282" name="Line 42"/>
          <p:cNvSpPr>
            <a:spLocks noChangeShapeType="1"/>
          </p:cNvSpPr>
          <p:nvPr/>
        </p:nvSpPr>
        <p:spPr bwMode="auto">
          <a:xfrm rot="3804972" flipH="1">
            <a:off x="18188688" y="5850732"/>
            <a:ext cx="730250" cy="1587"/>
          </a:xfrm>
          <a:prstGeom prst="line">
            <a:avLst/>
          </a:prstGeom>
          <a:noFill/>
          <a:ln w="38100">
            <a:solidFill>
              <a:schemeClr val="tx1"/>
            </a:solidFill>
            <a:round/>
            <a:headEnd/>
            <a:tailEnd/>
          </a:ln>
          <a:effectLst/>
        </p:spPr>
        <p:txBody>
          <a:bodyPr anchor="ctr"/>
          <a:lstStyle/>
          <a:p>
            <a:endParaRPr lang="en-US" sz="1800"/>
          </a:p>
        </p:txBody>
      </p:sp>
      <p:sp>
        <p:nvSpPr>
          <p:cNvPr id="1162283" name="Oval 43"/>
          <p:cNvSpPr>
            <a:spLocks noChangeAspect="1" noChangeArrowheads="1"/>
          </p:cNvSpPr>
          <p:nvPr/>
        </p:nvSpPr>
        <p:spPr bwMode="auto">
          <a:xfrm>
            <a:off x="18324420" y="5440364"/>
            <a:ext cx="90487" cy="90487"/>
          </a:xfrm>
          <a:prstGeom prst="ellipse">
            <a:avLst/>
          </a:prstGeom>
          <a:solidFill>
            <a:schemeClr val="tx1"/>
          </a:solidFill>
          <a:ln w="9525">
            <a:solidFill>
              <a:schemeClr val="tx1"/>
            </a:solidFill>
            <a:round/>
            <a:headEnd/>
            <a:tailEnd/>
          </a:ln>
          <a:effectLst/>
        </p:spPr>
        <p:txBody>
          <a:bodyPr wrap="none" anchor="ctr"/>
          <a:lstStyle/>
          <a:p>
            <a:endParaRPr lang="en-US" sz="1800"/>
          </a:p>
        </p:txBody>
      </p:sp>
      <p:grpSp>
        <p:nvGrpSpPr>
          <p:cNvPr id="8" name="Group 44"/>
          <p:cNvGrpSpPr>
            <a:grpSpLocks/>
          </p:cNvGrpSpPr>
          <p:nvPr/>
        </p:nvGrpSpPr>
        <p:grpSpPr bwMode="auto">
          <a:xfrm>
            <a:off x="21751832" y="2239963"/>
            <a:ext cx="1920875" cy="2012950"/>
            <a:chOff x="3398" y="1411"/>
            <a:chExt cx="1210" cy="1268"/>
          </a:xfrm>
        </p:grpSpPr>
        <p:grpSp>
          <p:nvGrpSpPr>
            <p:cNvPr id="9" name="Group 45"/>
            <p:cNvGrpSpPr>
              <a:grpSpLocks/>
            </p:cNvGrpSpPr>
            <p:nvPr/>
          </p:nvGrpSpPr>
          <p:grpSpPr bwMode="auto">
            <a:xfrm>
              <a:off x="3398" y="1411"/>
              <a:ext cx="1210" cy="548"/>
              <a:chOff x="3398" y="1411"/>
              <a:chExt cx="1210" cy="548"/>
            </a:xfrm>
          </p:grpSpPr>
          <p:sp>
            <p:nvSpPr>
              <p:cNvPr id="1162286" name="Rectangle 46"/>
              <p:cNvSpPr>
                <a:spLocks noChangeArrowheads="1"/>
              </p:cNvSpPr>
              <p:nvPr/>
            </p:nvSpPr>
            <p:spPr bwMode="auto">
              <a:xfrm>
                <a:off x="3427" y="1556"/>
                <a:ext cx="1181" cy="57"/>
              </a:xfrm>
              <a:prstGeom prst="rect">
                <a:avLst/>
              </a:prstGeom>
              <a:solidFill>
                <a:srgbClr val="808080"/>
              </a:solidFill>
              <a:ln w="9525" algn="ctr">
                <a:noFill/>
                <a:miter lim="800000"/>
                <a:headEnd/>
                <a:tailEnd/>
              </a:ln>
              <a:effectLst/>
            </p:spPr>
            <p:txBody>
              <a:bodyPr wrap="none" anchor="ctr"/>
              <a:lstStyle/>
              <a:p>
                <a:endParaRPr lang="en-US" sz="1800"/>
              </a:p>
            </p:txBody>
          </p:sp>
          <p:sp>
            <p:nvSpPr>
              <p:cNvPr id="1162287" name="Rectangle 47"/>
              <p:cNvSpPr>
                <a:spLocks noChangeArrowheads="1"/>
              </p:cNvSpPr>
              <p:nvPr/>
            </p:nvSpPr>
            <p:spPr bwMode="auto">
              <a:xfrm rot="5400000">
                <a:off x="3283" y="1757"/>
                <a:ext cx="345" cy="58"/>
              </a:xfrm>
              <a:prstGeom prst="rect">
                <a:avLst/>
              </a:prstGeom>
              <a:solidFill>
                <a:srgbClr val="808080"/>
              </a:solidFill>
              <a:ln w="9525">
                <a:noFill/>
                <a:miter lim="800000"/>
                <a:headEnd/>
                <a:tailEnd/>
              </a:ln>
              <a:effectLst/>
            </p:spPr>
            <p:txBody>
              <a:bodyPr wrap="none" anchor="ctr"/>
              <a:lstStyle/>
              <a:p>
                <a:endParaRPr lang="en-US" sz="1800"/>
              </a:p>
            </p:txBody>
          </p:sp>
          <p:sp>
            <p:nvSpPr>
              <p:cNvPr id="1162288" name="Rectangle 48"/>
              <p:cNvSpPr>
                <a:spLocks noChangeArrowheads="1"/>
              </p:cNvSpPr>
              <p:nvPr/>
            </p:nvSpPr>
            <p:spPr bwMode="auto">
              <a:xfrm>
                <a:off x="3398" y="1901"/>
                <a:ext cx="30" cy="57"/>
              </a:xfrm>
              <a:prstGeom prst="rect">
                <a:avLst/>
              </a:prstGeom>
              <a:solidFill>
                <a:srgbClr val="808080"/>
              </a:solidFill>
              <a:ln w="9525">
                <a:noFill/>
                <a:miter lim="800000"/>
                <a:headEnd/>
                <a:tailEnd/>
              </a:ln>
              <a:effectLst/>
            </p:spPr>
            <p:txBody>
              <a:bodyPr wrap="none" anchor="ctr"/>
              <a:lstStyle/>
              <a:p>
                <a:endParaRPr lang="en-US" sz="1800"/>
              </a:p>
            </p:txBody>
          </p:sp>
          <p:sp>
            <p:nvSpPr>
              <p:cNvPr id="1162289" name="Rectangle 49"/>
              <p:cNvSpPr>
                <a:spLocks noChangeArrowheads="1"/>
              </p:cNvSpPr>
              <p:nvPr/>
            </p:nvSpPr>
            <p:spPr bwMode="auto">
              <a:xfrm rot="5400000">
                <a:off x="4406" y="1757"/>
                <a:ext cx="346" cy="58"/>
              </a:xfrm>
              <a:prstGeom prst="rect">
                <a:avLst/>
              </a:prstGeom>
              <a:solidFill>
                <a:srgbClr val="808080"/>
              </a:solidFill>
              <a:ln w="9525">
                <a:noFill/>
                <a:miter lim="800000"/>
                <a:headEnd/>
                <a:tailEnd/>
              </a:ln>
              <a:effectLst/>
            </p:spPr>
            <p:txBody>
              <a:bodyPr wrap="none" anchor="ctr"/>
              <a:lstStyle/>
              <a:p>
                <a:endParaRPr lang="en-US" sz="1800"/>
              </a:p>
            </p:txBody>
          </p:sp>
          <p:sp>
            <p:nvSpPr>
              <p:cNvPr id="1162290" name="Rectangle 50"/>
              <p:cNvSpPr>
                <a:spLocks noChangeArrowheads="1"/>
              </p:cNvSpPr>
              <p:nvPr/>
            </p:nvSpPr>
            <p:spPr bwMode="auto">
              <a:xfrm rot="5400000">
                <a:off x="3672" y="1454"/>
                <a:ext cx="144" cy="58"/>
              </a:xfrm>
              <a:prstGeom prst="rect">
                <a:avLst/>
              </a:prstGeom>
              <a:solidFill>
                <a:srgbClr val="808080"/>
              </a:solidFill>
              <a:ln w="9525">
                <a:noFill/>
                <a:miter lim="800000"/>
                <a:headEnd/>
                <a:tailEnd/>
              </a:ln>
              <a:effectLst/>
            </p:spPr>
            <p:txBody>
              <a:bodyPr wrap="none" anchor="ctr"/>
              <a:lstStyle/>
              <a:p>
                <a:endParaRPr lang="en-US" sz="1800"/>
              </a:p>
            </p:txBody>
          </p:sp>
        </p:grpSp>
        <p:grpSp>
          <p:nvGrpSpPr>
            <p:cNvPr id="10" name="Group 51"/>
            <p:cNvGrpSpPr>
              <a:grpSpLocks/>
            </p:cNvGrpSpPr>
            <p:nvPr/>
          </p:nvGrpSpPr>
          <p:grpSpPr bwMode="auto">
            <a:xfrm>
              <a:off x="3398" y="2131"/>
              <a:ext cx="1210" cy="548"/>
              <a:chOff x="3398" y="2131"/>
              <a:chExt cx="1210" cy="548"/>
            </a:xfrm>
          </p:grpSpPr>
          <p:sp>
            <p:nvSpPr>
              <p:cNvPr id="1162292" name="Rectangle 52"/>
              <p:cNvSpPr>
                <a:spLocks noChangeArrowheads="1"/>
              </p:cNvSpPr>
              <p:nvPr/>
            </p:nvSpPr>
            <p:spPr bwMode="auto">
              <a:xfrm flipV="1">
                <a:off x="3427" y="2477"/>
                <a:ext cx="1181" cy="57"/>
              </a:xfrm>
              <a:prstGeom prst="rect">
                <a:avLst/>
              </a:prstGeom>
              <a:solidFill>
                <a:srgbClr val="808080"/>
              </a:solidFill>
              <a:ln w="9525" algn="ctr">
                <a:noFill/>
                <a:miter lim="800000"/>
                <a:headEnd/>
                <a:tailEnd/>
              </a:ln>
              <a:effectLst/>
            </p:spPr>
            <p:txBody>
              <a:bodyPr wrap="none" anchor="ctr"/>
              <a:lstStyle/>
              <a:p>
                <a:endParaRPr lang="en-US" sz="1800"/>
              </a:p>
            </p:txBody>
          </p:sp>
          <p:sp>
            <p:nvSpPr>
              <p:cNvPr id="1162293" name="Rectangle 53"/>
              <p:cNvSpPr>
                <a:spLocks noChangeArrowheads="1"/>
              </p:cNvSpPr>
              <p:nvPr/>
            </p:nvSpPr>
            <p:spPr bwMode="auto">
              <a:xfrm rot="16200000" flipV="1">
                <a:off x="3283" y="2275"/>
                <a:ext cx="346" cy="58"/>
              </a:xfrm>
              <a:prstGeom prst="rect">
                <a:avLst/>
              </a:prstGeom>
              <a:solidFill>
                <a:srgbClr val="808080"/>
              </a:solidFill>
              <a:ln w="9525">
                <a:noFill/>
                <a:miter lim="800000"/>
                <a:headEnd/>
                <a:tailEnd/>
              </a:ln>
              <a:effectLst/>
            </p:spPr>
            <p:txBody>
              <a:bodyPr wrap="none" anchor="ctr"/>
              <a:lstStyle/>
              <a:p>
                <a:endParaRPr lang="en-US" sz="1800"/>
              </a:p>
            </p:txBody>
          </p:sp>
          <p:sp>
            <p:nvSpPr>
              <p:cNvPr id="1162294" name="Rectangle 54"/>
              <p:cNvSpPr>
                <a:spLocks noChangeArrowheads="1"/>
              </p:cNvSpPr>
              <p:nvPr/>
            </p:nvSpPr>
            <p:spPr bwMode="auto">
              <a:xfrm flipV="1">
                <a:off x="3398" y="2132"/>
                <a:ext cx="30" cy="57"/>
              </a:xfrm>
              <a:prstGeom prst="rect">
                <a:avLst/>
              </a:prstGeom>
              <a:solidFill>
                <a:srgbClr val="808080"/>
              </a:solidFill>
              <a:ln w="9525">
                <a:noFill/>
                <a:miter lim="800000"/>
                <a:headEnd/>
                <a:tailEnd/>
              </a:ln>
              <a:effectLst/>
            </p:spPr>
            <p:txBody>
              <a:bodyPr wrap="none" anchor="ctr"/>
              <a:lstStyle/>
              <a:p>
                <a:endParaRPr lang="en-US" sz="1800"/>
              </a:p>
            </p:txBody>
          </p:sp>
          <p:sp>
            <p:nvSpPr>
              <p:cNvPr id="1162295" name="Rectangle 55"/>
              <p:cNvSpPr>
                <a:spLocks noChangeArrowheads="1"/>
              </p:cNvSpPr>
              <p:nvPr/>
            </p:nvSpPr>
            <p:spPr bwMode="auto">
              <a:xfrm rot="16200000" flipV="1">
                <a:off x="4406" y="2275"/>
                <a:ext cx="346" cy="58"/>
              </a:xfrm>
              <a:prstGeom prst="rect">
                <a:avLst/>
              </a:prstGeom>
              <a:solidFill>
                <a:srgbClr val="808080"/>
              </a:solidFill>
              <a:ln w="9525">
                <a:noFill/>
                <a:miter lim="800000"/>
                <a:headEnd/>
                <a:tailEnd/>
              </a:ln>
              <a:effectLst/>
            </p:spPr>
            <p:txBody>
              <a:bodyPr wrap="none" anchor="ctr"/>
              <a:lstStyle/>
              <a:p>
                <a:endParaRPr lang="en-US" sz="1800"/>
              </a:p>
            </p:txBody>
          </p:sp>
          <p:sp>
            <p:nvSpPr>
              <p:cNvPr id="1162296" name="Rectangle 56"/>
              <p:cNvSpPr>
                <a:spLocks noChangeArrowheads="1"/>
              </p:cNvSpPr>
              <p:nvPr/>
            </p:nvSpPr>
            <p:spPr bwMode="auto">
              <a:xfrm rot="16200000" flipV="1">
                <a:off x="3671" y="2578"/>
                <a:ext cx="145" cy="58"/>
              </a:xfrm>
              <a:prstGeom prst="rect">
                <a:avLst/>
              </a:prstGeom>
              <a:solidFill>
                <a:srgbClr val="808080"/>
              </a:solidFill>
              <a:ln w="9525" algn="ctr">
                <a:noFill/>
                <a:miter lim="800000"/>
                <a:headEnd/>
                <a:tailEnd/>
              </a:ln>
              <a:effectLst/>
            </p:spPr>
            <p:txBody>
              <a:bodyPr wrap="none" anchor="ctr"/>
              <a:lstStyle/>
              <a:p>
                <a:endParaRPr lang="en-US" sz="1800"/>
              </a:p>
            </p:txBody>
          </p:sp>
        </p:grpSp>
        <p:sp>
          <p:nvSpPr>
            <p:cNvPr id="1162297" name="Rectangle 57"/>
            <p:cNvSpPr>
              <a:spLocks noChangeArrowheads="1"/>
            </p:cNvSpPr>
            <p:nvPr/>
          </p:nvSpPr>
          <p:spPr bwMode="auto">
            <a:xfrm rot="5400000">
              <a:off x="3730" y="1454"/>
              <a:ext cx="144" cy="58"/>
            </a:xfrm>
            <a:prstGeom prst="rect">
              <a:avLst/>
            </a:prstGeom>
            <a:solidFill>
              <a:srgbClr val="808080"/>
            </a:solidFill>
            <a:ln w="9525">
              <a:noFill/>
              <a:miter lim="800000"/>
              <a:headEnd/>
              <a:tailEnd/>
            </a:ln>
            <a:effectLst/>
          </p:spPr>
          <p:txBody>
            <a:bodyPr wrap="none" anchor="ctr"/>
            <a:lstStyle/>
            <a:p>
              <a:endParaRPr lang="en-US" sz="1800"/>
            </a:p>
          </p:txBody>
        </p:sp>
        <p:sp>
          <p:nvSpPr>
            <p:cNvPr id="1162298" name="Rectangle 58"/>
            <p:cNvSpPr>
              <a:spLocks noChangeArrowheads="1"/>
            </p:cNvSpPr>
            <p:nvPr/>
          </p:nvSpPr>
          <p:spPr bwMode="auto">
            <a:xfrm rot="16200000" flipV="1">
              <a:off x="3729" y="2578"/>
              <a:ext cx="145" cy="58"/>
            </a:xfrm>
            <a:prstGeom prst="rect">
              <a:avLst/>
            </a:prstGeom>
            <a:solidFill>
              <a:srgbClr val="808080"/>
            </a:solidFill>
            <a:ln w="9525" algn="ctr">
              <a:noFill/>
              <a:miter lim="800000"/>
              <a:headEnd/>
              <a:tailEnd/>
            </a:ln>
            <a:effectLst/>
          </p:spPr>
          <p:txBody>
            <a:bodyPr wrap="none" anchor="ctr"/>
            <a:lstStyle/>
            <a:p>
              <a:endParaRPr lang="en-US" sz="1800"/>
            </a:p>
          </p:txBody>
        </p:sp>
      </p:grpSp>
      <p:grpSp>
        <p:nvGrpSpPr>
          <p:cNvPr id="11" name="Group 59"/>
          <p:cNvGrpSpPr>
            <a:grpSpLocks/>
          </p:cNvGrpSpPr>
          <p:nvPr/>
        </p:nvGrpSpPr>
        <p:grpSpPr bwMode="auto">
          <a:xfrm>
            <a:off x="22437631" y="2606676"/>
            <a:ext cx="1828800" cy="1279525"/>
            <a:chOff x="4032" y="1642"/>
            <a:chExt cx="1152" cy="806"/>
          </a:xfrm>
        </p:grpSpPr>
        <p:sp>
          <p:nvSpPr>
            <p:cNvPr id="1162300" name="Rectangle 60"/>
            <p:cNvSpPr>
              <a:spLocks noChangeArrowheads="1"/>
            </p:cNvSpPr>
            <p:nvPr/>
          </p:nvSpPr>
          <p:spPr bwMode="auto">
            <a:xfrm>
              <a:off x="4147" y="1987"/>
              <a:ext cx="1037" cy="116"/>
            </a:xfrm>
            <a:prstGeom prst="rect">
              <a:avLst/>
            </a:prstGeom>
            <a:solidFill>
              <a:srgbClr val="000000"/>
            </a:solidFill>
            <a:ln w="9525">
              <a:noFill/>
              <a:miter lim="800000"/>
              <a:headEnd/>
              <a:tailEnd/>
            </a:ln>
            <a:effectLst/>
          </p:spPr>
          <p:txBody>
            <a:bodyPr wrap="none" anchor="ctr"/>
            <a:lstStyle/>
            <a:p>
              <a:endParaRPr lang="en-US" sz="1800"/>
            </a:p>
          </p:txBody>
        </p:sp>
        <p:sp>
          <p:nvSpPr>
            <p:cNvPr id="1162301" name="Rectangle 61"/>
            <p:cNvSpPr>
              <a:spLocks noChangeArrowheads="1"/>
            </p:cNvSpPr>
            <p:nvPr/>
          </p:nvSpPr>
          <p:spPr bwMode="auto">
            <a:xfrm rot="-5400000">
              <a:off x="3687" y="1987"/>
              <a:ext cx="806" cy="116"/>
            </a:xfrm>
            <a:prstGeom prst="rect">
              <a:avLst/>
            </a:prstGeom>
            <a:solidFill>
              <a:srgbClr val="000000"/>
            </a:solidFill>
            <a:ln w="9525">
              <a:noFill/>
              <a:miter lim="800000"/>
              <a:headEnd/>
              <a:tailEnd/>
            </a:ln>
            <a:effectLst/>
          </p:spPr>
          <p:txBody>
            <a:bodyPr wrap="none" anchor="ctr"/>
            <a:lstStyle/>
            <a:p>
              <a:endParaRPr lang="en-US" sz="1800"/>
            </a:p>
          </p:txBody>
        </p:sp>
      </p:grpSp>
      <p:sp>
        <p:nvSpPr>
          <p:cNvPr id="1162302" name="Freeform 62"/>
          <p:cNvSpPr>
            <a:spLocks/>
          </p:cNvSpPr>
          <p:nvPr/>
        </p:nvSpPr>
        <p:spPr bwMode="auto">
          <a:xfrm>
            <a:off x="22336032" y="2239963"/>
            <a:ext cx="68263" cy="2011362"/>
          </a:xfrm>
          <a:custGeom>
            <a:avLst/>
            <a:gdLst/>
            <a:ahLst/>
            <a:cxnLst>
              <a:cxn ang="0">
                <a:pos x="7" y="1267"/>
              </a:cxn>
              <a:cxn ang="0">
                <a:pos x="5" y="1055"/>
              </a:cxn>
              <a:cxn ang="0">
                <a:pos x="38" y="1055"/>
              </a:cxn>
              <a:cxn ang="0">
                <a:pos x="37" y="209"/>
              </a:cxn>
              <a:cxn ang="0">
                <a:pos x="8" y="209"/>
              </a:cxn>
              <a:cxn ang="0">
                <a:pos x="7" y="0"/>
              </a:cxn>
            </a:cxnLst>
            <a:rect l="0" t="0" r="r" b="b"/>
            <a:pathLst>
              <a:path w="43" h="1267">
                <a:moveTo>
                  <a:pt x="7" y="1267"/>
                </a:moveTo>
                <a:cubicBezTo>
                  <a:pt x="7" y="1232"/>
                  <a:pt x="0" y="1090"/>
                  <a:pt x="5" y="1055"/>
                </a:cubicBezTo>
                <a:cubicBezTo>
                  <a:pt x="22" y="1055"/>
                  <a:pt x="14" y="1055"/>
                  <a:pt x="38" y="1055"/>
                </a:cubicBezTo>
                <a:cubicBezTo>
                  <a:pt x="43" y="912"/>
                  <a:pt x="38" y="356"/>
                  <a:pt x="37" y="209"/>
                </a:cubicBezTo>
                <a:cubicBezTo>
                  <a:pt x="25" y="209"/>
                  <a:pt x="28" y="209"/>
                  <a:pt x="8" y="209"/>
                </a:cubicBezTo>
                <a:cubicBezTo>
                  <a:pt x="9" y="176"/>
                  <a:pt x="7" y="44"/>
                  <a:pt x="7" y="0"/>
                </a:cubicBezTo>
              </a:path>
            </a:pathLst>
          </a:custGeom>
          <a:noFill/>
          <a:ln w="19050" cap="flat" cmpd="sng">
            <a:solidFill>
              <a:schemeClr val="tx1"/>
            </a:solidFill>
            <a:prstDash val="solid"/>
            <a:round/>
            <a:headEnd/>
            <a:tailEnd/>
          </a:ln>
          <a:effectLst/>
        </p:spPr>
        <p:txBody>
          <a:bodyPr anchor="ctr"/>
          <a:lstStyle/>
          <a:p>
            <a:endParaRPr lang="en-US" sz="1800"/>
          </a:p>
        </p:txBody>
      </p:sp>
      <p:sp>
        <p:nvSpPr>
          <p:cNvPr id="1162303" name="Line 63"/>
          <p:cNvSpPr>
            <a:spLocks noChangeShapeType="1"/>
          </p:cNvSpPr>
          <p:nvPr/>
        </p:nvSpPr>
        <p:spPr bwMode="auto">
          <a:xfrm>
            <a:off x="22666231" y="2651125"/>
            <a:ext cx="184150" cy="1189038"/>
          </a:xfrm>
          <a:prstGeom prst="line">
            <a:avLst/>
          </a:prstGeom>
          <a:noFill/>
          <a:ln w="38100">
            <a:solidFill>
              <a:srgbClr val="808080"/>
            </a:solidFill>
            <a:round/>
            <a:headEnd/>
            <a:tailEnd/>
          </a:ln>
          <a:effectLst/>
        </p:spPr>
        <p:txBody>
          <a:bodyPr anchor="ctr"/>
          <a:lstStyle/>
          <a:p>
            <a:endParaRPr lang="en-US" sz="1800"/>
          </a:p>
        </p:txBody>
      </p:sp>
      <p:sp>
        <p:nvSpPr>
          <p:cNvPr id="1162304" name="Line 64"/>
          <p:cNvSpPr>
            <a:spLocks noChangeShapeType="1"/>
          </p:cNvSpPr>
          <p:nvPr/>
        </p:nvSpPr>
        <p:spPr bwMode="auto">
          <a:xfrm>
            <a:off x="22986907" y="2651125"/>
            <a:ext cx="182563" cy="1189038"/>
          </a:xfrm>
          <a:prstGeom prst="line">
            <a:avLst/>
          </a:prstGeom>
          <a:noFill/>
          <a:ln w="38100">
            <a:solidFill>
              <a:srgbClr val="808080"/>
            </a:solidFill>
            <a:round/>
            <a:headEnd/>
            <a:tailEnd/>
          </a:ln>
          <a:effectLst/>
        </p:spPr>
        <p:txBody>
          <a:bodyPr anchor="ctr"/>
          <a:lstStyle/>
          <a:p>
            <a:endParaRPr lang="en-US" sz="1800"/>
          </a:p>
        </p:txBody>
      </p:sp>
      <p:sp>
        <p:nvSpPr>
          <p:cNvPr id="1162305" name="Line 65"/>
          <p:cNvSpPr>
            <a:spLocks noChangeShapeType="1"/>
          </p:cNvSpPr>
          <p:nvPr/>
        </p:nvSpPr>
        <p:spPr bwMode="auto">
          <a:xfrm>
            <a:off x="23307581" y="2651125"/>
            <a:ext cx="228600" cy="1189038"/>
          </a:xfrm>
          <a:prstGeom prst="line">
            <a:avLst/>
          </a:prstGeom>
          <a:noFill/>
          <a:ln w="38100">
            <a:solidFill>
              <a:srgbClr val="808080"/>
            </a:solidFill>
            <a:round/>
            <a:headEnd/>
            <a:tailEnd/>
          </a:ln>
          <a:effectLst/>
        </p:spPr>
        <p:txBody>
          <a:bodyPr anchor="ctr"/>
          <a:lstStyle/>
          <a:p>
            <a:endParaRPr lang="en-US" sz="1800"/>
          </a:p>
        </p:txBody>
      </p:sp>
      <p:sp>
        <p:nvSpPr>
          <p:cNvPr id="1162306" name="Line 66"/>
          <p:cNvSpPr>
            <a:spLocks noChangeShapeType="1"/>
          </p:cNvSpPr>
          <p:nvPr/>
        </p:nvSpPr>
        <p:spPr bwMode="auto">
          <a:xfrm>
            <a:off x="19421381" y="3429000"/>
            <a:ext cx="547688" cy="0"/>
          </a:xfrm>
          <a:prstGeom prst="line">
            <a:avLst/>
          </a:prstGeom>
          <a:noFill/>
          <a:ln w="38100">
            <a:solidFill>
              <a:schemeClr val="tx1"/>
            </a:solidFill>
            <a:round/>
            <a:headEnd/>
            <a:tailEnd/>
          </a:ln>
          <a:effectLst/>
        </p:spPr>
        <p:txBody>
          <a:bodyPr anchor="ctr"/>
          <a:lstStyle/>
          <a:p>
            <a:endParaRPr lang="en-US" sz="1800"/>
          </a:p>
        </p:txBody>
      </p:sp>
      <p:sp>
        <p:nvSpPr>
          <p:cNvPr id="1162307" name="Line 67"/>
          <p:cNvSpPr>
            <a:spLocks noChangeShapeType="1"/>
          </p:cNvSpPr>
          <p:nvPr/>
        </p:nvSpPr>
        <p:spPr bwMode="auto">
          <a:xfrm>
            <a:off x="19421381" y="3063875"/>
            <a:ext cx="547688" cy="0"/>
          </a:xfrm>
          <a:prstGeom prst="line">
            <a:avLst/>
          </a:prstGeom>
          <a:noFill/>
          <a:ln w="38100">
            <a:solidFill>
              <a:schemeClr val="tx1"/>
            </a:solidFill>
            <a:round/>
            <a:headEnd/>
            <a:tailEnd/>
          </a:ln>
          <a:effectLst/>
        </p:spPr>
        <p:txBody>
          <a:bodyPr anchor="ctr"/>
          <a:lstStyle/>
          <a:p>
            <a:endParaRPr lang="en-US" sz="1800"/>
          </a:p>
        </p:txBody>
      </p:sp>
      <p:sp>
        <p:nvSpPr>
          <p:cNvPr id="1162308" name="AutoShape 68"/>
          <p:cNvSpPr>
            <a:spLocks noChangeArrowheads="1"/>
          </p:cNvSpPr>
          <p:nvPr/>
        </p:nvSpPr>
        <p:spPr bwMode="auto">
          <a:xfrm rot="4361969">
            <a:off x="18856231" y="5456238"/>
            <a:ext cx="914400" cy="609600"/>
          </a:xfrm>
          <a:prstGeom prst="cloudCallout">
            <a:avLst>
              <a:gd name="adj1" fmla="val -43750"/>
              <a:gd name="adj2" fmla="val 70000"/>
            </a:avLst>
          </a:prstGeom>
          <a:gradFill rotWithShape="1">
            <a:gsLst>
              <a:gs pos="0">
                <a:schemeClr val="bg1"/>
              </a:gs>
              <a:gs pos="100000">
                <a:srgbClr val="3333CC">
                  <a:alpha val="10001"/>
                </a:srgbClr>
              </a:gs>
            </a:gsLst>
            <a:path path="rect">
              <a:fillToRect l="50000" t="50000" r="50000" b="50000"/>
            </a:path>
          </a:gradFill>
          <a:ln w="9525">
            <a:solidFill>
              <a:schemeClr val="bg1"/>
            </a:solidFill>
            <a:round/>
            <a:headEnd/>
            <a:tailEnd/>
          </a:ln>
          <a:effectLst/>
        </p:spPr>
        <p:txBody>
          <a:bodyPr rot="10800000" vert="eaVert" anchor="ctr"/>
          <a:lstStyle/>
          <a:p>
            <a:pPr algn="ctr"/>
            <a:endParaRPr lang="en-US" sz="1800"/>
          </a:p>
        </p:txBody>
      </p:sp>
      <p:sp>
        <p:nvSpPr>
          <p:cNvPr id="1162315" name="Line 75"/>
          <p:cNvSpPr>
            <a:spLocks noChangeShapeType="1"/>
          </p:cNvSpPr>
          <p:nvPr/>
        </p:nvSpPr>
        <p:spPr bwMode="auto">
          <a:xfrm>
            <a:off x="21340669" y="3429000"/>
            <a:ext cx="411162" cy="0"/>
          </a:xfrm>
          <a:prstGeom prst="line">
            <a:avLst/>
          </a:prstGeom>
          <a:noFill/>
          <a:ln w="38100">
            <a:solidFill>
              <a:schemeClr val="tx1"/>
            </a:solidFill>
            <a:round/>
            <a:headEnd/>
            <a:tailEnd/>
          </a:ln>
          <a:effectLst/>
        </p:spPr>
        <p:txBody>
          <a:bodyPr anchor="ctr"/>
          <a:lstStyle/>
          <a:p>
            <a:endParaRPr lang="en-US" sz="1800"/>
          </a:p>
        </p:txBody>
      </p:sp>
      <p:sp>
        <p:nvSpPr>
          <p:cNvPr id="1162316" name="Line 76"/>
          <p:cNvSpPr>
            <a:spLocks noChangeShapeType="1"/>
          </p:cNvSpPr>
          <p:nvPr/>
        </p:nvSpPr>
        <p:spPr bwMode="auto">
          <a:xfrm>
            <a:off x="21340669" y="3063875"/>
            <a:ext cx="411162" cy="0"/>
          </a:xfrm>
          <a:prstGeom prst="line">
            <a:avLst/>
          </a:prstGeom>
          <a:noFill/>
          <a:ln w="38100">
            <a:solidFill>
              <a:schemeClr val="tx1"/>
            </a:solidFill>
            <a:round/>
            <a:headEnd/>
            <a:tailEnd/>
          </a:ln>
          <a:effectLst/>
        </p:spPr>
        <p:txBody>
          <a:bodyPr anchor="ctr"/>
          <a:lstStyle/>
          <a:p>
            <a:endParaRPr lang="en-US" sz="1800"/>
          </a:p>
        </p:txBody>
      </p:sp>
      <p:sp>
        <p:nvSpPr>
          <p:cNvPr id="83" name="Rectangle 7"/>
          <p:cNvSpPr>
            <a:spLocks noChangeArrowheads="1"/>
          </p:cNvSpPr>
          <p:nvPr/>
        </p:nvSpPr>
        <p:spPr bwMode="auto">
          <a:xfrm>
            <a:off x="20518344" y="2514601"/>
            <a:ext cx="182562" cy="549275"/>
          </a:xfrm>
          <a:prstGeom prst="rect">
            <a:avLst/>
          </a:prstGeom>
          <a:solidFill>
            <a:srgbClr val="0000FF">
              <a:alpha val="10001"/>
            </a:srgbClr>
          </a:solidFill>
          <a:ln w="38100" algn="ctr">
            <a:noFill/>
            <a:miter lim="800000"/>
            <a:headEnd/>
            <a:tailEnd/>
          </a:ln>
          <a:effectLst/>
        </p:spPr>
        <p:txBody>
          <a:bodyPr wrap="none" anchor="ctr"/>
          <a:lstStyle/>
          <a:p>
            <a:endParaRPr lang="en-US" sz="1800"/>
          </a:p>
        </p:txBody>
      </p:sp>
      <p:grpSp>
        <p:nvGrpSpPr>
          <p:cNvPr id="84" name="Group 20"/>
          <p:cNvGrpSpPr>
            <a:grpSpLocks/>
          </p:cNvGrpSpPr>
          <p:nvPr/>
        </p:nvGrpSpPr>
        <p:grpSpPr bwMode="auto">
          <a:xfrm>
            <a:off x="18049781" y="3017839"/>
            <a:ext cx="1371600" cy="1006475"/>
            <a:chOff x="1728" y="1440"/>
            <a:chExt cx="864" cy="634"/>
          </a:xfrm>
        </p:grpSpPr>
        <p:sp>
          <p:nvSpPr>
            <p:cNvPr id="85" name="Line 21"/>
            <p:cNvSpPr>
              <a:spLocks noChangeShapeType="1"/>
            </p:cNvSpPr>
            <p:nvPr/>
          </p:nvSpPr>
          <p:spPr bwMode="auto">
            <a:xfrm>
              <a:off x="1930" y="1469"/>
              <a:ext cx="0" cy="86"/>
            </a:xfrm>
            <a:prstGeom prst="line">
              <a:avLst/>
            </a:prstGeom>
            <a:solidFill>
              <a:srgbClr val="FFC000"/>
            </a:solidFill>
            <a:ln w="76200">
              <a:solidFill>
                <a:srgbClr val="FFC000"/>
              </a:solidFill>
              <a:round/>
              <a:headEnd/>
              <a:tailEnd/>
            </a:ln>
            <a:effectLst/>
          </p:spPr>
          <p:txBody>
            <a:bodyPr anchor="ctr"/>
            <a:lstStyle/>
            <a:p>
              <a:endParaRPr lang="en-US" sz="1800"/>
            </a:p>
          </p:txBody>
        </p:sp>
        <p:sp>
          <p:nvSpPr>
            <p:cNvPr id="86" name="Line 22"/>
            <p:cNvSpPr>
              <a:spLocks noChangeShapeType="1"/>
            </p:cNvSpPr>
            <p:nvPr/>
          </p:nvSpPr>
          <p:spPr bwMode="auto">
            <a:xfrm>
              <a:off x="1930" y="1613"/>
              <a:ext cx="0" cy="87"/>
            </a:xfrm>
            <a:prstGeom prst="line">
              <a:avLst/>
            </a:prstGeom>
            <a:solidFill>
              <a:srgbClr val="FFC000"/>
            </a:solidFill>
            <a:ln w="76200">
              <a:solidFill>
                <a:srgbClr val="FFC000"/>
              </a:solidFill>
              <a:round/>
              <a:headEnd/>
              <a:tailEnd/>
            </a:ln>
            <a:effectLst/>
          </p:spPr>
          <p:txBody>
            <a:bodyPr anchor="ctr"/>
            <a:lstStyle/>
            <a:p>
              <a:endParaRPr lang="en-US" sz="1800"/>
            </a:p>
          </p:txBody>
        </p:sp>
        <p:sp>
          <p:nvSpPr>
            <p:cNvPr id="87" name="Rectangle 23"/>
            <p:cNvSpPr>
              <a:spLocks noChangeArrowheads="1"/>
            </p:cNvSpPr>
            <p:nvPr/>
          </p:nvSpPr>
          <p:spPr bwMode="auto">
            <a:xfrm>
              <a:off x="1728" y="1440"/>
              <a:ext cx="864" cy="58"/>
            </a:xfrm>
            <a:prstGeom prst="rect">
              <a:avLst/>
            </a:prstGeom>
            <a:solidFill>
              <a:srgbClr val="FFC000"/>
            </a:solidFill>
            <a:ln w="9525">
              <a:noFill/>
              <a:miter lim="800000"/>
              <a:headEnd/>
              <a:tailEnd/>
            </a:ln>
            <a:effectLst/>
          </p:spPr>
          <p:txBody>
            <a:bodyPr wrap="none" anchor="ctr"/>
            <a:lstStyle/>
            <a:p>
              <a:endParaRPr lang="en-US" sz="1800"/>
            </a:p>
          </p:txBody>
        </p:sp>
        <p:sp>
          <p:nvSpPr>
            <p:cNvPr id="88" name="Rectangle 24"/>
            <p:cNvSpPr>
              <a:spLocks noChangeArrowheads="1"/>
            </p:cNvSpPr>
            <p:nvPr/>
          </p:nvSpPr>
          <p:spPr bwMode="auto">
            <a:xfrm>
              <a:off x="1728" y="1671"/>
              <a:ext cx="346" cy="58"/>
            </a:xfrm>
            <a:prstGeom prst="rect">
              <a:avLst/>
            </a:prstGeom>
            <a:solidFill>
              <a:srgbClr val="FFC000"/>
            </a:solidFill>
            <a:ln w="9525">
              <a:noFill/>
              <a:miter lim="800000"/>
              <a:headEnd/>
              <a:tailEnd/>
            </a:ln>
            <a:effectLst/>
          </p:spPr>
          <p:txBody>
            <a:bodyPr wrap="none" anchor="ctr"/>
            <a:lstStyle/>
            <a:p>
              <a:endParaRPr lang="en-US" sz="1800"/>
            </a:p>
          </p:txBody>
        </p:sp>
        <p:sp>
          <p:nvSpPr>
            <p:cNvPr id="89" name="Rectangle 25"/>
            <p:cNvSpPr>
              <a:spLocks noChangeArrowheads="1"/>
            </p:cNvSpPr>
            <p:nvPr/>
          </p:nvSpPr>
          <p:spPr bwMode="auto">
            <a:xfrm>
              <a:off x="2246" y="1671"/>
              <a:ext cx="346" cy="58"/>
            </a:xfrm>
            <a:prstGeom prst="rect">
              <a:avLst/>
            </a:prstGeom>
            <a:solidFill>
              <a:srgbClr val="FFC000"/>
            </a:solidFill>
            <a:ln w="9525">
              <a:noFill/>
              <a:miter lim="800000"/>
              <a:headEnd/>
              <a:tailEnd/>
            </a:ln>
            <a:effectLst/>
          </p:spPr>
          <p:txBody>
            <a:bodyPr wrap="none" anchor="ctr"/>
            <a:lstStyle/>
            <a:p>
              <a:endParaRPr lang="en-US" sz="1800"/>
            </a:p>
          </p:txBody>
        </p:sp>
        <p:sp>
          <p:nvSpPr>
            <p:cNvPr id="90" name="Rectangle 26"/>
            <p:cNvSpPr>
              <a:spLocks noChangeArrowheads="1"/>
            </p:cNvSpPr>
            <p:nvPr/>
          </p:nvSpPr>
          <p:spPr bwMode="auto">
            <a:xfrm rot="5400000">
              <a:off x="1872" y="1872"/>
              <a:ext cx="346" cy="58"/>
            </a:xfrm>
            <a:prstGeom prst="rect">
              <a:avLst/>
            </a:prstGeom>
            <a:solidFill>
              <a:srgbClr val="FFC000"/>
            </a:solidFill>
            <a:ln w="9525">
              <a:noFill/>
              <a:miter lim="800000"/>
              <a:headEnd/>
              <a:tailEnd/>
            </a:ln>
            <a:effectLst/>
          </p:spPr>
          <p:txBody>
            <a:bodyPr wrap="none" anchor="ctr"/>
            <a:lstStyle/>
            <a:p>
              <a:endParaRPr lang="en-US" sz="1800"/>
            </a:p>
          </p:txBody>
        </p:sp>
        <p:sp>
          <p:nvSpPr>
            <p:cNvPr id="91" name="Rectangle 27"/>
            <p:cNvSpPr>
              <a:spLocks noChangeArrowheads="1"/>
            </p:cNvSpPr>
            <p:nvPr/>
          </p:nvSpPr>
          <p:spPr bwMode="auto">
            <a:xfrm rot="5400000">
              <a:off x="2102" y="1872"/>
              <a:ext cx="346" cy="58"/>
            </a:xfrm>
            <a:prstGeom prst="rect">
              <a:avLst/>
            </a:prstGeom>
            <a:solidFill>
              <a:srgbClr val="FFC000"/>
            </a:solidFill>
            <a:ln w="9525">
              <a:noFill/>
              <a:miter lim="800000"/>
              <a:headEnd/>
              <a:tailEnd/>
            </a:ln>
            <a:effectLst/>
          </p:spPr>
          <p:txBody>
            <a:bodyPr wrap="none" anchor="ctr"/>
            <a:lstStyle/>
            <a:p>
              <a:endParaRPr lang="en-US" sz="1800"/>
            </a:p>
          </p:txBody>
        </p:sp>
      </p:grpSp>
      <p:grpSp>
        <p:nvGrpSpPr>
          <p:cNvPr id="92" name="Group 34"/>
          <p:cNvGrpSpPr>
            <a:grpSpLocks/>
          </p:cNvGrpSpPr>
          <p:nvPr/>
        </p:nvGrpSpPr>
        <p:grpSpPr bwMode="auto">
          <a:xfrm>
            <a:off x="18506982" y="4708525"/>
            <a:ext cx="144463" cy="738188"/>
            <a:chOff x="2016" y="2966"/>
            <a:chExt cx="91" cy="465"/>
          </a:xfrm>
          <a:solidFill>
            <a:srgbClr val="FFC000"/>
          </a:solidFill>
        </p:grpSpPr>
        <p:sp>
          <p:nvSpPr>
            <p:cNvPr id="93" name="Rectangle 35"/>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sz="1800"/>
            </a:p>
          </p:txBody>
        </p:sp>
        <p:sp>
          <p:nvSpPr>
            <p:cNvPr id="94" name="Rectangle 36"/>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sz="1800"/>
            </a:p>
          </p:txBody>
        </p:sp>
      </p:grpSp>
      <p:grpSp>
        <p:nvGrpSpPr>
          <p:cNvPr id="95" name="Group 37"/>
          <p:cNvGrpSpPr>
            <a:grpSpLocks/>
          </p:cNvGrpSpPr>
          <p:nvPr/>
        </p:nvGrpSpPr>
        <p:grpSpPr bwMode="auto">
          <a:xfrm flipH="1">
            <a:off x="18827657" y="4708525"/>
            <a:ext cx="144463" cy="738188"/>
            <a:chOff x="2016" y="2966"/>
            <a:chExt cx="91" cy="465"/>
          </a:xfrm>
          <a:solidFill>
            <a:srgbClr val="FFC000"/>
          </a:solidFill>
        </p:grpSpPr>
        <p:sp>
          <p:nvSpPr>
            <p:cNvPr id="96" name="Rectangle 38"/>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sz="1800"/>
            </a:p>
          </p:txBody>
        </p:sp>
        <p:sp>
          <p:nvSpPr>
            <p:cNvPr id="97" name="Rectangle 39"/>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sz="1800"/>
            </a:p>
          </p:txBody>
        </p:sp>
      </p:grpSp>
      <p:sp>
        <p:nvSpPr>
          <p:cNvPr id="98" name="Rectangle 69"/>
          <p:cNvSpPr>
            <a:spLocks noChangeArrowheads="1"/>
          </p:cNvSpPr>
          <p:nvPr/>
        </p:nvSpPr>
        <p:spPr bwMode="auto">
          <a:xfrm flipV="1">
            <a:off x="19969069" y="3382964"/>
            <a:ext cx="1371600" cy="92075"/>
          </a:xfrm>
          <a:prstGeom prst="rect">
            <a:avLst/>
          </a:prstGeom>
          <a:solidFill>
            <a:srgbClr val="FFC000"/>
          </a:solidFill>
          <a:ln w="9525">
            <a:noFill/>
            <a:miter lim="800000"/>
            <a:headEnd/>
            <a:tailEnd/>
          </a:ln>
          <a:effectLst/>
        </p:spPr>
        <p:txBody>
          <a:bodyPr wrap="none" anchor="ctr"/>
          <a:lstStyle/>
          <a:p>
            <a:endParaRPr lang="en-US" sz="1800"/>
          </a:p>
        </p:txBody>
      </p:sp>
      <p:sp>
        <p:nvSpPr>
          <p:cNvPr id="99" name="Rectangle 70"/>
          <p:cNvSpPr>
            <a:spLocks noChangeArrowheads="1"/>
          </p:cNvSpPr>
          <p:nvPr/>
        </p:nvSpPr>
        <p:spPr bwMode="auto">
          <a:xfrm flipV="1">
            <a:off x="19969069" y="3016251"/>
            <a:ext cx="595312" cy="92075"/>
          </a:xfrm>
          <a:prstGeom prst="rect">
            <a:avLst/>
          </a:prstGeom>
          <a:solidFill>
            <a:srgbClr val="FFC000"/>
          </a:solidFill>
          <a:ln w="9525">
            <a:noFill/>
            <a:miter lim="800000"/>
            <a:headEnd/>
            <a:tailEnd/>
          </a:ln>
          <a:effectLst/>
        </p:spPr>
        <p:txBody>
          <a:bodyPr wrap="none" anchor="ctr"/>
          <a:lstStyle/>
          <a:p>
            <a:endParaRPr lang="en-US" sz="1800"/>
          </a:p>
        </p:txBody>
      </p:sp>
      <p:sp>
        <p:nvSpPr>
          <p:cNvPr id="100" name="Rectangle 71"/>
          <p:cNvSpPr>
            <a:spLocks noChangeArrowheads="1"/>
          </p:cNvSpPr>
          <p:nvPr/>
        </p:nvSpPr>
        <p:spPr bwMode="auto">
          <a:xfrm>
            <a:off x="20654869" y="3016251"/>
            <a:ext cx="685800" cy="92075"/>
          </a:xfrm>
          <a:prstGeom prst="rect">
            <a:avLst/>
          </a:prstGeom>
          <a:solidFill>
            <a:srgbClr val="FFC000"/>
          </a:solidFill>
          <a:ln w="9525">
            <a:noFill/>
            <a:miter lim="800000"/>
            <a:headEnd/>
            <a:tailEnd/>
          </a:ln>
          <a:effectLst/>
        </p:spPr>
        <p:txBody>
          <a:bodyPr wrap="none" anchor="ctr"/>
          <a:lstStyle/>
          <a:p>
            <a:endParaRPr lang="en-US" sz="1800"/>
          </a:p>
        </p:txBody>
      </p:sp>
      <p:sp>
        <p:nvSpPr>
          <p:cNvPr id="101" name="Rectangle 72"/>
          <p:cNvSpPr>
            <a:spLocks noChangeArrowheads="1"/>
          </p:cNvSpPr>
          <p:nvPr/>
        </p:nvSpPr>
        <p:spPr bwMode="auto">
          <a:xfrm rot="16200000" flipV="1">
            <a:off x="20243707" y="2697164"/>
            <a:ext cx="549275" cy="92075"/>
          </a:xfrm>
          <a:prstGeom prst="rect">
            <a:avLst/>
          </a:prstGeom>
          <a:solidFill>
            <a:srgbClr val="FFC000"/>
          </a:solidFill>
          <a:ln w="9525">
            <a:noFill/>
            <a:miter lim="800000"/>
            <a:headEnd/>
            <a:tailEnd/>
          </a:ln>
          <a:effectLst/>
        </p:spPr>
        <p:txBody>
          <a:bodyPr wrap="none" anchor="ctr"/>
          <a:lstStyle/>
          <a:p>
            <a:endParaRPr lang="en-US" sz="1800"/>
          </a:p>
        </p:txBody>
      </p:sp>
      <p:sp>
        <p:nvSpPr>
          <p:cNvPr id="102" name="Rectangle 73"/>
          <p:cNvSpPr>
            <a:spLocks noChangeArrowheads="1"/>
          </p:cNvSpPr>
          <p:nvPr/>
        </p:nvSpPr>
        <p:spPr bwMode="auto">
          <a:xfrm rot="16200000" flipV="1">
            <a:off x="20426270" y="2697164"/>
            <a:ext cx="549275" cy="92075"/>
          </a:xfrm>
          <a:prstGeom prst="rect">
            <a:avLst/>
          </a:prstGeom>
          <a:solidFill>
            <a:srgbClr val="FFC000"/>
          </a:solidFill>
          <a:ln w="9525">
            <a:noFill/>
            <a:miter lim="800000"/>
            <a:headEnd/>
            <a:tailEnd/>
          </a:ln>
          <a:effectLst/>
        </p:spPr>
        <p:txBody>
          <a:bodyPr wrap="none" anchor="ctr"/>
          <a:lstStyle/>
          <a:p>
            <a:endParaRPr lang="en-US" sz="1800"/>
          </a:p>
        </p:txBody>
      </p:sp>
      <p:sp>
        <p:nvSpPr>
          <p:cNvPr id="1162314" name="Oval 74"/>
          <p:cNvSpPr>
            <a:spLocks noChangeAspect="1" noChangeArrowheads="1"/>
          </p:cNvSpPr>
          <p:nvPr/>
        </p:nvSpPr>
        <p:spPr bwMode="auto">
          <a:xfrm>
            <a:off x="20151631" y="1600200"/>
            <a:ext cx="914400" cy="914400"/>
          </a:xfrm>
          <a:prstGeom prst="ellipse">
            <a:avLst/>
          </a:prstGeom>
          <a:solidFill>
            <a:schemeClr val="bg1"/>
          </a:solidFill>
          <a:ln w="38100">
            <a:solidFill>
              <a:schemeClr val="tx1"/>
            </a:solidFill>
            <a:round/>
            <a:headEnd/>
            <a:tailEnd/>
          </a:ln>
          <a:effectLst/>
        </p:spPr>
        <p:txBody>
          <a:bodyPr wrap="none" anchor="ctr"/>
          <a:lstStyle/>
          <a:p>
            <a:pPr algn="ctr"/>
            <a:endParaRPr lang="en-US" sz="4000" b="1">
              <a:latin typeface="Arial" charset="0"/>
            </a:endParaRPr>
          </a:p>
        </p:txBody>
      </p:sp>
      <p:sp>
        <p:nvSpPr>
          <p:cNvPr id="1162317" name="AutoShape 77"/>
          <p:cNvSpPr>
            <a:spLocks noChangeArrowheads="1"/>
          </p:cNvSpPr>
          <p:nvPr/>
        </p:nvSpPr>
        <p:spPr bwMode="auto">
          <a:xfrm rot="-8061638">
            <a:off x="20565176" y="1691482"/>
            <a:ext cx="90487" cy="730250"/>
          </a:xfrm>
          <a:prstGeom prst="triangle">
            <a:avLst>
              <a:gd name="adj" fmla="val 50000"/>
            </a:avLst>
          </a:prstGeom>
          <a:solidFill>
            <a:srgbClr val="FF0000"/>
          </a:solidFill>
          <a:ln w="9525">
            <a:solidFill>
              <a:schemeClr val="tx1"/>
            </a:solidFill>
            <a:miter lim="800000"/>
            <a:headEnd/>
            <a:tailEnd/>
          </a:ln>
          <a:effectLst/>
        </p:spPr>
        <p:txBody>
          <a:bodyPr wrap="none" anchor="ctr"/>
          <a:lstStyle/>
          <a:p>
            <a:endParaRPr lang="en-US" sz="1800"/>
          </a:p>
        </p:txBody>
      </p:sp>
      <p:sp>
        <p:nvSpPr>
          <p:cNvPr id="1162318" name="Oval 78"/>
          <p:cNvSpPr>
            <a:spLocks noChangeAspect="1" noChangeArrowheads="1"/>
          </p:cNvSpPr>
          <p:nvPr/>
        </p:nvSpPr>
        <p:spPr bwMode="auto">
          <a:xfrm>
            <a:off x="20564382" y="2011364"/>
            <a:ext cx="92075" cy="92075"/>
          </a:xfrm>
          <a:prstGeom prst="ellipse">
            <a:avLst/>
          </a:prstGeom>
          <a:solidFill>
            <a:schemeClr val="tx1"/>
          </a:solidFill>
          <a:ln w="9525">
            <a:solidFill>
              <a:schemeClr val="tx1"/>
            </a:solidFill>
            <a:round/>
            <a:headEnd/>
            <a:tailEnd/>
          </a:ln>
          <a:effectLst/>
        </p:spPr>
        <p:txBody>
          <a:bodyPr wrap="none" anchor="ctr"/>
          <a:lstStyle/>
          <a:p>
            <a:endParaRPr lang="en-US" sz="1800"/>
          </a:p>
        </p:txBody>
      </p:sp>
      <p:sp>
        <p:nvSpPr>
          <p:cNvPr id="82" name="Text Box 168"/>
          <p:cNvSpPr txBox="1">
            <a:spLocks noChangeArrowheads="1"/>
          </p:cNvSpPr>
          <p:nvPr/>
        </p:nvSpPr>
        <p:spPr bwMode="auto">
          <a:xfrm>
            <a:off x="20472307" y="4592638"/>
            <a:ext cx="4138613" cy="1477328"/>
          </a:xfrm>
          <a:prstGeom prst="rect">
            <a:avLst/>
          </a:prstGeom>
          <a:noFill/>
          <a:ln w="38100" algn="ctr">
            <a:noFill/>
            <a:miter lim="800000"/>
            <a:headEnd/>
            <a:tailEnd/>
          </a:ln>
          <a:effectLst/>
        </p:spPr>
        <p:txBody>
          <a:bodyPr wrap="square">
            <a:spAutoFit/>
          </a:bodyPr>
          <a:lstStyle/>
          <a:p>
            <a:pPr algn="ctr">
              <a:spcBef>
                <a:spcPct val="50000"/>
              </a:spcBef>
            </a:pPr>
            <a:r>
              <a:rPr lang="en-US" sz="1800" dirty="0">
                <a:latin typeface="Arial" charset="0"/>
              </a:rPr>
              <a:t>Flapper motion in the opposite direction increases the airflow through the restrictor tee orifice, the pressure downstream of the orifice drops again, and the actuator retracts</a:t>
            </a:r>
          </a:p>
        </p:txBody>
      </p:sp>
      <p:sp>
        <p:nvSpPr>
          <p:cNvPr id="6" name="Footer Placeholder 5">
            <a:extLst>
              <a:ext uri="{FF2B5EF4-FFF2-40B4-BE49-F238E27FC236}">
                <a16:creationId xmlns:a16="http://schemas.microsoft.com/office/drawing/2014/main" id="{507245E5-32B3-4621-BCA3-53DF93AE6C9C}"/>
              </a:ext>
            </a:extLst>
          </p:cNvPr>
          <p:cNvSpPr>
            <a:spLocks noGrp="1"/>
          </p:cNvSpPr>
          <p:nvPr>
            <p:ph type="ftr" sz="quarter" idx="10"/>
          </p:nvPr>
        </p:nvSpPr>
        <p:spPr>
          <a:xfrm>
            <a:off x="14782705" y="6365106"/>
            <a:ext cx="6316956" cy="365125"/>
          </a:xfrm>
        </p:spPr>
        <p:txBody>
          <a:bodyPr/>
          <a:lstStyle/>
          <a:p>
            <a:r>
              <a:rPr lang="en-US"/>
              <a:t>BCxA Virtual Conference – 2020</a:t>
            </a:r>
            <a:endParaRPr lang="en-US" dirty="0"/>
          </a:p>
        </p:txBody>
      </p:sp>
      <p:sp>
        <p:nvSpPr>
          <p:cNvPr id="7" name="Slide Number Placeholder 6">
            <a:extLst>
              <a:ext uri="{FF2B5EF4-FFF2-40B4-BE49-F238E27FC236}">
                <a16:creationId xmlns:a16="http://schemas.microsoft.com/office/drawing/2014/main" id="{E9C2314C-8946-4177-AF9C-B3D431518679}"/>
              </a:ext>
            </a:extLst>
          </p:cNvPr>
          <p:cNvSpPr>
            <a:spLocks noGrp="1"/>
          </p:cNvSpPr>
          <p:nvPr>
            <p:ph type="sldNum" sz="quarter" idx="11"/>
          </p:nvPr>
        </p:nvSpPr>
        <p:spPr>
          <a:xfrm>
            <a:off x="25053183" y="6356289"/>
            <a:ext cx="905523" cy="365125"/>
          </a:xfrm>
        </p:spPr>
        <p:txBody>
          <a:bodyPr/>
          <a:lstStyle/>
          <a:p>
            <a:fld id="{C19F7196-CE8E-4E18-AED9-5A11B5558B46}" type="slidenum">
              <a:rPr lang="en-US" smtClean="0"/>
              <a:t>47</a:t>
            </a:fld>
            <a:endParaRPr lang="en-US"/>
          </a:p>
        </p:txBody>
      </p:sp>
      <p:pic>
        <p:nvPicPr>
          <p:cNvPr id="103" name="Content Placeholder 5">
            <a:extLst>
              <a:ext uri="{FF2B5EF4-FFF2-40B4-BE49-F238E27FC236}">
                <a16:creationId xmlns:a16="http://schemas.microsoft.com/office/drawing/2014/main" id="{2C308C7E-286B-4C42-908C-1B65D58F0E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605703"/>
            <a:ext cx="12188952" cy="5646595"/>
          </a:xfrm>
          <a:prstGeom prst="rect">
            <a:avLst/>
          </a:prstGeom>
        </p:spPr>
      </p:pic>
    </p:spTree>
    <p:extLst>
      <p:ext uri="{BB962C8B-B14F-4D97-AF65-F5344CB8AC3E}">
        <p14:creationId xmlns:p14="http://schemas.microsoft.com/office/powerpoint/2010/main" val="2973875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258" name="Rectangle 18"/>
          <p:cNvSpPr>
            <a:spLocks noGrp="1" noChangeArrowheads="1"/>
          </p:cNvSpPr>
          <p:nvPr>
            <p:ph type="title"/>
          </p:nvPr>
        </p:nvSpPr>
        <p:spPr/>
        <p:txBody>
          <a:bodyPr/>
          <a:lstStyle/>
          <a:p>
            <a:r>
              <a:rPr lang="en-US" dirty="0"/>
              <a:t>A Typical One Pipe Pneumatic Control System</a:t>
            </a:r>
          </a:p>
        </p:txBody>
      </p:sp>
      <p:sp>
        <p:nvSpPr>
          <p:cNvPr id="1162242" name="Rectangle 2"/>
          <p:cNvSpPr>
            <a:spLocks noChangeArrowheads="1"/>
          </p:cNvSpPr>
          <p:nvPr/>
        </p:nvSpPr>
        <p:spPr bwMode="auto">
          <a:xfrm>
            <a:off x="3946526" y="3063876"/>
            <a:ext cx="92075" cy="365125"/>
          </a:xfrm>
          <a:prstGeom prst="rect">
            <a:avLst/>
          </a:prstGeom>
          <a:gradFill rotWithShape="1">
            <a:gsLst>
              <a:gs pos="0">
                <a:srgbClr val="0000FF"/>
              </a:gs>
              <a:gs pos="100000">
                <a:srgbClr val="0000FF">
                  <a:gamma/>
                  <a:shade val="60784"/>
                  <a:invGamma/>
                  <a:alpha val="10001"/>
                </a:srgbClr>
              </a:gs>
            </a:gsLst>
            <a:lin ang="0" scaled="1"/>
          </a:gradFill>
          <a:ln w="38100" algn="ctr">
            <a:noFill/>
            <a:miter lim="800000"/>
            <a:headEnd/>
            <a:tailEnd/>
          </a:ln>
          <a:effectLst/>
        </p:spPr>
        <p:txBody>
          <a:bodyPr wrap="none" anchor="ctr"/>
          <a:lstStyle/>
          <a:p>
            <a:endParaRPr lang="en-US" sz="1800"/>
          </a:p>
        </p:txBody>
      </p:sp>
      <p:sp>
        <p:nvSpPr>
          <p:cNvPr id="1162243" name="Rectangle 3"/>
          <p:cNvSpPr>
            <a:spLocks noChangeArrowheads="1"/>
          </p:cNvSpPr>
          <p:nvPr/>
        </p:nvSpPr>
        <p:spPr bwMode="auto">
          <a:xfrm>
            <a:off x="3717926" y="4708525"/>
            <a:ext cx="1279525" cy="1555750"/>
          </a:xfrm>
          <a:prstGeom prst="rect">
            <a:avLst/>
          </a:prstGeom>
          <a:solidFill>
            <a:srgbClr val="C0C0C0"/>
          </a:solidFill>
          <a:ln w="9525">
            <a:solidFill>
              <a:schemeClr val="tx1"/>
            </a:solidFill>
            <a:miter lim="800000"/>
            <a:headEnd/>
            <a:tailEnd/>
          </a:ln>
          <a:effectLst/>
        </p:spPr>
        <p:txBody>
          <a:bodyPr wrap="none" anchor="ctr"/>
          <a:lstStyle/>
          <a:p>
            <a:endParaRPr lang="en-US" sz="1800"/>
          </a:p>
        </p:txBody>
      </p:sp>
      <p:grpSp>
        <p:nvGrpSpPr>
          <p:cNvPr id="2" name="Group 4"/>
          <p:cNvGrpSpPr>
            <a:grpSpLocks/>
          </p:cNvGrpSpPr>
          <p:nvPr/>
        </p:nvGrpSpPr>
        <p:grpSpPr bwMode="auto">
          <a:xfrm>
            <a:off x="4175126" y="4664075"/>
            <a:ext cx="365125" cy="730250"/>
            <a:chOff x="1670" y="2938"/>
            <a:chExt cx="230" cy="460"/>
          </a:xfrm>
        </p:grpSpPr>
        <p:sp>
          <p:nvSpPr>
            <p:cNvPr id="1162245" name="AutoShape 5"/>
            <p:cNvSpPr>
              <a:spLocks noChangeArrowheads="1"/>
            </p:cNvSpPr>
            <p:nvPr/>
          </p:nvSpPr>
          <p:spPr bwMode="auto">
            <a:xfrm>
              <a:off x="1670" y="3305"/>
              <a:ext cx="230" cy="93"/>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chemeClr val="bg1"/>
            </a:solidFill>
            <a:ln w="38100" algn="ctr">
              <a:noFill/>
              <a:miter lim="800000"/>
              <a:headEnd/>
              <a:tailEnd/>
            </a:ln>
            <a:effectLst/>
          </p:spPr>
          <p:txBody>
            <a:bodyPr wrap="none" anchor="ctr"/>
            <a:lstStyle/>
            <a:p>
              <a:endParaRPr lang="en-US" sz="1800"/>
            </a:p>
          </p:txBody>
        </p:sp>
        <p:sp>
          <p:nvSpPr>
            <p:cNvPr id="1162246" name="Rectangle 6"/>
            <p:cNvSpPr>
              <a:spLocks noChangeArrowheads="1"/>
            </p:cNvSpPr>
            <p:nvPr/>
          </p:nvSpPr>
          <p:spPr bwMode="auto">
            <a:xfrm rot="-5400000">
              <a:off x="1598" y="3010"/>
              <a:ext cx="374" cy="230"/>
            </a:xfrm>
            <a:prstGeom prst="rect">
              <a:avLst/>
            </a:prstGeom>
            <a:solidFill>
              <a:schemeClr val="bg1"/>
            </a:solidFill>
            <a:ln w="38100" algn="ctr">
              <a:noFill/>
              <a:miter lim="800000"/>
              <a:headEnd/>
              <a:tailEnd/>
            </a:ln>
            <a:effectLst/>
          </p:spPr>
          <p:txBody>
            <a:bodyPr wrap="none" anchor="ctr"/>
            <a:lstStyle/>
            <a:p>
              <a:endParaRPr lang="en-US" sz="1800"/>
            </a:p>
          </p:txBody>
        </p:sp>
      </p:grpSp>
      <p:sp>
        <p:nvSpPr>
          <p:cNvPr id="1162248" name="Line 8"/>
          <p:cNvSpPr>
            <a:spLocks noChangeShapeType="1"/>
          </p:cNvSpPr>
          <p:nvPr/>
        </p:nvSpPr>
        <p:spPr bwMode="auto">
          <a:xfrm flipV="1">
            <a:off x="8289925" y="2651125"/>
            <a:ext cx="0" cy="1189038"/>
          </a:xfrm>
          <a:prstGeom prst="line">
            <a:avLst/>
          </a:prstGeom>
          <a:noFill/>
          <a:ln w="38100">
            <a:solidFill>
              <a:srgbClr val="808080"/>
            </a:solidFill>
            <a:round/>
            <a:headEnd/>
            <a:tailEnd/>
          </a:ln>
          <a:effectLst/>
        </p:spPr>
        <p:txBody>
          <a:bodyPr anchor="ctr"/>
          <a:lstStyle/>
          <a:p>
            <a:endParaRPr lang="en-US" sz="1800"/>
          </a:p>
        </p:txBody>
      </p:sp>
      <p:sp>
        <p:nvSpPr>
          <p:cNvPr id="1162249" name="Line 9"/>
          <p:cNvSpPr>
            <a:spLocks noChangeShapeType="1"/>
          </p:cNvSpPr>
          <p:nvPr/>
        </p:nvSpPr>
        <p:spPr bwMode="auto">
          <a:xfrm flipV="1">
            <a:off x="8474076" y="2651125"/>
            <a:ext cx="136525" cy="1189038"/>
          </a:xfrm>
          <a:prstGeom prst="line">
            <a:avLst/>
          </a:prstGeom>
          <a:noFill/>
          <a:ln w="38100">
            <a:solidFill>
              <a:srgbClr val="808080"/>
            </a:solidFill>
            <a:round/>
            <a:headEnd/>
            <a:tailEnd/>
          </a:ln>
          <a:effectLst/>
        </p:spPr>
        <p:txBody>
          <a:bodyPr anchor="ctr"/>
          <a:lstStyle/>
          <a:p>
            <a:endParaRPr lang="en-US" sz="1800"/>
          </a:p>
        </p:txBody>
      </p:sp>
      <p:sp>
        <p:nvSpPr>
          <p:cNvPr id="1162250" name="Line 10"/>
          <p:cNvSpPr>
            <a:spLocks noChangeShapeType="1"/>
          </p:cNvSpPr>
          <p:nvPr/>
        </p:nvSpPr>
        <p:spPr bwMode="auto">
          <a:xfrm flipV="1">
            <a:off x="8793163" y="2651125"/>
            <a:ext cx="138112" cy="1189038"/>
          </a:xfrm>
          <a:prstGeom prst="line">
            <a:avLst/>
          </a:prstGeom>
          <a:noFill/>
          <a:ln w="38100">
            <a:solidFill>
              <a:srgbClr val="808080"/>
            </a:solidFill>
            <a:round/>
            <a:headEnd/>
            <a:tailEnd/>
          </a:ln>
          <a:effectLst/>
        </p:spPr>
        <p:txBody>
          <a:bodyPr anchor="ctr"/>
          <a:lstStyle/>
          <a:p>
            <a:endParaRPr lang="en-US" sz="1800"/>
          </a:p>
        </p:txBody>
      </p:sp>
      <p:sp>
        <p:nvSpPr>
          <p:cNvPr id="1162251" name="Line 11"/>
          <p:cNvSpPr>
            <a:spLocks noChangeShapeType="1"/>
          </p:cNvSpPr>
          <p:nvPr/>
        </p:nvSpPr>
        <p:spPr bwMode="auto">
          <a:xfrm flipV="1">
            <a:off x="9159875" y="2651125"/>
            <a:ext cx="0" cy="1189038"/>
          </a:xfrm>
          <a:prstGeom prst="line">
            <a:avLst/>
          </a:prstGeom>
          <a:noFill/>
          <a:ln w="38100">
            <a:solidFill>
              <a:srgbClr val="808080"/>
            </a:solidFill>
            <a:round/>
            <a:headEnd/>
            <a:tailEnd/>
          </a:ln>
          <a:effectLst/>
        </p:spPr>
        <p:txBody>
          <a:bodyPr anchor="ctr"/>
          <a:lstStyle/>
          <a:p>
            <a:endParaRPr lang="en-US" sz="1800"/>
          </a:p>
        </p:txBody>
      </p:sp>
      <p:sp>
        <p:nvSpPr>
          <p:cNvPr id="1162252" name="Rectangle 12"/>
          <p:cNvSpPr>
            <a:spLocks noChangeArrowheads="1"/>
          </p:cNvSpPr>
          <p:nvPr/>
        </p:nvSpPr>
        <p:spPr bwMode="auto">
          <a:xfrm>
            <a:off x="7467601" y="2514601"/>
            <a:ext cx="549275" cy="1463675"/>
          </a:xfrm>
          <a:prstGeom prst="rect">
            <a:avLst/>
          </a:prstGeom>
          <a:solidFill>
            <a:srgbClr val="0000FF">
              <a:alpha val="10001"/>
            </a:srgbClr>
          </a:solidFill>
          <a:ln w="38100" algn="ctr">
            <a:noFill/>
            <a:miter lim="800000"/>
            <a:headEnd/>
            <a:tailEnd/>
          </a:ln>
          <a:effectLst/>
        </p:spPr>
        <p:txBody>
          <a:bodyPr wrap="none" anchor="ctr"/>
          <a:lstStyle/>
          <a:p>
            <a:endParaRPr lang="en-US" sz="1800"/>
          </a:p>
        </p:txBody>
      </p:sp>
      <p:grpSp>
        <p:nvGrpSpPr>
          <p:cNvPr id="3" name="Group 13"/>
          <p:cNvGrpSpPr>
            <a:grpSpLocks/>
          </p:cNvGrpSpPr>
          <p:nvPr/>
        </p:nvGrpSpPr>
        <p:grpSpPr bwMode="auto">
          <a:xfrm>
            <a:off x="4176714" y="3429001"/>
            <a:ext cx="365125" cy="1965325"/>
            <a:chOff x="2045" y="2160"/>
            <a:chExt cx="230" cy="1238"/>
          </a:xfrm>
        </p:grpSpPr>
        <p:sp>
          <p:nvSpPr>
            <p:cNvPr id="1162254" name="AutoShape 14"/>
            <p:cNvSpPr>
              <a:spLocks noChangeArrowheads="1"/>
            </p:cNvSpPr>
            <p:nvPr/>
          </p:nvSpPr>
          <p:spPr bwMode="auto">
            <a:xfrm>
              <a:off x="2045" y="3312"/>
              <a:ext cx="230" cy="86"/>
            </a:xfrm>
            <a:custGeom>
              <a:avLst/>
              <a:gdLst>
                <a:gd name="G0" fmla="+- 7889 0 0"/>
                <a:gd name="G1" fmla="+- 21600 0 7889"/>
                <a:gd name="G2" fmla="*/ 7889 1 2"/>
                <a:gd name="G3" fmla="+- 21600 0 G2"/>
                <a:gd name="G4" fmla="+/ 7889 21600 2"/>
                <a:gd name="G5" fmla="+/ G1 0 2"/>
                <a:gd name="G6" fmla="*/ 21600 21600 7889"/>
                <a:gd name="G7" fmla="*/ G6 1 2"/>
                <a:gd name="G8" fmla="+- 21600 0 G7"/>
                <a:gd name="G9" fmla="*/ 21600 1 2"/>
                <a:gd name="G10" fmla="+- 7889 0 G9"/>
                <a:gd name="G11" fmla="?: G10 G8 0"/>
                <a:gd name="G12" fmla="?: G10 G7 21600"/>
                <a:gd name="T0" fmla="*/ 17655 w 21600"/>
                <a:gd name="T1" fmla="*/ 10800 h 21600"/>
                <a:gd name="T2" fmla="*/ 10800 w 21600"/>
                <a:gd name="T3" fmla="*/ 21600 h 21600"/>
                <a:gd name="T4" fmla="*/ 3945 w 21600"/>
                <a:gd name="T5" fmla="*/ 10800 h 21600"/>
                <a:gd name="T6" fmla="*/ 10800 w 21600"/>
                <a:gd name="T7" fmla="*/ 0 h 21600"/>
                <a:gd name="T8" fmla="*/ 5745 w 21600"/>
                <a:gd name="T9" fmla="*/ 5745 h 21600"/>
                <a:gd name="T10" fmla="*/ 15855 w 21600"/>
                <a:gd name="T11" fmla="*/ 15855 h 21600"/>
              </a:gdLst>
              <a:ahLst/>
              <a:cxnLst>
                <a:cxn ang="0">
                  <a:pos x="T0" y="T1"/>
                </a:cxn>
                <a:cxn ang="0">
                  <a:pos x="T2" y="T3"/>
                </a:cxn>
                <a:cxn ang="0">
                  <a:pos x="T4" y="T5"/>
                </a:cxn>
                <a:cxn ang="0">
                  <a:pos x="T6" y="T7"/>
                </a:cxn>
              </a:cxnLst>
              <a:rect l="T8" t="T9" r="T10" b="T11"/>
              <a:pathLst>
                <a:path w="21600" h="21600">
                  <a:moveTo>
                    <a:pt x="0" y="0"/>
                  </a:moveTo>
                  <a:lnTo>
                    <a:pt x="7889" y="21600"/>
                  </a:lnTo>
                  <a:lnTo>
                    <a:pt x="13711" y="21600"/>
                  </a:lnTo>
                  <a:lnTo>
                    <a:pt x="21600" y="0"/>
                  </a:lnTo>
                  <a:close/>
                </a:path>
              </a:pathLst>
            </a:custGeom>
            <a:solidFill>
              <a:srgbClr val="0000FF">
                <a:alpha val="10001"/>
              </a:srgbClr>
            </a:solidFill>
            <a:ln w="38100" algn="ctr">
              <a:noFill/>
              <a:miter lim="800000"/>
              <a:headEnd/>
              <a:tailEnd/>
            </a:ln>
            <a:effectLst/>
          </p:spPr>
          <p:txBody>
            <a:bodyPr wrap="none" anchor="ctr"/>
            <a:lstStyle/>
            <a:p>
              <a:endParaRPr lang="en-US" sz="1800"/>
            </a:p>
          </p:txBody>
        </p:sp>
        <p:sp>
          <p:nvSpPr>
            <p:cNvPr id="1162255" name="Rectangle 15"/>
            <p:cNvSpPr>
              <a:spLocks noChangeArrowheads="1"/>
            </p:cNvSpPr>
            <p:nvPr/>
          </p:nvSpPr>
          <p:spPr bwMode="auto">
            <a:xfrm rot="-5400000">
              <a:off x="1584" y="2621"/>
              <a:ext cx="1152" cy="230"/>
            </a:xfrm>
            <a:prstGeom prst="rect">
              <a:avLst/>
            </a:prstGeom>
            <a:solidFill>
              <a:srgbClr val="0000FF">
                <a:alpha val="10001"/>
              </a:srgbClr>
            </a:solidFill>
            <a:ln w="38100" algn="ctr">
              <a:noFill/>
              <a:miter lim="800000"/>
              <a:headEnd/>
              <a:tailEnd/>
            </a:ln>
            <a:effectLst/>
          </p:spPr>
          <p:txBody>
            <a:bodyPr wrap="none" anchor="ctr"/>
            <a:lstStyle/>
            <a:p>
              <a:endParaRPr lang="en-US" sz="1800"/>
            </a:p>
          </p:txBody>
        </p:sp>
      </p:grpSp>
      <p:sp>
        <p:nvSpPr>
          <p:cNvPr id="1162256" name="Rectangle 16"/>
          <p:cNvSpPr>
            <a:spLocks noChangeArrowheads="1"/>
          </p:cNvSpPr>
          <p:nvPr/>
        </p:nvSpPr>
        <p:spPr bwMode="auto">
          <a:xfrm>
            <a:off x="4038600" y="3063876"/>
            <a:ext cx="3429000" cy="365125"/>
          </a:xfrm>
          <a:prstGeom prst="rect">
            <a:avLst/>
          </a:prstGeom>
          <a:solidFill>
            <a:srgbClr val="0000FF">
              <a:alpha val="10001"/>
            </a:srgbClr>
          </a:solidFill>
          <a:ln w="38100" algn="ctr">
            <a:noFill/>
            <a:miter lim="800000"/>
            <a:headEnd/>
            <a:tailEnd/>
          </a:ln>
          <a:effectLst/>
        </p:spPr>
        <p:txBody>
          <a:bodyPr wrap="none" anchor="ctr"/>
          <a:lstStyle/>
          <a:p>
            <a:endParaRPr lang="en-US" sz="1800"/>
          </a:p>
        </p:txBody>
      </p:sp>
      <p:sp>
        <p:nvSpPr>
          <p:cNvPr id="1162257" name="Oval 17"/>
          <p:cNvSpPr>
            <a:spLocks noChangeAspect="1" noChangeArrowheads="1"/>
          </p:cNvSpPr>
          <p:nvPr/>
        </p:nvSpPr>
        <p:spPr bwMode="auto">
          <a:xfrm>
            <a:off x="1844675" y="2789238"/>
            <a:ext cx="914400" cy="914400"/>
          </a:xfrm>
          <a:prstGeom prst="ellipse">
            <a:avLst/>
          </a:prstGeom>
          <a:solidFill>
            <a:srgbClr val="0000FF"/>
          </a:solidFill>
          <a:ln w="38100">
            <a:solidFill>
              <a:schemeClr val="tx1"/>
            </a:solidFill>
            <a:round/>
            <a:headEnd/>
            <a:tailEnd/>
          </a:ln>
          <a:effectLst/>
        </p:spPr>
        <p:txBody>
          <a:bodyPr wrap="none" anchor="ctr"/>
          <a:lstStyle/>
          <a:p>
            <a:pPr algn="ctr"/>
            <a:r>
              <a:rPr lang="en-US" sz="4000" b="1" dirty="0">
                <a:solidFill>
                  <a:schemeClr val="bg1"/>
                </a:solidFill>
                <a:latin typeface="Arial" charset="0"/>
              </a:rPr>
              <a:t>M</a:t>
            </a:r>
          </a:p>
        </p:txBody>
      </p:sp>
      <p:sp>
        <p:nvSpPr>
          <p:cNvPr id="1162259" name="Rectangle 19"/>
          <p:cNvSpPr>
            <a:spLocks noChangeArrowheads="1"/>
          </p:cNvSpPr>
          <p:nvPr/>
        </p:nvSpPr>
        <p:spPr bwMode="auto">
          <a:xfrm>
            <a:off x="2713039" y="3063876"/>
            <a:ext cx="1233487" cy="365125"/>
          </a:xfrm>
          <a:prstGeom prst="rect">
            <a:avLst/>
          </a:prstGeom>
          <a:solidFill>
            <a:srgbClr val="0000FF"/>
          </a:solidFill>
          <a:ln w="38100" algn="ctr">
            <a:noFill/>
            <a:miter lim="800000"/>
            <a:headEnd/>
            <a:tailEnd/>
          </a:ln>
          <a:effectLst/>
        </p:spPr>
        <p:txBody>
          <a:bodyPr wrap="none" anchor="ctr"/>
          <a:lstStyle/>
          <a:p>
            <a:endParaRPr lang="en-US" sz="1800"/>
          </a:p>
        </p:txBody>
      </p:sp>
      <p:grpSp>
        <p:nvGrpSpPr>
          <p:cNvPr id="5" name="Group 28"/>
          <p:cNvGrpSpPr>
            <a:grpSpLocks/>
          </p:cNvGrpSpPr>
          <p:nvPr/>
        </p:nvGrpSpPr>
        <p:grpSpPr bwMode="auto">
          <a:xfrm rot="-5400000">
            <a:off x="3719514" y="3155951"/>
            <a:ext cx="274637" cy="182563"/>
            <a:chOff x="2419" y="2160"/>
            <a:chExt cx="576" cy="384"/>
          </a:xfrm>
        </p:grpSpPr>
        <p:sp>
          <p:nvSpPr>
            <p:cNvPr id="1162269" name="AutoShape 29"/>
            <p:cNvSpPr>
              <a:spLocks noChangeArrowheads="1"/>
            </p:cNvSpPr>
            <p:nvPr/>
          </p:nvSpPr>
          <p:spPr bwMode="auto">
            <a:xfrm>
              <a:off x="2419" y="2160"/>
              <a:ext cx="576" cy="384"/>
            </a:xfrm>
            <a:prstGeom prst="cloudCallout">
              <a:avLst>
                <a:gd name="adj1" fmla="val 2083"/>
                <a:gd name="adj2" fmla="val -2083"/>
              </a:avLst>
            </a:prstGeom>
            <a:solidFill>
              <a:schemeClr val="bg1"/>
            </a:solidFill>
            <a:ln w="9525">
              <a:solidFill>
                <a:schemeClr val="tx1"/>
              </a:solidFill>
              <a:round/>
              <a:headEnd/>
              <a:tailEnd/>
            </a:ln>
            <a:effectLst/>
          </p:spPr>
          <p:txBody>
            <a:bodyPr vert="eaVert" anchor="ctr"/>
            <a:lstStyle/>
            <a:p>
              <a:pPr algn="ctr"/>
              <a:endParaRPr lang="en-US" sz="1800"/>
            </a:p>
          </p:txBody>
        </p:sp>
        <p:sp>
          <p:nvSpPr>
            <p:cNvPr id="1162270" name="Rectangle 30"/>
            <p:cNvSpPr>
              <a:spLocks noChangeArrowheads="1"/>
            </p:cNvSpPr>
            <p:nvPr/>
          </p:nvSpPr>
          <p:spPr bwMode="auto">
            <a:xfrm>
              <a:off x="2678" y="2275"/>
              <a:ext cx="144" cy="115"/>
            </a:xfrm>
            <a:prstGeom prst="rect">
              <a:avLst/>
            </a:prstGeom>
            <a:solidFill>
              <a:schemeClr val="bg1"/>
            </a:solidFill>
            <a:ln w="9525">
              <a:noFill/>
              <a:miter lim="800000"/>
              <a:headEnd/>
              <a:tailEnd/>
            </a:ln>
            <a:effectLst/>
          </p:spPr>
          <p:txBody>
            <a:bodyPr wrap="none" anchor="ctr"/>
            <a:lstStyle/>
            <a:p>
              <a:endParaRPr lang="en-US" sz="1800"/>
            </a:p>
          </p:txBody>
        </p:sp>
        <p:sp>
          <p:nvSpPr>
            <p:cNvPr id="1162271" name="Rectangle 31"/>
            <p:cNvSpPr>
              <a:spLocks noChangeArrowheads="1"/>
            </p:cNvSpPr>
            <p:nvPr/>
          </p:nvSpPr>
          <p:spPr bwMode="auto">
            <a:xfrm>
              <a:off x="2765" y="2218"/>
              <a:ext cx="144" cy="115"/>
            </a:xfrm>
            <a:prstGeom prst="rect">
              <a:avLst/>
            </a:prstGeom>
            <a:solidFill>
              <a:schemeClr val="bg1"/>
            </a:solidFill>
            <a:ln w="9525">
              <a:noFill/>
              <a:miter lim="800000"/>
              <a:headEnd/>
              <a:tailEnd/>
            </a:ln>
            <a:effectLst/>
          </p:spPr>
          <p:txBody>
            <a:bodyPr wrap="none" anchor="ctr"/>
            <a:lstStyle/>
            <a:p>
              <a:endParaRPr lang="en-US" sz="1800"/>
            </a:p>
          </p:txBody>
        </p:sp>
      </p:grpSp>
      <p:sp>
        <p:nvSpPr>
          <p:cNvPr id="1162272" name="Line 32"/>
          <p:cNvSpPr>
            <a:spLocks noChangeShapeType="1"/>
          </p:cNvSpPr>
          <p:nvPr/>
        </p:nvSpPr>
        <p:spPr bwMode="auto">
          <a:xfrm>
            <a:off x="2713039" y="3429000"/>
            <a:ext cx="960437" cy="0"/>
          </a:xfrm>
          <a:prstGeom prst="line">
            <a:avLst/>
          </a:prstGeom>
          <a:noFill/>
          <a:ln w="38100">
            <a:solidFill>
              <a:schemeClr val="tx1"/>
            </a:solidFill>
            <a:round/>
            <a:headEnd/>
            <a:tailEnd/>
          </a:ln>
          <a:effectLst/>
        </p:spPr>
        <p:txBody>
          <a:bodyPr anchor="ctr"/>
          <a:lstStyle/>
          <a:p>
            <a:endParaRPr lang="en-US" sz="1800"/>
          </a:p>
        </p:txBody>
      </p:sp>
      <p:sp>
        <p:nvSpPr>
          <p:cNvPr id="1162273" name="Line 33"/>
          <p:cNvSpPr>
            <a:spLocks noChangeShapeType="1"/>
          </p:cNvSpPr>
          <p:nvPr/>
        </p:nvSpPr>
        <p:spPr bwMode="auto">
          <a:xfrm>
            <a:off x="2713039" y="3063875"/>
            <a:ext cx="960437" cy="0"/>
          </a:xfrm>
          <a:prstGeom prst="line">
            <a:avLst/>
          </a:prstGeom>
          <a:noFill/>
          <a:ln w="38100">
            <a:solidFill>
              <a:schemeClr val="tx1"/>
            </a:solidFill>
            <a:round/>
            <a:headEnd/>
            <a:tailEnd/>
          </a:ln>
          <a:effectLst/>
        </p:spPr>
        <p:txBody>
          <a:bodyPr anchor="ctr"/>
          <a:lstStyle/>
          <a:p>
            <a:endParaRPr lang="en-US" sz="1800"/>
          </a:p>
        </p:txBody>
      </p:sp>
      <p:sp>
        <p:nvSpPr>
          <p:cNvPr id="1162280" name="Line 40"/>
          <p:cNvSpPr>
            <a:spLocks noChangeShapeType="1"/>
          </p:cNvSpPr>
          <p:nvPr/>
        </p:nvSpPr>
        <p:spPr bwMode="auto">
          <a:xfrm>
            <a:off x="4176713" y="4022725"/>
            <a:ext cx="0" cy="685800"/>
          </a:xfrm>
          <a:prstGeom prst="line">
            <a:avLst/>
          </a:prstGeom>
          <a:noFill/>
          <a:ln w="38100">
            <a:solidFill>
              <a:schemeClr val="tx1"/>
            </a:solidFill>
            <a:round/>
            <a:headEnd/>
            <a:tailEnd/>
          </a:ln>
          <a:effectLst/>
        </p:spPr>
        <p:txBody>
          <a:bodyPr anchor="ctr"/>
          <a:lstStyle/>
          <a:p>
            <a:endParaRPr lang="en-US" sz="1800"/>
          </a:p>
        </p:txBody>
      </p:sp>
      <p:sp>
        <p:nvSpPr>
          <p:cNvPr id="1162281" name="Line 41"/>
          <p:cNvSpPr>
            <a:spLocks noChangeShapeType="1"/>
          </p:cNvSpPr>
          <p:nvPr/>
        </p:nvSpPr>
        <p:spPr bwMode="auto">
          <a:xfrm>
            <a:off x="4541838" y="4022725"/>
            <a:ext cx="0" cy="685800"/>
          </a:xfrm>
          <a:prstGeom prst="line">
            <a:avLst/>
          </a:prstGeom>
          <a:noFill/>
          <a:ln w="38100">
            <a:solidFill>
              <a:schemeClr val="tx1"/>
            </a:solidFill>
            <a:round/>
            <a:headEnd/>
            <a:tailEnd/>
          </a:ln>
          <a:effectLst/>
        </p:spPr>
        <p:txBody>
          <a:bodyPr anchor="ctr"/>
          <a:lstStyle/>
          <a:p>
            <a:endParaRPr lang="en-US" sz="1800"/>
          </a:p>
        </p:txBody>
      </p:sp>
      <p:sp>
        <p:nvSpPr>
          <p:cNvPr id="1162282" name="Line 42"/>
          <p:cNvSpPr>
            <a:spLocks noChangeShapeType="1"/>
          </p:cNvSpPr>
          <p:nvPr/>
        </p:nvSpPr>
        <p:spPr bwMode="auto">
          <a:xfrm rot="3804972" flipH="1">
            <a:off x="3812382" y="5850732"/>
            <a:ext cx="730250" cy="1587"/>
          </a:xfrm>
          <a:prstGeom prst="line">
            <a:avLst/>
          </a:prstGeom>
          <a:noFill/>
          <a:ln w="38100">
            <a:solidFill>
              <a:schemeClr val="tx1"/>
            </a:solidFill>
            <a:round/>
            <a:headEnd/>
            <a:tailEnd/>
          </a:ln>
          <a:effectLst/>
        </p:spPr>
        <p:txBody>
          <a:bodyPr anchor="ctr"/>
          <a:lstStyle/>
          <a:p>
            <a:endParaRPr lang="en-US" sz="1800"/>
          </a:p>
        </p:txBody>
      </p:sp>
      <p:sp>
        <p:nvSpPr>
          <p:cNvPr id="1162283" name="Oval 43"/>
          <p:cNvSpPr>
            <a:spLocks noChangeAspect="1" noChangeArrowheads="1"/>
          </p:cNvSpPr>
          <p:nvPr/>
        </p:nvSpPr>
        <p:spPr bwMode="auto">
          <a:xfrm>
            <a:off x="3948114" y="5440364"/>
            <a:ext cx="90487" cy="90487"/>
          </a:xfrm>
          <a:prstGeom prst="ellipse">
            <a:avLst/>
          </a:prstGeom>
          <a:solidFill>
            <a:schemeClr val="tx1"/>
          </a:solidFill>
          <a:ln w="9525">
            <a:solidFill>
              <a:schemeClr val="tx1"/>
            </a:solidFill>
            <a:round/>
            <a:headEnd/>
            <a:tailEnd/>
          </a:ln>
          <a:effectLst/>
        </p:spPr>
        <p:txBody>
          <a:bodyPr wrap="none" anchor="ctr"/>
          <a:lstStyle/>
          <a:p>
            <a:endParaRPr lang="en-US" sz="1800"/>
          </a:p>
        </p:txBody>
      </p:sp>
      <p:grpSp>
        <p:nvGrpSpPr>
          <p:cNvPr id="8" name="Group 44"/>
          <p:cNvGrpSpPr>
            <a:grpSpLocks/>
          </p:cNvGrpSpPr>
          <p:nvPr/>
        </p:nvGrpSpPr>
        <p:grpSpPr bwMode="auto">
          <a:xfrm>
            <a:off x="7375526" y="2239963"/>
            <a:ext cx="1920875" cy="2012950"/>
            <a:chOff x="3398" y="1411"/>
            <a:chExt cx="1210" cy="1268"/>
          </a:xfrm>
        </p:grpSpPr>
        <p:grpSp>
          <p:nvGrpSpPr>
            <p:cNvPr id="9" name="Group 45"/>
            <p:cNvGrpSpPr>
              <a:grpSpLocks/>
            </p:cNvGrpSpPr>
            <p:nvPr/>
          </p:nvGrpSpPr>
          <p:grpSpPr bwMode="auto">
            <a:xfrm>
              <a:off x="3398" y="1411"/>
              <a:ext cx="1210" cy="548"/>
              <a:chOff x="3398" y="1411"/>
              <a:chExt cx="1210" cy="548"/>
            </a:xfrm>
          </p:grpSpPr>
          <p:sp>
            <p:nvSpPr>
              <p:cNvPr id="1162286" name="Rectangle 46"/>
              <p:cNvSpPr>
                <a:spLocks noChangeArrowheads="1"/>
              </p:cNvSpPr>
              <p:nvPr/>
            </p:nvSpPr>
            <p:spPr bwMode="auto">
              <a:xfrm>
                <a:off x="3427" y="1556"/>
                <a:ext cx="1181" cy="57"/>
              </a:xfrm>
              <a:prstGeom prst="rect">
                <a:avLst/>
              </a:prstGeom>
              <a:solidFill>
                <a:srgbClr val="808080"/>
              </a:solidFill>
              <a:ln w="9525" algn="ctr">
                <a:noFill/>
                <a:miter lim="800000"/>
                <a:headEnd/>
                <a:tailEnd/>
              </a:ln>
              <a:effectLst/>
            </p:spPr>
            <p:txBody>
              <a:bodyPr wrap="none" anchor="ctr"/>
              <a:lstStyle/>
              <a:p>
                <a:endParaRPr lang="en-US" sz="1800"/>
              </a:p>
            </p:txBody>
          </p:sp>
          <p:sp>
            <p:nvSpPr>
              <p:cNvPr id="1162287" name="Rectangle 47"/>
              <p:cNvSpPr>
                <a:spLocks noChangeArrowheads="1"/>
              </p:cNvSpPr>
              <p:nvPr/>
            </p:nvSpPr>
            <p:spPr bwMode="auto">
              <a:xfrm rot="5400000">
                <a:off x="3283" y="1757"/>
                <a:ext cx="345" cy="58"/>
              </a:xfrm>
              <a:prstGeom prst="rect">
                <a:avLst/>
              </a:prstGeom>
              <a:solidFill>
                <a:srgbClr val="808080"/>
              </a:solidFill>
              <a:ln w="9525">
                <a:noFill/>
                <a:miter lim="800000"/>
                <a:headEnd/>
                <a:tailEnd/>
              </a:ln>
              <a:effectLst/>
            </p:spPr>
            <p:txBody>
              <a:bodyPr wrap="none" anchor="ctr"/>
              <a:lstStyle/>
              <a:p>
                <a:endParaRPr lang="en-US" sz="1800"/>
              </a:p>
            </p:txBody>
          </p:sp>
          <p:sp>
            <p:nvSpPr>
              <p:cNvPr id="1162288" name="Rectangle 48"/>
              <p:cNvSpPr>
                <a:spLocks noChangeArrowheads="1"/>
              </p:cNvSpPr>
              <p:nvPr/>
            </p:nvSpPr>
            <p:spPr bwMode="auto">
              <a:xfrm>
                <a:off x="3398" y="1901"/>
                <a:ext cx="30" cy="57"/>
              </a:xfrm>
              <a:prstGeom prst="rect">
                <a:avLst/>
              </a:prstGeom>
              <a:solidFill>
                <a:srgbClr val="808080"/>
              </a:solidFill>
              <a:ln w="9525">
                <a:noFill/>
                <a:miter lim="800000"/>
                <a:headEnd/>
                <a:tailEnd/>
              </a:ln>
              <a:effectLst/>
            </p:spPr>
            <p:txBody>
              <a:bodyPr wrap="none" anchor="ctr"/>
              <a:lstStyle/>
              <a:p>
                <a:endParaRPr lang="en-US" sz="1800"/>
              </a:p>
            </p:txBody>
          </p:sp>
          <p:sp>
            <p:nvSpPr>
              <p:cNvPr id="1162289" name="Rectangle 49"/>
              <p:cNvSpPr>
                <a:spLocks noChangeArrowheads="1"/>
              </p:cNvSpPr>
              <p:nvPr/>
            </p:nvSpPr>
            <p:spPr bwMode="auto">
              <a:xfrm rot="5400000">
                <a:off x="4406" y="1757"/>
                <a:ext cx="346" cy="58"/>
              </a:xfrm>
              <a:prstGeom prst="rect">
                <a:avLst/>
              </a:prstGeom>
              <a:solidFill>
                <a:srgbClr val="808080"/>
              </a:solidFill>
              <a:ln w="9525">
                <a:noFill/>
                <a:miter lim="800000"/>
                <a:headEnd/>
                <a:tailEnd/>
              </a:ln>
              <a:effectLst/>
            </p:spPr>
            <p:txBody>
              <a:bodyPr wrap="none" anchor="ctr"/>
              <a:lstStyle/>
              <a:p>
                <a:endParaRPr lang="en-US" sz="1800"/>
              </a:p>
            </p:txBody>
          </p:sp>
          <p:sp>
            <p:nvSpPr>
              <p:cNvPr id="1162290" name="Rectangle 50"/>
              <p:cNvSpPr>
                <a:spLocks noChangeArrowheads="1"/>
              </p:cNvSpPr>
              <p:nvPr/>
            </p:nvSpPr>
            <p:spPr bwMode="auto">
              <a:xfrm rot="5400000">
                <a:off x="3672" y="1454"/>
                <a:ext cx="144" cy="58"/>
              </a:xfrm>
              <a:prstGeom prst="rect">
                <a:avLst/>
              </a:prstGeom>
              <a:solidFill>
                <a:srgbClr val="808080"/>
              </a:solidFill>
              <a:ln w="9525">
                <a:noFill/>
                <a:miter lim="800000"/>
                <a:headEnd/>
                <a:tailEnd/>
              </a:ln>
              <a:effectLst/>
            </p:spPr>
            <p:txBody>
              <a:bodyPr wrap="none" anchor="ctr"/>
              <a:lstStyle/>
              <a:p>
                <a:endParaRPr lang="en-US" sz="1800"/>
              </a:p>
            </p:txBody>
          </p:sp>
        </p:grpSp>
        <p:grpSp>
          <p:nvGrpSpPr>
            <p:cNvPr id="10" name="Group 51"/>
            <p:cNvGrpSpPr>
              <a:grpSpLocks/>
            </p:cNvGrpSpPr>
            <p:nvPr/>
          </p:nvGrpSpPr>
          <p:grpSpPr bwMode="auto">
            <a:xfrm>
              <a:off x="3398" y="2131"/>
              <a:ext cx="1210" cy="548"/>
              <a:chOff x="3398" y="2131"/>
              <a:chExt cx="1210" cy="548"/>
            </a:xfrm>
          </p:grpSpPr>
          <p:sp>
            <p:nvSpPr>
              <p:cNvPr id="1162292" name="Rectangle 52"/>
              <p:cNvSpPr>
                <a:spLocks noChangeArrowheads="1"/>
              </p:cNvSpPr>
              <p:nvPr/>
            </p:nvSpPr>
            <p:spPr bwMode="auto">
              <a:xfrm flipV="1">
                <a:off x="3427" y="2477"/>
                <a:ext cx="1181" cy="57"/>
              </a:xfrm>
              <a:prstGeom prst="rect">
                <a:avLst/>
              </a:prstGeom>
              <a:solidFill>
                <a:srgbClr val="808080"/>
              </a:solidFill>
              <a:ln w="9525" algn="ctr">
                <a:noFill/>
                <a:miter lim="800000"/>
                <a:headEnd/>
                <a:tailEnd/>
              </a:ln>
              <a:effectLst/>
            </p:spPr>
            <p:txBody>
              <a:bodyPr wrap="none" anchor="ctr"/>
              <a:lstStyle/>
              <a:p>
                <a:endParaRPr lang="en-US" sz="1800"/>
              </a:p>
            </p:txBody>
          </p:sp>
          <p:sp>
            <p:nvSpPr>
              <p:cNvPr id="1162293" name="Rectangle 53"/>
              <p:cNvSpPr>
                <a:spLocks noChangeArrowheads="1"/>
              </p:cNvSpPr>
              <p:nvPr/>
            </p:nvSpPr>
            <p:spPr bwMode="auto">
              <a:xfrm rot="16200000" flipV="1">
                <a:off x="3283" y="2275"/>
                <a:ext cx="346" cy="58"/>
              </a:xfrm>
              <a:prstGeom prst="rect">
                <a:avLst/>
              </a:prstGeom>
              <a:solidFill>
                <a:srgbClr val="808080"/>
              </a:solidFill>
              <a:ln w="9525">
                <a:noFill/>
                <a:miter lim="800000"/>
                <a:headEnd/>
                <a:tailEnd/>
              </a:ln>
              <a:effectLst/>
            </p:spPr>
            <p:txBody>
              <a:bodyPr wrap="none" anchor="ctr"/>
              <a:lstStyle/>
              <a:p>
                <a:endParaRPr lang="en-US" sz="1800"/>
              </a:p>
            </p:txBody>
          </p:sp>
          <p:sp>
            <p:nvSpPr>
              <p:cNvPr id="1162294" name="Rectangle 54"/>
              <p:cNvSpPr>
                <a:spLocks noChangeArrowheads="1"/>
              </p:cNvSpPr>
              <p:nvPr/>
            </p:nvSpPr>
            <p:spPr bwMode="auto">
              <a:xfrm flipV="1">
                <a:off x="3398" y="2132"/>
                <a:ext cx="30" cy="57"/>
              </a:xfrm>
              <a:prstGeom prst="rect">
                <a:avLst/>
              </a:prstGeom>
              <a:solidFill>
                <a:srgbClr val="808080"/>
              </a:solidFill>
              <a:ln w="9525">
                <a:noFill/>
                <a:miter lim="800000"/>
                <a:headEnd/>
                <a:tailEnd/>
              </a:ln>
              <a:effectLst/>
            </p:spPr>
            <p:txBody>
              <a:bodyPr wrap="none" anchor="ctr"/>
              <a:lstStyle/>
              <a:p>
                <a:endParaRPr lang="en-US" sz="1800"/>
              </a:p>
            </p:txBody>
          </p:sp>
          <p:sp>
            <p:nvSpPr>
              <p:cNvPr id="1162295" name="Rectangle 55"/>
              <p:cNvSpPr>
                <a:spLocks noChangeArrowheads="1"/>
              </p:cNvSpPr>
              <p:nvPr/>
            </p:nvSpPr>
            <p:spPr bwMode="auto">
              <a:xfrm rot="16200000" flipV="1">
                <a:off x="4406" y="2275"/>
                <a:ext cx="346" cy="58"/>
              </a:xfrm>
              <a:prstGeom prst="rect">
                <a:avLst/>
              </a:prstGeom>
              <a:solidFill>
                <a:srgbClr val="808080"/>
              </a:solidFill>
              <a:ln w="9525">
                <a:noFill/>
                <a:miter lim="800000"/>
                <a:headEnd/>
                <a:tailEnd/>
              </a:ln>
              <a:effectLst/>
            </p:spPr>
            <p:txBody>
              <a:bodyPr wrap="none" anchor="ctr"/>
              <a:lstStyle/>
              <a:p>
                <a:endParaRPr lang="en-US" sz="1800"/>
              </a:p>
            </p:txBody>
          </p:sp>
          <p:sp>
            <p:nvSpPr>
              <p:cNvPr id="1162296" name="Rectangle 56"/>
              <p:cNvSpPr>
                <a:spLocks noChangeArrowheads="1"/>
              </p:cNvSpPr>
              <p:nvPr/>
            </p:nvSpPr>
            <p:spPr bwMode="auto">
              <a:xfrm rot="16200000" flipV="1">
                <a:off x="3671" y="2578"/>
                <a:ext cx="145" cy="58"/>
              </a:xfrm>
              <a:prstGeom prst="rect">
                <a:avLst/>
              </a:prstGeom>
              <a:solidFill>
                <a:srgbClr val="808080"/>
              </a:solidFill>
              <a:ln w="9525" algn="ctr">
                <a:noFill/>
                <a:miter lim="800000"/>
                <a:headEnd/>
                <a:tailEnd/>
              </a:ln>
              <a:effectLst/>
            </p:spPr>
            <p:txBody>
              <a:bodyPr wrap="none" anchor="ctr"/>
              <a:lstStyle/>
              <a:p>
                <a:endParaRPr lang="en-US" sz="1800"/>
              </a:p>
            </p:txBody>
          </p:sp>
        </p:grpSp>
        <p:sp>
          <p:nvSpPr>
            <p:cNvPr id="1162297" name="Rectangle 57"/>
            <p:cNvSpPr>
              <a:spLocks noChangeArrowheads="1"/>
            </p:cNvSpPr>
            <p:nvPr/>
          </p:nvSpPr>
          <p:spPr bwMode="auto">
            <a:xfrm rot="5400000">
              <a:off x="3730" y="1454"/>
              <a:ext cx="144" cy="58"/>
            </a:xfrm>
            <a:prstGeom prst="rect">
              <a:avLst/>
            </a:prstGeom>
            <a:solidFill>
              <a:srgbClr val="808080"/>
            </a:solidFill>
            <a:ln w="9525">
              <a:noFill/>
              <a:miter lim="800000"/>
              <a:headEnd/>
              <a:tailEnd/>
            </a:ln>
            <a:effectLst/>
          </p:spPr>
          <p:txBody>
            <a:bodyPr wrap="none" anchor="ctr"/>
            <a:lstStyle/>
            <a:p>
              <a:endParaRPr lang="en-US" sz="1800"/>
            </a:p>
          </p:txBody>
        </p:sp>
        <p:sp>
          <p:nvSpPr>
            <p:cNvPr id="1162298" name="Rectangle 58"/>
            <p:cNvSpPr>
              <a:spLocks noChangeArrowheads="1"/>
            </p:cNvSpPr>
            <p:nvPr/>
          </p:nvSpPr>
          <p:spPr bwMode="auto">
            <a:xfrm rot="16200000" flipV="1">
              <a:off x="3729" y="2578"/>
              <a:ext cx="145" cy="58"/>
            </a:xfrm>
            <a:prstGeom prst="rect">
              <a:avLst/>
            </a:prstGeom>
            <a:solidFill>
              <a:srgbClr val="808080"/>
            </a:solidFill>
            <a:ln w="9525" algn="ctr">
              <a:noFill/>
              <a:miter lim="800000"/>
              <a:headEnd/>
              <a:tailEnd/>
            </a:ln>
            <a:effectLst/>
          </p:spPr>
          <p:txBody>
            <a:bodyPr wrap="none" anchor="ctr"/>
            <a:lstStyle/>
            <a:p>
              <a:endParaRPr lang="en-US" sz="1800"/>
            </a:p>
          </p:txBody>
        </p:sp>
      </p:grpSp>
      <p:grpSp>
        <p:nvGrpSpPr>
          <p:cNvPr id="11" name="Group 59"/>
          <p:cNvGrpSpPr>
            <a:grpSpLocks/>
          </p:cNvGrpSpPr>
          <p:nvPr/>
        </p:nvGrpSpPr>
        <p:grpSpPr bwMode="auto">
          <a:xfrm>
            <a:off x="8061325" y="2606676"/>
            <a:ext cx="1828800" cy="1279525"/>
            <a:chOff x="4032" y="1642"/>
            <a:chExt cx="1152" cy="806"/>
          </a:xfrm>
        </p:grpSpPr>
        <p:sp>
          <p:nvSpPr>
            <p:cNvPr id="1162300" name="Rectangle 60"/>
            <p:cNvSpPr>
              <a:spLocks noChangeArrowheads="1"/>
            </p:cNvSpPr>
            <p:nvPr/>
          </p:nvSpPr>
          <p:spPr bwMode="auto">
            <a:xfrm>
              <a:off x="4147" y="1987"/>
              <a:ext cx="1037" cy="116"/>
            </a:xfrm>
            <a:prstGeom prst="rect">
              <a:avLst/>
            </a:prstGeom>
            <a:solidFill>
              <a:srgbClr val="000000"/>
            </a:solidFill>
            <a:ln w="9525">
              <a:noFill/>
              <a:miter lim="800000"/>
              <a:headEnd/>
              <a:tailEnd/>
            </a:ln>
            <a:effectLst/>
          </p:spPr>
          <p:txBody>
            <a:bodyPr wrap="none" anchor="ctr"/>
            <a:lstStyle/>
            <a:p>
              <a:endParaRPr lang="en-US" sz="1800"/>
            </a:p>
          </p:txBody>
        </p:sp>
        <p:sp>
          <p:nvSpPr>
            <p:cNvPr id="1162301" name="Rectangle 61"/>
            <p:cNvSpPr>
              <a:spLocks noChangeArrowheads="1"/>
            </p:cNvSpPr>
            <p:nvPr/>
          </p:nvSpPr>
          <p:spPr bwMode="auto">
            <a:xfrm rot="-5400000">
              <a:off x="3687" y="1987"/>
              <a:ext cx="806" cy="116"/>
            </a:xfrm>
            <a:prstGeom prst="rect">
              <a:avLst/>
            </a:prstGeom>
            <a:solidFill>
              <a:srgbClr val="000000"/>
            </a:solidFill>
            <a:ln w="9525">
              <a:noFill/>
              <a:miter lim="800000"/>
              <a:headEnd/>
              <a:tailEnd/>
            </a:ln>
            <a:effectLst/>
          </p:spPr>
          <p:txBody>
            <a:bodyPr wrap="none" anchor="ctr"/>
            <a:lstStyle/>
            <a:p>
              <a:endParaRPr lang="en-US" sz="1800"/>
            </a:p>
          </p:txBody>
        </p:sp>
      </p:grpSp>
      <p:sp>
        <p:nvSpPr>
          <p:cNvPr id="1162302" name="Freeform 62"/>
          <p:cNvSpPr>
            <a:spLocks/>
          </p:cNvSpPr>
          <p:nvPr/>
        </p:nvSpPr>
        <p:spPr bwMode="auto">
          <a:xfrm>
            <a:off x="7959726" y="2239963"/>
            <a:ext cx="68263" cy="2011362"/>
          </a:xfrm>
          <a:custGeom>
            <a:avLst/>
            <a:gdLst/>
            <a:ahLst/>
            <a:cxnLst>
              <a:cxn ang="0">
                <a:pos x="7" y="1267"/>
              </a:cxn>
              <a:cxn ang="0">
                <a:pos x="5" y="1055"/>
              </a:cxn>
              <a:cxn ang="0">
                <a:pos x="38" y="1055"/>
              </a:cxn>
              <a:cxn ang="0">
                <a:pos x="37" y="209"/>
              </a:cxn>
              <a:cxn ang="0">
                <a:pos x="8" y="209"/>
              </a:cxn>
              <a:cxn ang="0">
                <a:pos x="7" y="0"/>
              </a:cxn>
            </a:cxnLst>
            <a:rect l="0" t="0" r="r" b="b"/>
            <a:pathLst>
              <a:path w="43" h="1267">
                <a:moveTo>
                  <a:pt x="7" y="1267"/>
                </a:moveTo>
                <a:cubicBezTo>
                  <a:pt x="7" y="1232"/>
                  <a:pt x="0" y="1090"/>
                  <a:pt x="5" y="1055"/>
                </a:cubicBezTo>
                <a:cubicBezTo>
                  <a:pt x="22" y="1055"/>
                  <a:pt x="14" y="1055"/>
                  <a:pt x="38" y="1055"/>
                </a:cubicBezTo>
                <a:cubicBezTo>
                  <a:pt x="43" y="912"/>
                  <a:pt x="38" y="356"/>
                  <a:pt x="37" y="209"/>
                </a:cubicBezTo>
                <a:cubicBezTo>
                  <a:pt x="25" y="209"/>
                  <a:pt x="28" y="209"/>
                  <a:pt x="8" y="209"/>
                </a:cubicBezTo>
                <a:cubicBezTo>
                  <a:pt x="9" y="176"/>
                  <a:pt x="7" y="44"/>
                  <a:pt x="7" y="0"/>
                </a:cubicBezTo>
              </a:path>
            </a:pathLst>
          </a:custGeom>
          <a:noFill/>
          <a:ln w="19050" cap="flat" cmpd="sng">
            <a:solidFill>
              <a:schemeClr val="tx1"/>
            </a:solidFill>
            <a:prstDash val="solid"/>
            <a:round/>
            <a:headEnd/>
            <a:tailEnd/>
          </a:ln>
          <a:effectLst/>
        </p:spPr>
        <p:txBody>
          <a:bodyPr anchor="ctr"/>
          <a:lstStyle/>
          <a:p>
            <a:endParaRPr lang="en-US" sz="1800"/>
          </a:p>
        </p:txBody>
      </p:sp>
      <p:sp>
        <p:nvSpPr>
          <p:cNvPr id="1162303" name="Line 63"/>
          <p:cNvSpPr>
            <a:spLocks noChangeShapeType="1"/>
          </p:cNvSpPr>
          <p:nvPr/>
        </p:nvSpPr>
        <p:spPr bwMode="auto">
          <a:xfrm>
            <a:off x="8289925" y="2651125"/>
            <a:ext cx="184150" cy="1189038"/>
          </a:xfrm>
          <a:prstGeom prst="line">
            <a:avLst/>
          </a:prstGeom>
          <a:noFill/>
          <a:ln w="38100">
            <a:solidFill>
              <a:srgbClr val="808080"/>
            </a:solidFill>
            <a:round/>
            <a:headEnd/>
            <a:tailEnd/>
          </a:ln>
          <a:effectLst/>
        </p:spPr>
        <p:txBody>
          <a:bodyPr anchor="ctr"/>
          <a:lstStyle/>
          <a:p>
            <a:endParaRPr lang="en-US" sz="1800"/>
          </a:p>
        </p:txBody>
      </p:sp>
      <p:sp>
        <p:nvSpPr>
          <p:cNvPr id="1162304" name="Line 64"/>
          <p:cNvSpPr>
            <a:spLocks noChangeShapeType="1"/>
          </p:cNvSpPr>
          <p:nvPr/>
        </p:nvSpPr>
        <p:spPr bwMode="auto">
          <a:xfrm>
            <a:off x="8610601" y="2651125"/>
            <a:ext cx="182563" cy="1189038"/>
          </a:xfrm>
          <a:prstGeom prst="line">
            <a:avLst/>
          </a:prstGeom>
          <a:noFill/>
          <a:ln w="38100">
            <a:solidFill>
              <a:srgbClr val="808080"/>
            </a:solidFill>
            <a:round/>
            <a:headEnd/>
            <a:tailEnd/>
          </a:ln>
          <a:effectLst/>
        </p:spPr>
        <p:txBody>
          <a:bodyPr anchor="ctr"/>
          <a:lstStyle/>
          <a:p>
            <a:endParaRPr lang="en-US" sz="1800"/>
          </a:p>
        </p:txBody>
      </p:sp>
      <p:sp>
        <p:nvSpPr>
          <p:cNvPr id="1162305" name="Line 65"/>
          <p:cNvSpPr>
            <a:spLocks noChangeShapeType="1"/>
          </p:cNvSpPr>
          <p:nvPr/>
        </p:nvSpPr>
        <p:spPr bwMode="auto">
          <a:xfrm>
            <a:off x="8931275" y="2651125"/>
            <a:ext cx="228600" cy="1189038"/>
          </a:xfrm>
          <a:prstGeom prst="line">
            <a:avLst/>
          </a:prstGeom>
          <a:noFill/>
          <a:ln w="38100">
            <a:solidFill>
              <a:srgbClr val="808080"/>
            </a:solidFill>
            <a:round/>
            <a:headEnd/>
            <a:tailEnd/>
          </a:ln>
          <a:effectLst/>
        </p:spPr>
        <p:txBody>
          <a:bodyPr anchor="ctr"/>
          <a:lstStyle/>
          <a:p>
            <a:endParaRPr lang="en-US" sz="1800"/>
          </a:p>
        </p:txBody>
      </p:sp>
      <p:sp>
        <p:nvSpPr>
          <p:cNvPr id="1162306" name="Line 66"/>
          <p:cNvSpPr>
            <a:spLocks noChangeShapeType="1"/>
          </p:cNvSpPr>
          <p:nvPr/>
        </p:nvSpPr>
        <p:spPr bwMode="auto">
          <a:xfrm>
            <a:off x="5045075" y="3429000"/>
            <a:ext cx="547688" cy="0"/>
          </a:xfrm>
          <a:prstGeom prst="line">
            <a:avLst/>
          </a:prstGeom>
          <a:noFill/>
          <a:ln w="38100">
            <a:solidFill>
              <a:schemeClr val="tx1"/>
            </a:solidFill>
            <a:round/>
            <a:headEnd/>
            <a:tailEnd/>
          </a:ln>
          <a:effectLst/>
        </p:spPr>
        <p:txBody>
          <a:bodyPr anchor="ctr"/>
          <a:lstStyle/>
          <a:p>
            <a:endParaRPr lang="en-US" sz="1800"/>
          </a:p>
        </p:txBody>
      </p:sp>
      <p:sp>
        <p:nvSpPr>
          <p:cNvPr id="1162307" name="Line 67"/>
          <p:cNvSpPr>
            <a:spLocks noChangeShapeType="1"/>
          </p:cNvSpPr>
          <p:nvPr/>
        </p:nvSpPr>
        <p:spPr bwMode="auto">
          <a:xfrm>
            <a:off x="5045075" y="3063875"/>
            <a:ext cx="547688" cy="0"/>
          </a:xfrm>
          <a:prstGeom prst="line">
            <a:avLst/>
          </a:prstGeom>
          <a:noFill/>
          <a:ln w="38100">
            <a:solidFill>
              <a:schemeClr val="tx1"/>
            </a:solidFill>
            <a:round/>
            <a:headEnd/>
            <a:tailEnd/>
          </a:ln>
          <a:effectLst/>
        </p:spPr>
        <p:txBody>
          <a:bodyPr anchor="ctr"/>
          <a:lstStyle/>
          <a:p>
            <a:endParaRPr lang="en-US" sz="1800"/>
          </a:p>
        </p:txBody>
      </p:sp>
      <p:sp>
        <p:nvSpPr>
          <p:cNvPr id="1162308" name="AutoShape 68"/>
          <p:cNvSpPr>
            <a:spLocks noChangeArrowheads="1"/>
          </p:cNvSpPr>
          <p:nvPr/>
        </p:nvSpPr>
        <p:spPr bwMode="auto">
          <a:xfrm rot="4361969">
            <a:off x="4479925" y="5456238"/>
            <a:ext cx="914400" cy="609600"/>
          </a:xfrm>
          <a:prstGeom prst="cloudCallout">
            <a:avLst>
              <a:gd name="adj1" fmla="val -43750"/>
              <a:gd name="adj2" fmla="val 70000"/>
            </a:avLst>
          </a:prstGeom>
          <a:gradFill rotWithShape="1">
            <a:gsLst>
              <a:gs pos="0">
                <a:schemeClr val="bg1"/>
              </a:gs>
              <a:gs pos="100000">
                <a:srgbClr val="3333CC">
                  <a:alpha val="10001"/>
                </a:srgbClr>
              </a:gs>
            </a:gsLst>
            <a:path path="rect">
              <a:fillToRect l="50000" t="50000" r="50000" b="50000"/>
            </a:path>
          </a:gradFill>
          <a:ln w="9525">
            <a:solidFill>
              <a:schemeClr val="bg1"/>
            </a:solidFill>
            <a:round/>
            <a:headEnd/>
            <a:tailEnd/>
          </a:ln>
          <a:effectLst/>
        </p:spPr>
        <p:txBody>
          <a:bodyPr rot="10800000" vert="eaVert" anchor="ctr"/>
          <a:lstStyle/>
          <a:p>
            <a:pPr algn="ctr"/>
            <a:endParaRPr lang="en-US" sz="1800"/>
          </a:p>
        </p:txBody>
      </p:sp>
      <p:sp>
        <p:nvSpPr>
          <p:cNvPr id="1162315" name="Line 75"/>
          <p:cNvSpPr>
            <a:spLocks noChangeShapeType="1"/>
          </p:cNvSpPr>
          <p:nvPr/>
        </p:nvSpPr>
        <p:spPr bwMode="auto">
          <a:xfrm>
            <a:off x="6964363" y="3429000"/>
            <a:ext cx="411162" cy="0"/>
          </a:xfrm>
          <a:prstGeom prst="line">
            <a:avLst/>
          </a:prstGeom>
          <a:noFill/>
          <a:ln w="38100">
            <a:solidFill>
              <a:schemeClr val="tx1"/>
            </a:solidFill>
            <a:round/>
            <a:headEnd/>
            <a:tailEnd/>
          </a:ln>
          <a:effectLst/>
        </p:spPr>
        <p:txBody>
          <a:bodyPr anchor="ctr"/>
          <a:lstStyle/>
          <a:p>
            <a:endParaRPr lang="en-US" sz="1800"/>
          </a:p>
        </p:txBody>
      </p:sp>
      <p:sp>
        <p:nvSpPr>
          <p:cNvPr id="1162316" name="Line 76"/>
          <p:cNvSpPr>
            <a:spLocks noChangeShapeType="1"/>
          </p:cNvSpPr>
          <p:nvPr/>
        </p:nvSpPr>
        <p:spPr bwMode="auto">
          <a:xfrm>
            <a:off x="6964363" y="3063875"/>
            <a:ext cx="411162" cy="0"/>
          </a:xfrm>
          <a:prstGeom prst="line">
            <a:avLst/>
          </a:prstGeom>
          <a:noFill/>
          <a:ln w="38100">
            <a:solidFill>
              <a:schemeClr val="tx1"/>
            </a:solidFill>
            <a:round/>
            <a:headEnd/>
            <a:tailEnd/>
          </a:ln>
          <a:effectLst/>
        </p:spPr>
        <p:txBody>
          <a:bodyPr anchor="ctr"/>
          <a:lstStyle/>
          <a:p>
            <a:endParaRPr lang="en-US" sz="1800"/>
          </a:p>
        </p:txBody>
      </p:sp>
      <p:sp>
        <p:nvSpPr>
          <p:cNvPr id="83" name="Rectangle 7"/>
          <p:cNvSpPr>
            <a:spLocks noChangeArrowheads="1"/>
          </p:cNvSpPr>
          <p:nvPr/>
        </p:nvSpPr>
        <p:spPr bwMode="auto">
          <a:xfrm>
            <a:off x="6142038" y="2514601"/>
            <a:ext cx="182562" cy="549275"/>
          </a:xfrm>
          <a:prstGeom prst="rect">
            <a:avLst/>
          </a:prstGeom>
          <a:solidFill>
            <a:srgbClr val="0000FF">
              <a:alpha val="10001"/>
            </a:srgbClr>
          </a:solidFill>
          <a:ln w="38100" algn="ctr">
            <a:noFill/>
            <a:miter lim="800000"/>
            <a:headEnd/>
            <a:tailEnd/>
          </a:ln>
          <a:effectLst/>
        </p:spPr>
        <p:txBody>
          <a:bodyPr wrap="none" anchor="ctr"/>
          <a:lstStyle/>
          <a:p>
            <a:endParaRPr lang="en-US" sz="1800"/>
          </a:p>
        </p:txBody>
      </p:sp>
      <p:grpSp>
        <p:nvGrpSpPr>
          <p:cNvPr id="84" name="Group 20"/>
          <p:cNvGrpSpPr>
            <a:grpSpLocks/>
          </p:cNvGrpSpPr>
          <p:nvPr/>
        </p:nvGrpSpPr>
        <p:grpSpPr bwMode="auto">
          <a:xfrm>
            <a:off x="3673475" y="3017839"/>
            <a:ext cx="1371600" cy="1006475"/>
            <a:chOff x="1728" y="1440"/>
            <a:chExt cx="864" cy="634"/>
          </a:xfrm>
        </p:grpSpPr>
        <p:sp>
          <p:nvSpPr>
            <p:cNvPr id="85" name="Line 21"/>
            <p:cNvSpPr>
              <a:spLocks noChangeShapeType="1"/>
            </p:cNvSpPr>
            <p:nvPr/>
          </p:nvSpPr>
          <p:spPr bwMode="auto">
            <a:xfrm>
              <a:off x="1930" y="1469"/>
              <a:ext cx="0" cy="86"/>
            </a:xfrm>
            <a:prstGeom prst="line">
              <a:avLst/>
            </a:prstGeom>
            <a:solidFill>
              <a:srgbClr val="FFC000"/>
            </a:solidFill>
            <a:ln w="76200">
              <a:solidFill>
                <a:srgbClr val="FFC000"/>
              </a:solidFill>
              <a:round/>
              <a:headEnd/>
              <a:tailEnd/>
            </a:ln>
            <a:effectLst/>
          </p:spPr>
          <p:txBody>
            <a:bodyPr anchor="ctr"/>
            <a:lstStyle/>
            <a:p>
              <a:endParaRPr lang="en-US" sz="1800"/>
            </a:p>
          </p:txBody>
        </p:sp>
        <p:sp>
          <p:nvSpPr>
            <p:cNvPr id="86" name="Line 22"/>
            <p:cNvSpPr>
              <a:spLocks noChangeShapeType="1"/>
            </p:cNvSpPr>
            <p:nvPr/>
          </p:nvSpPr>
          <p:spPr bwMode="auto">
            <a:xfrm>
              <a:off x="1930" y="1613"/>
              <a:ext cx="0" cy="87"/>
            </a:xfrm>
            <a:prstGeom prst="line">
              <a:avLst/>
            </a:prstGeom>
            <a:solidFill>
              <a:srgbClr val="FFC000"/>
            </a:solidFill>
            <a:ln w="76200">
              <a:solidFill>
                <a:srgbClr val="FFC000"/>
              </a:solidFill>
              <a:round/>
              <a:headEnd/>
              <a:tailEnd/>
            </a:ln>
            <a:effectLst/>
          </p:spPr>
          <p:txBody>
            <a:bodyPr anchor="ctr"/>
            <a:lstStyle/>
            <a:p>
              <a:endParaRPr lang="en-US" sz="1800"/>
            </a:p>
          </p:txBody>
        </p:sp>
        <p:sp>
          <p:nvSpPr>
            <p:cNvPr id="87" name="Rectangle 23"/>
            <p:cNvSpPr>
              <a:spLocks noChangeArrowheads="1"/>
            </p:cNvSpPr>
            <p:nvPr/>
          </p:nvSpPr>
          <p:spPr bwMode="auto">
            <a:xfrm>
              <a:off x="1728" y="1440"/>
              <a:ext cx="864" cy="58"/>
            </a:xfrm>
            <a:prstGeom prst="rect">
              <a:avLst/>
            </a:prstGeom>
            <a:solidFill>
              <a:srgbClr val="FFC000"/>
            </a:solidFill>
            <a:ln w="9525">
              <a:noFill/>
              <a:miter lim="800000"/>
              <a:headEnd/>
              <a:tailEnd/>
            </a:ln>
            <a:effectLst/>
          </p:spPr>
          <p:txBody>
            <a:bodyPr wrap="none" anchor="ctr"/>
            <a:lstStyle/>
            <a:p>
              <a:endParaRPr lang="en-US" sz="1800"/>
            </a:p>
          </p:txBody>
        </p:sp>
        <p:sp>
          <p:nvSpPr>
            <p:cNvPr id="88" name="Rectangle 24"/>
            <p:cNvSpPr>
              <a:spLocks noChangeArrowheads="1"/>
            </p:cNvSpPr>
            <p:nvPr/>
          </p:nvSpPr>
          <p:spPr bwMode="auto">
            <a:xfrm>
              <a:off x="1728" y="1671"/>
              <a:ext cx="346" cy="58"/>
            </a:xfrm>
            <a:prstGeom prst="rect">
              <a:avLst/>
            </a:prstGeom>
            <a:solidFill>
              <a:srgbClr val="FFC000"/>
            </a:solidFill>
            <a:ln w="9525">
              <a:noFill/>
              <a:miter lim="800000"/>
              <a:headEnd/>
              <a:tailEnd/>
            </a:ln>
            <a:effectLst/>
          </p:spPr>
          <p:txBody>
            <a:bodyPr wrap="none" anchor="ctr"/>
            <a:lstStyle/>
            <a:p>
              <a:endParaRPr lang="en-US" sz="1800"/>
            </a:p>
          </p:txBody>
        </p:sp>
        <p:sp>
          <p:nvSpPr>
            <p:cNvPr id="89" name="Rectangle 25"/>
            <p:cNvSpPr>
              <a:spLocks noChangeArrowheads="1"/>
            </p:cNvSpPr>
            <p:nvPr/>
          </p:nvSpPr>
          <p:spPr bwMode="auto">
            <a:xfrm>
              <a:off x="2246" y="1671"/>
              <a:ext cx="346" cy="58"/>
            </a:xfrm>
            <a:prstGeom prst="rect">
              <a:avLst/>
            </a:prstGeom>
            <a:solidFill>
              <a:srgbClr val="FFC000"/>
            </a:solidFill>
            <a:ln w="9525">
              <a:noFill/>
              <a:miter lim="800000"/>
              <a:headEnd/>
              <a:tailEnd/>
            </a:ln>
            <a:effectLst/>
          </p:spPr>
          <p:txBody>
            <a:bodyPr wrap="none" anchor="ctr"/>
            <a:lstStyle/>
            <a:p>
              <a:endParaRPr lang="en-US" sz="1800"/>
            </a:p>
          </p:txBody>
        </p:sp>
        <p:sp>
          <p:nvSpPr>
            <p:cNvPr id="90" name="Rectangle 26"/>
            <p:cNvSpPr>
              <a:spLocks noChangeArrowheads="1"/>
            </p:cNvSpPr>
            <p:nvPr/>
          </p:nvSpPr>
          <p:spPr bwMode="auto">
            <a:xfrm rot="5400000">
              <a:off x="1872" y="1872"/>
              <a:ext cx="346" cy="58"/>
            </a:xfrm>
            <a:prstGeom prst="rect">
              <a:avLst/>
            </a:prstGeom>
            <a:solidFill>
              <a:srgbClr val="FFC000"/>
            </a:solidFill>
            <a:ln w="9525">
              <a:noFill/>
              <a:miter lim="800000"/>
              <a:headEnd/>
              <a:tailEnd/>
            </a:ln>
            <a:effectLst/>
          </p:spPr>
          <p:txBody>
            <a:bodyPr wrap="none" anchor="ctr"/>
            <a:lstStyle/>
            <a:p>
              <a:endParaRPr lang="en-US" sz="1800"/>
            </a:p>
          </p:txBody>
        </p:sp>
        <p:sp>
          <p:nvSpPr>
            <p:cNvPr id="91" name="Rectangle 27"/>
            <p:cNvSpPr>
              <a:spLocks noChangeArrowheads="1"/>
            </p:cNvSpPr>
            <p:nvPr/>
          </p:nvSpPr>
          <p:spPr bwMode="auto">
            <a:xfrm rot="5400000">
              <a:off x="2102" y="1872"/>
              <a:ext cx="346" cy="58"/>
            </a:xfrm>
            <a:prstGeom prst="rect">
              <a:avLst/>
            </a:prstGeom>
            <a:solidFill>
              <a:srgbClr val="FFC000"/>
            </a:solidFill>
            <a:ln w="9525">
              <a:noFill/>
              <a:miter lim="800000"/>
              <a:headEnd/>
              <a:tailEnd/>
            </a:ln>
            <a:effectLst/>
          </p:spPr>
          <p:txBody>
            <a:bodyPr wrap="none" anchor="ctr"/>
            <a:lstStyle/>
            <a:p>
              <a:endParaRPr lang="en-US" sz="1800"/>
            </a:p>
          </p:txBody>
        </p:sp>
      </p:grpSp>
      <p:grpSp>
        <p:nvGrpSpPr>
          <p:cNvPr id="92" name="Group 34"/>
          <p:cNvGrpSpPr>
            <a:grpSpLocks/>
          </p:cNvGrpSpPr>
          <p:nvPr/>
        </p:nvGrpSpPr>
        <p:grpSpPr bwMode="auto">
          <a:xfrm>
            <a:off x="4130676" y="4708525"/>
            <a:ext cx="144463" cy="738188"/>
            <a:chOff x="2016" y="2966"/>
            <a:chExt cx="91" cy="465"/>
          </a:xfrm>
          <a:solidFill>
            <a:srgbClr val="FFC000"/>
          </a:solidFill>
        </p:grpSpPr>
        <p:sp>
          <p:nvSpPr>
            <p:cNvPr id="93" name="Rectangle 35"/>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sz="1800"/>
            </a:p>
          </p:txBody>
        </p:sp>
        <p:sp>
          <p:nvSpPr>
            <p:cNvPr id="94" name="Rectangle 36"/>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sz="1800"/>
            </a:p>
          </p:txBody>
        </p:sp>
      </p:grpSp>
      <p:grpSp>
        <p:nvGrpSpPr>
          <p:cNvPr id="95" name="Group 37"/>
          <p:cNvGrpSpPr>
            <a:grpSpLocks/>
          </p:cNvGrpSpPr>
          <p:nvPr/>
        </p:nvGrpSpPr>
        <p:grpSpPr bwMode="auto">
          <a:xfrm flipH="1">
            <a:off x="4451351" y="4708525"/>
            <a:ext cx="144463" cy="738188"/>
            <a:chOff x="2016" y="2966"/>
            <a:chExt cx="91" cy="465"/>
          </a:xfrm>
          <a:solidFill>
            <a:srgbClr val="FFC000"/>
          </a:solidFill>
        </p:grpSpPr>
        <p:sp>
          <p:nvSpPr>
            <p:cNvPr id="96" name="Rectangle 38"/>
            <p:cNvSpPr>
              <a:spLocks noChangeArrowheads="1"/>
            </p:cNvSpPr>
            <p:nvPr/>
          </p:nvSpPr>
          <p:spPr bwMode="auto">
            <a:xfrm rot="5400000">
              <a:off x="1872" y="3110"/>
              <a:ext cx="346" cy="58"/>
            </a:xfrm>
            <a:prstGeom prst="rect">
              <a:avLst/>
            </a:prstGeom>
            <a:grpFill/>
            <a:ln w="9525">
              <a:solidFill>
                <a:srgbClr val="FFC000"/>
              </a:solidFill>
              <a:miter lim="800000"/>
              <a:headEnd/>
              <a:tailEnd/>
            </a:ln>
            <a:effectLst/>
          </p:spPr>
          <p:txBody>
            <a:bodyPr wrap="none" anchor="ctr"/>
            <a:lstStyle/>
            <a:p>
              <a:endParaRPr lang="en-US" sz="1800"/>
            </a:p>
          </p:txBody>
        </p:sp>
        <p:sp>
          <p:nvSpPr>
            <p:cNvPr id="97" name="Rectangle 39"/>
            <p:cNvSpPr>
              <a:spLocks noChangeArrowheads="1"/>
            </p:cNvSpPr>
            <p:nvPr/>
          </p:nvSpPr>
          <p:spPr bwMode="auto">
            <a:xfrm rot="3542174">
              <a:off x="2006" y="3330"/>
              <a:ext cx="144" cy="58"/>
            </a:xfrm>
            <a:prstGeom prst="rect">
              <a:avLst/>
            </a:prstGeom>
            <a:grpFill/>
            <a:ln w="9525">
              <a:solidFill>
                <a:srgbClr val="FFC000"/>
              </a:solidFill>
              <a:miter lim="800000"/>
              <a:headEnd/>
              <a:tailEnd/>
            </a:ln>
            <a:effectLst/>
          </p:spPr>
          <p:txBody>
            <a:bodyPr wrap="none" anchor="ctr"/>
            <a:lstStyle/>
            <a:p>
              <a:endParaRPr lang="en-US" sz="1800"/>
            </a:p>
          </p:txBody>
        </p:sp>
      </p:grpSp>
      <p:sp>
        <p:nvSpPr>
          <p:cNvPr id="98" name="Rectangle 69"/>
          <p:cNvSpPr>
            <a:spLocks noChangeArrowheads="1"/>
          </p:cNvSpPr>
          <p:nvPr/>
        </p:nvSpPr>
        <p:spPr bwMode="auto">
          <a:xfrm flipV="1">
            <a:off x="5592763" y="3382964"/>
            <a:ext cx="1371600" cy="92075"/>
          </a:xfrm>
          <a:prstGeom prst="rect">
            <a:avLst/>
          </a:prstGeom>
          <a:solidFill>
            <a:srgbClr val="FFC000"/>
          </a:solidFill>
          <a:ln w="9525">
            <a:noFill/>
            <a:miter lim="800000"/>
            <a:headEnd/>
            <a:tailEnd/>
          </a:ln>
          <a:effectLst/>
        </p:spPr>
        <p:txBody>
          <a:bodyPr wrap="none" anchor="ctr"/>
          <a:lstStyle/>
          <a:p>
            <a:endParaRPr lang="en-US" sz="1800"/>
          </a:p>
        </p:txBody>
      </p:sp>
      <p:sp>
        <p:nvSpPr>
          <p:cNvPr id="99" name="Rectangle 70"/>
          <p:cNvSpPr>
            <a:spLocks noChangeArrowheads="1"/>
          </p:cNvSpPr>
          <p:nvPr/>
        </p:nvSpPr>
        <p:spPr bwMode="auto">
          <a:xfrm flipV="1">
            <a:off x="5592763" y="3016251"/>
            <a:ext cx="595312" cy="92075"/>
          </a:xfrm>
          <a:prstGeom prst="rect">
            <a:avLst/>
          </a:prstGeom>
          <a:solidFill>
            <a:srgbClr val="FFC000"/>
          </a:solidFill>
          <a:ln w="9525">
            <a:noFill/>
            <a:miter lim="800000"/>
            <a:headEnd/>
            <a:tailEnd/>
          </a:ln>
          <a:effectLst/>
        </p:spPr>
        <p:txBody>
          <a:bodyPr wrap="none" anchor="ctr"/>
          <a:lstStyle/>
          <a:p>
            <a:endParaRPr lang="en-US" sz="1800"/>
          </a:p>
        </p:txBody>
      </p:sp>
      <p:sp>
        <p:nvSpPr>
          <p:cNvPr id="100" name="Rectangle 71"/>
          <p:cNvSpPr>
            <a:spLocks noChangeArrowheads="1"/>
          </p:cNvSpPr>
          <p:nvPr/>
        </p:nvSpPr>
        <p:spPr bwMode="auto">
          <a:xfrm>
            <a:off x="6278563" y="3016251"/>
            <a:ext cx="685800" cy="92075"/>
          </a:xfrm>
          <a:prstGeom prst="rect">
            <a:avLst/>
          </a:prstGeom>
          <a:solidFill>
            <a:srgbClr val="FFC000"/>
          </a:solidFill>
          <a:ln w="9525">
            <a:noFill/>
            <a:miter lim="800000"/>
            <a:headEnd/>
            <a:tailEnd/>
          </a:ln>
          <a:effectLst/>
        </p:spPr>
        <p:txBody>
          <a:bodyPr wrap="none" anchor="ctr"/>
          <a:lstStyle/>
          <a:p>
            <a:endParaRPr lang="en-US" sz="1800"/>
          </a:p>
        </p:txBody>
      </p:sp>
      <p:sp>
        <p:nvSpPr>
          <p:cNvPr id="101" name="Rectangle 72"/>
          <p:cNvSpPr>
            <a:spLocks noChangeArrowheads="1"/>
          </p:cNvSpPr>
          <p:nvPr/>
        </p:nvSpPr>
        <p:spPr bwMode="auto">
          <a:xfrm rot="16200000" flipV="1">
            <a:off x="5867401" y="2697164"/>
            <a:ext cx="549275" cy="92075"/>
          </a:xfrm>
          <a:prstGeom prst="rect">
            <a:avLst/>
          </a:prstGeom>
          <a:solidFill>
            <a:srgbClr val="FFC000"/>
          </a:solidFill>
          <a:ln w="9525">
            <a:noFill/>
            <a:miter lim="800000"/>
            <a:headEnd/>
            <a:tailEnd/>
          </a:ln>
          <a:effectLst/>
        </p:spPr>
        <p:txBody>
          <a:bodyPr wrap="none" anchor="ctr"/>
          <a:lstStyle/>
          <a:p>
            <a:endParaRPr lang="en-US" sz="1800"/>
          </a:p>
        </p:txBody>
      </p:sp>
      <p:sp>
        <p:nvSpPr>
          <p:cNvPr id="102" name="Rectangle 73"/>
          <p:cNvSpPr>
            <a:spLocks noChangeArrowheads="1"/>
          </p:cNvSpPr>
          <p:nvPr/>
        </p:nvSpPr>
        <p:spPr bwMode="auto">
          <a:xfrm rot="16200000" flipV="1">
            <a:off x="6049964" y="2697164"/>
            <a:ext cx="549275" cy="92075"/>
          </a:xfrm>
          <a:prstGeom prst="rect">
            <a:avLst/>
          </a:prstGeom>
          <a:solidFill>
            <a:srgbClr val="FFC000"/>
          </a:solidFill>
          <a:ln w="9525">
            <a:noFill/>
            <a:miter lim="800000"/>
            <a:headEnd/>
            <a:tailEnd/>
          </a:ln>
          <a:effectLst/>
        </p:spPr>
        <p:txBody>
          <a:bodyPr wrap="none" anchor="ctr"/>
          <a:lstStyle/>
          <a:p>
            <a:endParaRPr lang="en-US" sz="1800"/>
          </a:p>
        </p:txBody>
      </p:sp>
      <p:sp>
        <p:nvSpPr>
          <p:cNvPr id="1162314" name="Oval 74"/>
          <p:cNvSpPr>
            <a:spLocks noChangeAspect="1" noChangeArrowheads="1"/>
          </p:cNvSpPr>
          <p:nvPr/>
        </p:nvSpPr>
        <p:spPr bwMode="auto">
          <a:xfrm>
            <a:off x="5775325" y="1600200"/>
            <a:ext cx="914400" cy="914400"/>
          </a:xfrm>
          <a:prstGeom prst="ellipse">
            <a:avLst/>
          </a:prstGeom>
          <a:solidFill>
            <a:schemeClr val="bg1"/>
          </a:solidFill>
          <a:ln w="38100">
            <a:solidFill>
              <a:schemeClr val="tx1"/>
            </a:solidFill>
            <a:round/>
            <a:headEnd/>
            <a:tailEnd/>
          </a:ln>
          <a:effectLst/>
        </p:spPr>
        <p:txBody>
          <a:bodyPr wrap="none" anchor="ctr"/>
          <a:lstStyle/>
          <a:p>
            <a:pPr algn="ctr"/>
            <a:endParaRPr lang="en-US" sz="4000" b="1">
              <a:latin typeface="Arial" charset="0"/>
            </a:endParaRPr>
          </a:p>
        </p:txBody>
      </p:sp>
      <p:sp>
        <p:nvSpPr>
          <p:cNvPr id="1162317" name="AutoShape 77"/>
          <p:cNvSpPr>
            <a:spLocks noChangeArrowheads="1"/>
          </p:cNvSpPr>
          <p:nvPr/>
        </p:nvSpPr>
        <p:spPr bwMode="auto">
          <a:xfrm rot="-8061638">
            <a:off x="6188870" y="1691482"/>
            <a:ext cx="90487" cy="730250"/>
          </a:xfrm>
          <a:prstGeom prst="triangle">
            <a:avLst>
              <a:gd name="adj" fmla="val 50000"/>
            </a:avLst>
          </a:prstGeom>
          <a:solidFill>
            <a:srgbClr val="FF0000"/>
          </a:solidFill>
          <a:ln w="9525">
            <a:solidFill>
              <a:schemeClr val="tx1"/>
            </a:solidFill>
            <a:miter lim="800000"/>
            <a:headEnd/>
            <a:tailEnd/>
          </a:ln>
          <a:effectLst/>
        </p:spPr>
        <p:txBody>
          <a:bodyPr wrap="none" anchor="ctr"/>
          <a:lstStyle/>
          <a:p>
            <a:endParaRPr lang="en-US" sz="1800"/>
          </a:p>
        </p:txBody>
      </p:sp>
      <p:sp>
        <p:nvSpPr>
          <p:cNvPr id="1162318" name="Oval 78"/>
          <p:cNvSpPr>
            <a:spLocks noChangeAspect="1" noChangeArrowheads="1"/>
          </p:cNvSpPr>
          <p:nvPr/>
        </p:nvSpPr>
        <p:spPr bwMode="auto">
          <a:xfrm>
            <a:off x="6188076" y="2011364"/>
            <a:ext cx="92075" cy="92075"/>
          </a:xfrm>
          <a:prstGeom prst="ellipse">
            <a:avLst/>
          </a:prstGeom>
          <a:solidFill>
            <a:schemeClr val="tx1"/>
          </a:solidFill>
          <a:ln w="9525">
            <a:solidFill>
              <a:schemeClr val="tx1"/>
            </a:solidFill>
            <a:round/>
            <a:headEnd/>
            <a:tailEnd/>
          </a:ln>
          <a:effectLst/>
        </p:spPr>
        <p:txBody>
          <a:bodyPr wrap="none" anchor="ctr"/>
          <a:lstStyle/>
          <a:p>
            <a:endParaRPr lang="en-US" sz="1800"/>
          </a:p>
        </p:txBody>
      </p:sp>
      <p:sp>
        <p:nvSpPr>
          <p:cNvPr id="82" name="Text Box 168"/>
          <p:cNvSpPr txBox="1">
            <a:spLocks noChangeArrowheads="1"/>
          </p:cNvSpPr>
          <p:nvPr/>
        </p:nvSpPr>
        <p:spPr bwMode="auto">
          <a:xfrm>
            <a:off x="6096001" y="4592638"/>
            <a:ext cx="4138613" cy="1477328"/>
          </a:xfrm>
          <a:prstGeom prst="rect">
            <a:avLst/>
          </a:prstGeom>
          <a:noFill/>
          <a:ln w="38100" algn="ctr">
            <a:noFill/>
            <a:miter lim="800000"/>
            <a:headEnd/>
            <a:tailEnd/>
          </a:ln>
          <a:effectLst/>
        </p:spPr>
        <p:txBody>
          <a:bodyPr wrap="square">
            <a:spAutoFit/>
          </a:bodyPr>
          <a:lstStyle/>
          <a:p>
            <a:pPr algn="ctr">
              <a:spcBef>
                <a:spcPct val="50000"/>
              </a:spcBef>
            </a:pPr>
            <a:r>
              <a:rPr lang="en-US" sz="1800" dirty="0">
                <a:latin typeface="Arial" charset="0"/>
              </a:rPr>
              <a:t>Flapper motion in the opposite direction increases the airflow through the restrictor tee orifice, the pressure downstream of the orifice drops again, and the actuator retracts</a:t>
            </a:r>
          </a:p>
        </p:txBody>
      </p:sp>
      <p:sp>
        <p:nvSpPr>
          <p:cNvPr id="6" name="Footer Placeholder 5">
            <a:extLst>
              <a:ext uri="{FF2B5EF4-FFF2-40B4-BE49-F238E27FC236}">
                <a16:creationId xmlns:a16="http://schemas.microsoft.com/office/drawing/2014/main" id="{507245E5-32B3-4621-BCA3-53DF93AE6C9C}"/>
              </a:ext>
            </a:extLst>
          </p:cNvPr>
          <p:cNvSpPr>
            <a:spLocks noGrp="1"/>
          </p:cNvSpPr>
          <p:nvPr>
            <p:ph type="ftr" sz="quarter" idx="10"/>
          </p:nvPr>
        </p:nvSpPr>
        <p:spPr/>
        <p:txBody>
          <a:bodyPr/>
          <a:lstStyle/>
          <a:p>
            <a:r>
              <a:rPr lang="en-US"/>
              <a:t>BCxA Virtual Conference – 2020</a:t>
            </a:r>
            <a:endParaRPr lang="en-US" dirty="0"/>
          </a:p>
        </p:txBody>
      </p:sp>
      <p:sp>
        <p:nvSpPr>
          <p:cNvPr id="7" name="Slide Number Placeholder 6">
            <a:extLst>
              <a:ext uri="{FF2B5EF4-FFF2-40B4-BE49-F238E27FC236}">
                <a16:creationId xmlns:a16="http://schemas.microsoft.com/office/drawing/2014/main" id="{E9C2314C-8946-4177-AF9C-B3D431518679}"/>
              </a:ext>
            </a:extLst>
          </p:cNvPr>
          <p:cNvSpPr>
            <a:spLocks noGrp="1"/>
          </p:cNvSpPr>
          <p:nvPr>
            <p:ph type="sldNum" sz="quarter" idx="11"/>
          </p:nvPr>
        </p:nvSpPr>
        <p:spPr/>
        <p:txBody>
          <a:bodyPr/>
          <a:lstStyle/>
          <a:p>
            <a:fld id="{C19F7196-CE8E-4E18-AED9-5A11B5558B46}" type="slidenum">
              <a:rPr lang="en-US" smtClean="0"/>
              <a:t>48</a:t>
            </a:fld>
            <a:endParaRPr lang="en-US"/>
          </a:p>
        </p:txBody>
      </p:sp>
      <p:pic>
        <p:nvPicPr>
          <p:cNvPr id="103" name="Content Placeholder 5">
            <a:extLst>
              <a:ext uri="{FF2B5EF4-FFF2-40B4-BE49-F238E27FC236}">
                <a16:creationId xmlns:a16="http://schemas.microsoft.com/office/drawing/2014/main" id="{2C308C7E-286B-4C42-908C-1B65D58F0E0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119109" y="1866971"/>
            <a:ext cx="7697960" cy="3566120"/>
          </a:xfrm>
          <a:prstGeom prst="rect">
            <a:avLst/>
          </a:prstGeom>
        </p:spPr>
      </p:pic>
    </p:spTree>
    <p:extLst>
      <p:ext uri="{BB962C8B-B14F-4D97-AF65-F5344CB8AC3E}">
        <p14:creationId xmlns:p14="http://schemas.microsoft.com/office/powerpoint/2010/main" val="2150801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D79D04-B6D9-4060-9705-AF974E7062E0}"/>
              </a:ext>
            </a:extLst>
          </p:cNvPr>
          <p:cNvPicPr>
            <a:picLocks noChangeAspect="1"/>
          </p:cNvPicPr>
          <p:nvPr/>
        </p:nvPicPr>
        <p:blipFill>
          <a:blip r:embed="rId2"/>
          <a:stretch>
            <a:fillRect/>
          </a:stretch>
        </p:blipFill>
        <p:spPr>
          <a:xfrm>
            <a:off x="0" y="545113"/>
            <a:ext cx="12192000" cy="5992813"/>
          </a:xfrm>
          <a:prstGeom prst="rect">
            <a:avLst/>
          </a:prstGeom>
        </p:spPr>
      </p:pic>
      <p:sp>
        <p:nvSpPr>
          <p:cNvPr id="2" name="Title 1">
            <a:extLst>
              <a:ext uri="{FF2B5EF4-FFF2-40B4-BE49-F238E27FC236}">
                <a16:creationId xmlns:a16="http://schemas.microsoft.com/office/drawing/2014/main" id="{8307E788-87A6-46A3-AEF6-4093BEDFFEC3}"/>
              </a:ext>
            </a:extLst>
          </p:cNvPr>
          <p:cNvSpPr>
            <a:spLocks noGrp="1"/>
          </p:cNvSpPr>
          <p:nvPr>
            <p:ph type="title" idx="4294967295"/>
          </p:nvPr>
        </p:nvSpPr>
        <p:spPr>
          <a:xfrm>
            <a:off x="0" y="365125"/>
            <a:ext cx="6629400" cy="1325563"/>
          </a:xfrm>
          <a:solidFill>
            <a:schemeClr val="bg1">
              <a:alpha val="50000"/>
            </a:schemeClr>
          </a:solidFill>
          <a:effectLst>
            <a:softEdge rad="127000"/>
          </a:effectLst>
        </p:spPr>
        <p:txBody>
          <a:bodyPr/>
          <a:lstStyle/>
          <a:p>
            <a:pPr algn="ctr"/>
            <a:r>
              <a:rPr lang="en-US" dirty="0">
                <a:solidFill>
                  <a:schemeClr val="tx1"/>
                </a:solidFill>
              </a:rPr>
              <a:t>Memorial Hospital of Carbondale</a:t>
            </a:r>
          </a:p>
        </p:txBody>
      </p:sp>
      <p:sp>
        <p:nvSpPr>
          <p:cNvPr id="4" name="Content Placeholder 3">
            <a:extLst>
              <a:ext uri="{FF2B5EF4-FFF2-40B4-BE49-F238E27FC236}">
                <a16:creationId xmlns:a16="http://schemas.microsoft.com/office/drawing/2014/main" id="{197C745B-D0BD-4AF0-91D1-A5A1C10F83EA}"/>
              </a:ext>
            </a:extLst>
          </p:cNvPr>
          <p:cNvSpPr>
            <a:spLocks noGrp="1"/>
          </p:cNvSpPr>
          <p:nvPr>
            <p:ph sz="half" idx="4294967295"/>
          </p:nvPr>
        </p:nvSpPr>
        <p:spPr>
          <a:xfrm>
            <a:off x="0" y="8366125"/>
            <a:ext cx="5181600" cy="4351338"/>
          </a:xfrm>
        </p:spPr>
        <p:txBody>
          <a:bodyPr/>
          <a:lstStyle/>
          <a:p>
            <a:pPr marL="0" indent="0">
              <a:buNone/>
            </a:pPr>
            <a:r>
              <a:rPr lang="en-US" dirty="0"/>
              <a:t>Joe Cook</a:t>
            </a:r>
          </a:p>
          <a:p>
            <a:r>
              <a:rPr lang="en-US" dirty="0"/>
              <a:t>Didn’t kill me</a:t>
            </a:r>
          </a:p>
          <a:p>
            <a:r>
              <a:rPr lang="en-US" dirty="0"/>
              <a:t>Demonstrated that the building knows the answer, you just have to figure out how to ask the question</a:t>
            </a:r>
          </a:p>
        </p:txBody>
      </p:sp>
      <p:pic>
        <p:nvPicPr>
          <p:cNvPr id="7" name="Content Placeholder 6" descr="A person standing in front of a building&#10;&#10;Description automatically generated">
            <a:extLst>
              <a:ext uri="{FF2B5EF4-FFF2-40B4-BE49-F238E27FC236}">
                <a16:creationId xmlns:a16="http://schemas.microsoft.com/office/drawing/2014/main" id="{D0162B9D-B4AF-440F-897A-4B75B60D31D9}"/>
              </a:ext>
            </a:extLst>
          </p:cNvPr>
          <p:cNvPicPr>
            <a:picLocks noGrp="1" noChangeAspect="1"/>
          </p:cNvPicPr>
          <p:nvPr>
            <p:ph sz="half" idx="4294967295"/>
          </p:nvPr>
        </p:nvPicPr>
        <p:blipFill>
          <a:blip r:embed="rId3">
            <a:extLst>
              <a:ext uri="{28A0092B-C50C-407E-A947-70E740481C1C}">
                <a14:useLocalDpi xmlns:a14="http://schemas.microsoft.com/office/drawing/2010/main" val="0"/>
              </a:ext>
            </a:extLst>
          </a:blip>
          <a:stretch>
            <a:fillRect/>
          </a:stretch>
        </p:blipFill>
        <p:spPr>
          <a:xfrm>
            <a:off x="9278938" y="9280525"/>
            <a:ext cx="2913062" cy="4351338"/>
          </a:xfrm>
        </p:spPr>
      </p:pic>
      <p:sp>
        <p:nvSpPr>
          <p:cNvPr id="3" name="Footer Placeholder 2">
            <a:extLst>
              <a:ext uri="{FF2B5EF4-FFF2-40B4-BE49-F238E27FC236}">
                <a16:creationId xmlns:a16="http://schemas.microsoft.com/office/drawing/2014/main" id="{E9E18D5E-7AA0-4D4A-AD60-EE44F42B7286}"/>
              </a:ext>
            </a:extLst>
          </p:cNvPr>
          <p:cNvSpPr>
            <a:spLocks noGrp="1"/>
          </p:cNvSpPr>
          <p:nvPr>
            <p:ph type="ftr" sz="quarter" idx="4294967295"/>
          </p:nvPr>
        </p:nvSpPr>
        <p:spPr>
          <a:xfrm>
            <a:off x="0" y="6365875"/>
            <a:ext cx="6316663" cy="365125"/>
          </a:xfrm>
        </p:spPr>
        <p:txBody>
          <a:bodyPr/>
          <a:lstStyle/>
          <a:p>
            <a:r>
              <a:rPr lang="en-US"/>
              <a:t>BCxA Virtual Conference – 2020</a:t>
            </a:r>
            <a:endParaRPr lang="en-US" dirty="0"/>
          </a:p>
        </p:txBody>
      </p:sp>
      <p:sp>
        <p:nvSpPr>
          <p:cNvPr id="5" name="Slide Number Placeholder 4">
            <a:extLst>
              <a:ext uri="{FF2B5EF4-FFF2-40B4-BE49-F238E27FC236}">
                <a16:creationId xmlns:a16="http://schemas.microsoft.com/office/drawing/2014/main" id="{FA47858D-3E0D-4E20-A040-B7D875DE0653}"/>
              </a:ext>
            </a:extLst>
          </p:cNvPr>
          <p:cNvSpPr>
            <a:spLocks noGrp="1"/>
          </p:cNvSpPr>
          <p:nvPr>
            <p:ph type="sldNum" sz="quarter" idx="4294967295"/>
          </p:nvPr>
        </p:nvSpPr>
        <p:spPr>
          <a:xfrm>
            <a:off x="11287125" y="6356350"/>
            <a:ext cx="904875" cy="365125"/>
          </a:xfrm>
        </p:spPr>
        <p:txBody>
          <a:bodyPr/>
          <a:lstStyle/>
          <a:p>
            <a:fld id="{C19F7196-CE8E-4E18-AED9-5A11B5558B46}" type="slidenum">
              <a:rPr lang="en-US" smtClean="0"/>
              <a:pPr/>
              <a:t>49</a:t>
            </a:fld>
            <a:endParaRPr lang="en-US"/>
          </a:p>
        </p:txBody>
      </p:sp>
    </p:spTree>
    <p:extLst>
      <p:ext uri="{BB962C8B-B14F-4D97-AF65-F5344CB8AC3E}">
        <p14:creationId xmlns:p14="http://schemas.microsoft.com/office/powerpoint/2010/main" val="722549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609660" y="2189651"/>
            <a:ext cx="10982572" cy="1985544"/>
          </a:xfrm>
          <a:prstGeom prst="rect">
            <a:avLst/>
          </a:prstGeom>
          <a:noFill/>
        </p:spPr>
        <p:txBody>
          <a:bodyPr wrap="square" rtlCol="0">
            <a:spAutoFit/>
          </a:bodyPr>
          <a:lstStyle/>
          <a:p>
            <a:pPr defTabSz="457200"/>
            <a:r>
              <a:rPr lang="en-US" sz="4000" dirty="0">
                <a:solidFill>
                  <a:schemeClr val="bg1"/>
                </a:solidFill>
                <a:latin typeface="Arial Black" panose="020B0A04020102020204" pitchFamily="34" charset="0"/>
              </a:rPr>
              <a:t>What Mentors Have Taught </a:t>
            </a:r>
            <a:r>
              <a:rPr lang="en-US" sz="4000" dirty="0">
                <a:solidFill>
                  <a:srgbClr val="00B050"/>
                </a:solidFill>
                <a:latin typeface="Arial Black" panose="020B0A04020102020204" pitchFamily="34" charset="0"/>
              </a:rPr>
              <a:t>Me</a:t>
            </a:r>
            <a:r>
              <a:rPr lang="en-US" sz="4000" dirty="0">
                <a:solidFill>
                  <a:schemeClr val="bg1"/>
                </a:solidFill>
                <a:latin typeface="Arial Black" panose="020B0A04020102020204" pitchFamily="34" charset="0"/>
              </a:rPr>
              <a:t> About Commissioning and Design</a:t>
            </a:r>
          </a:p>
          <a:p>
            <a:pPr>
              <a:lnSpc>
                <a:spcPct val="150000"/>
              </a:lnSpc>
            </a:pPr>
            <a:endParaRPr lang="en-US" sz="3200" b="1" dirty="0">
              <a:solidFill>
                <a:schemeClr val="bg1"/>
              </a:solidFill>
              <a:latin typeface="+mj-lt"/>
              <a:ea typeface="Helvetica Neue LT Std 73 Bold Extended" charset="0"/>
              <a:cs typeface="Helvetica Neue LT Std 73 Bold Extended" charset="0"/>
            </a:endParaRPr>
          </a:p>
        </p:txBody>
      </p:sp>
    </p:spTree>
    <p:extLst>
      <p:ext uri="{BB962C8B-B14F-4D97-AF65-F5344CB8AC3E}">
        <p14:creationId xmlns:p14="http://schemas.microsoft.com/office/powerpoint/2010/main" val="1734407648"/>
      </p:ext>
    </p:extLst>
  </p:cSld>
  <p:clrMapOvr>
    <a:masterClrMapping/>
  </p:clrMapOvr>
  <mc:AlternateContent xmlns:mc="http://schemas.openxmlformats.org/markup-compatibility/2006" xmlns:p159="http://schemas.microsoft.com/office/powerpoint/2015/09/main">
    <mc:Choice Requires="p159">
      <p:transition spd="slow">
        <p159:morph option="byChar"/>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97C745B-D0BD-4AF0-91D1-A5A1C10F83EA}"/>
              </a:ext>
            </a:extLst>
          </p:cNvPr>
          <p:cNvSpPr>
            <a:spLocks noGrp="1"/>
          </p:cNvSpPr>
          <p:nvPr>
            <p:ph sz="half" idx="2"/>
          </p:nvPr>
        </p:nvSpPr>
        <p:spPr/>
        <p:txBody>
          <a:bodyPr/>
          <a:lstStyle/>
          <a:p>
            <a:pPr marL="0" indent="0">
              <a:buNone/>
            </a:pPr>
            <a:r>
              <a:rPr lang="en-US" sz="2800" dirty="0"/>
              <a:t>Joe Cook</a:t>
            </a:r>
          </a:p>
          <a:p>
            <a:r>
              <a:rPr lang="en-US" dirty="0"/>
              <a:t>Didn’t kill me</a:t>
            </a:r>
          </a:p>
          <a:p>
            <a:r>
              <a:rPr lang="en-US" dirty="0"/>
              <a:t>Demonstrated that the building knows the answer, you just need to figure out how to ask the question</a:t>
            </a:r>
          </a:p>
        </p:txBody>
      </p:sp>
      <p:pic>
        <p:nvPicPr>
          <p:cNvPr id="7" name="Content Placeholder 6" descr="A person standing in front of a building&#10;&#10;Description automatically generated">
            <a:extLst>
              <a:ext uri="{FF2B5EF4-FFF2-40B4-BE49-F238E27FC236}">
                <a16:creationId xmlns:a16="http://schemas.microsoft.com/office/drawing/2014/main" id="{D0162B9D-B4AF-440F-897A-4B75B60D31D9}"/>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7773669" y="960147"/>
            <a:ext cx="3808731" cy="5687706"/>
          </a:xfrm>
        </p:spPr>
      </p:pic>
      <p:sp>
        <p:nvSpPr>
          <p:cNvPr id="3" name="Footer Placeholder 2">
            <a:extLst>
              <a:ext uri="{FF2B5EF4-FFF2-40B4-BE49-F238E27FC236}">
                <a16:creationId xmlns:a16="http://schemas.microsoft.com/office/drawing/2014/main" id="{70DBDDF2-DE1B-42FB-BE68-DB0C42A45D48}"/>
              </a:ext>
            </a:extLst>
          </p:cNvPr>
          <p:cNvSpPr>
            <a:spLocks noGrp="1"/>
          </p:cNvSpPr>
          <p:nvPr>
            <p:ph type="ftr" sz="quarter" idx="10"/>
          </p:nvPr>
        </p:nvSpPr>
        <p:spPr/>
        <p:txBody>
          <a:bodyPr/>
          <a:lstStyle/>
          <a:p>
            <a:r>
              <a:rPr lang="en-US"/>
              <a:t>BCxA Virtual Conference – 2020</a:t>
            </a:r>
            <a:endParaRPr lang="en-US" dirty="0"/>
          </a:p>
        </p:txBody>
      </p:sp>
      <p:sp>
        <p:nvSpPr>
          <p:cNvPr id="5" name="Slide Number Placeholder 4">
            <a:extLst>
              <a:ext uri="{FF2B5EF4-FFF2-40B4-BE49-F238E27FC236}">
                <a16:creationId xmlns:a16="http://schemas.microsoft.com/office/drawing/2014/main" id="{E0BCC48B-54E0-41D0-8C81-B13D551FD18A}"/>
              </a:ext>
            </a:extLst>
          </p:cNvPr>
          <p:cNvSpPr>
            <a:spLocks noGrp="1"/>
          </p:cNvSpPr>
          <p:nvPr>
            <p:ph type="sldNum" sz="quarter" idx="11"/>
          </p:nvPr>
        </p:nvSpPr>
        <p:spPr/>
        <p:txBody>
          <a:bodyPr/>
          <a:lstStyle/>
          <a:p>
            <a:fld id="{C19F7196-CE8E-4E18-AED9-5A11B5558B46}" type="slidenum">
              <a:rPr lang="en-US" smtClean="0"/>
              <a:pPr/>
              <a:t>50</a:t>
            </a:fld>
            <a:endParaRPr lang="en-US"/>
          </a:p>
        </p:txBody>
      </p:sp>
      <p:sp>
        <p:nvSpPr>
          <p:cNvPr id="2" name="Title 1">
            <a:extLst>
              <a:ext uri="{FF2B5EF4-FFF2-40B4-BE49-F238E27FC236}">
                <a16:creationId xmlns:a16="http://schemas.microsoft.com/office/drawing/2014/main" id="{8307E788-87A6-46A3-AEF6-4093BEDFFEC3}"/>
              </a:ext>
            </a:extLst>
          </p:cNvPr>
          <p:cNvSpPr>
            <a:spLocks noGrp="1"/>
          </p:cNvSpPr>
          <p:nvPr>
            <p:ph type="title"/>
          </p:nvPr>
        </p:nvSpPr>
        <p:spPr/>
        <p:txBody>
          <a:bodyPr/>
          <a:lstStyle/>
          <a:p>
            <a:r>
              <a:rPr lang="en-US" dirty="0"/>
              <a:t>Memorial Hospital of Carbondale</a:t>
            </a:r>
          </a:p>
        </p:txBody>
      </p:sp>
      <p:pic>
        <p:nvPicPr>
          <p:cNvPr id="8" name="Picture 7">
            <a:extLst>
              <a:ext uri="{FF2B5EF4-FFF2-40B4-BE49-F238E27FC236}">
                <a16:creationId xmlns:a16="http://schemas.microsoft.com/office/drawing/2014/main" id="{4CD79D04-B6D9-4060-9705-AF974E7062E0}"/>
              </a:ext>
            </a:extLst>
          </p:cNvPr>
          <p:cNvPicPr>
            <a:picLocks noChangeAspect="1"/>
          </p:cNvPicPr>
          <p:nvPr/>
        </p:nvPicPr>
        <p:blipFill>
          <a:blip r:embed="rId3"/>
          <a:stretch>
            <a:fillRect/>
          </a:stretch>
        </p:blipFill>
        <p:spPr>
          <a:xfrm>
            <a:off x="13045364" y="-2148779"/>
            <a:ext cx="2913842" cy="1432260"/>
          </a:xfrm>
          <a:prstGeom prst="rect">
            <a:avLst/>
          </a:prstGeom>
        </p:spPr>
      </p:pic>
    </p:spTree>
    <p:extLst>
      <p:ext uri="{BB962C8B-B14F-4D97-AF65-F5344CB8AC3E}">
        <p14:creationId xmlns:p14="http://schemas.microsoft.com/office/powerpoint/2010/main" val="19412344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lant V40 NCBC 2020 - 30fps 1600x900">
            <a:hlinkClick r:id="" action="ppaction://media"/>
            <a:extLst>
              <a:ext uri="{FF2B5EF4-FFF2-40B4-BE49-F238E27FC236}">
                <a16:creationId xmlns:a16="http://schemas.microsoft.com/office/drawing/2014/main" id="{E1E6726A-69E9-406F-B8A4-E1497C2CF9E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 y="857"/>
            <a:ext cx="12188952" cy="6856286"/>
          </a:xfrm>
          <a:prstGeom prst="rect">
            <a:avLst/>
          </a:prstGeom>
        </p:spPr>
      </p:pic>
      <p:sp>
        <p:nvSpPr>
          <p:cNvPr id="2" name="Title 1">
            <a:extLst>
              <a:ext uri="{FF2B5EF4-FFF2-40B4-BE49-F238E27FC236}">
                <a16:creationId xmlns:a16="http://schemas.microsoft.com/office/drawing/2014/main" id="{8307E788-87A6-46A3-AEF6-4093BEDFFEC3}"/>
              </a:ext>
            </a:extLst>
          </p:cNvPr>
          <p:cNvSpPr>
            <a:spLocks noGrp="1"/>
          </p:cNvSpPr>
          <p:nvPr>
            <p:ph type="title"/>
          </p:nvPr>
        </p:nvSpPr>
        <p:spPr/>
        <p:txBody>
          <a:bodyPr/>
          <a:lstStyle/>
          <a:p>
            <a:pPr algn="r"/>
            <a:r>
              <a:rPr lang="en-US" dirty="0"/>
              <a:t>Pump Optimization</a:t>
            </a:r>
          </a:p>
        </p:txBody>
      </p:sp>
      <p:sp>
        <p:nvSpPr>
          <p:cNvPr id="5" name="Slide Number Placeholder 4">
            <a:extLst>
              <a:ext uri="{FF2B5EF4-FFF2-40B4-BE49-F238E27FC236}">
                <a16:creationId xmlns:a16="http://schemas.microsoft.com/office/drawing/2014/main" id="{2351C3F5-ED52-4E2F-A18B-B274B03EA614}"/>
              </a:ext>
            </a:extLst>
          </p:cNvPr>
          <p:cNvSpPr>
            <a:spLocks noGrp="1"/>
          </p:cNvSpPr>
          <p:nvPr>
            <p:ph type="sldNum" sz="quarter" idx="11"/>
          </p:nvPr>
        </p:nvSpPr>
        <p:spPr/>
        <p:txBody>
          <a:bodyPr/>
          <a:lstStyle/>
          <a:p>
            <a:fld id="{4889548C-E116-4F40-A9D4-F74566F3B39E}" type="slidenum">
              <a:rPr lang="en-US" smtClean="0"/>
              <a:pPr/>
              <a:t>51</a:t>
            </a:fld>
            <a:endParaRPr lang="en-US"/>
          </a:p>
        </p:txBody>
      </p:sp>
      <p:sp>
        <p:nvSpPr>
          <p:cNvPr id="4" name="Content Placeholder 3">
            <a:extLst>
              <a:ext uri="{FF2B5EF4-FFF2-40B4-BE49-F238E27FC236}">
                <a16:creationId xmlns:a16="http://schemas.microsoft.com/office/drawing/2014/main" id="{197C745B-D0BD-4AF0-91D1-A5A1C10F83EA}"/>
              </a:ext>
            </a:extLst>
          </p:cNvPr>
          <p:cNvSpPr>
            <a:spLocks noGrp="1"/>
          </p:cNvSpPr>
          <p:nvPr>
            <p:ph type="body" sz="quarter" idx="12"/>
          </p:nvPr>
        </p:nvSpPr>
        <p:spPr/>
        <p:txBody>
          <a:bodyPr/>
          <a:lstStyle/>
          <a:p>
            <a:pPr marL="228600" indent="0" algn="r">
              <a:buNone/>
            </a:pPr>
            <a:endParaRPr lang="en-US" sz="2400" dirty="0">
              <a:solidFill>
                <a:schemeClr val="bg1"/>
              </a:solidFill>
            </a:endParaRPr>
          </a:p>
          <a:p>
            <a:pPr marL="228600" indent="0" algn="r">
              <a:buNone/>
            </a:pPr>
            <a:r>
              <a:rPr lang="en-US" sz="2400" dirty="0">
                <a:solidFill>
                  <a:schemeClr val="bg1"/>
                </a:solidFill>
              </a:rPr>
              <a:t>Another Common Opportunity</a:t>
            </a:r>
          </a:p>
          <a:p>
            <a:pPr marL="228600" indent="0" algn="r">
              <a:buNone/>
            </a:pPr>
            <a:endParaRPr lang="en-US" sz="2400" dirty="0">
              <a:solidFill>
                <a:schemeClr val="bg1"/>
              </a:solidFill>
            </a:endParaRPr>
          </a:p>
        </p:txBody>
      </p:sp>
      <p:pic>
        <p:nvPicPr>
          <p:cNvPr id="20" name="Picture 19" descr="A picture containing umbrella&#10;&#10;Description automatically generated">
            <a:extLst>
              <a:ext uri="{FF2B5EF4-FFF2-40B4-BE49-F238E27FC236}">
                <a16:creationId xmlns:a16="http://schemas.microsoft.com/office/drawing/2014/main" id="{DE8E71AF-6EE4-4C65-83A7-BA6EE87640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544444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afterEffect">
                                  <p:stCondLst>
                                    <p:cond delay="0"/>
                                  </p:stCondLst>
                                  <p:childTnLst>
                                    <p:animEffect transition="out" filter="fade">
                                      <p:cBhvr>
                                        <p:cTn id="6" dur="500"/>
                                        <p:tgtEl>
                                          <p:spTgt spid="4">
                                            <p:txEl>
                                              <p:pRg st="1" end="1"/>
                                            </p:txEl>
                                          </p:spTgt>
                                        </p:tgtEl>
                                      </p:cBhvr>
                                    </p:animEffect>
                                    <p:set>
                                      <p:cBhvr>
                                        <p:cTn id="7" dur="1" fill="hold">
                                          <p:stCondLst>
                                            <p:cond delay="499"/>
                                          </p:stCondLst>
                                        </p:cTn>
                                        <p:tgtEl>
                                          <p:spTgt spid="4">
                                            <p:txEl>
                                              <p:pRg st="1" end="1"/>
                                            </p:txEl>
                                          </p:spTgt>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par>
                                <p:cTn id="12" presetID="1" presetClass="mediacall" presetSubtype="0" fill="hold" nodeType="withEffect">
                                  <p:stCondLst>
                                    <p:cond delay="0"/>
                                  </p:stCondLst>
                                  <p:childTnLst>
                                    <p:cmd type="call" cmd="playFrom(0.0)">
                                      <p:cBhvr>
                                        <p:cTn id="13" dur="21034" fill="hold"/>
                                        <p:tgtEl>
                                          <p:spTgt spid="18"/>
                                        </p:tgtEl>
                                      </p:cBhvr>
                                    </p:cmd>
                                  </p:childTnLst>
                                </p:cTn>
                              </p:par>
                            </p:childTnLst>
                          </p:cTn>
                        </p:par>
                        <p:par>
                          <p:cTn id="14" fill="hold">
                            <p:stCondLst>
                              <p:cond delay="21534"/>
                            </p:stCondLst>
                            <p:childTnLst>
                              <p:par>
                                <p:cTn id="15" presetID="1"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8"/>
                </p:tgtEl>
              </p:cMediaNode>
            </p:video>
          </p:childTnLst>
        </p:cTn>
      </p:par>
    </p:tnLst>
    <p:bldLst>
      <p:bldP spid="2" grpId="0"/>
      <p:bldP spid="4"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97C745B-D0BD-4AF0-91D1-A5A1C10F83EA}"/>
              </a:ext>
            </a:extLst>
          </p:cNvPr>
          <p:cNvSpPr>
            <a:spLocks noGrp="1"/>
          </p:cNvSpPr>
          <p:nvPr>
            <p:ph sz="half" idx="2"/>
          </p:nvPr>
        </p:nvSpPr>
        <p:spPr>
          <a:xfrm>
            <a:off x="609600" y="1691659"/>
            <a:ext cx="6492229" cy="4567549"/>
          </a:xfrm>
        </p:spPr>
        <p:txBody>
          <a:bodyPr/>
          <a:lstStyle/>
          <a:p>
            <a:pPr indent="0">
              <a:spcBef>
                <a:spcPts val="600"/>
              </a:spcBef>
              <a:buNone/>
            </a:pPr>
            <a:r>
              <a:rPr lang="en-US" dirty="0"/>
              <a:t>My first pump selection</a:t>
            </a:r>
          </a:p>
          <a:p>
            <a:pPr marL="571500" indent="-342900">
              <a:spcBef>
                <a:spcPts val="600"/>
              </a:spcBef>
            </a:pPr>
            <a:r>
              <a:rPr lang="en-US" sz="2000" dirty="0"/>
              <a:t>Dead on at start-up (but I had a safety factor in there)</a:t>
            </a:r>
          </a:p>
          <a:p>
            <a:pPr marL="571500" indent="-342900">
              <a:spcBef>
                <a:spcPts val="600"/>
              </a:spcBef>
            </a:pPr>
            <a:r>
              <a:rPr lang="en-US" sz="2000" dirty="0"/>
              <a:t>Learned about the affinity laws</a:t>
            </a:r>
          </a:p>
          <a:p>
            <a:pPr marL="1085850" lvl="1" indent="-342900">
              <a:spcBef>
                <a:spcPts val="600"/>
              </a:spcBef>
            </a:pPr>
            <a:r>
              <a:rPr lang="en-US" sz="2000" dirty="0"/>
              <a:t>Tested impeller lines will be different from projected lines</a:t>
            </a:r>
          </a:p>
          <a:p>
            <a:pPr marL="571500" indent="-342900">
              <a:spcBef>
                <a:spcPts val="600"/>
              </a:spcBef>
            </a:pPr>
            <a:r>
              <a:rPr lang="en-US" sz="2000" dirty="0"/>
              <a:t>Used my first VFD to run a pump at 68 </a:t>
            </a:r>
            <a:r>
              <a:rPr lang="en-US" sz="2000" dirty="0" err="1"/>
              <a:t>hz</a:t>
            </a:r>
            <a:r>
              <a:rPr lang="en-US" sz="2000" dirty="0"/>
              <a:t> to adapt it to a new operating condition</a:t>
            </a:r>
          </a:p>
        </p:txBody>
      </p:sp>
      <p:sp>
        <p:nvSpPr>
          <p:cNvPr id="5" name="Slide Number Placeholder 4">
            <a:extLst>
              <a:ext uri="{FF2B5EF4-FFF2-40B4-BE49-F238E27FC236}">
                <a16:creationId xmlns:a16="http://schemas.microsoft.com/office/drawing/2014/main" id="{2351C3F5-ED52-4E2F-A18B-B274B03EA614}"/>
              </a:ext>
            </a:extLst>
          </p:cNvPr>
          <p:cNvSpPr>
            <a:spLocks noGrp="1"/>
          </p:cNvSpPr>
          <p:nvPr>
            <p:ph type="sldNum" sz="quarter" idx="11"/>
          </p:nvPr>
        </p:nvSpPr>
        <p:spPr/>
        <p:txBody>
          <a:bodyPr/>
          <a:lstStyle/>
          <a:p>
            <a:fld id="{4889548C-E116-4F40-A9D4-F74566F3B39E}" type="slidenum">
              <a:rPr lang="en-US" smtClean="0"/>
              <a:pPr/>
              <a:t>52</a:t>
            </a:fld>
            <a:endParaRPr lang="en-US"/>
          </a:p>
        </p:txBody>
      </p:sp>
      <p:sp>
        <p:nvSpPr>
          <p:cNvPr id="2" name="Title 1">
            <a:extLst>
              <a:ext uri="{FF2B5EF4-FFF2-40B4-BE49-F238E27FC236}">
                <a16:creationId xmlns:a16="http://schemas.microsoft.com/office/drawing/2014/main" id="{8307E788-87A6-46A3-AEF6-4093BEDFFEC3}"/>
              </a:ext>
            </a:extLst>
          </p:cNvPr>
          <p:cNvSpPr>
            <a:spLocks noGrp="1"/>
          </p:cNvSpPr>
          <p:nvPr>
            <p:ph type="title"/>
          </p:nvPr>
        </p:nvSpPr>
        <p:spPr/>
        <p:txBody>
          <a:bodyPr/>
          <a:lstStyle/>
          <a:p>
            <a:r>
              <a:rPr lang="en-US" dirty="0"/>
              <a:t>Pump Optimization</a:t>
            </a:r>
          </a:p>
        </p:txBody>
      </p:sp>
      <p:pic>
        <p:nvPicPr>
          <p:cNvPr id="8" name="Content Placeholder 7" descr="A picture containing umbrella&#10;&#10;Description automatically generated">
            <a:extLst>
              <a:ext uri="{FF2B5EF4-FFF2-40B4-BE49-F238E27FC236}">
                <a16:creationId xmlns:a16="http://schemas.microsoft.com/office/drawing/2014/main" id="{A229B5DD-6AA5-4FCB-8C66-6A3F589FB839}"/>
              </a:ext>
            </a:extLst>
          </p:cNvPr>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7284707" y="1691660"/>
            <a:ext cx="4532053" cy="2549279"/>
          </a:xfrm>
          <a:prstGeom prst="rect">
            <a:avLst/>
          </a:prstGeom>
        </p:spPr>
      </p:pic>
      <p:pic>
        <p:nvPicPr>
          <p:cNvPr id="10" name="Picture 9">
            <a:extLst>
              <a:ext uri="{FF2B5EF4-FFF2-40B4-BE49-F238E27FC236}">
                <a16:creationId xmlns:a16="http://schemas.microsoft.com/office/drawing/2014/main" id="{48394015-2C6D-4A28-910D-5493438D665C}"/>
              </a:ext>
            </a:extLst>
          </p:cNvPr>
          <p:cNvPicPr>
            <a:picLocks noChangeAspect="1"/>
          </p:cNvPicPr>
          <p:nvPr/>
        </p:nvPicPr>
        <p:blipFill rotWithShape="1">
          <a:blip r:embed="rId3"/>
          <a:srcRect l="28722"/>
          <a:stretch/>
        </p:blipFill>
        <p:spPr>
          <a:xfrm>
            <a:off x="9096837" y="4217881"/>
            <a:ext cx="2743194" cy="2624860"/>
          </a:xfrm>
          <a:prstGeom prst="rect">
            <a:avLst/>
          </a:prstGeom>
          <a:effectLst>
            <a:softEdge rad="127000"/>
          </a:effectLst>
        </p:spPr>
      </p:pic>
    </p:spTree>
    <p:extLst>
      <p:ext uri="{BB962C8B-B14F-4D97-AF65-F5344CB8AC3E}">
        <p14:creationId xmlns:p14="http://schemas.microsoft.com/office/powerpoint/2010/main" val="396769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xEl>
                                              <p:pRg st="3" end="3"/>
                                            </p:txEl>
                                          </p:spTgt>
                                        </p:tgtEl>
                                        <p:attrNameLst>
                                          <p:attrName>style.visibility</p:attrName>
                                        </p:attrNameLst>
                                      </p:cBhvr>
                                      <p:to>
                                        <p:strVal val="visible"/>
                                      </p:to>
                                    </p:set>
                                    <p:animEffect transition="in" filter="fade">
                                      <p:cBhvr>
                                        <p:cTn id="18" dur="500"/>
                                        <p:tgtEl>
                                          <p:spTgt spid="4">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4">
                                            <p:txEl>
                                              <p:pRg st="4" end="4"/>
                                            </p:txEl>
                                          </p:spTgt>
                                        </p:tgtEl>
                                        <p:attrNameLst>
                                          <p:attrName>style.visibility</p:attrName>
                                        </p:attrNameLst>
                                      </p:cBhvr>
                                      <p:to>
                                        <p:strVal val="visible"/>
                                      </p:to>
                                    </p:set>
                                    <p:animEffect transition="in" filter="fade">
                                      <p:cBhvr>
                                        <p:cTn id="26"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EE6560-0A71-443F-B110-5B9F150BCD3A}"/>
              </a:ext>
            </a:extLst>
          </p:cNvPr>
          <p:cNvSpPr>
            <a:spLocks noGrp="1"/>
          </p:cNvSpPr>
          <p:nvPr>
            <p:ph type="title"/>
          </p:nvPr>
        </p:nvSpPr>
        <p:spPr/>
        <p:txBody>
          <a:bodyPr/>
          <a:lstStyle/>
          <a:p>
            <a:r>
              <a:rPr lang="en-US" dirty="0"/>
              <a:t>Some Bottom Lines</a:t>
            </a:r>
          </a:p>
        </p:txBody>
      </p:sp>
      <p:sp>
        <p:nvSpPr>
          <p:cNvPr id="3" name="Footer Placeholder 2">
            <a:extLst>
              <a:ext uri="{FF2B5EF4-FFF2-40B4-BE49-F238E27FC236}">
                <a16:creationId xmlns:a16="http://schemas.microsoft.com/office/drawing/2014/main" id="{0E04E58E-CEFC-44AD-94EA-FEE3D390F076}"/>
              </a:ext>
            </a:extLst>
          </p:cNvPr>
          <p:cNvSpPr>
            <a:spLocks noGrp="1"/>
          </p:cNvSpPr>
          <p:nvPr>
            <p:ph type="ftr" sz="quarter" idx="10"/>
          </p:nvPr>
        </p:nvSpPr>
        <p:spPr/>
        <p:txBody>
          <a:bodyPr/>
          <a:lstStyle/>
          <a:p>
            <a:r>
              <a:rPr lang="en-US"/>
              <a:t>BCxA Virtual Conference – 2020</a:t>
            </a:r>
            <a:endParaRPr lang="en-US" dirty="0"/>
          </a:p>
        </p:txBody>
      </p:sp>
      <p:sp>
        <p:nvSpPr>
          <p:cNvPr id="4" name="Slide Number Placeholder 3">
            <a:extLst>
              <a:ext uri="{FF2B5EF4-FFF2-40B4-BE49-F238E27FC236}">
                <a16:creationId xmlns:a16="http://schemas.microsoft.com/office/drawing/2014/main" id="{F1119C0D-8CAC-4410-A0C4-ECBC95671B3B}"/>
              </a:ext>
            </a:extLst>
          </p:cNvPr>
          <p:cNvSpPr>
            <a:spLocks noGrp="1"/>
          </p:cNvSpPr>
          <p:nvPr>
            <p:ph type="sldNum" sz="quarter" idx="11"/>
          </p:nvPr>
        </p:nvSpPr>
        <p:spPr/>
        <p:txBody>
          <a:bodyPr/>
          <a:lstStyle/>
          <a:p>
            <a:fld id="{C19F7196-CE8E-4E18-AED9-5A11B5558B46}" type="slidenum">
              <a:rPr lang="en-US" smtClean="0"/>
              <a:t>53</a:t>
            </a:fld>
            <a:endParaRPr lang="en-US"/>
          </a:p>
        </p:txBody>
      </p:sp>
      <p:sp>
        <p:nvSpPr>
          <p:cNvPr id="5" name="Text Placeholder 4">
            <a:extLst>
              <a:ext uri="{FF2B5EF4-FFF2-40B4-BE49-F238E27FC236}">
                <a16:creationId xmlns:a16="http://schemas.microsoft.com/office/drawing/2014/main" id="{A423C965-4AC6-49EA-BC15-E1149BA0837E}"/>
              </a:ext>
            </a:extLst>
          </p:cNvPr>
          <p:cNvSpPr>
            <a:spLocks noGrp="1"/>
          </p:cNvSpPr>
          <p:nvPr>
            <p:ph type="body" sz="quarter" idx="12"/>
          </p:nvPr>
        </p:nvSpPr>
        <p:spPr/>
        <p:txBody>
          <a:bodyPr/>
          <a:lstStyle/>
          <a:p>
            <a:r>
              <a:rPr lang="en-US" dirty="0"/>
              <a:t>Mentors have a lot they can share with us from their experience with life and careers</a:t>
            </a:r>
          </a:p>
          <a:p>
            <a:r>
              <a:rPr lang="en-US" dirty="0"/>
              <a:t>Buildings and building systems have a lot to teach us if we get out there and “get dirty”</a:t>
            </a:r>
          </a:p>
        </p:txBody>
      </p:sp>
    </p:spTree>
    <p:extLst>
      <p:ext uri="{BB962C8B-B14F-4D97-AF65-F5344CB8AC3E}">
        <p14:creationId xmlns:p14="http://schemas.microsoft.com/office/powerpoint/2010/main" val="1452732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CF39A99-193B-44F7-AA9D-FDCCE7A67600}"/>
              </a:ext>
            </a:extLst>
          </p:cNvPr>
          <p:cNvSpPr>
            <a:spLocks noGrp="1"/>
          </p:cNvSpPr>
          <p:nvPr>
            <p:ph type="title"/>
          </p:nvPr>
        </p:nvSpPr>
        <p:spPr/>
        <p:txBody>
          <a:bodyPr/>
          <a:lstStyle/>
          <a:p>
            <a:r>
              <a:rPr lang="en-US" dirty="0"/>
              <a:t>How Many of  You Aspire to be Mentors?</a:t>
            </a:r>
          </a:p>
        </p:txBody>
      </p:sp>
      <p:sp>
        <p:nvSpPr>
          <p:cNvPr id="3" name="Footer Placeholder 2">
            <a:extLst>
              <a:ext uri="{FF2B5EF4-FFF2-40B4-BE49-F238E27FC236}">
                <a16:creationId xmlns:a16="http://schemas.microsoft.com/office/drawing/2014/main" id="{68E0AE99-B2EE-4504-A11D-C78A39AC8B59}"/>
              </a:ext>
            </a:extLst>
          </p:cNvPr>
          <p:cNvSpPr>
            <a:spLocks noGrp="1"/>
          </p:cNvSpPr>
          <p:nvPr>
            <p:ph type="ftr" sz="quarter" idx="10"/>
          </p:nvPr>
        </p:nvSpPr>
        <p:spPr/>
        <p:txBody>
          <a:bodyPr/>
          <a:lstStyle/>
          <a:p>
            <a:r>
              <a:rPr lang="en-US"/>
              <a:t>BCxA Virtual Conference – 2020</a:t>
            </a:r>
            <a:endParaRPr lang="en-US" dirty="0"/>
          </a:p>
        </p:txBody>
      </p:sp>
      <p:sp>
        <p:nvSpPr>
          <p:cNvPr id="4" name="Slide Number Placeholder 3">
            <a:extLst>
              <a:ext uri="{FF2B5EF4-FFF2-40B4-BE49-F238E27FC236}">
                <a16:creationId xmlns:a16="http://schemas.microsoft.com/office/drawing/2014/main" id="{F7FBFE25-C870-49E7-8D56-146DABE2FC20}"/>
              </a:ext>
            </a:extLst>
          </p:cNvPr>
          <p:cNvSpPr>
            <a:spLocks noGrp="1"/>
          </p:cNvSpPr>
          <p:nvPr>
            <p:ph type="sldNum" sz="quarter" idx="11"/>
          </p:nvPr>
        </p:nvSpPr>
        <p:spPr/>
        <p:txBody>
          <a:bodyPr/>
          <a:lstStyle/>
          <a:p>
            <a:fld id="{C19F7196-CE8E-4E18-AED9-5A11B5558B46}" type="slidenum">
              <a:rPr lang="en-US" smtClean="0"/>
              <a:t>54</a:t>
            </a:fld>
            <a:endParaRPr lang="en-US"/>
          </a:p>
        </p:txBody>
      </p:sp>
    </p:spTree>
    <p:extLst>
      <p:ext uri="{BB962C8B-B14F-4D97-AF65-F5344CB8AC3E}">
        <p14:creationId xmlns:p14="http://schemas.microsoft.com/office/powerpoint/2010/main" val="37079417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F0609"/>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434964" y="91440"/>
            <a:ext cx="5903595" cy="1325563"/>
          </a:xfrm>
        </p:spPr>
        <p:txBody>
          <a:bodyPr>
            <a:normAutofit/>
          </a:bodyPr>
          <a:lstStyle/>
          <a:p>
            <a:pPr algn="r"/>
            <a:r>
              <a:rPr lang="en-US" dirty="0"/>
              <a:t>Why This Matters</a:t>
            </a:r>
          </a:p>
        </p:txBody>
      </p:sp>
      <p:sp>
        <p:nvSpPr>
          <p:cNvPr id="7" name="Content Placeholder 6"/>
          <p:cNvSpPr>
            <a:spLocks noGrp="1"/>
          </p:cNvSpPr>
          <p:nvPr>
            <p:ph idx="1"/>
          </p:nvPr>
        </p:nvSpPr>
        <p:spPr>
          <a:xfrm>
            <a:off x="5667214" y="1463040"/>
            <a:ext cx="5671345" cy="4351338"/>
          </a:xfrm>
        </p:spPr>
        <p:txBody>
          <a:bodyPr/>
          <a:lstStyle/>
          <a:p>
            <a:pPr marL="0" indent="0">
              <a:buNone/>
            </a:pPr>
            <a:r>
              <a:rPr lang="en-US" i="1" dirty="0">
                <a:latin typeface="Times New Roman" panose="02020603050405020304" pitchFamily="18" charset="0"/>
                <a:cs typeface="Times New Roman" panose="02020603050405020304" pitchFamily="18" charset="0"/>
              </a:rPr>
              <a:t>We went to explore the Moon, and in fact discovered the Earth</a:t>
            </a:r>
          </a:p>
          <a:p>
            <a:pPr marL="0" indent="0" algn="r">
              <a:buNone/>
            </a:pPr>
            <a:r>
              <a:rPr lang="en-US" sz="2000" i="1" dirty="0"/>
              <a:t>Gene Cernan</a:t>
            </a:r>
          </a:p>
          <a:p>
            <a:pPr marL="0" indent="0" algn="r">
              <a:buNone/>
            </a:pPr>
            <a:r>
              <a:rPr lang="en-US" sz="2000" i="1" dirty="0"/>
              <a:t>Apollo 17 Commander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5434965" cy="6858000"/>
          </a:xfrm>
          <a:prstGeom prst="rect">
            <a:avLst/>
          </a:prstGeom>
          <a:effectLst>
            <a:softEdge rad="127000"/>
          </a:effectLst>
        </p:spPr>
      </p:pic>
      <p:sp>
        <p:nvSpPr>
          <p:cNvPr id="8" name="TextBox 7"/>
          <p:cNvSpPr txBox="1"/>
          <p:nvPr/>
        </p:nvSpPr>
        <p:spPr>
          <a:xfrm>
            <a:off x="5708542" y="6611779"/>
            <a:ext cx="6483458" cy="246221"/>
          </a:xfrm>
          <a:prstGeom prst="rect">
            <a:avLst/>
          </a:prstGeom>
          <a:noFill/>
        </p:spPr>
        <p:txBody>
          <a:bodyPr wrap="square" rtlCol="0">
            <a:spAutoFit/>
          </a:bodyPr>
          <a:lstStyle/>
          <a:p>
            <a:pPr algn="r"/>
            <a:r>
              <a:rPr lang="en-US" sz="1000" i="1" dirty="0">
                <a:solidFill>
                  <a:schemeClr val="bg1"/>
                </a:solidFill>
              </a:rPr>
              <a:t>Image courtesy NASA Image Archives; https://www.nasa.gov/multimedia/imagegallery/index.html </a:t>
            </a:r>
          </a:p>
        </p:txBody>
      </p:sp>
    </p:spTree>
    <p:extLst>
      <p:ext uri="{BB962C8B-B14F-4D97-AF65-F5344CB8AC3E}">
        <p14:creationId xmlns:p14="http://schemas.microsoft.com/office/powerpoint/2010/main" val="4197353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80D7A2-2541-49E3-AF30-03E135AA6109}"/>
              </a:ext>
            </a:extLst>
          </p:cNvPr>
          <p:cNvPicPr>
            <a:picLocks noChangeAspect="1"/>
          </p:cNvPicPr>
          <p:nvPr/>
        </p:nvPicPr>
        <p:blipFill rotWithShape="1">
          <a:blip r:embed="rId3"/>
          <a:srcRect l="36600"/>
          <a:stretch/>
        </p:blipFill>
        <p:spPr>
          <a:xfrm>
            <a:off x="-1" y="0"/>
            <a:ext cx="5434965" cy="6858000"/>
          </a:xfrm>
          <a:prstGeom prst="rect">
            <a:avLst/>
          </a:prstGeom>
          <a:effectLst>
            <a:softEdge rad="127000"/>
          </a:effectLst>
        </p:spPr>
      </p:pic>
      <p:sp>
        <p:nvSpPr>
          <p:cNvPr id="2" name="Title 1"/>
          <p:cNvSpPr>
            <a:spLocks noGrp="1"/>
          </p:cNvSpPr>
          <p:nvPr>
            <p:ph type="title"/>
          </p:nvPr>
        </p:nvSpPr>
        <p:spPr>
          <a:xfrm>
            <a:off x="5434964" y="91440"/>
            <a:ext cx="5903595" cy="1325563"/>
          </a:xfrm>
        </p:spPr>
        <p:txBody>
          <a:bodyPr>
            <a:normAutofit/>
          </a:bodyPr>
          <a:lstStyle/>
          <a:p>
            <a:pPr algn="r"/>
            <a:r>
              <a:rPr lang="en-US" dirty="0"/>
              <a:t>Why This Matters</a:t>
            </a:r>
          </a:p>
        </p:txBody>
      </p:sp>
      <p:sp>
        <p:nvSpPr>
          <p:cNvPr id="7" name="Content Placeholder 6"/>
          <p:cNvSpPr>
            <a:spLocks noGrp="1"/>
          </p:cNvSpPr>
          <p:nvPr>
            <p:ph idx="1"/>
          </p:nvPr>
        </p:nvSpPr>
        <p:spPr>
          <a:xfrm>
            <a:off x="5667214" y="1463039"/>
            <a:ext cx="5671345" cy="4983447"/>
          </a:xfrm>
        </p:spPr>
        <p:txBody>
          <a:bodyPr>
            <a:normAutofit/>
          </a:bodyPr>
          <a:lstStyle/>
          <a:p>
            <a:pPr marL="0" indent="0">
              <a:buNone/>
            </a:pPr>
            <a:r>
              <a:rPr lang="en-US" i="1" dirty="0">
                <a:latin typeface="Times New Roman" panose="02020603050405020304" pitchFamily="18" charset="0"/>
                <a:cs typeface="Times New Roman" panose="02020603050405020304" pitchFamily="18" charset="0"/>
              </a:rPr>
              <a:t>In a highway service station</a:t>
            </a:r>
          </a:p>
          <a:p>
            <a:pPr marL="0" indent="0">
              <a:buNone/>
            </a:pPr>
            <a:r>
              <a:rPr lang="en-US" i="1" dirty="0">
                <a:latin typeface="Times New Roman" panose="02020603050405020304" pitchFamily="18" charset="0"/>
                <a:cs typeface="Times New Roman" panose="02020603050405020304" pitchFamily="18" charset="0"/>
              </a:rPr>
              <a:t>Over the month of June</a:t>
            </a:r>
          </a:p>
          <a:p>
            <a:pPr marL="0" indent="0">
              <a:buNone/>
            </a:pPr>
            <a:r>
              <a:rPr lang="en-US" i="1" dirty="0">
                <a:latin typeface="Times New Roman" panose="02020603050405020304" pitchFamily="18" charset="0"/>
                <a:cs typeface="Times New Roman" panose="02020603050405020304" pitchFamily="18" charset="0"/>
              </a:rPr>
              <a:t>Was a photograph of the earth</a:t>
            </a:r>
          </a:p>
          <a:p>
            <a:pPr marL="0" indent="0">
              <a:buNone/>
            </a:pPr>
            <a:r>
              <a:rPr lang="en-US" i="1" dirty="0">
                <a:latin typeface="Times New Roman" panose="02020603050405020304" pitchFamily="18" charset="0"/>
                <a:cs typeface="Times New Roman" panose="02020603050405020304" pitchFamily="18" charset="0"/>
              </a:rPr>
              <a:t>Taken coming back from the moon</a:t>
            </a:r>
          </a:p>
          <a:p>
            <a:pPr marL="0" indent="0">
              <a:buNone/>
            </a:pPr>
            <a:r>
              <a:rPr lang="en-US" i="1" dirty="0">
                <a:latin typeface="Times New Roman" panose="02020603050405020304" pitchFamily="18" charset="0"/>
                <a:cs typeface="Times New Roman" panose="02020603050405020304" pitchFamily="18" charset="0"/>
              </a:rPr>
              <a:t>And you couldn't see a city</a:t>
            </a:r>
          </a:p>
          <a:p>
            <a:pPr marL="0" indent="0">
              <a:buNone/>
            </a:pPr>
            <a:r>
              <a:rPr lang="en-US" i="1" dirty="0">
                <a:latin typeface="Times New Roman" panose="02020603050405020304" pitchFamily="18" charset="0"/>
                <a:cs typeface="Times New Roman" panose="02020603050405020304" pitchFamily="18" charset="0"/>
              </a:rPr>
              <a:t>On that marbled bowling ball</a:t>
            </a:r>
          </a:p>
          <a:p>
            <a:pPr marL="0" indent="0">
              <a:buNone/>
            </a:pPr>
            <a:r>
              <a:rPr lang="en-US" i="1" dirty="0">
                <a:latin typeface="Times New Roman" panose="02020603050405020304" pitchFamily="18" charset="0"/>
                <a:cs typeface="Times New Roman" panose="02020603050405020304" pitchFamily="18" charset="0"/>
              </a:rPr>
              <a:t>Or a forest or a highway</a:t>
            </a:r>
          </a:p>
          <a:p>
            <a:pPr marL="0" indent="0">
              <a:buNone/>
            </a:pPr>
            <a:r>
              <a:rPr lang="en-US" i="1" dirty="0">
                <a:latin typeface="Times New Roman" panose="02020603050405020304" pitchFamily="18" charset="0"/>
                <a:cs typeface="Times New Roman" panose="02020603050405020304" pitchFamily="18" charset="0"/>
              </a:rPr>
              <a:t>Or me here least of all</a:t>
            </a:r>
            <a:endParaRPr lang="en-US" sz="2000" i="1" dirty="0"/>
          </a:p>
          <a:p>
            <a:pPr marL="0" indent="0" algn="r">
              <a:buNone/>
            </a:pPr>
            <a:r>
              <a:rPr lang="en-US" sz="2000" i="1" dirty="0"/>
              <a:t>Joni Mitchell</a:t>
            </a:r>
          </a:p>
          <a:p>
            <a:pPr marL="0" indent="0" algn="r">
              <a:buNone/>
            </a:pPr>
            <a:r>
              <a:rPr lang="en-US" sz="2000" i="1" dirty="0"/>
              <a:t>Refuge of the Roads</a:t>
            </a:r>
          </a:p>
        </p:txBody>
      </p:sp>
      <p:sp>
        <p:nvSpPr>
          <p:cNvPr id="8" name="TextBox 7"/>
          <p:cNvSpPr txBox="1"/>
          <p:nvPr/>
        </p:nvSpPr>
        <p:spPr>
          <a:xfrm>
            <a:off x="5708542" y="6611779"/>
            <a:ext cx="6483458" cy="246221"/>
          </a:xfrm>
          <a:prstGeom prst="rect">
            <a:avLst/>
          </a:prstGeom>
          <a:noFill/>
        </p:spPr>
        <p:txBody>
          <a:bodyPr wrap="square" rtlCol="0">
            <a:spAutoFit/>
          </a:bodyPr>
          <a:lstStyle/>
          <a:p>
            <a:pPr algn="r"/>
            <a:r>
              <a:rPr lang="en-US" sz="1000" i="1" dirty="0">
                <a:solidFill>
                  <a:schemeClr val="bg1"/>
                </a:solidFill>
              </a:rPr>
              <a:t>Image courtesy NASA image archives  https://www.nasa.gov/multimedia/imagegallery/image_feature_1249.html</a:t>
            </a:r>
          </a:p>
        </p:txBody>
      </p:sp>
    </p:spTree>
    <p:extLst>
      <p:ext uri="{BB962C8B-B14F-4D97-AF65-F5344CB8AC3E}">
        <p14:creationId xmlns:p14="http://schemas.microsoft.com/office/powerpoint/2010/main" val="1450786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80D7A2-2541-49E3-AF30-03E135AA6109}"/>
              </a:ext>
            </a:extLst>
          </p:cNvPr>
          <p:cNvPicPr>
            <a:picLocks noChangeAspect="1"/>
          </p:cNvPicPr>
          <p:nvPr/>
        </p:nvPicPr>
        <p:blipFill rotWithShape="1">
          <a:blip r:embed="rId3"/>
          <a:srcRect l="36600"/>
          <a:stretch/>
        </p:blipFill>
        <p:spPr>
          <a:xfrm>
            <a:off x="-1" y="0"/>
            <a:ext cx="5434965" cy="6858000"/>
          </a:xfrm>
          <a:prstGeom prst="rect">
            <a:avLst/>
          </a:prstGeom>
          <a:effectLst>
            <a:softEdge rad="127000"/>
          </a:effectLst>
        </p:spPr>
      </p:pic>
      <p:sp>
        <p:nvSpPr>
          <p:cNvPr id="2" name="Title 1"/>
          <p:cNvSpPr>
            <a:spLocks noGrp="1"/>
          </p:cNvSpPr>
          <p:nvPr>
            <p:ph type="title"/>
          </p:nvPr>
        </p:nvSpPr>
        <p:spPr>
          <a:xfrm>
            <a:off x="5434964" y="91440"/>
            <a:ext cx="5903595" cy="1325563"/>
          </a:xfrm>
        </p:spPr>
        <p:txBody>
          <a:bodyPr>
            <a:normAutofit/>
          </a:bodyPr>
          <a:lstStyle/>
          <a:p>
            <a:pPr algn="r"/>
            <a:r>
              <a:rPr lang="en-US" dirty="0"/>
              <a:t>Why This Matters</a:t>
            </a:r>
          </a:p>
        </p:txBody>
      </p:sp>
      <p:sp>
        <p:nvSpPr>
          <p:cNvPr id="7" name="Content Placeholder 6"/>
          <p:cNvSpPr>
            <a:spLocks noGrp="1"/>
          </p:cNvSpPr>
          <p:nvPr>
            <p:ph idx="1"/>
          </p:nvPr>
        </p:nvSpPr>
        <p:spPr>
          <a:xfrm>
            <a:off x="5667214" y="1463039"/>
            <a:ext cx="5671345" cy="4983447"/>
          </a:xfrm>
        </p:spPr>
        <p:txBody>
          <a:bodyPr>
            <a:normAutofit/>
          </a:bodyPr>
          <a:lstStyle/>
          <a:p>
            <a:pPr marL="0" indent="0">
              <a:buNone/>
            </a:pPr>
            <a:r>
              <a:rPr lang="en-US" i="1" dirty="0">
                <a:latin typeface="Times New Roman" panose="02020603050405020304" pitchFamily="18" charset="0"/>
                <a:cs typeface="Times New Roman" panose="02020603050405020304" pitchFamily="18" charset="0"/>
              </a:rPr>
              <a:t>Holy Earth</a:t>
            </a:r>
          </a:p>
          <a:p>
            <a:pPr marL="0" indent="0">
              <a:buNone/>
            </a:pPr>
            <a:r>
              <a:rPr lang="en-US" i="1" dirty="0">
                <a:latin typeface="Times New Roman" panose="02020603050405020304" pitchFamily="18" charset="0"/>
                <a:cs typeface="Times New Roman" panose="02020603050405020304" pitchFamily="18" charset="0"/>
              </a:rPr>
              <a:t>How can we heal you?</a:t>
            </a:r>
          </a:p>
          <a:p>
            <a:pPr marL="0" indent="0">
              <a:buNone/>
            </a:pPr>
            <a:r>
              <a:rPr lang="en-US" i="1" dirty="0">
                <a:latin typeface="Times New Roman" panose="02020603050405020304" pitchFamily="18" charset="0"/>
                <a:cs typeface="Times New Roman" panose="02020603050405020304" pitchFamily="18" charset="0"/>
              </a:rPr>
              <a:t>We cover you like a blight...</a:t>
            </a:r>
          </a:p>
          <a:p>
            <a:pPr marL="0" indent="0">
              <a:buNone/>
            </a:pPr>
            <a:r>
              <a:rPr lang="en-US" i="1" dirty="0">
                <a:latin typeface="Times New Roman" panose="02020603050405020304" pitchFamily="18" charset="0"/>
                <a:cs typeface="Times New Roman" panose="02020603050405020304" pitchFamily="18" charset="0"/>
              </a:rPr>
              <a:t>Strange birds of appetite...</a:t>
            </a:r>
          </a:p>
          <a:p>
            <a:pPr marL="0" indent="0">
              <a:buNone/>
            </a:pPr>
            <a:r>
              <a:rPr lang="en-US" i="1" dirty="0">
                <a:latin typeface="Times New Roman" panose="02020603050405020304" pitchFamily="18" charset="0"/>
                <a:cs typeface="Times New Roman" panose="02020603050405020304" pitchFamily="18" charset="0"/>
              </a:rPr>
              <a:t>If I had a heart I'd cry.</a:t>
            </a:r>
          </a:p>
          <a:p>
            <a:pPr marL="0" indent="0">
              <a:buNone/>
            </a:pPr>
            <a:endParaRPr lang="en-US" sz="2000" i="1" dirty="0">
              <a:latin typeface="Times New Roman" panose="02020603050405020304" pitchFamily="18" charset="0"/>
              <a:cs typeface="Times New Roman" panose="02020603050405020304" pitchFamily="18" charset="0"/>
            </a:endParaRPr>
          </a:p>
          <a:p>
            <a:pPr marL="0" indent="0" algn="r">
              <a:buNone/>
            </a:pPr>
            <a:r>
              <a:rPr lang="en-US" sz="2000" i="1" dirty="0"/>
              <a:t>Joni Mitchell</a:t>
            </a:r>
          </a:p>
          <a:p>
            <a:pPr marL="0" indent="0" algn="r">
              <a:buNone/>
            </a:pPr>
            <a:r>
              <a:rPr lang="en-US" sz="2000" i="1" dirty="0"/>
              <a:t>If I Had a Heart</a:t>
            </a:r>
          </a:p>
        </p:txBody>
      </p:sp>
      <p:sp>
        <p:nvSpPr>
          <p:cNvPr id="8" name="TextBox 7"/>
          <p:cNvSpPr txBox="1"/>
          <p:nvPr/>
        </p:nvSpPr>
        <p:spPr>
          <a:xfrm>
            <a:off x="5708542" y="6611779"/>
            <a:ext cx="6483458" cy="246221"/>
          </a:xfrm>
          <a:prstGeom prst="rect">
            <a:avLst/>
          </a:prstGeom>
          <a:noFill/>
        </p:spPr>
        <p:txBody>
          <a:bodyPr wrap="square" rtlCol="0">
            <a:spAutoFit/>
          </a:bodyPr>
          <a:lstStyle/>
          <a:p>
            <a:pPr algn="r"/>
            <a:r>
              <a:rPr lang="en-US" sz="1000" i="1" dirty="0">
                <a:solidFill>
                  <a:schemeClr val="bg1"/>
                </a:solidFill>
              </a:rPr>
              <a:t>Image courtesy NASA image archives  https://www.nasa.gov/multimedia/imagegallery/image_feature_1249.html</a:t>
            </a:r>
          </a:p>
        </p:txBody>
      </p:sp>
    </p:spTree>
    <p:extLst>
      <p:ext uri="{BB962C8B-B14F-4D97-AF65-F5344CB8AC3E}">
        <p14:creationId xmlns:p14="http://schemas.microsoft.com/office/powerpoint/2010/main" val="3901186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F80D7A2-2541-49E3-AF30-03E135AA6109}"/>
              </a:ext>
            </a:extLst>
          </p:cNvPr>
          <p:cNvPicPr>
            <a:picLocks noChangeAspect="1"/>
          </p:cNvPicPr>
          <p:nvPr/>
        </p:nvPicPr>
        <p:blipFill rotWithShape="1">
          <a:blip r:embed="rId3"/>
          <a:srcRect l="36600"/>
          <a:stretch/>
        </p:blipFill>
        <p:spPr>
          <a:xfrm>
            <a:off x="-1" y="0"/>
            <a:ext cx="5434965" cy="6858000"/>
          </a:xfrm>
          <a:prstGeom prst="rect">
            <a:avLst/>
          </a:prstGeom>
          <a:effectLst>
            <a:softEdge rad="127000"/>
          </a:effectLst>
        </p:spPr>
      </p:pic>
      <p:sp>
        <p:nvSpPr>
          <p:cNvPr id="2" name="Title 1"/>
          <p:cNvSpPr>
            <a:spLocks noGrp="1"/>
          </p:cNvSpPr>
          <p:nvPr>
            <p:ph type="title"/>
          </p:nvPr>
        </p:nvSpPr>
        <p:spPr>
          <a:xfrm>
            <a:off x="5434964" y="91440"/>
            <a:ext cx="5903595" cy="1325563"/>
          </a:xfrm>
        </p:spPr>
        <p:txBody>
          <a:bodyPr>
            <a:normAutofit/>
          </a:bodyPr>
          <a:lstStyle/>
          <a:p>
            <a:pPr algn="r"/>
            <a:r>
              <a:rPr lang="en-US" dirty="0"/>
              <a:t>Why This Matters</a:t>
            </a:r>
          </a:p>
        </p:txBody>
      </p:sp>
      <p:sp>
        <p:nvSpPr>
          <p:cNvPr id="7" name="Content Placeholder 6"/>
          <p:cNvSpPr>
            <a:spLocks noGrp="1"/>
          </p:cNvSpPr>
          <p:nvPr>
            <p:ph idx="1"/>
          </p:nvPr>
        </p:nvSpPr>
        <p:spPr>
          <a:xfrm>
            <a:off x="5667214" y="1463039"/>
            <a:ext cx="5671345" cy="4983447"/>
          </a:xfrm>
        </p:spPr>
        <p:txBody>
          <a:bodyPr>
            <a:normAutofit/>
          </a:bodyPr>
          <a:lstStyle/>
          <a:p>
            <a:pPr marL="0" indent="0">
              <a:buNone/>
            </a:pPr>
            <a:r>
              <a:rPr lang="en-US" i="1" dirty="0">
                <a:latin typeface="Times New Roman" panose="02020603050405020304" pitchFamily="18" charset="0"/>
                <a:cs typeface="Times New Roman" panose="02020603050405020304" pitchFamily="18" charset="0"/>
              </a:rPr>
              <a:t>How can the spirit of the earth like the white man?...</a:t>
            </a:r>
          </a:p>
          <a:p>
            <a:pPr marL="0" indent="0">
              <a:buNone/>
            </a:pPr>
            <a:r>
              <a:rPr lang="en-US" i="1" dirty="0">
                <a:latin typeface="Times New Roman" panose="02020603050405020304" pitchFamily="18" charset="0"/>
                <a:cs typeface="Times New Roman" panose="02020603050405020304" pitchFamily="18" charset="0"/>
              </a:rPr>
              <a:t>Everywhere the white man has touched it, it is sore.</a:t>
            </a:r>
          </a:p>
          <a:p>
            <a:pPr marL="0" indent="0">
              <a:buNone/>
            </a:pPr>
            <a:endParaRPr lang="en-US" sz="2000" i="1" dirty="0">
              <a:latin typeface="Times New Roman" panose="02020603050405020304" pitchFamily="18" charset="0"/>
              <a:cs typeface="Times New Roman" panose="02020603050405020304" pitchFamily="18" charset="0"/>
            </a:endParaRPr>
          </a:p>
          <a:p>
            <a:pPr marL="0" indent="0" algn="r">
              <a:buNone/>
            </a:pPr>
            <a:r>
              <a:rPr lang="en-US" sz="2000" i="1" dirty="0" err="1"/>
              <a:t>Wintu</a:t>
            </a:r>
            <a:r>
              <a:rPr lang="en-US" sz="2000" i="1" dirty="0"/>
              <a:t> Holy Woman</a:t>
            </a:r>
          </a:p>
        </p:txBody>
      </p:sp>
      <p:sp>
        <p:nvSpPr>
          <p:cNvPr id="8" name="TextBox 7"/>
          <p:cNvSpPr txBox="1"/>
          <p:nvPr/>
        </p:nvSpPr>
        <p:spPr>
          <a:xfrm>
            <a:off x="5708542" y="6611779"/>
            <a:ext cx="6483458" cy="246221"/>
          </a:xfrm>
          <a:prstGeom prst="rect">
            <a:avLst/>
          </a:prstGeom>
          <a:noFill/>
        </p:spPr>
        <p:txBody>
          <a:bodyPr wrap="square" rtlCol="0">
            <a:spAutoFit/>
          </a:bodyPr>
          <a:lstStyle/>
          <a:p>
            <a:pPr algn="r"/>
            <a:r>
              <a:rPr lang="en-US" sz="1000" i="1" dirty="0">
                <a:solidFill>
                  <a:schemeClr val="bg1"/>
                </a:solidFill>
              </a:rPr>
              <a:t>Image courtesy NASA image archives  https://www.nasa.gov/multimedia/imagegallery/image_feature_1249.html</a:t>
            </a:r>
          </a:p>
        </p:txBody>
      </p:sp>
    </p:spTree>
    <p:extLst>
      <p:ext uri="{BB962C8B-B14F-4D97-AF65-F5344CB8AC3E}">
        <p14:creationId xmlns:p14="http://schemas.microsoft.com/office/powerpoint/2010/main" val="409688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C6C0CD-60AB-4181-B4F3-B78B7E748001}"/>
              </a:ext>
            </a:extLst>
          </p:cNvPr>
          <p:cNvPicPr>
            <a:picLocks noChangeAspect="1"/>
          </p:cNvPicPr>
          <p:nvPr/>
        </p:nvPicPr>
        <p:blipFill rotWithShape="1">
          <a:blip r:embed="rId3"/>
          <a:srcRect l="10653" r="23953"/>
          <a:stretch/>
        </p:blipFill>
        <p:spPr>
          <a:xfrm>
            <a:off x="-1" y="0"/>
            <a:ext cx="4541538" cy="6858000"/>
          </a:xfrm>
          <a:prstGeom prst="rect">
            <a:avLst/>
          </a:prstGeom>
          <a:effectLst>
            <a:softEdge rad="127000"/>
          </a:effectLst>
        </p:spPr>
      </p:pic>
      <p:sp>
        <p:nvSpPr>
          <p:cNvPr id="9" name="Rectangle 8">
            <a:extLst>
              <a:ext uri="{FF2B5EF4-FFF2-40B4-BE49-F238E27FC236}">
                <a16:creationId xmlns:a16="http://schemas.microsoft.com/office/drawing/2014/main" id="{4D7BB20C-98E1-4189-8D04-C4B3D1B5EA2C}"/>
              </a:ext>
            </a:extLst>
          </p:cNvPr>
          <p:cNvSpPr/>
          <p:nvPr/>
        </p:nvSpPr>
        <p:spPr>
          <a:xfrm>
            <a:off x="4450098" y="0"/>
            <a:ext cx="375329" cy="6858000"/>
          </a:xfrm>
          <a:prstGeom prst="rect">
            <a:avLst/>
          </a:prstGeom>
          <a:gradFill flip="none" rotWithShape="1">
            <a:gsLst>
              <a:gs pos="0">
                <a:srgbClr val="080204"/>
              </a:gs>
              <a:gs pos="100000">
                <a:schemeClr val="tx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434964" y="91440"/>
            <a:ext cx="5903595" cy="1325563"/>
          </a:xfrm>
        </p:spPr>
        <p:txBody>
          <a:bodyPr>
            <a:normAutofit/>
          </a:bodyPr>
          <a:lstStyle/>
          <a:p>
            <a:pPr algn="r"/>
            <a:r>
              <a:rPr lang="en-US" dirty="0"/>
              <a:t>Why This Matters</a:t>
            </a:r>
          </a:p>
        </p:txBody>
      </p:sp>
      <p:sp>
        <p:nvSpPr>
          <p:cNvPr id="8" name="TextBox 7"/>
          <p:cNvSpPr txBox="1"/>
          <p:nvPr/>
        </p:nvSpPr>
        <p:spPr>
          <a:xfrm>
            <a:off x="4541537" y="6611779"/>
            <a:ext cx="7650463" cy="246221"/>
          </a:xfrm>
          <a:prstGeom prst="rect">
            <a:avLst/>
          </a:prstGeom>
          <a:noFill/>
        </p:spPr>
        <p:txBody>
          <a:bodyPr wrap="square" rtlCol="0">
            <a:spAutoFit/>
          </a:bodyPr>
          <a:lstStyle/>
          <a:p>
            <a:pPr algn="r"/>
            <a:r>
              <a:rPr lang="en-US" sz="1000" i="1" dirty="0">
                <a:solidFill>
                  <a:schemeClr val="bg1"/>
                </a:solidFill>
              </a:rPr>
              <a:t>Image courtesy NASA Image Archives; https://www.hq.nasa.gov/office/pao/History/ap11ann/kippsphotos/6550.jpg</a:t>
            </a:r>
          </a:p>
        </p:txBody>
      </p:sp>
      <p:sp>
        <p:nvSpPr>
          <p:cNvPr id="7" name="Content Placeholder 6"/>
          <p:cNvSpPr>
            <a:spLocks noGrp="1"/>
          </p:cNvSpPr>
          <p:nvPr>
            <p:ph idx="1"/>
          </p:nvPr>
        </p:nvSpPr>
        <p:spPr>
          <a:xfrm>
            <a:off x="4632976" y="1325903"/>
            <a:ext cx="7315120" cy="5410458"/>
          </a:xfrm>
        </p:spPr>
        <p:txBody>
          <a:bodyPr>
            <a:noAutofit/>
          </a:bodyPr>
          <a:lstStyle/>
          <a:p>
            <a:pPr marL="0" indent="0">
              <a:lnSpc>
                <a:spcPct val="120000"/>
              </a:lnSpc>
              <a:buNone/>
            </a:pPr>
            <a:r>
              <a:rPr lang="en-US" sz="2200" b="1" dirty="0">
                <a:cs typeface="Times New Roman" panose="02020603050405020304" pitchFamily="18" charset="0"/>
              </a:rPr>
              <a:t>Interviewer:</a:t>
            </a:r>
          </a:p>
          <a:p>
            <a:pPr marL="0" indent="0">
              <a:lnSpc>
                <a:spcPct val="120000"/>
              </a:lnSpc>
              <a:buNone/>
            </a:pPr>
            <a:r>
              <a:rPr lang="en-US" sz="2200" i="1" dirty="0">
                <a:latin typeface="Times New Roman" panose="02020603050405020304" pitchFamily="18" charset="0"/>
                <a:cs typeface="Times New Roman" panose="02020603050405020304" pitchFamily="18" charset="0"/>
              </a:rPr>
              <a:t>What is your strongest memory of Apollo 11? </a:t>
            </a:r>
          </a:p>
          <a:p>
            <a:pPr marL="0" indent="0">
              <a:lnSpc>
                <a:spcPct val="120000"/>
              </a:lnSpc>
              <a:buNone/>
            </a:pPr>
            <a:r>
              <a:rPr lang="en-US" sz="2200" b="1" dirty="0">
                <a:cs typeface="Times New Roman" panose="02020603050405020304" pitchFamily="18" charset="0"/>
              </a:rPr>
              <a:t>Michael Collins; Command Module Pilot, Apollo 11</a:t>
            </a:r>
          </a:p>
          <a:p>
            <a:pPr marL="0" indent="0">
              <a:lnSpc>
                <a:spcPct val="120000"/>
              </a:lnSpc>
              <a:buNone/>
            </a:pPr>
            <a:r>
              <a:rPr lang="en-US" sz="2200" i="1" dirty="0">
                <a:latin typeface="Times New Roman" panose="02020603050405020304" pitchFamily="18" charset="0"/>
                <a:cs typeface="Times New Roman" panose="02020603050405020304" pitchFamily="18" charset="0"/>
              </a:rPr>
              <a:t>Looking back at Earth from a great distance. </a:t>
            </a:r>
          </a:p>
          <a:p>
            <a:pPr marL="0" indent="0">
              <a:lnSpc>
                <a:spcPct val="120000"/>
              </a:lnSpc>
              <a:buNone/>
            </a:pPr>
            <a:r>
              <a:rPr lang="en-US" sz="2200" i="1" dirty="0">
                <a:latin typeface="Times New Roman" panose="02020603050405020304" pitchFamily="18" charset="0"/>
                <a:cs typeface="Times New Roman" panose="02020603050405020304" pitchFamily="18" charset="0"/>
              </a:rPr>
              <a:t>I really believe that if the political leaders of the world could see their planet from a distance of 100,000 miles their outlook could be fundamentally changed. </a:t>
            </a:r>
          </a:p>
          <a:p>
            <a:pPr marL="0" indent="0">
              <a:lnSpc>
                <a:spcPct val="120000"/>
              </a:lnSpc>
              <a:buNone/>
            </a:pPr>
            <a:r>
              <a:rPr lang="en-US" sz="2200" i="1" dirty="0">
                <a:latin typeface="Times New Roman" panose="02020603050405020304" pitchFamily="18" charset="0"/>
                <a:cs typeface="Times New Roman" panose="02020603050405020304" pitchFamily="18" charset="0"/>
              </a:rPr>
              <a:t>The earth must become as it appears: blue and white, not capitalist or Communist; blue and white, not rich or poor; blue and white, not envious or envied.</a:t>
            </a:r>
          </a:p>
          <a:p>
            <a:pPr marL="0" indent="0">
              <a:lnSpc>
                <a:spcPct val="120000"/>
              </a:lnSpc>
              <a:buNone/>
            </a:pPr>
            <a:r>
              <a:rPr lang="en-US" sz="2200" i="1" dirty="0">
                <a:latin typeface="Times New Roman" panose="02020603050405020304" pitchFamily="18" charset="0"/>
                <a:cs typeface="Times New Roman" panose="02020603050405020304" pitchFamily="18" charset="0"/>
              </a:rPr>
              <a:t>Small, shiny, serene, blue and white, FRAGILE. </a:t>
            </a:r>
          </a:p>
        </p:txBody>
      </p:sp>
    </p:spTree>
    <p:extLst>
      <p:ext uri="{BB962C8B-B14F-4D97-AF65-F5344CB8AC3E}">
        <p14:creationId xmlns:p14="http://schemas.microsoft.com/office/powerpoint/2010/main" val="722329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7D717205-5B43-4C18-86BD-3DE697B6EAB2}"/>
              </a:ext>
            </a:extLst>
          </p:cNvPr>
          <p:cNvSpPr txBox="1"/>
          <p:nvPr/>
        </p:nvSpPr>
        <p:spPr>
          <a:xfrm>
            <a:off x="609660" y="2189651"/>
            <a:ext cx="10606924" cy="1985544"/>
          </a:xfrm>
          <a:prstGeom prst="rect">
            <a:avLst/>
          </a:prstGeom>
          <a:noFill/>
        </p:spPr>
        <p:txBody>
          <a:bodyPr wrap="square" rtlCol="0">
            <a:spAutoFit/>
          </a:bodyPr>
          <a:lstStyle/>
          <a:p>
            <a:pPr defTabSz="457200"/>
            <a:r>
              <a:rPr lang="en-US" sz="4000" dirty="0">
                <a:solidFill>
                  <a:schemeClr val="bg1"/>
                </a:solidFill>
                <a:latin typeface="Arial Black" panose="020B0A04020102020204" pitchFamily="34" charset="0"/>
              </a:rPr>
              <a:t>What Mentors Have Taught </a:t>
            </a:r>
            <a:r>
              <a:rPr lang="en-US" sz="4000" dirty="0">
                <a:solidFill>
                  <a:srgbClr val="00B050"/>
                </a:solidFill>
                <a:latin typeface="Arial Black" panose="020B0A04020102020204" pitchFamily="34" charset="0"/>
              </a:rPr>
              <a:t>Me</a:t>
            </a:r>
            <a:r>
              <a:rPr lang="en-US" sz="4000" dirty="0">
                <a:solidFill>
                  <a:schemeClr val="bg1"/>
                </a:solidFill>
                <a:latin typeface="Arial Black" panose="020B0A04020102020204" pitchFamily="34" charset="0"/>
              </a:rPr>
              <a:t> About Commissioning and Design</a:t>
            </a:r>
          </a:p>
          <a:p>
            <a:pPr>
              <a:lnSpc>
                <a:spcPct val="150000"/>
              </a:lnSpc>
            </a:pPr>
            <a:endParaRPr lang="en-US" sz="3200" b="1" dirty="0">
              <a:solidFill>
                <a:schemeClr val="bg1"/>
              </a:solidFill>
              <a:latin typeface="+mj-lt"/>
              <a:ea typeface="Helvetica Neue LT Std 73 Bold Extended" charset="0"/>
              <a:cs typeface="Helvetica Neue LT Std 73 Bold Extended" charset="0"/>
            </a:endParaRPr>
          </a:p>
        </p:txBody>
      </p:sp>
      <p:pic>
        <p:nvPicPr>
          <p:cNvPr id="2064" name="Picture 2063">
            <a:extLst>
              <a:ext uri="{FF2B5EF4-FFF2-40B4-BE49-F238E27FC236}">
                <a16:creationId xmlns:a16="http://schemas.microsoft.com/office/drawing/2014/main" id="{6B9F7392-6835-436E-AA31-664523DCA408}"/>
              </a:ext>
            </a:extLst>
          </p:cNvPr>
          <p:cNvPicPr>
            <a:picLocks noChangeAspect="1"/>
          </p:cNvPicPr>
          <p:nvPr/>
        </p:nvPicPr>
        <p:blipFill>
          <a:blip r:embed="rId3"/>
          <a:stretch>
            <a:fillRect/>
          </a:stretch>
        </p:blipFill>
        <p:spPr>
          <a:xfrm>
            <a:off x="0" y="5760720"/>
            <a:ext cx="1097280" cy="1097280"/>
          </a:xfrm>
          <a:prstGeom prst="rect">
            <a:avLst/>
          </a:prstGeom>
          <a:effectLst>
            <a:softEdge rad="127000"/>
          </a:effectLst>
        </p:spPr>
      </p:pic>
      <p:pic>
        <p:nvPicPr>
          <p:cNvPr id="2062" name="Picture 2061">
            <a:extLst>
              <a:ext uri="{FF2B5EF4-FFF2-40B4-BE49-F238E27FC236}">
                <a16:creationId xmlns:a16="http://schemas.microsoft.com/office/drawing/2014/main" id="{83A5E9F7-DA60-49C4-967A-20D501B6DD3D}"/>
              </a:ext>
            </a:extLst>
          </p:cNvPr>
          <p:cNvPicPr>
            <a:picLocks noChangeAspect="1"/>
          </p:cNvPicPr>
          <p:nvPr/>
        </p:nvPicPr>
        <p:blipFill>
          <a:blip r:embed="rId4"/>
          <a:stretch>
            <a:fillRect/>
          </a:stretch>
        </p:blipFill>
        <p:spPr>
          <a:xfrm>
            <a:off x="4288356" y="4477644"/>
            <a:ext cx="2125098" cy="2194560"/>
          </a:xfrm>
          <a:prstGeom prst="rect">
            <a:avLst/>
          </a:prstGeom>
          <a:effectLst>
            <a:softEdge rad="63500"/>
          </a:effectLst>
        </p:spPr>
      </p:pic>
      <p:pic>
        <p:nvPicPr>
          <p:cNvPr id="3" name="Picture 2">
            <a:extLst>
              <a:ext uri="{FF2B5EF4-FFF2-40B4-BE49-F238E27FC236}">
                <a16:creationId xmlns:a16="http://schemas.microsoft.com/office/drawing/2014/main" id="{B6CDD414-9223-45FD-9ACB-A94B524B4704}"/>
              </a:ext>
            </a:extLst>
          </p:cNvPr>
          <p:cNvPicPr>
            <a:picLocks noChangeAspect="1"/>
          </p:cNvPicPr>
          <p:nvPr/>
        </p:nvPicPr>
        <p:blipFill>
          <a:blip r:embed="rId5"/>
          <a:stretch>
            <a:fillRect/>
          </a:stretch>
        </p:blipFill>
        <p:spPr>
          <a:xfrm>
            <a:off x="10161" y="0"/>
            <a:ext cx="2919535" cy="2189651"/>
          </a:xfrm>
          <a:prstGeom prst="rect">
            <a:avLst/>
          </a:prstGeom>
          <a:effectLst>
            <a:softEdge rad="127000"/>
          </a:effectLst>
        </p:spPr>
      </p:pic>
      <p:pic>
        <p:nvPicPr>
          <p:cNvPr id="4" name="Picture 3">
            <a:extLst>
              <a:ext uri="{FF2B5EF4-FFF2-40B4-BE49-F238E27FC236}">
                <a16:creationId xmlns:a16="http://schemas.microsoft.com/office/drawing/2014/main" id="{9A64457C-581C-430C-B870-A7958BCB829B}"/>
              </a:ext>
            </a:extLst>
          </p:cNvPr>
          <p:cNvPicPr>
            <a:picLocks noChangeAspect="1"/>
          </p:cNvPicPr>
          <p:nvPr/>
        </p:nvPicPr>
        <p:blipFill>
          <a:blip r:embed="rId6"/>
          <a:stretch>
            <a:fillRect/>
          </a:stretch>
        </p:blipFill>
        <p:spPr>
          <a:xfrm>
            <a:off x="40614" y="3520415"/>
            <a:ext cx="2926080" cy="2194560"/>
          </a:xfrm>
          <a:prstGeom prst="rect">
            <a:avLst/>
          </a:prstGeom>
          <a:effectLst>
            <a:softEdge rad="127000"/>
          </a:effectLst>
        </p:spPr>
      </p:pic>
      <p:pic>
        <p:nvPicPr>
          <p:cNvPr id="6" name="Picture 5">
            <a:extLst>
              <a:ext uri="{FF2B5EF4-FFF2-40B4-BE49-F238E27FC236}">
                <a16:creationId xmlns:a16="http://schemas.microsoft.com/office/drawing/2014/main" id="{14C00D5C-18CA-4710-9EB8-F810CB9C842D}"/>
              </a:ext>
            </a:extLst>
          </p:cNvPr>
          <p:cNvPicPr>
            <a:picLocks noChangeAspect="1"/>
          </p:cNvPicPr>
          <p:nvPr/>
        </p:nvPicPr>
        <p:blipFill>
          <a:blip r:embed="rId7"/>
          <a:stretch>
            <a:fillRect/>
          </a:stretch>
        </p:blipFill>
        <p:spPr>
          <a:xfrm>
            <a:off x="10161" y="2148854"/>
            <a:ext cx="1843943" cy="1463040"/>
          </a:xfrm>
          <a:prstGeom prst="rect">
            <a:avLst/>
          </a:prstGeom>
          <a:effectLst>
            <a:softEdge rad="127000"/>
          </a:effectLst>
        </p:spPr>
      </p:pic>
      <p:pic>
        <p:nvPicPr>
          <p:cNvPr id="8" name="Picture 7">
            <a:extLst>
              <a:ext uri="{FF2B5EF4-FFF2-40B4-BE49-F238E27FC236}">
                <a16:creationId xmlns:a16="http://schemas.microsoft.com/office/drawing/2014/main" id="{2D366ACF-ADB4-43EA-A050-83B75FE79CF6}"/>
              </a:ext>
            </a:extLst>
          </p:cNvPr>
          <p:cNvPicPr>
            <a:picLocks noChangeAspect="1"/>
          </p:cNvPicPr>
          <p:nvPr/>
        </p:nvPicPr>
        <p:blipFill rotWithShape="1">
          <a:blip r:embed="rId8"/>
          <a:srcRect l="-4688" r="-4688"/>
          <a:stretch/>
        </p:blipFill>
        <p:spPr>
          <a:xfrm>
            <a:off x="1503654" y="5760720"/>
            <a:ext cx="1097280" cy="1097280"/>
          </a:xfrm>
          <a:prstGeom prst="rect">
            <a:avLst/>
          </a:prstGeom>
          <a:effectLst>
            <a:softEdge rad="127000"/>
          </a:effectLst>
        </p:spPr>
      </p:pic>
      <p:pic>
        <p:nvPicPr>
          <p:cNvPr id="5" name="Picture 4">
            <a:extLst>
              <a:ext uri="{FF2B5EF4-FFF2-40B4-BE49-F238E27FC236}">
                <a16:creationId xmlns:a16="http://schemas.microsoft.com/office/drawing/2014/main" id="{20766347-7B37-4D45-9E76-F58406CF9A6B}"/>
              </a:ext>
            </a:extLst>
          </p:cNvPr>
          <p:cNvPicPr>
            <a:picLocks noChangeAspect="1"/>
          </p:cNvPicPr>
          <p:nvPr/>
        </p:nvPicPr>
        <p:blipFill rotWithShape="1">
          <a:blip r:embed="rId9"/>
          <a:srcRect l="28722"/>
          <a:stretch/>
        </p:blipFill>
        <p:spPr>
          <a:xfrm>
            <a:off x="7934941" y="4477644"/>
            <a:ext cx="2293495" cy="2194560"/>
          </a:xfrm>
          <a:prstGeom prst="rect">
            <a:avLst/>
          </a:prstGeom>
          <a:effectLst>
            <a:softEdge rad="127000"/>
          </a:effectLst>
        </p:spPr>
      </p:pic>
      <p:pic>
        <p:nvPicPr>
          <p:cNvPr id="9" name="Picture 8">
            <a:extLst>
              <a:ext uri="{FF2B5EF4-FFF2-40B4-BE49-F238E27FC236}">
                <a16:creationId xmlns:a16="http://schemas.microsoft.com/office/drawing/2014/main" id="{D3B73C4A-E16F-481A-AC31-490B181657AC}"/>
              </a:ext>
            </a:extLst>
          </p:cNvPr>
          <p:cNvPicPr>
            <a:picLocks noChangeAspect="1"/>
          </p:cNvPicPr>
          <p:nvPr/>
        </p:nvPicPr>
        <p:blipFill rotWithShape="1">
          <a:blip r:embed="rId10"/>
          <a:srcRect r="5632"/>
          <a:stretch/>
        </p:blipFill>
        <p:spPr>
          <a:xfrm>
            <a:off x="3925868" y="-26519"/>
            <a:ext cx="2919535" cy="2194560"/>
          </a:xfrm>
          <a:prstGeom prst="rect">
            <a:avLst/>
          </a:prstGeom>
          <a:effectLst>
            <a:softEdge rad="127000"/>
          </a:effectLst>
        </p:spPr>
      </p:pic>
      <p:pic>
        <p:nvPicPr>
          <p:cNvPr id="12" name="Picture 11">
            <a:extLst>
              <a:ext uri="{FF2B5EF4-FFF2-40B4-BE49-F238E27FC236}">
                <a16:creationId xmlns:a16="http://schemas.microsoft.com/office/drawing/2014/main" id="{048823CC-1FEC-4F9C-9F62-9ECA898E15EE}"/>
              </a:ext>
            </a:extLst>
          </p:cNvPr>
          <p:cNvPicPr>
            <a:picLocks noChangeAspect="1"/>
          </p:cNvPicPr>
          <p:nvPr/>
        </p:nvPicPr>
        <p:blipFill rotWithShape="1">
          <a:blip r:embed="rId11"/>
          <a:srcRect l="71390" t="28430" r="10295" b="6987"/>
          <a:stretch/>
        </p:blipFill>
        <p:spPr>
          <a:xfrm>
            <a:off x="10086374" y="2148854"/>
            <a:ext cx="799361" cy="2194560"/>
          </a:xfrm>
          <a:prstGeom prst="rect">
            <a:avLst/>
          </a:prstGeom>
          <a:effectLst>
            <a:softEdge rad="127000"/>
          </a:effectLst>
        </p:spPr>
      </p:pic>
      <p:pic>
        <p:nvPicPr>
          <p:cNvPr id="14" name="Picture 13">
            <a:extLst>
              <a:ext uri="{FF2B5EF4-FFF2-40B4-BE49-F238E27FC236}">
                <a16:creationId xmlns:a16="http://schemas.microsoft.com/office/drawing/2014/main" id="{FBD7ED6D-E34D-460B-8550-0E335E1CB7F0}"/>
              </a:ext>
            </a:extLst>
          </p:cNvPr>
          <p:cNvPicPr>
            <a:picLocks noChangeAspect="1"/>
          </p:cNvPicPr>
          <p:nvPr/>
        </p:nvPicPr>
        <p:blipFill rotWithShape="1">
          <a:blip r:embed="rId12"/>
          <a:srcRect r="30328" b="38781"/>
          <a:stretch/>
        </p:blipFill>
        <p:spPr>
          <a:xfrm>
            <a:off x="7704296" y="2148854"/>
            <a:ext cx="2527864" cy="2194560"/>
          </a:xfrm>
          <a:prstGeom prst="rect">
            <a:avLst/>
          </a:prstGeom>
          <a:effectLst>
            <a:softEdge rad="127000"/>
          </a:effectLst>
        </p:spPr>
      </p:pic>
      <p:pic>
        <p:nvPicPr>
          <p:cNvPr id="16" name="Picture 15">
            <a:extLst>
              <a:ext uri="{FF2B5EF4-FFF2-40B4-BE49-F238E27FC236}">
                <a16:creationId xmlns:a16="http://schemas.microsoft.com/office/drawing/2014/main" id="{CEBABB2F-38C3-429A-9DD3-2D8305633B57}"/>
              </a:ext>
            </a:extLst>
          </p:cNvPr>
          <p:cNvPicPr>
            <a:picLocks noChangeAspect="1"/>
          </p:cNvPicPr>
          <p:nvPr/>
        </p:nvPicPr>
        <p:blipFill>
          <a:blip r:embed="rId13"/>
          <a:stretch>
            <a:fillRect/>
          </a:stretch>
        </p:blipFill>
        <p:spPr>
          <a:xfrm>
            <a:off x="3948642" y="2148854"/>
            <a:ext cx="3901440" cy="2194560"/>
          </a:xfrm>
          <a:prstGeom prst="rect">
            <a:avLst/>
          </a:prstGeom>
          <a:effectLst>
            <a:softEdge rad="127000"/>
          </a:effectLst>
        </p:spPr>
      </p:pic>
      <p:pic>
        <p:nvPicPr>
          <p:cNvPr id="19" name="Picture 18">
            <a:extLst>
              <a:ext uri="{FF2B5EF4-FFF2-40B4-BE49-F238E27FC236}">
                <a16:creationId xmlns:a16="http://schemas.microsoft.com/office/drawing/2014/main" id="{CBCED031-01B2-4E37-9978-7204C206214F}"/>
              </a:ext>
            </a:extLst>
          </p:cNvPr>
          <p:cNvPicPr>
            <a:picLocks noChangeAspect="1"/>
          </p:cNvPicPr>
          <p:nvPr/>
        </p:nvPicPr>
        <p:blipFill rotWithShape="1">
          <a:blip r:embed="rId14"/>
          <a:srcRect l="12470" r="15716"/>
          <a:stretch/>
        </p:blipFill>
        <p:spPr>
          <a:xfrm>
            <a:off x="2977751" y="411513"/>
            <a:ext cx="853432" cy="1463040"/>
          </a:xfrm>
          <a:prstGeom prst="rect">
            <a:avLst/>
          </a:prstGeom>
          <a:effectLst>
            <a:softEdge rad="127000"/>
          </a:effectLst>
        </p:spPr>
      </p:pic>
      <p:pic>
        <p:nvPicPr>
          <p:cNvPr id="21" name="Picture 20">
            <a:extLst>
              <a:ext uri="{FF2B5EF4-FFF2-40B4-BE49-F238E27FC236}">
                <a16:creationId xmlns:a16="http://schemas.microsoft.com/office/drawing/2014/main" id="{B1494BC7-1EC3-434C-A890-287F1B8FCA9B}"/>
              </a:ext>
            </a:extLst>
          </p:cNvPr>
          <p:cNvPicPr>
            <a:picLocks noChangeAspect="1"/>
          </p:cNvPicPr>
          <p:nvPr/>
        </p:nvPicPr>
        <p:blipFill rotWithShape="1">
          <a:blip r:embed="rId15"/>
          <a:srcRect l="25410" t="21348" r="17622"/>
          <a:stretch/>
        </p:blipFill>
        <p:spPr>
          <a:xfrm>
            <a:off x="10107822" y="0"/>
            <a:ext cx="2119363" cy="2194560"/>
          </a:xfrm>
          <a:prstGeom prst="rect">
            <a:avLst/>
          </a:prstGeom>
          <a:effectLst>
            <a:softEdge rad="127000"/>
          </a:effectLst>
        </p:spPr>
      </p:pic>
      <p:pic>
        <p:nvPicPr>
          <p:cNvPr id="23" name="Picture 22">
            <a:extLst>
              <a:ext uri="{FF2B5EF4-FFF2-40B4-BE49-F238E27FC236}">
                <a16:creationId xmlns:a16="http://schemas.microsoft.com/office/drawing/2014/main" id="{70193306-107D-4B3B-8110-D2AC6123E54B}"/>
              </a:ext>
            </a:extLst>
          </p:cNvPr>
          <p:cNvPicPr>
            <a:picLocks noChangeAspect="1"/>
          </p:cNvPicPr>
          <p:nvPr/>
        </p:nvPicPr>
        <p:blipFill rotWithShape="1">
          <a:blip r:embed="rId16"/>
          <a:srcRect l="64738" t="57996" r="3669" b="7405"/>
          <a:stretch/>
        </p:blipFill>
        <p:spPr>
          <a:xfrm>
            <a:off x="10760200" y="2152958"/>
            <a:ext cx="1462213" cy="2194560"/>
          </a:xfrm>
          <a:prstGeom prst="rect">
            <a:avLst/>
          </a:prstGeom>
          <a:effectLst>
            <a:softEdge rad="127000"/>
          </a:effectLst>
        </p:spPr>
      </p:pic>
      <p:pic>
        <p:nvPicPr>
          <p:cNvPr id="30" name="Picture 29">
            <a:extLst>
              <a:ext uri="{FF2B5EF4-FFF2-40B4-BE49-F238E27FC236}">
                <a16:creationId xmlns:a16="http://schemas.microsoft.com/office/drawing/2014/main" id="{AC249442-C612-40C3-A9C4-80026A51E417}"/>
              </a:ext>
            </a:extLst>
          </p:cNvPr>
          <p:cNvPicPr>
            <a:picLocks noChangeAspect="1"/>
          </p:cNvPicPr>
          <p:nvPr/>
        </p:nvPicPr>
        <p:blipFill rotWithShape="1">
          <a:blip r:embed="rId17"/>
          <a:srcRect l="18736" t="12239" r="23931" b="36694"/>
          <a:stretch/>
        </p:blipFill>
        <p:spPr>
          <a:xfrm rot="5400000">
            <a:off x="8657532" y="457200"/>
            <a:ext cx="1916311" cy="1280160"/>
          </a:xfrm>
          <a:prstGeom prst="rect">
            <a:avLst/>
          </a:prstGeom>
          <a:effectLst>
            <a:softEdge rad="127000"/>
          </a:effectLst>
        </p:spPr>
      </p:pic>
      <p:pic>
        <p:nvPicPr>
          <p:cNvPr id="2050" name="Picture 2" descr="http://www.amca.org/assets/staffmember/MichaelI2.jpg">
            <a:extLst>
              <a:ext uri="{FF2B5EF4-FFF2-40B4-BE49-F238E27FC236}">
                <a16:creationId xmlns:a16="http://schemas.microsoft.com/office/drawing/2014/main" id="{D0186BD4-9B8C-4235-8E7C-1C8400B4F65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230840" y="4617695"/>
            <a:ext cx="728594" cy="1097280"/>
          </a:xfrm>
          <a:prstGeom prst="rect">
            <a:avLst/>
          </a:prstGeom>
          <a:effectLst>
            <a:softEdge rad="63500"/>
          </a:effectLst>
          <a:extLst>
            <a:ext uri="{909E8E84-426E-40DD-AFC4-6F175D3DCCD1}">
              <a14:hiddenFill xmlns:a14="http://schemas.microsoft.com/office/drawing/2010/main">
                <a:solidFill>
                  <a:srgbClr val="FFFFFF"/>
                </a:solidFill>
              </a14:hiddenFill>
            </a:ext>
          </a:extLst>
        </p:spPr>
      </p:pic>
      <p:pic>
        <p:nvPicPr>
          <p:cNvPr id="2049" name="Picture 2048">
            <a:extLst>
              <a:ext uri="{FF2B5EF4-FFF2-40B4-BE49-F238E27FC236}">
                <a16:creationId xmlns:a16="http://schemas.microsoft.com/office/drawing/2014/main" id="{C09D3225-1901-491B-9C55-36F456971517}"/>
              </a:ext>
            </a:extLst>
          </p:cNvPr>
          <p:cNvPicPr>
            <a:picLocks noChangeAspect="1"/>
          </p:cNvPicPr>
          <p:nvPr/>
        </p:nvPicPr>
        <p:blipFill>
          <a:blip r:embed="rId19"/>
          <a:stretch>
            <a:fillRect/>
          </a:stretch>
        </p:blipFill>
        <p:spPr>
          <a:xfrm>
            <a:off x="6835242" y="274320"/>
            <a:ext cx="2194560" cy="1645920"/>
          </a:xfrm>
          <a:prstGeom prst="rect">
            <a:avLst/>
          </a:prstGeom>
          <a:effectLst>
            <a:softEdge rad="127000"/>
          </a:effectLst>
        </p:spPr>
      </p:pic>
      <p:pic>
        <p:nvPicPr>
          <p:cNvPr id="36" name="Picture 35" descr="2114341">
            <a:extLst>
              <a:ext uri="{FF2B5EF4-FFF2-40B4-BE49-F238E27FC236}">
                <a16:creationId xmlns:a16="http://schemas.microsoft.com/office/drawing/2014/main" id="{5AEED72F-8728-4C1D-8D63-A35545CB6E97}"/>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746222" y="4663440"/>
            <a:ext cx="1097280" cy="1656333"/>
          </a:xfrm>
          <a:prstGeom prst="rect">
            <a:avLst/>
          </a:prstGeom>
          <a:effectLst>
            <a:softEdge rad="38100"/>
          </a:effectLst>
        </p:spPr>
      </p:pic>
      <p:pic>
        <p:nvPicPr>
          <p:cNvPr id="2052" name="Picture 2051">
            <a:extLst>
              <a:ext uri="{FF2B5EF4-FFF2-40B4-BE49-F238E27FC236}">
                <a16:creationId xmlns:a16="http://schemas.microsoft.com/office/drawing/2014/main" id="{91EE8752-7848-407A-983E-74604E809977}"/>
              </a:ext>
            </a:extLst>
          </p:cNvPr>
          <p:cNvPicPr>
            <a:picLocks noChangeAspect="1"/>
          </p:cNvPicPr>
          <p:nvPr/>
        </p:nvPicPr>
        <p:blipFill>
          <a:blip r:embed="rId21"/>
          <a:stretch>
            <a:fillRect/>
          </a:stretch>
        </p:blipFill>
        <p:spPr>
          <a:xfrm rot="5400000">
            <a:off x="10109188" y="4775189"/>
            <a:ext cx="2380356" cy="1785267"/>
          </a:xfrm>
          <a:prstGeom prst="rect">
            <a:avLst/>
          </a:prstGeom>
          <a:effectLst>
            <a:softEdge rad="127000"/>
          </a:effectLst>
        </p:spPr>
      </p:pic>
      <p:pic>
        <p:nvPicPr>
          <p:cNvPr id="2054" name="Picture 2053">
            <a:extLst>
              <a:ext uri="{FF2B5EF4-FFF2-40B4-BE49-F238E27FC236}">
                <a16:creationId xmlns:a16="http://schemas.microsoft.com/office/drawing/2014/main" id="{986D3AB3-9A6A-430D-B945-9FA5A8010511}"/>
              </a:ext>
            </a:extLst>
          </p:cNvPr>
          <p:cNvPicPr>
            <a:picLocks noChangeAspect="1"/>
          </p:cNvPicPr>
          <p:nvPr/>
        </p:nvPicPr>
        <p:blipFill rotWithShape="1">
          <a:blip r:embed="rId22"/>
          <a:srcRect l="601" r="12775"/>
          <a:stretch/>
        </p:blipFill>
        <p:spPr>
          <a:xfrm>
            <a:off x="1875552" y="2148854"/>
            <a:ext cx="1463040" cy="1463040"/>
          </a:xfrm>
          <a:prstGeom prst="rect">
            <a:avLst/>
          </a:prstGeom>
          <a:effectLst>
            <a:softEdge rad="127000"/>
          </a:effectLst>
        </p:spPr>
      </p:pic>
      <p:pic>
        <p:nvPicPr>
          <p:cNvPr id="2058" name="Picture 2057">
            <a:extLst>
              <a:ext uri="{FF2B5EF4-FFF2-40B4-BE49-F238E27FC236}">
                <a16:creationId xmlns:a16="http://schemas.microsoft.com/office/drawing/2014/main" id="{A0AEF94E-C5C4-4202-A75F-757D5B5269ED}"/>
              </a:ext>
            </a:extLst>
          </p:cNvPr>
          <p:cNvPicPr>
            <a:picLocks noChangeAspect="1"/>
          </p:cNvPicPr>
          <p:nvPr/>
        </p:nvPicPr>
        <p:blipFill>
          <a:blip r:embed="rId23"/>
          <a:stretch>
            <a:fillRect/>
          </a:stretch>
        </p:blipFill>
        <p:spPr>
          <a:xfrm>
            <a:off x="3200232" y="5760720"/>
            <a:ext cx="759202" cy="1070488"/>
          </a:xfrm>
          <a:prstGeom prst="rect">
            <a:avLst/>
          </a:prstGeom>
          <a:effectLst>
            <a:softEdge rad="63500"/>
          </a:effectLst>
        </p:spPr>
      </p:pic>
      <p:pic>
        <p:nvPicPr>
          <p:cNvPr id="2060" name="Picture 2059">
            <a:extLst>
              <a:ext uri="{FF2B5EF4-FFF2-40B4-BE49-F238E27FC236}">
                <a16:creationId xmlns:a16="http://schemas.microsoft.com/office/drawing/2014/main" id="{F552D26E-1A67-4404-8068-58DCC1EE2035}"/>
              </a:ext>
            </a:extLst>
          </p:cNvPr>
          <p:cNvPicPr>
            <a:picLocks noChangeAspect="1"/>
          </p:cNvPicPr>
          <p:nvPr/>
        </p:nvPicPr>
        <p:blipFill>
          <a:blip r:embed="rId24"/>
          <a:stretch>
            <a:fillRect/>
          </a:stretch>
        </p:blipFill>
        <p:spPr>
          <a:xfrm>
            <a:off x="3535104" y="2148854"/>
            <a:ext cx="640677" cy="2194560"/>
          </a:xfrm>
          <a:prstGeom prst="rect">
            <a:avLst/>
          </a:prstGeom>
          <a:effectLst>
            <a:softEdge rad="127000"/>
          </a:effectLst>
        </p:spPr>
      </p:pic>
    </p:spTree>
    <p:extLst>
      <p:ext uri="{BB962C8B-B14F-4D97-AF65-F5344CB8AC3E}">
        <p14:creationId xmlns:p14="http://schemas.microsoft.com/office/powerpoint/2010/main" val="166997780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500"/>
                                        <p:tgtEl>
                                          <p:spTgt spid="31"/>
                                        </p:tgtEl>
                                      </p:cBhvr>
                                    </p:animEffect>
                                    <p:set>
                                      <p:cBhvr>
                                        <p:cTn id="7" dur="1" fill="hold">
                                          <p:stCondLst>
                                            <p:cond delay="5499"/>
                                          </p:stCondLst>
                                        </p:cTn>
                                        <p:tgtEl>
                                          <p:spTgt spid="31"/>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2000"/>
                                        <p:tgtEl>
                                          <p:spTgt spid="21"/>
                                        </p:tgtEl>
                                      </p:cBhvr>
                                    </p:animEffect>
                                  </p:childTnLst>
                                </p:cTn>
                              </p:par>
                              <p:par>
                                <p:cTn id="11" presetID="10" presetClass="entr" presetSubtype="0" fill="hold" nodeType="withEffect">
                                  <p:stCondLst>
                                    <p:cond delay="50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2000"/>
                                        <p:tgtEl>
                                          <p:spTgt spid="36"/>
                                        </p:tgtEl>
                                      </p:cBhvr>
                                    </p:animEffect>
                                  </p:childTnLst>
                                </p:cTn>
                              </p:par>
                              <p:par>
                                <p:cTn id="14" presetID="10" presetClass="entr" presetSubtype="0" fill="hold" nodeType="withEffect">
                                  <p:stCondLst>
                                    <p:cond delay="75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par>
                                <p:cTn id="17" presetID="10" presetClass="entr" presetSubtype="0" fill="hold" nodeType="withEffect">
                                  <p:stCondLst>
                                    <p:cond delay="10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childTnLst>
                                </p:cTn>
                              </p:par>
                              <p:par>
                                <p:cTn id="20" presetID="10" presetClass="entr" presetSubtype="0" fill="hold" nodeType="withEffect">
                                  <p:stCondLst>
                                    <p:cond delay="125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2000"/>
                                        <p:tgtEl>
                                          <p:spTgt spid="30"/>
                                        </p:tgtEl>
                                      </p:cBhvr>
                                    </p:animEffect>
                                  </p:childTnLst>
                                </p:cTn>
                              </p:par>
                              <p:par>
                                <p:cTn id="23" presetID="10" presetClass="entr" presetSubtype="0" fill="hold" nodeType="withEffect">
                                  <p:stCondLst>
                                    <p:cond delay="1500"/>
                                  </p:stCondLst>
                                  <p:childTnLst>
                                    <p:set>
                                      <p:cBhvr>
                                        <p:cTn id="24" dur="1" fill="hold">
                                          <p:stCondLst>
                                            <p:cond delay="0"/>
                                          </p:stCondLst>
                                        </p:cTn>
                                        <p:tgtEl>
                                          <p:spTgt spid="2062"/>
                                        </p:tgtEl>
                                        <p:attrNameLst>
                                          <p:attrName>style.visibility</p:attrName>
                                        </p:attrNameLst>
                                      </p:cBhvr>
                                      <p:to>
                                        <p:strVal val="visible"/>
                                      </p:to>
                                    </p:set>
                                    <p:animEffect transition="in" filter="fade">
                                      <p:cBhvr>
                                        <p:cTn id="25" dur="2000"/>
                                        <p:tgtEl>
                                          <p:spTgt spid="2062"/>
                                        </p:tgtEl>
                                      </p:cBhvr>
                                    </p:animEffect>
                                  </p:childTnLst>
                                </p:cTn>
                              </p:par>
                              <p:par>
                                <p:cTn id="26" presetID="10" presetClass="entr" presetSubtype="0" fill="hold" nodeType="withEffect">
                                  <p:stCondLst>
                                    <p:cond delay="175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2000"/>
                                        <p:tgtEl>
                                          <p:spTgt spid="6"/>
                                        </p:tgtEl>
                                      </p:cBhvr>
                                    </p:animEffect>
                                  </p:childTnLst>
                                </p:cTn>
                              </p:par>
                              <p:par>
                                <p:cTn id="29" presetID="10" presetClass="entr" presetSubtype="0" fill="hold" nodeType="withEffect">
                                  <p:stCondLst>
                                    <p:cond delay="2000"/>
                                  </p:stCondLst>
                                  <p:childTnLst>
                                    <p:set>
                                      <p:cBhvr>
                                        <p:cTn id="30" dur="1" fill="hold">
                                          <p:stCondLst>
                                            <p:cond delay="0"/>
                                          </p:stCondLst>
                                        </p:cTn>
                                        <p:tgtEl>
                                          <p:spTgt spid="2054"/>
                                        </p:tgtEl>
                                        <p:attrNameLst>
                                          <p:attrName>style.visibility</p:attrName>
                                        </p:attrNameLst>
                                      </p:cBhvr>
                                      <p:to>
                                        <p:strVal val="visible"/>
                                      </p:to>
                                    </p:set>
                                    <p:animEffect transition="in" filter="fade">
                                      <p:cBhvr>
                                        <p:cTn id="31" dur="2000"/>
                                        <p:tgtEl>
                                          <p:spTgt spid="2054"/>
                                        </p:tgtEl>
                                      </p:cBhvr>
                                    </p:animEffect>
                                  </p:childTnLst>
                                </p:cTn>
                              </p:par>
                              <p:par>
                                <p:cTn id="32" presetID="10" presetClass="entr" presetSubtype="0" fill="hold" nodeType="withEffect">
                                  <p:stCondLst>
                                    <p:cond delay="225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000"/>
                                        <p:tgtEl>
                                          <p:spTgt spid="9"/>
                                        </p:tgtEl>
                                      </p:cBhvr>
                                    </p:animEffect>
                                  </p:childTnLst>
                                </p:cTn>
                              </p:par>
                              <p:par>
                                <p:cTn id="35" presetID="10" presetClass="entr" presetSubtype="0" fill="hold" nodeType="withEffect">
                                  <p:stCondLst>
                                    <p:cond delay="250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2000"/>
                                        <p:tgtEl>
                                          <p:spTgt spid="12"/>
                                        </p:tgtEl>
                                      </p:cBhvr>
                                    </p:animEffect>
                                  </p:childTnLst>
                                </p:cTn>
                              </p:par>
                              <p:par>
                                <p:cTn id="38" presetID="10" presetClass="entr" presetSubtype="0" fill="hold" nodeType="withEffect">
                                  <p:stCondLst>
                                    <p:cond delay="275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2000"/>
                                        <p:tgtEl>
                                          <p:spTgt spid="5"/>
                                        </p:tgtEl>
                                      </p:cBhvr>
                                    </p:animEffect>
                                  </p:childTnLst>
                                </p:cTn>
                              </p:par>
                              <p:par>
                                <p:cTn id="41" presetID="10" presetClass="entr" presetSubtype="0" fill="hold" nodeType="withEffect">
                                  <p:stCondLst>
                                    <p:cond delay="3000"/>
                                  </p:stCondLst>
                                  <p:childTnLst>
                                    <p:set>
                                      <p:cBhvr>
                                        <p:cTn id="42" dur="1" fill="hold">
                                          <p:stCondLst>
                                            <p:cond delay="0"/>
                                          </p:stCondLst>
                                        </p:cTn>
                                        <p:tgtEl>
                                          <p:spTgt spid="16"/>
                                        </p:tgtEl>
                                        <p:attrNameLst>
                                          <p:attrName>style.visibility</p:attrName>
                                        </p:attrNameLst>
                                      </p:cBhvr>
                                      <p:to>
                                        <p:strVal val="visible"/>
                                      </p:to>
                                    </p:set>
                                    <p:animEffect transition="in" filter="fade">
                                      <p:cBhvr>
                                        <p:cTn id="43" dur="2000"/>
                                        <p:tgtEl>
                                          <p:spTgt spid="16"/>
                                        </p:tgtEl>
                                      </p:cBhvr>
                                    </p:animEffect>
                                  </p:childTnLst>
                                </p:cTn>
                              </p:par>
                              <p:par>
                                <p:cTn id="44" presetID="10" presetClass="entr" presetSubtype="0" fill="hold" nodeType="withEffect">
                                  <p:stCondLst>
                                    <p:cond delay="325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2000"/>
                                        <p:tgtEl>
                                          <p:spTgt spid="19"/>
                                        </p:tgtEl>
                                      </p:cBhvr>
                                    </p:animEffect>
                                  </p:childTnLst>
                                </p:cTn>
                              </p:par>
                              <p:par>
                                <p:cTn id="47" presetID="10" presetClass="entr" presetSubtype="0" fill="hold" nodeType="withEffect">
                                  <p:stCondLst>
                                    <p:cond delay="3500"/>
                                  </p:stCondLst>
                                  <p:childTnLst>
                                    <p:set>
                                      <p:cBhvr>
                                        <p:cTn id="48" dur="1" fill="hold">
                                          <p:stCondLst>
                                            <p:cond delay="0"/>
                                          </p:stCondLst>
                                        </p:cTn>
                                        <p:tgtEl>
                                          <p:spTgt spid="2058"/>
                                        </p:tgtEl>
                                        <p:attrNameLst>
                                          <p:attrName>style.visibility</p:attrName>
                                        </p:attrNameLst>
                                      </p:cBhvr>
                                      <p:to>
                                        <p:strVal val="visible"/>
                                      </p:to>
                                    </p:set>
                                    <p:animEffect transition="in" filter="fade">
                                      <p:cBhvr>
                                        <p:cTn id="49" dur="2000"/>
                                        <p:tgtEl>
                                          <p:spTgt spid="2058"/>
                                        </p:tgtEl>
                                      </p:cBhvr>
                                    </p:animEffect>
                                  </p:childTnLst>
                                </p:cTn>
                              </p:par>
                              <p:par>
                                <p:cTn id="50" presetID="10" presetClass="entr" presetSubtype="0" fill="hold" nodeType="withEffect">
                                  <p:stCondLst>
                                    <p:cond delay="3750"/>
                                  </p:stCondLst>
                                  <p:childTnLst>
                                    <p:set>
                                      <p:cBhvr>
                                        <p:cTn id="51" dur="1" fill="hold">
                                          <p:stCondLst>
                                            <p:cond delay="0"/>
                                          </p:stCondLst>
                                        </p:cTn>
                                        <p:tgtEl>
                                          <p:spTgt spid="2060"/>
                                        </p:tgtEl>
                                        <p:attrNameLst>
                                          <p:attrName>style.visibility</p:attrName>
                                        </p:attrNameLst>
                                      </p:cBhvr>
                                      <p:to>
                                        <p:strVal val="visible"/>
                                      </p:to>
                                    </p:set>
                                    <p:animEffect transition="in" filter="fade">
                                      <p:cBhvr>
                                        <p:cTn id="52" dur="2000"/>
                                        <p:tgtEl>
                                          <p:spTgt spid="2060"/>
                                        </p:tgtEl>
                                      </p:cBhvr>
                                    </p:animEffect>
                                  </p:childTnLst>
                                </p:cTn>
                              </p:par>
                              <p:par>
                                <p:cTn id="53" presetID="10" presetClass="entr" presetSubtype="0" fill="hold" nodeType="withEffect">
                                  <p:stCondLst>
                                    <p:cond delay="4000"/>
                                  </p:stCondLst>
                                  <p:childTnLst>
                                    <p:set>
                                      <p:cBhvr>
                                        <p:cTn id="54" dur="1" fill="hold">
                                          <p:stCondLst>
                                            <p:cond delay="0"/>
                                          </p:stCondLst>
                                        </p:cTn>
                                        <p:tgtEl>
                                          <p:spTgt spid="2052"/>
                                        </p:tgtEl>
                                        <p:attrNameLst>
                                          <p:attrName>style.visibility</p:attrName>
                                        </p:attrNameLst>
                                      </p:cBhvr>
                                      <p:to>
                                        <p:strVal val="visible"/>
                                      </p:to>
                                    </p:set>
                                    <p:animEffect transition="in" filter="fade">
                                      <p:cBhvr>
                                        <p:cTn id="55" dur="2000"/>
                                        <p:tgtEl>
                                          <p:spTgt spid="2052"/>
                                        </p:tgtEl>
                                      </p:cBhvr>
                                    </p:animEffect>
                                  </p:childTnLst>
                                </p:cTn>
                              </p:par>
                              <p:par>
                                <p:cTn id="56" presetID="10" presetClass="entr" presetSubtype="0" fill="hold" nodeType="withEffect">
                                  <p:stCondLst>
                                    <p:cond delay="4250"/>
                                  </p:stCondLst>
                                  <p:childTnLst>
                                    <p:set>
                                      <p:cBhvr>
                                        <p:cTn id="57" dur="1" fill="hold">
                                          <p:stCondLst>
                                            <p:cond delay="0"/>
                                          </p:stCondLst>
                                        </p:cTn>
                                        <p:tgtEl>
                                          <p:spTgt spid="2049"/>
                                        </p:tgtEl>
                                        <p:attrNameLst>
                                          <p:attrName>style.visibility</p:attrName>
                                        </p:attrNameLst>
                                      </p:cBhvr>
                                      <p:to>
                                        <p:strVal val="visible"/>
                                      </p:to>
                                    </p:set>
                                    <p:animEffect transition="in" filter="fade">
                                      <p:cBhvr>
                                        <p:cTn id="58" dur="2000"/>
                                        <p:tgtEl>
                                          <p:spTgt spid="2049"/>
                                        </p:tgtEl>
                                      </p:cBhvr>
                                    </p:animEffect>
                                  </p:childTnLst>
                                </p:cTn>
                              </p:par>
                              <p:par>
                                <p:cTn id="59" presetID="10" presetClass="entr" presetSubtype="0" fill="hold" nodeType="withEffect">
                                  <p:stCondLst>
                                    <p:cond delay="4500"/>
                                  </p:stCondLst>
                                  <p:childTnLst>
                                    <p:set>
                                      <p:cBhvr>
                                        <p:cTn id="60" dur="1" fill="hold">
                                          <p:stCondLst>
                                            <p:cond delay="0"/>
                                          </p:stCondLst>
                                        </p:cTn>
                                        <p:tgtEl>
                                          <p:spTgt spid="2064"/>
                                        </p:tgtEl>
                                        <p:attrNameLst>
                                          <p:attrName>style.visibility</p:attrName>
                                        </p:attrNameLst>
                                      </p:cBhvr>
                                      <p:to>
                                        <p:strVal val="visible"/>
                                      </p:to>
                                    </p:set>
                                    <p:animEffect transition="in" filter="fade">
                                      <p:cBhvr>
                                        <p:cTn id="61" dur="2000"/>
                                        <p:tgtEl>
                                          <p:spTgt spid="2064"/>
                                        </p:tgtEl>
                                      </p:cBhvr>
                                    </p:animEffect>
                                  </p:childTnLst>
                                </p:cTn>
                              </p:par>
                              <p:par>
                                <p:cTn id="62" presetID="10" presetClass="entr" presetSubtype="0" fill="hold" nodeType="withEffect">
                                  <p:stCondLst>
                                    <p:cond delay="475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2000"/>
                                        <p:tgtEl>
                                          <p:spTgt spid="14"/>
                                        </p:tgtEl>
                                      </p:cBhvr>
                                    </p:animEffect>
                                  </p:childTnLst>
                                </p:cTn>
                              </p:par>
                              <p:par>
                                <p:cTn id="65" presetID="10" presetClass="entr" presetSubtype="0" fill="hold" nodeType="withEffect">
                                  <p:stCondLst>
                                    <p:cond delay="500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2000"/>
                                        <p:tgtEl>
                                          <p:spTgt spid="23"/>
                                        </p:tgtEl>
                                      </p:cBhvr>
                                    </p:animEffect>
                                  </p:childTnLst>
                                </p:cTn>
                              </p:par>
                              <p:par>
                                <p:cTn id="68" presetID="10" presetClass="entr" presetSubtype="0" fill="hold" nodeType="withEffect">
                                  <p:stCondLst>
                                    <p:cond delay="550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2000"/>
                                        <p:tgtEl>
                                          <p:spTgt spid="4"/>
                                        </p:tgtEl>
                                      </p:cBhvr>
                                    </p:animEffect>
                                  </p:childTnLst>
                                </p:cTn>
                              </p:par>
                              <p:par>
                                <p:cTn id="71" presetID="10" presetClass="entr" presetSubtype="0" fill="hold" nodeType="withEffect">
                                  <p:stCondLst>
                                    <p:cond delay="5500"/>
                                  </p:stCondLst>
                                  <p:childTnLst>
                                    <p:set>
                                      <p:cBhvr>
                                        <p:cTn id="72" dur="1" fill="hold">
                                          <p:stCondLst>
                                            <p:cond delay="0"/>
                                          </p:stCondLst>
                                        </p:cTn>
                                        <p:tgtEl>
                                          <p:spTgt spid="2050"/>
                                        </p:tgtEl>
                                        <p:attrNameLst>
                                          <p:attrName>style.visibility</p:attrName>
                                        </p:attrNameLst>
                                      </p:cBhvr>
                                      <p:to>
                                        <p:strVal val="visible"/>
                                      </p:to>
                                    </p:set>
                                    <p:animEffect transition="in" filter="fade">
                                      <p:cBhvr>
                                        <p:cTn id="73"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6845D92-DE11-48AB-9A82-A5E87E5C2D29}"/>
              </a:ext>
            </a:extLst>
          </p:cNvPr>
          <p:cNvPicPr>
            <a:picLocks noChangeAspect="1"/>
          </p:cNvPicPr>
          <p:nvPr/>
        </p:nvPicPr>
        <p:blipFill rotWithShape="1">
          <a:blip r:embed="rId3"/>
          <a:srcRect l="10198"/>
          <a:stretch/>
        </p:blipFill>
        <p:spPr>
          <a:xfrm>
            <a:off x="-121852" y="25268"/>
            <a:ext cx="6135899" cy="6832731"/>
          </a:xfrm>
          <a:prstGeom prst="rect">
            <a:avLst/>
          </a:prstGeom>
          <a:effectLst>
            <a:softEdge rad="127000"/>
          </a:effectLst>
        </p:spPr>
      </p:pic>
      <p:sp>
        <p:nvSpPr>
          <p:cNvPr id="2" name="Title 1"/>
          <p:cNvSpPr>
            <a:spLocks noGrp="1"/>
          </p:cNvSpPr>
          <p:nvPr>
            <p:ph type="title"/>
          </p:nvPr>
        </p:nvSpPr>
        <p:spPr>
          <a:xfrm>
            <a:off x="5434964" y="91440"/>
            <a:ext cx="5903595" cy="1325563"/>
          </a:xfrm>
        </p:spPr>
        <p:txBody>
          <a:bodyPr>
            <a:normAutofit/>
          </a:bodyPr>
          <a:lstStyle/>
          <a:p>
            <a:pPr algn="r"/>
            <a:r>
              <a:rPr lang="en-US" dirty="0"/>
              <a:t>Why This Matters</a:t>
            </a:r>
          </a:p>
        </p:txBody>
      </p:sp>
      <p:sp>
        <p:nvSpPr>
          <p:cNvPr id="8" name="TextBox 7"/>
          <p:cNvSpPr txBox="1"/>
          <p:nvPr/>
        </p:nvSpPr>
        <p:spPr>
          <a:xfrm>
            <a:off x="5708542" y="6611779"/>
            <a:ext cx="6483458" cy="246221"/>
          </a:xfrm>
          <a:prstGeom prst="rect">
            <a:avLst/>
          </a:prstGeom>
          <a:noFill/>
        </p:spPr>
        <p:txBody>
          <a:bodyPr wrap="square" rtlCol="0">
            <a:spAutoFit/>
          </a:bodyPr>
          <a:lstStyle/>
          <a:p>
            <a:pPr algn="r"/>
            <a:r>
              <a:rPr lang="en-US" sz="1000" i="1" dirty="0">
                <a:solidFill>
                  <a:schemeClr val="bg1"/>
                </a:solidFill>
              </a:rPr>
              <a:t>Image courtesy NASA Image Archiveshttps://www.nasa.gov/image-feature/earth-as-viewed-from-10000-miles</a:t>
            </a:r>
          </a:p>
        </p:txBody>
      </p:sp>
      <p:sp>
        <p:nvSpPr>
          <p:cNvPr id="7" name="Content Placeholder 6"/>
          <p:cNvSpPr>
            <a:spLocks noGrp="1"/>
          </p:cNvSpPr>
          <p:nvPr>
            <p:ph idx="1"/>
          </p:nvPr>
        </p:nvSpPr>
        <p:spPr>
          <a:xfrm>
            <a:off x="4632976" y="1325903"/>
            <a:ext cx="7315120" cy="5410458"/>
          </a:xfrm>
        </p:spPr>
        <p:txBody>
          <a:bodyPr>
            <a:noAutofit/>
          </a:bodyPr>
          <a:lstStyle/>
          <a:p>
            <a:pPr marL="0" indent="0">
              <a:lnSpc>
                <a:spcPct val="120000"/>
              </a:lnSpc>
              <a:buNone/>
            </a:pPr>
            <a:r>
              <a:rPr lang="en-US" sz="2200" b="1" dirty="0">
                <a:cs typeface="Times New Roman" panose="02020603050405020304" pitchFamily="18" charset="0"/>
              </a:rPr>
              <a:t>Interviewer:</a:t>
            </a:r>
          </a:p>
          <a:p>
            <a:pPr marL="0" indent="0">
              <a:lnSpc>
                <a:spcPct val="120000"/>
              </a:lnSpc>
              <a:buNone/>
            </a:pPr>
            <a:r>
              <a:rPr lang="en-US" sz="2200" i="1" dirty="0">
                <a:latin typeface="Times New Roman" panose="02020603050405020304" pitchFamily="18" charset="0"/>
                <a:cs typeface="Times New Roman" panose="02020603050405020304" pitchFamily="18" charset="0"/>
              </a:rPr>
              <a:t>That was 40 years ago. Would it look the same today?</a:t>
            </a:r>
          </a:p>
          <a:p>
            <a:pPr marL="0" indent="0">
              <a:lnSpc>
                <a:spcPct val="120000"/>
              </a:lnSpc>
              <a:buNone/>
            </a:pPr>
            <a:r>
              <a:rPr lang="en-US" sz="2200" b="1" dirty="0">
                <a:cs typeface="Times New Roman" panose="02020603050405020304" pitchFamily="18" charset="0"/>
              </a:rPr>
              <a:t>Michael Collins; Command Module Pilot, Apollo 11</a:t>
            </a:r>
          </a:p>
          <a:p>
            <a:pPr marL="0" indent="0">
              <a:lnSpc>
                <a:spcPct val="120000"/>
              </a:lnSpc>
              <a:buNone/>
            </a:pPr>
            <a:r>
              <a:rPr lang="en-US" sz="2200" i="1" dirty="0">
                <a:latin typeface="Times New Roman" panose="02020603050405020304" pitchFamily="18" charset="0"/>
                <a:cs typeface="Times New Roman" panose="02020603050405020304" pitchFamily="18" charset="0"/>
              </a:rPr>
              <a:t>… It's certainly not serene, but definitely fragile, and growing more so. When we flew to the moon, our population was 3 billion; today it has more than doubled and is headed for 8 billion…</a:t>
            </a:r>
          </a:p>
          <a:p>
            <a:pPr marL="0" indent="0">
              <a:lnSpc>
                <a:spcPct val="120000"/>
              </a:lnSpc>
              <a:buNone/>
            </a:pPr>
            <a:r>
              <a:rPr lang="en-US" sz="2200" i="1" dirty="0">
                <a:latin typeface="Times New Roman" panose="02020603050405020304" pitchFamily="18" charset="0"/>
                <a:cs typeface="Times New Roman" panose="02020603050405020304" pitchFamily="18" charset="0"/>
              </a:rPr>
              <a:t>… The loss of habitat, the trashing of oceans, the accumulation of waste products </a:t>
            </a:r>
            <a:r>
              <a:rPr lang="en-US" sz="2200" i="1" dirty="0">
                <a:solidFill>
                  <a:srgbClr val="00B050"/>
                </a:solidFill>
                <a:latin typeface="Times New Roman" panose="02020603050405020304" pitchFamily="18" charset="0"/>
                <a:cs typeface="Times New Roman" panose="02020603050405020304" pitchFamily="18" charset="0"/>
              </a:rPr>
              <a:t>- this is no way to treat a planet.</a:t>
            </a:r>
          </a:p>
        </p:txBody>
      </p:sp>
    </p:spTree>
    <p:extLst>
      <p:ext uri="{BB962C8B-B14F-4D97-AF65-F5344CB8AC3E}">
        <p14:creationId xmlns:p14="http://schemas.microsoft.com/office/powerpoint/2010/main" val="3018726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A3D2725-C054-4C93-A478-BED2148586C9}"/>
              </a:ext>
            </a:extLst>
          </p:cNvPr>
          <p:cNvPicPr>
            <a:picLocks noChangeAspect="1"/>
          </p:cNvPicPr>
          <p:nvPr/>
        </p:nvPicPr>
        <p:blipFill rotWithShape="1">
          <a:blip r:embed="rId3"/>
          <a:srcRect l="10198"/>
          <a:stretch/>
        </p:blipFill>
        <p:spPr>
          <a:xfrm>
            <a:off x="-121852" y="25268"/>
            <a:ext cx="6135899" cy="6832731"/>
          </a:xfrm>
          <a:prstGeom prst="rect">
            <a:avLst/>
          </a:prstGeom>
          <a:effectLst>
            <a:softEdge rad="127000"/>
          </a:effectLst>
        </p:spPr>
      </p:pic>
      <p:sp>
        <p:nvSpPr>
          <p:cNvPr id="2" name="Title 1"/>
          <p:cNvSpPr>
            <a:spLocks noGrp="1"/>
          </p:cNvSpPr>
          <p:nvPr>
            <p:ph type="title"/>
          </p:nvPr>
        </p:nvSpPr>
        <p:spPr>
          <a:xfrm>
            <a:off x="5434964" y="91440"/>
            <a:ext cx="5903595" cy="1325563"/>
          </a:xfrm>
        </p:spPr>
        <p:txBody>
          <a:bodyPr>
            <a:normAutofit/>
          </a:bodyPr>
          <a:lstStyle/>
          <a:p>
            <a:pPr algn="r"/>
            <a:r>
              <a:rPr lang="en-US" dirty="0"/>
              <a:t>Why This Matters</a:t>
            </a:r>
          </a:p>
        </p:txBody>
      </p:sp>
      <p:sp>
        <p:nvSpPr>
          <p:cNvPr id="8" name="TextBox 7"/>
          <p:cNvSpPr txBox="1"/>
          <p:nvPr/>
        </p:nvSpPr>
        <p:spPr>
          <a:xfrm>
            <a:off x="5708542" y="6611779"/>
            <a:ext cx="6483458" cy="246221"/>
          </a:xfrm>
          <a:prstGeom prst="rect">
            <a:avLst/>
          </a:prstGeom>
          <a:noFill/>
        </p:spPr>
        <p:txBody>
          <a:bodyPr wrap="square" rtlCol="0">
            <a:spAutoFit/>
          </a:bodyPr>
          <a:lstStyle/>
          <a:p>
            <a:pPr algn="r"/>
            <a:r>
              <a:rPr lang="en-US" sz="1000" i="1" dirty="0">
                <a:solidFill>
                  <a:schemeClr val="bg1"/>
                </a:solidFill>
              </a:rPr>
              <a:t>Image courtesy NASA/OSIRIS-</a:t>
            </a:r>
            <a:r>
              <a:rPr lang="en-US" sz="1000" i="1" dirty="0" err="1">
                <a:solidFill>
                  <a:schemeClr val="bg1"/>
                </a:solidFill>
              </a:rPr>
              <a:t>REx</a:t>
            </a:r>
            <a:r>
              <a:rPr lang="en-US" sz="1000" i="1" dirty="0">
                <a:solidFill>
                  <a:schemeClr val="bg1"/>
                </a:solidFill>
              </a:rPr>
              <a:t> team and the University of Arizona</a:t>
            </a:r>
          </a:p>
        </p:txBody>
      </p:sp>
      <p:sp>
        <p:nvSpPr>
          <p:cNvPr id="7" name="Content Placeholder 6"/>
          <p:cNvSpPr>
            <a:spLocks noGrp="1"/>
          </p:cNvSpPr>
          <p:nvPr>
            <p:ph idx="1"/>
          </p:nvPr>
        </p:nvSpPr>
        <p:spPr>
          <a:xfrm>
            <a:off x="4632976" y="1325903"/>
            <a:ext cx="7315120" cy="5410458"/>
          </a:xfrm>
        </p:spPr>
        <p:txBody>
          <a:bodyPr>
            <a:noAutofit/>
          </a:bodyPr>
          <a:lstStyle/>
          <a:p>
            <a:pPr marL="0" indent="0">
              <a:lnSpc>
                <a:spcPct val="120000"/>
              </a:lnSpc>
              <a:buNone/>
            </a:pPr>
            <a:r>
              <a:rPr lang="en-US" sz="2200" b="1" dirty="0">
                <a:noFill/>
                <a:cs typeface="Times New Roman" panose="02020603050405020304" pitchFamily="18" charset="0"/>
              </a:rPr>
              <a:t>Interviewer:</a:t>
            </a:r>
          </a:p>
          <a:p>
            <a:pPr marL="0" indent="0">
              <a:lnSpc>
                <a:spcPct val="120000"/>
              </a:lnSpc>
              <a:buNone/>
            </a:pPr>
            <a:r>
              <a:rPr lang="en-US" sz="2200" i="1" dirty="0">
                <a:noFill/>
                <a:latin typeface="Times New Roman" panose="02020603050405020304" pitchFamily="18" charset="0"/>
                <a:cs typeface="Times New Roman" panose="02020603050405020304" pitchFamily="18" charset="0"/>
              </a:rPr>
              <a:t>That was 40 years ago. Would it look the same today?</a:t>
            </a:r>
          </a:p>
          <a:p>
            <a:pPr marL="0" indent="0">
              <a:lnSpc>
                <a:spcPct val="120000"/>
              </a:lnSpc>
              <a:buNone/>
            </a:pPr>
            <a:r>
              <a:rPr lang="en-US" sz="2200" b="1" dirty="0">
                <a:noFill/>
                <a:cs typeface="Times New Roman" panose="02020603050405020304" pitchFamily="18" charset="0"/>
              </a:rPr>
              <a:t>Michael Collins; Command Module Pilot, Apollo 11</a:t>
            </a:r>
          </a:p>
          <a:p>
            <a:pPr marL="0" indent="0">
              <a:lnSpc>
                <a:spcPct val="120000"/>
              </a:lnSpc>
              <a:buNone/>
            </a:pPr>
            <a:r>
              <a:rPr lang="en-US" sz="2200" i="1" dirty="0">
                <a:noFill/>
                <a:latin typeface="Times New Roman" panose="02020603050405020304" pitchFamily="18" charset="0"/>
                <a:cs typeface="Times New Roman" panose="02020603050405020304" pitchFamily="18" charset="0"/>
              </a:rPr>
              <a:t>… It's certainly not serene, but definitely fragile, and growing more so. When we flew to the moon, our population was 3 billion; today it has more than doubled and is headed for 8 billion…</a:t>
            </a:r>
          </a:p>
          <a:p>
            <a:pPr marL="0" indent="0">
              <a:lnSpc>
                <a:spcPct val="120000"/>
              </a:lnSpc>
              <a:buNone/>
            </a:pPr>
            <a:r>
              <a:rPr lang="en-US" sz="2200" i="1" dirty="0">
                <a:noFill/>
                <a:latin typeface="Times New Roman" panose="02020603050405020304" pitchFamily="18" charset="0"/>
                <a:cs typeface="Times New Roman" panose="02020603050405020304" pitchFamily="18" charset="0"/>
              </a:rPr>
              <a:t>… The loss of habitat, the trashing of oceans, the accumulation of waste products </a:t>
            </a:r>
            <a:r>
              <a:rPr lang="en-US" sz="2200" i="1" dirty="0">
                <a:solidFill>
                  <a:srgbClr val="00B050"/>
                </a:solidFill>
                <a:latin typeface="Times New Roman" panose="02020603050405020304" pitchFamily="18" charset="0"/>
                <a:cs typeface="Times New Roman" panose="02020603050405020304" pitchFamily="18" charset="0"/>
              </a:rPr>
              <a:t>- this is no way to treat a planet.</a:t>
            </a:r>
          </a:p>
        </p:txBody>
      </p:sp>
      <p:pic>
        <p:nvPicPr>
          <p:cNvPr id="9" name="Content Placeholder 7" descr="A picture containing umbrella&#10;&#10;Description automatically generated">
            <a:extLst>
              <a:ext uri="{FF2B5EF4-FFF2-40B4-BE49-F238E27FC236}">
                <a16:creationId xmlns:a16="http://schemas.microsoft.com/office/drawing/2014/main" id="{EFCC08BD-3E78-4E49-8B8D-73DF1D8583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7512" y="2017032"/>
            <a:ext cx="5020332" cy="2823936"/>
          </a:xfrm>
          <a:prstGeom prst="rect">
            <a:avLst/>
          </a:prstGeom>
        </p:spPr>
      </p:pic>
    </p:spTree>
    <p:extLst>
      <p:ext uri="{BB962C8B-B14F-4D97-AF65-F5344CB8AC3E}">
        <p14:creationId xmlns:p14="http://schemas.microsoft.com/office/powerpoint/2010/main" val="1500357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09C01-7B4C-4777-8381-3B0EC25B5F5B}"/>
              </a:ext>
            </a:extLst>
          </p:cNvPr>
          <p:cNvSpPr>
            <a:spLocks noGrp="1"/>
          </p:cNvSpPr>
          <p:nvPr>
            <p:ph type="title"/>
          </p:nvPr>
        </p:nvSpPr>
        <p:spPr>
          <a:xfrm>
            <a:off x="838200" y="411513"/>
            <a:ext cx="5349239" cy="6119689"/>
          </a:xfrm>
        </p:spPr>
        <p:txBody>
          <a:bodyPr anchor="t" anchorCtr="0">
            <a:normAutofit/>
          </a:bodyPr>
          <a:lstStyle/>
          <a:p>
            <a:pPr>
              <a:lnSpc>
                <a:spcPct val="100000"/>
              </a:lnSpc>
              <a:spcAft>
                <a:spcPts val="600"/>
              </a:spcAft>
            </a:pPr>
            <a:r>
              <a:rPr lang="en-US" sz="2400" i="1" dirty="0">
                <a:latin typeface="Times New Roman" panose="02020603050405020304" pitchFamily="18" charset="0"/>
                <a:cs typeface="Times New Roman" panose="02020603050405020304" pitchFamily="18" charset="0"/>
              </a:rPr>
              <a:t>The very success of the human species over eons of time now threatens our extinction.  It is the drive that made for success that must now be curbed, redirected, or released by expansion into a new world ecology.  </a:t>
            </a:r>
            <a:r>
              <a:rPr lang="en-US" sz="2400" i="1" dirty="0">
                <a:solidFill>
                  <a:srgbClr val="00B050"/>
                </a:solidFill>
                <a:latin typeface="Times New Roman" panose="02020603050405020304" pitchFamily="18" charset="0"/>
                <a:cs typeface="Times New Roman" panose="02020603050405020304" pitchFamily="18" charset="0"/>
              </a:rPr>
              <a:t>If we can find people skillful enough to reach the Moon, certainly we can find people to solve our environmental problems</a:t>
            </a:r>
            <a:br>
              <a:rPr lang="en-US" sz="2800" dirty="0">
                <a:solidFill>
                  <a:srgbClr val="00B050"/>
                </a:solidFill>
              </a:rPr>
            </a:br>
            <a:br>
              <a:rPr lang="en-US" sz="2800" dirty="0"/>
            </a:br>
            <a:br>
              <a:rPr lang="en-US" sz="2800" dirty="0"/>
            </a:br>
            <a:r>
              <a:rPr lang="en-US" sz="2800" dirty="0"/>
              <a:t>		                </a:t>
            </a:r>
            <a:r>
              <a:rPr lang="en-US" sz="2000" dirty="0"/>
              <a:t>Neil Armstrong</a:t>
            </a:r>
            <a:endParaRPr lang="en-US" sz="2800" dirty="0"/>
          </a:p>
        </p:txBody>
      </p:sp>
      <p:pic>
        <p:nvPicPr>
          <p:cNvPr id="5" name="Content Placeholder 4" descr="A dog lying on a sandy beach&#10;&#10;Description automatically generated">
            <a:extLst>
              <a:ext uri="{FF2B5EF4-FFF2-40B4-BE49-F238E27FC236}">
                <a16:creationId xmlns:a16="http://schemas.microsoft.com/office/drawing/2014/main" id="{6B34D919-496F-4A09-A48F-702B2769D3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370317" y="320570"/>
            <a:ext cx="5669785" cy="6178979"/>
          </a:xfrm>
        </p:spPr>
      </p:pic>
    </p:spTree>
    <p:extLst>
      <p:ext uri="{BB962C8B-B14F-4D97-AF65-F5344CB8AC3E}">
        <p14:creationId xmlns:p14="http://schemas.microsoft.com/office/powerpoint/2010/main" val="308002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53DFF-6E78-43CD-AAFD-947111E04E06}"/>
              </a:ext>
            </a:extLst>
          </p:cNvPr>
          <p:cNvSpPr>
            <a:spLocks noGrp="1"/>
          </p:cNvSpPr>
          <p:nvPr>
            <p:ph type="title"/>
          </p:nvPr>
        </p:nvSpPr>
        <p:spPr/>
        <p:txBody>
          <a:bodyPr/>
          <a:lstStyle/>
          <a:p>
            <a:r>
              <a:rPr lang="en-US" dirty="0"/>
              <a:t>You Are Those People</a:t>
            </a:r>
          </a:p>
        </p:txBody>
      </p:sp>
      <p:sp>
        <p:nvSpPr>
          <p:cNvPr id="3" name="Content Placeholder 2">
            <a:extLst>
              <a:ext uri="{FF2B5EF4-FFF2-40B4-BE49-F238E27FC236}">
                <a16:creationId xmlns:a16="http://schemas.microsoft.com/office/drawing/2014/main" id="{99540917-E51C-4714-84CF-67C35432CDE5}"/>
              </a:ext>
            </a:extLst>
          </p:cNvPr>
          <p:cNvSpPr>
            <a:spLocks noGrp="1"/>
          </p:cNvSpPr>
          <p:nvPr>
            <p:ph idx="1"/>
          </p:nvPr>
        </p:nvSpPr>
        <p:spPr/>
        <p:txBody>
          <a:bodyPr/>
          <a:lstStyle/>
          <a:p>
            <a:pPr marL="0" indent="0">
              <a:buNone/>
            </a:pPr>
            <a:r>
              <a:rPr lang="en-US" sz="3600" i="1" dirty="0">
                <a:latin typeface="Times New Roman" panose="02020603050405020304" pitchFamily="18" charset="0"/>
                <a:cs typeface="Times New Roman" panose="02020603050405020304" pitchFamily="18" charset="0"/>
              </a:rPr>
              <a:t>We are running out of silver bullets</a:t>
            </a:r>
          </a:p>
          <a:p>
            <a:pPr marL="0" indent="0">
              <a:buNone/>
            </a:pPr>
            <a:endParaRPr lang="en-US" sz="3600" i="1" dirty="0">
              <a:latin typeface="Times New Roman" panose="02020603050405020304" pitchFamily="18" charset="0"/>
              <a:cs typeface="Times New Roman" panose="02020603050405020304" pitchFamily="18" charset="0"/>
            </a:endParaRPr>
          </a:p>
          <a:p>
            <a:pPr marL="0" indent="0" algn="r">
              <a:buNone/>
            </a:pPr>
            <a:r>
              <a:rPr lang="en-US" dirty="0"/>
              <a:t>Jay Santos</a:t>
            </a:r>
          </a:p>
        </p:txBody>
      </p:sp>
    </p:spTree>
    <p:extLst>
      <p:ext uri="{BB962C8B-B14F-4D97-AF65-F5344CB8AC3E}">
        <p14:creationId xmlns:p14="http://schemas.microsoft.com/office/powerpoint/2010/main" val="534307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53DFF-6E78-43CD-AAFD-947111E04E06}"/>
              </a:ext>
            </a:extLst>
          </p:cNvPr>
          <p:cNvSpPr>
            <a:spLocks noGrp="1"/>
          </p:cNvSpPr>
          <p:nvPr>
            <p:ph type="title"/>
          </p:nvPr>
        </p:nvSpPr>
        <p:spPr/>
        <p:txBody>
          <a:bodyPr/>
          <a:lstStyle/>
          <a:p>
            <a:r>
              <a:rPr lang="en-US" dirty="0"/>
              <a:t>You Are the Silver Bullets</a:t>
            </a:r>
          </a:p>
        </p:txBody>
      </p:sp>
      <p:sp>
        <p:nvSpPr>
          <p:cNvPr id="3" name="Content Placeholder 2">
            <a:extLst>
              <a:ext uri="{FF2B5EF4-FFF2-40B4-BE49-F238E27FC236}">
                <a16:creationId xmlns:a16="http://schemas.microsoft.com/office/drawing/2014/main" id="{99540917-E51C-4714-84CF-67C35432CDE5}"/>
              </a:ext>
            </a:extLst>
          </p:cNvPr>
          <p:cNvSpPr>
            <a:spLocks noGrp="1"/>
          </p:cNvSpPr>
          <p:nvPr>
            <p:ph idx="1"/>
          </p:nvPr>
        </p:nvSpPr>
        <p:spPr/>
        <p:txBody>
          <a:bodyPr/>
          <a:lstStyle/>
          <a:p>
            <a:pPr marL="0" indent="0">
              <a:buNone/>
            </a:pPr>
            <a:r>
              <a:rPr lang="en-US" sz="3600" i="1" dirty="0">
                <a:latin typeface="Times New Roman" panose="02020603050405020304" pitchFamily="18" charset="0"/>
                <a:cs typeface="Times New Roman" panose="02020603050405020304" pitchFamily="18" charset="0"/>
              </a:rPr>
              <a:t>We are running out of silver bullets</a:t>
            </a:r>
          </a:p>
          <a:p>
            <a:pPr marL="0" indent="0">
              <a:buNone/>
            </a:pPr>
            <a:endParaRPr lang="en-US" sz="3600" i="1" dirty="0">
              <a:latin typeface="Times New Roman" panose="02020603050405020304" pitchFamily="18" charset="0"/>
              <a:cs typeface="Times New Roman" panose="02020603050405020304" pitchFamily="18" charset="0"/>
            </a:endParaRPr>
          </a:p>
          <a:p>
            <a:pPr marL="0" indent="0" algn="r">
              <a:buNone/>
            </a:pPr>
            <a:r>
              <a:rPr lang="en-US" dirty="0"/>
              <a:t>Jay Santos</a:t>
            </a:r>
          </a:p>
        </p:txBody>
      </p:sp>
    </p:spTree>
    <p:extLst>
      <p:ext uri="{BB962C8B-B14F-4D97-AF65-F5344CB8AC3E}">
        <p14:creationId xmlns:p14="http://schemas.microsoft.com/office/powerpoint/2010/main" val="2205920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oup of people in a body of water&#10;&#10;Description automatically generated">
            <a:extLst>
              <a:ext uri="{FF2B5EF4-FFF2-40B4-BE49-F238E27FC236}">
                <a16:creationId xmlns:a16="http://schemas.microsoft.com/office/drawing/2014/main" id="{0A8B34F8-347E-463D-9960-1E5B1916B0D3}"/>
              </a:ext>
            </a:extLst>
          </p:cNvPr>
          <p:cNvPicPr>
            <a:picLocks noChangeAspect="1"/>
          </p:cNvPicPr>
          <p:nvPr/>
        </p:nvPicPr>
        <p:blipFill rotWithShape="1">
          <a:blip r:embed="rId2">
            <a:extLst>
              <a:ext uri="{28A0092B-C50C-407E-A947-70E740481C1C}">
                <a14:useLocalDpi xmlns:a14="http://schemas.microsoft.com/office/drawing/2010/main" val="0"/>
              </a:ext>
            </a:extLst>
          </a:blip>
          <a:srcRect t="14607" b="20225"/>
          <a:stretch/>
        </p:blipFill>
        <p:spPr>
          <a:xfrm>
            <a:off x="0" y="1554538"/>
            <a:ext cx="12253055" cy="5303462"/>
          </a:xfrm>
          <a:prstGeom prst="rect">
            <a:avLst/>
          </a:prstGeom>
        </p:spPr>
      </p:pic>
      <p:sp>
        <p:nvSpPr>
          <p:cNvPr id="2" name="Title 1">
            <a:extLst>
              <a:ext uri="{FF2B5EF4-FFF2-40B4-BE49-F238E27FC236}">
                <a16:creationId xmlns:a16="http://schemas.microsoft.com/office/drawing/2014/main" id="{B5853DFF-6E78-43CD-AAFD-947111E04E06}"/>
              </a:ext>
            </a:extLst>
          </p:cNvPr>
          <p:cNvSpPr>
            <a:spLocks noGrp="1"/>
          </p:cNvSpPr>
          <p:nvPr>
            <p:ph type="title"/>
          </p:nvPr>
        </p:nvSpPr>
        <p:spPr/>
        <p:txBody>
          <a:bodyPr/>
          <a:lstStyle/>
          <a:p>
            <a:r>
              <a:rPr lang="en-US" dirty="0"/>
              <a:t>You Are the Next “Greatest Generation”</a:t>
            </a:r>
          </a:p>
        </p:txBody>
      </p:sp>
      <p:sp>
        <p:nvSpPr>
          <p:cNvPr id="12" name="Content Placeholder 11">
            <a:extLst>
              <a:ext uri="{FF2B5EF4-FFF2-40B4-BE49-F238E27FC236}">
                <a16:creationId xmlns:a16="http://schemas.microsoft.com/office/drawing/2014/main" id="{2C62358C-7EE7-4AE5-8CD8-5C0F40604247}"/>
              </a:ext>
            </a:extLst>
          </p:cNvPr>
          <p:cNvSpPr>
            <a:spLocks noGrp="1"/>
          </p:cNvSpPr>
          <p:nvPr>
            <p:ph sz="half" idx="1"/>
          </p:nvPr>
        </p:nvSpPr>
        <p:spPr>
          <a:xfrm>
            <a:off x="838200" y="8047413"/>
            <a:ext cx="5181600" cy="4351338"/>
          </a:xfrm>
        </p:spPr>
        <p:txBody>
          <a:bodyPr/>
          <a:lstStyle/>
          <a:p>
            <a:r>
              <a:rPr lang="en-US" dirty="0"/>
              <a:t>Continue working to solve the problem</a:t>
            </a:r>
          </a:p>
          <a:p>
            <a:r>
              <a:rPr lang="en-US" dirty="0"/>
              <a:t>Continue to take advantage of the opportunities places like the Pacific Energy Center offer</a:t>
            </a:r>
          </a:p>
          <a:p>
            <a:r>
              <a:rPr lang="en-US" dirty="0"/>
              <a:t>Share what you learn</a:t>
            </a:r>
          </a:p>
          <a:p>
            <a:r>
              <a:rPr lang="en-US" dirty="0"/>
              <a:t>Have fun doing it</a:t>
            </a:r>
          </a:p>
        </p:txBody>
      </p:sp>
      <p:pic>
        <p:nvPicPr>
          <p:cNvPr id="13" name="Content Placeholder 10" descr="A person sitting at a desk&#10;&#10;Description automatically generated">
            <a:extLst>
              <a:ext uri="{FF2B5EF4-FFF2-40B4-BE49-F238E27FC236}">
                <a16:creationId xmlns:a16="http://schemas.microsoft.com/office/drawing/2014/main" id="{DD6B6D96-B843-4A24-8EE7-627B9C09446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8047413"/>
            <a:ext cx="5181600" cy="3886200"/>
          </a:xfrm>
        </p:spPr>
      </p:pic>
    </p:spTree>
    <p:extLst>
      <p:ext uri="{BB962C8B-B14F-4D97-AF65-F5344CB8AC3E}">
        <p14:creationId xmlns:p14="http://schemas.microsoft.com/office/powerpoint/2010/main" val="114263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group of people in a body of water&#10;&#10;Description automatically generated">
            <a:extLst>
              <a:ext uri="{FF2B5EF4-FFF2-40B4-BE49-F238E27FC236}">
                <a16:creationId xmlns:a16="http://schemas.microsoft.com/office/drawing/2014/main" id="{0A8B34F8-347E-463D-9960-1E5B1916B0D3}"/>
              </a:ext>
            </a:extLst>
          </p:cNvPr>
          <p:cNvPicPr>
            <a:picLocks noChangeAspect="1"/>
          </p:cNvPicPr>
          <p:nvPr/>
        </p:nvPicPr>
        <p:blipFill rotWithShape="1">
          <a:blip r:embed="rId2">
            <a:extLst>
              <a:ext uri="{28A0092B-C50C-407E-A947-70E740481C1C}">
                <a14:useLocalDpi xmlns:a14="http://schemas.microsoft.com/office/drawing/2010/main" val="0"/>
              </a:ext>
            </a:extLst>
          </a:blip>
          <a:srcRect t="14607" b="20225"/>
          <a:stretch/>
        </p:blipFill>
        <p:spPr>
          <a:xfrm>
            <a:off x="0" y="7726633"/>
            <a:ext cx="12253055" cy="5303462"/>
          </a:xfrm>
          <a:prstGeom prst="rect">
            <a:avLst/>
          </a:prstGeom>
        </p:spPr>
      </p:pic>
      <p:sp>
        <p:nvSpPr>
          <p:cNvPr id="2" name="Title 1">
            <a:extLst>
              <a:ext uri="{FF2B5EF4-FFF2-40B4-BE49-F238E27FC236}">
                <a16:creationId xmlns:a16="http://schemas.microsoft.com/office/drawing/2014/main" id="{B5853DFF-6E78-43CD-AAFD-947111E04E06}"/>
              </a:ext>
            </a:extLst>
          </p:cNvPr>
          <p:cNvSpPr>
            <a:spLocks noGrp="1"/>
          </p:cNvSpPr>
          <p:nvPr>
            <p:ph type="title"/>
          </p:nvPr>
        </p:nvSpPr>
        <p:spPr/>
        <p:txBody>
          <a:bodyPr/>
          <a:lstStyle/>
          <a:p>
            <a:r>
              <a:rPr lang="en-US" dirty="0"/>
              <a:t>You Are the Next “Greatest Generation”</a:t>
            </a:r>
          </a:p>
        </p:txBody>
      </p:sp>
      <p:sp>
        <p:nvSpPr>
          <p:cNvPr id="12" name="Content Placeholder 11">
            <a:extLst>
              <a:ext uri="{FF2B5EF4-FFF2-40B4-BE49-F238E27FC236}">
                <a16:creationId xmlns:a16="http://schemas.microsoft.com/office/drawing/2014/main" id="{2C62358C-7EE7-4AE5-8CD8-5C0F40604247}"/>
              </a:ext>
            </a:extLst>
          </p:cNvPr>
          <p:cNvSpPr>
            <a:spLocks noGrp="1"/>
          </p:cNvSpPr>
          <p:nvPr>
            <p:ph sz="half" idx="1"/>
          </p:nvPr>
        </p:nvSpPr>
        <p:spPr>
          <a:xfrm>
            <a:off x="838200" y="1783098"/>
            <a:ext cx="5181600" cy="4351338"/>
          </a:xfrm>
        </p:spPr>
        <p:txBody>
          <a:bodyPr/>
          <a:lstStyle/>
          <a:p>
            <a:r>
              <a:rPr lang="en-US" dirty="0"/>
              <a:t>Continue working to solve the problem</a:t>
            </a:r>
          </a:p>
          <a:p>
            <a:r>
              <a:rPr lang="en-US" dirty="0"/>
              <a:t>Continue to take advantage of the opportunities to learn like those the </a:t>
            </a:r>
            <a:r>
              <a:rPr lang="en-US" dirty="0" err="1"/>
              <a:t>BCxA</a:t>
            </a:r>
            <a:r>
              <a:rPr lang="en-US" dirty="0"/>
              <a:t> provides</a:t>
            </a:r>
          </a:p>
          <a:p>
            <a:r>
              <a:rPr lang="en-US" dirty="0"/>
              <a:t>Share what you learn</a:t>
            </a:r>
          </a:p>
          <a:p>
            <a:r>
              <a:rPr lang="en-US" dirty="0"/>
              <a:t>Have fun doing it</a:t>
            </a:r>
          </a:p>
        </p:txBody>
      </p:sp>
      <p:pic>
        <p:nvPicPr>
          <p:cNvPr id="13" name="Content Placeholder 10" descr="A person sitting at a desk&#10;&#10;Description automatically generated">
            <a:extLst>
              <a:ext uri="{FF2B5EF4-FFF2-40B4-BE49-F238E27FC236}">
                <a16:creationId xmlns:a16="http://schemas.microsoft.com/office/drawing/2014/main" id="{DD6B6D96-B843-4A24-8EE7-627B9C094463}"/>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783098"/>
            <a:ext cx="5181600" cy="3886200"/>
          </a:xfrm>
        </p:spPr>
      </p:pic>
    </p:spTree>
    <p:extLst>
      <p:ext uri="{BB962C8B-B14F-4D97-AF65-F5344CB8AC3E}">
        <p14:creationId xmlns:p14="http://schemas.microsoft.com/office/powerpoint/2010/main" val="2870156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xEl>
                                              <p:pRg st="1" end="1"/>
                                            </p:txEl>
                                          </p:spTgt>
                                        </p:tgtEl>
                                        <p:attrNameLst>
                                          <p:attrName>style.visibility</p:attrName>
                                        </p:attrNameLst>
                                      </p:cBhvr>
                                      <p:to>
                                        <p:strVal val="visible"/>
                                      </p:to>
                                    </p:set>
                                    <p:animEffect transition="in" filter="fade">
                                      <p:cBhvr>
                                        <p:cTn id="11" dur="500"/>
                                        <p:tgtEl>
                                          <p:spTgt spid="12">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2">
                                            <p:txEl>
                                              <p:pRg st="2" end="2"/>
                                            </p:txEl>
                                          </p:spTgt>
                                        </p:tgtEl>
                                        <p:attrNameLst>
                                          <p:attrName>style.visibility</p:attrName>
                                        </p:attrNameLst>
                                      </p:cBhvr>
                                      <p:to>
                                        <p:strVal val="visible"/>
                                      </p:to>
                                    </p:set>
                                    <p:animEffect transition="in" filter="fade">
                                      <p:cBhvr>
                                        <p:cTn id="16" dur="500"/>
                                        <p:tgtEl>
                                          <p:spTgt spid="1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xEl>
                                              <p:pRg st="3" end="3"/>
                                            </p:txEl>
                                          </p:spTgt>
                                        </p:tgtEl>
                                        <p:attrNameLst>
                                          <p:attrName>style.visibility</p:attrName>
                                        </p:attrNameLst>
                                      </p:cBhvr>
                                      <p:to>
                                        <p:strVal val="visible"/>
                                      </p:to>
                                    </p:set>
                                    <p:animEffect transition="in" filter="fade">
                                      <p:cBhvr>
                                        <p:cTn id="21" dur="500"/>
                                        <p:tgtEl>
                                          <p:spTgt spid="12">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C45883FB-6016-4FCD-A5EB-5242FF391D51}"/>
              </a:ext>
            </a:extLst>
          </p:cNvPr>
          <p:cNvSpPr>
            <a:spLocks noGrp="1"/>
          </p:cNvSpPr>
          <p:nvPr>
            <p:ph type="title"/>
          </p:nvPr>
        </p:nvSpPr>
        <p:spPr>
          <a:xfrm>
            <a:off x="556861" y="3015804"/>
            <a:ext cx="8168639" cy="2927797"/>
          </a:xfrm>
        </p:spPr>
        <p:txBody>
          <a:bodyPr>
            <a:normAutofit fontScale="90000"/>
          </a:bodyPr>
          <a:lstStyle/>
          <a:p>
            <a:pPr>
              <a:lnSpc>
                <a:spcPct val="100000"/>
              </a:lnSpc>
              <a:spcBef>
                <a:spcPts val="600"/>
              </a:spcBef>
            </a:pPr>
            <a:r>
              <a:rPr lang="en-US" sz="3600" dirty="0">
                <a:solidFill>
                  <a:schemeClr val="accent3"/>
                </a:solidFill>
              </a:rPr>
              <a:t>Thanks for Listening!</a:t>
            </a:r>
            <a:br>
              <a:rPr lang="en-US" dirty="0">
                <a:solidFill>
                  <a:schemeClr val="accent3"/>
                </a:solidFill>
              </a:rPr>
            </a:br>
            <a:br>
              <a:rPr lang="en-US" dirty="0">
                <a:solidFill>
                  <a:schemeClr val="accent3"/>
                </a:solidFill>
              </a:rPr>
            </a:br>
            <a:br>
              <a:rPr lang="en-US" dirty="0">
                <a:solidFill>
                  <a:schemeClr val="accent3"/>
                </a:solidFill>
              </a:rPr>
            </a:br>
            <a:r>
              <a:rPr lang="en-US" b="0" dirty="0">
                <a:solidFill>
                  <a:schemeClr val="accent3"/>
                </a:solidFill>
              </a:rPr>
              <a:t>David Sellers</a:t>
            </a:r>
            <a:br>
              <a:rPr lang="en-US" b="0" dirty="0">
                <a:solidFill>
                  <a:schemeClr val="accent3"/>
                </a:solidFill>
              </a:rPr>
            </a:br>
            <a:r>
              <a:rPr lang="en-US" b="0" dirty="0">
                <a:solidFill>
                  <a:schemeClr val="accent3"/>
                </a:solidFill>
              </a:rPr>
              <a:t>Senior Engineer</a:t>
            </a:r>
            <a:br>
              <a:rPr lang="en-US" b="0" dirty="0">
                <a:solidFill>
                  <a:schemeClr val="accent3"/>
                </a:solidFill>
              </a:rPr>
            </a:br>
            <a:r>
              <a:rPr lang="en-US" b="0" dirty="0">
                <a:solidFill>
                  <a:schemeClr val="accent3"/>
                </a:solidFill>
              </a:rPr>
              <a:t>Facility Dynamics Engineering</a:t>
            </a:r>
            <a:br>
              <a:rPr lang="en-US" b="0" dirty="0">
                <a:solidFill>
                  <a:schemeClr val="accent3"/>
                </a:solidFill>
              </a:rPr>
            </a:br>
            <a:r>
              <a:rPr lang="en-US" b="0" dirty="0">
                <a:solidFill>
                  <a:schemeClr val="accent3"/>
                </a:solidFill>
                <a:hlinkClick r:id="rId3"/>
              </a:rPr>
              <a:t>Dsellers@FacilityDynamics.com</a:t>
            </a:r>
            <a:br>
              <a:rPr lang="en-US" b="0" dirty="0">
                <a:solidFill>
                  <a:schemeClr val="accent3"/>
                </a:solidFill>
              </a:rPr>
            </a:br>
            <a:r>
              <a:rPr lang="en-US" b="0" dirty="0">
                <a:hlinkClick r:id="rId4"/>
              </a:rPr>
              <a:t>https://av8rdas.wordpress.com/</a:t>
            </a:r>
            <a:r>
              <a:rPr lang="en-US" b="0" dirty="0"/>
              <a:t> </a:t>
            </a:r>
            <a:r>
              <a:rPr lang="en-US" b="0" dirty="0">
                <a:solidFill>
                  <a:schemeClr val="accent3"/>
                </a:solidFill>
              </a:rPr>
              <a:t>(Blog)</a:t>
            </a:r>
            <a:br>
              <a:rPr lang="en-US" b="0" dirty="0">
                <a:solidFill>
                  <a:schemeClr val="accent3"/>
                </a:solidFill>
              </a:rPr>
            </a:br>
            <a:r>
              <a:rPr lang="en-US" b="0" dirty="0">
                <a:solidFill>
                  <a:schemeClr val="accent3"/>
                </a:solidFill>
                <a:hlinkClick r:id="rId5"/>
              </a:rPr>
              <a:t>https://www.av8rdas.com/</a:t>
            </a:r>
            <a:r>
              <a:rPr lang="en-US" b="0" dirty="0">
                <a:solidFill>
                  <a:schemeClr val="accent3"/>
                </a:solidFill>
              </a:rPr>
              <a:t> (Cx Resources Website)</a:t>
            </a:r>
          </a:p>
        </p:txBody>
      </p:sp>
      <p:sp>
        <p:nvSpPr>
          <p:cNvPr id="13" name="Footer Placeholder 2">
            <a:extLst>
              <a:ext uri="{FF2B5EF4-FFF2-40B4-BE49-F238E27FC236}">
                <a16:creationId xmlns:a16="http://schemas.microsoft.com/office/drawing/2014/main" id="{4553A01A-3D13-4593-9D46-D54DEF001849}"/>
              </a:ext>
            </a:extLst>
          </p:cNvPr>
          <p:cNvSpPr>
            <a:spLocks noGrp="1"/>
          </p:cNvSpPr>
          <p:nvPr>
            <p:ph type="ftr" sz="quarter" idx="10"/>
          </p:nvPr>
        </p:nvSpPr>
        <p:spPr>
          <a:xfrm>
            <a:off x="406399" y="6365106"/>
            <a:ext cx="6316956" cy="365125"/>
          </a:xfrm>
        </p:spPr>
        <p:txBody>
          <a:bodyPr/>
          <a:lstStyle/>
          <a:p>
            <a:pPr>
              <a:spcAft>
                <a:spcPts val="600"/>
              </a:spcAft>
            </a:pPr>
            <a:r>
              <a:rPr lang="en-US"/>
              <a:t>BCxA Virtual Conference – 2020</a:t>
            </a:r>
          </a:p>
        </p:txBody>
      </p:sp>
      <p:sp>
        <p:nvSpPr>
          <p:cNvPr id="15" name="Slide Number Placeholder 3">
            <a:extLst>
              <a:ext uri="{FF2B5EF4-FFF2-40B4-BE49-F238E27FC236}">
                <a16:creationId xmlns:a16="http://schemas.microsoft.com/office/drawing/2014/main" id="{982F13BA-18C6-4FEE-9D45-6F37FD1D9B66}"/>
              </a:ext>
            </a:extLst>
          </p:cNvPr>
          <p:cNvSpPr>
            <a:spLocks noGrp="1"/>
          </p:cNvSpPr>
          <p:nvPr>
            <p:ph type="sldNum" sz="quarter" idx="11"/>
          </p:nvPr>
        </p:nvSpPr>
        <p:spPr>
          <a:xfrm>
            <a:off x="10676877" y="6356289"/>
            <a:ext cx="905523" cy="365125"/>
          </a:xfrm>
        </p:spPr>
        <p:txBody>
          <a:bodyPr/>
          <a:lstStyle/>
          <a:p>
            <a:pPr>
              <a:spcAft>
                <a:spcPts val="600"/>
              </a:spcAft>
            </a:pPr>
            <a:fld id="{C19F7196-CE8E-4E18-AED9-5A11B5558B46}" type="slidenum">
              <a:rPr lang="en-US" smtClean="0"/>
              <a:pPr>
                <a:spcAft>
                  <a:spcPts val="600"/>
                </a:spcAft>
              </a:pPr>
              <a:t>67</a:t>
            </a:fld>
            <a:endParaRPr lang="en-US"/>
          </a:p>
        </p:txBody>
      </p:sp>
      <p:pic>
        <p:nvPicPr>
          <p:cNvPr id="9" name="Picture 8">
            <a:extLst>
              <a:ext uri="{FF2B5EF4-FFF2-40B4-BE49-F238E27FC236}">
                <a16:creationId xmlns:a16="http://schemas.microsoft.com/office/drawing/2014/main" id="{9BC1DDCC-BFC6-492A-AEB5-D180390B14DD}"/>
              </a:ext>
            </a:extLst>
          </p:cNvPr>
          <p:cNvPicPr>
            <a:picLocks noChangeAspect="1"/>
          </p:cNvPicPr>
          <p:nvPr/>
        </p:nvPicPr>
        <p:blipFill>
          <a:blip r:embed="rId6"/>
          <a:stretch>
            <a:fillRect/>
          </a:stretch>
        </p:blipFill>
        <p:spPr>
          <a:xfrm>
            <a:off x="0" y="0"/>
            <a:ext cx="12192000" cy="2594299"/>
          </a:xfrm>
          <a:prstGeom prst="rect">
            <a:avLst/>
          </a:prstGeom>
        </p:spPr>
      </p:pic>
      <p:pic>
        <p:nvPicPr>
          <p:cNvPr id="3" name="Picture 2" descr="A close up of a logo&#10;&#10;Description automatically generated">
            <a:extLst>
              <a:ext uri="{FF2B5EF4-FFF2-40B4-BE49-F238E27FC236}">
                <a16:creationId xmlns:a16="http://schemas.microsoft.com/office/drawing/2014/main" id="{FBCC141D-BC23-4155-B550-E0CB1DD289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99097" y="4623992"/>
            <a:ext cx="3600172" cy="1679900"/>
          </a:xfrm>
          <a:prstGeom prst="rect">
            <a:avLst/>
          </a:prstGeom>
        </p:spPr>
      </p:pic>
    </p:spTree>
    <p:extLst>
      <p:ext uri="{BB962C8B-B14F-4D97-AF65-F5344CB8AC3E}">
        <p14:creationId xmlns:p14="http://schemas.microsoft.com/office/powerpoint/2010/main" val="459369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3B73C4A-E16F-481A-AC31-490B181657AC}"/>
              </a:ext>
            </a:extLst>
          </p:cNvPr>
          <p:cNvPicPr>
            <a:picLocks noChangeAspect="1"/>
          </p:cNvPicPr>
          <p:nvPr/>
        </p:nvPicPr>
        <p:blipFill rotWithShape="1">
          <a:blip r:embed="rId3"/>
          <a:srcRect r="5632"/>
          <a:stretch/>
        </p:blipFill>
        <p:spPr>
          <a:xfrm>
            <a:off x="3925868" y="-26519"/>
            <a:ext cx="2919535" cy="2194560"/>
          </a:xfrm>
          <a:prstGeom prst="rect">
            <a:avLst/>
          </a:prstGeom>
          <a:effectLst>
            <a:softEdge rad="127000"/>
          </a:effectLst>
        </p:spPr>
      </p:pic>
      <p:grpSp>
        <p:nvGrpSpPr>
          <p:cNvPr id="10" name="Group 9">
            <a:extLst>
              <a:ext uri="{FF2B5EF4-FFF2-40B4-BE49-F238E27FC236}">
                <a16:creationId xmlns:a16="http://schemas.microsoft.com/office/drawing/2014/main" id="{E94655D7-252B-4D9E-914F-50B32C1645E5}"/>
              </a:ext>
            </a:extLst>
          </p:cNvPr>
          <p:cNvGrpSpPr/>
          <p:nvPr/>
        </p:nvGrpSpPr>
        <p:grpSpPr>
          <a:xfrm>
            <a:off x="0" y="0"/>
            <a:ext cx="12227185" cy="6858001"/>
            <a:chOff x="0" y="0"/>
            <a:chExt cx="12227185" cy="6858001"/>
          </a:xfrm>
        </p:grpSpPr>
        <p:pic>
          <p:nvPicPr>
            <p:cNvPr id="2064" name="Picture 2063">
              <a:extLst>
                <a:ext uri="{FF2B5EF4-FFF2-40B4-BE49-F238E27FC236}">
                  <a16:creationId xmlns:a16="http://schemas.microsoft.com/office/drawing/2014/main" id="{6B9F7392-6835-436E-AA31-664523DCA408}"/>
                </a:ext>
              </a:extLst>
            </p:cNvPr>
            <p:cNvPicPr>
              <a:picLocks noChangeAspect="1"/>
            </p:cNvPicPr>
            <p:nvPr/>
          </p:nvPicPr>
          <p:blipFill>
            <a:blip r:embed="rId4"/>
            <a:stretch>
              <a:fillRect/>
            </a:stretch>
          </p:blipFill>
          <p:spPr>
            <a:xfrm>
              <a:off x="0" y="5760720"/>
              <a:ext cx="1097280" cy="1097280"/>
            </a:xfrm>
            <a:prstGeom prst="rect">
              <a:avLst/>
            </a:prstGeom>
            <a:effectLst>
              <a:softEdge rad="127000"/>
            </a:effectLst>
          </p:spPr>
        </p:pic>
        <p:pic>
          <p:nvPicPr>
            <p:cNvPr id="2062" name="Picture 2061">
              <a:extLst>
                <a:ext uri="{FF2B5EF4-FFF2-40B4-BE49-F238E27FC236}">
                  <a16:creationId xmlns:a16="http://schemas.microsoft.com/office/drawing/2014/main" id="{83A5E9F7-DA60-49C4-967A-20D501B6DD3D}"/>
                </a:ext>
              </a:extLst>
            </p:cNvPr>
            <p:cNvPicPr>
              <a:picLocks noChangeAspect="1"/>
            </p:cNvPicPr>
            <p:nvPr/>
          </p:nvPicPr>
          <p:blipFill>
            <a:blip r:embed="rId5"/>
            <a:stretch>
              <a:fillRect/>
            </a:stretch>
          </p:blipFill>
          <p:spPr>
            <a:xfrm>
              <a:off x="4288356" y="4477644"/>
              <a:ext cx="2125098" cy="2194560"/>
            </a:xfrm>
            <a:prstGeom prst="rect">
              <a:avLst/>
            </a:prstGeom>
            <a:effectLst>
              <a:softEdge rad="63500"/>
            </a:effectLst>
          </p:spPr>
        </p:pic>
        <p:pic>
          <p:nvPicPr>
            <p:cNvPr id="3" name="Picture 2">
              <a:extLst>
                <a:ext uri="{FF2B5EF4-FFF2-40B4-BE49-F238E27FC236}">
                  <a16:creationId xmlns:a16="http://schemas.microsoft.com/office/drawing/2014/main" id="{B6CDD414-9223-45FD-9ACB-A94B524B4704}"/>
                </a:ext>
              </a:extLst>
            </p:cNvPr>
            <p:cNvPicPr>
              <a:picLocks noChangeAspect="1"/>
            </p:cNvPicPr>
            <p:nvPr/>
          </p:nvPicPr>
          <p:blipFill>
            <a:blip r:embed="rId6"/>
            <a:stretch>
              <a:fillRect/>
            </a:stretch>
          </p:blipFill>
          <p:spPr>
            <a:xfrm>
              <a:off x="10161" y="0"/>
              <a:ext cx="2919535" cy="2189651"/>
            </a:xfrm>
            <a:prstGeom prst="rect">
              <a:avLst/>
            </a:prstGeom>
            <a:effectLst>
              <a:softEdge rad="127000"/>
            </a:effectLst>
          </p:spPr>
        </p:pic>
        <p:pic>
          <p:nvPicPr>
            <p:cNvPr id="4" name="Picture 3">
              <a:extLst>
                <a:ext uri="{FF2B5EF4-FFF2-40B4-BE49-F238E27FC236}">
                  <a16:creationId xmlns:a16="http://schemas.microsoft.com/office/drawing/2014/main" id="{9A64457C-581C-430C-B870-A7958BCB829B}"/>
                </a:ext>
              </a:extLst>
            </p:cNvPr>
            <p:cNvPicPr>
              <a:picLocks noChangeAspect="1"/>
            </p:cNvPicPr>
            <p:nvPr/>
          </p:nvPicPr>
          <p:blipFill>
            <a:blip r:embed="rId7"/>
            <a:stretch>
              <a:fillRect/>
            </a:stretch>
          </p:blipFill>
          <p:spPr>
            <a:xfrm>
              <a:off x="0" y="3520415"/>
              <a:ext cx="2926080" cy="2194560"/>
            </a:xfrm>
            <a:prstGeom prst="rect">
              <a:avLst/>
            </a:prstGeom>
            <a:effectLst>
              <a:softEdge rad="127000"/>
            </a:effectLst>
          </p:spPr>
        </p:pic>
        <p:pic>
          <p:nvPicPr>
            <p:cNvPr id="6" name="Picture 5">
              <a:extLst>
                <a:ext uri="{FF2B5EF4-FFF2-40B4-BE49-F238E27FC236}">
                  <a16:creationId xmlns:a16="http://schemas.microsoft.com/office/drawing/2014/main" id="{14C00D5C-18CA-4710-9EB8-F810CB9C842D}"/>
                </a:ext>
              </a:extLst>
            </p:cNvPr>
            <p:cNvPicPr>
              <a:picLocks noChangeAspect="1"/>
            </p:cNvPicPr>
            <p:nvPr/>
          </p:nvPicPr>
          <p:blipFill>
            <a:blip r:embed="rId8"/>
            <a:stretch>
              <a:fillRect/>
            </a:stretch>
          </p:blipFill>
          <p:spPr>
            <a:xfrm>
              <a:off x="10161" y="2148854"/>
              <a:ext cx="1843943" cy="1463040"/>
            </a:xfrm>
            <a:prstGeom prst="rect">
              <a:avLst/>
            </a:prstGeom>
            <a:effectLst>
              <a:softEdge rad="127000"/>
            </a:effectLst>
          </p:spPr>
        </p:pic>
        <p:pic>
          <p:nvPicPr>
            <p:cNvPr id="8" name="Picture 7">
              <a:extLst>
                <a:ext uri="{FF2B5EF4-FFF2-40B4-BE49-F238E27FC236}">
                  <a16:creationId xmlns:a16="http://schemas.microsoft.com/office/drawing/2014/main" id="{2D366ACF-ADB4-43EA-A050-83B75FE79CF6}"/>
                </a:ext>
              </a:extLst>
            </p:cNvPr>
            <p:cNvPicPr>
              <a:picLocks noChangeAspect="1"/>
            </p:cNvPicPr>
            <p:nvPr/>
          </p:nvPicPr>
          <p:blipFill rotWithShape="1">
            <a:blip r:embed="rId9"/>
            <a:srcRect l="-4688" r="-4688"/>
            <a:stretch/>
          </p:blipFill>
          <p:spPr>
            <a:xfrm>
              <a:off x="1503654" y="5760720"/>
              <a:ext cx="1097280" cy="1097280"/>
            </a:xfrm>
            <a:prstGeom prst="rect">
              <a:avLst/>
            </a:prstGeom>
            <a:effectLst>
              <a:softEdge rad="127000"/>
            </a:effectLst>
          </p:spPr>
        </p:pic>
        <p:pic>
          <p:nvPicPr>
            <p:cNvPr id="5" name="Picture 4">
              <a:extLst>
                <a:ext uri="{FF2B5EF4-FFF2-40B4-BE49-F238E27FC236}">
                  <a16:creationId xmlns:a16="http://schemas.microsoft.com/office/drawing/2014/main" id="{20766347-7B37-4D45-9E76-F58406CF9A6B}"/>
                </a:ext>
              </a:extLst>
            </p:cNvPr>
            <p:cNvPicPr>
              <a:picLocks noChangeAspect="1"/>
            </p:cNvPicPr>
            <p:nvPr/>
          </p:nvPicPr>
          <p:blipFill rotWithShape="1">
            <a:blip r:embed="rId10"/>
            <a:srcRect l="28722"/>
            <a:stretch/>
          </p:blipFill>
          <p:spPr>
            <a:xfrm>
              <a:off x="7934941" y="4477644"/>
              <a:ext cx="2293495" cy="2194560"/>
            </a:xfrm>
            <a:prstGeom prst="rect">
              <a:avLst/>
            </a:prstGeom>
            <a:effectLst>
              <a:softEdge rad="127000"/>
            </a:effectLst>
          </p:spPr>
        </p:pic>
        <p:pic>
          <p:nvPicPr>
            <p:cNvPr id="12" name="Picture 11">
              <a:extLst>
                <a:ext uri="{FF2B5EF4-FFF2-40B4-BE49-F238E27FC236}">
                  <a16:creationId xmlns:a16="http://schemas.microsoft.com/office/drawing/2014/main" id="{048823CC-1FEC-4F9C-9F62-9ECA898E15EE}"/>
                </a:ext>
              </a:extLst>
            </p:cNvPr>
            <p:cNvPicPr>
              <a:picLocks noChangeAspect="1"/>
            </p:cNvPicPr>
            <p:nvPr/>
          </p:nvPicPr>
          <p:blipFill rotWithShape="1">
            <a:blip r:embed="rId11"/>
            <a:srcRect l="71390" t="28430" r="10295" b="6987"/>
            <a:stretch/>
          </p:blipFill>
          <p:spPr>
            <a:xfrm>
              <a:off x="10086374" y="2148854"/>
              <a:ext cx="799361" cy="2194560"/>
            </a:xfrm>
            <a:prstGeom prst="rect">
              <a:avLst/>
            </a:prstGeom>
            <a:effectLst>
              <a:softEdge rad="127000"/>
            </a:effectLst>
          </p:spPr>
        </p:pic>
        <p:pic>
          <p:nvPicPr>
            <p:cNvPr id="14" name="Picture 13">
              <a:extLst>
                <a:ext uri="{FF2B5EF4-FFF2-40B4-BE49-F238E27FC236}">
                  <a16:creationId xmlns:a16="http://schemas.microsoft.com/office/drawing/2014/main" id="{FBD7ED6D-E34D-460B-8550-0E335E1CB7F0}"/>
                </a:ext>
              </a:extLst>
            </p:cNvPr>
            <p:cNvPicPr>
              <a:picLocks noChangeAspect="1"/>
            </p:cNvPicPr>
            <p:nvPr/>
          </p:nvPicPr>
          <p:blipFill rotWithShape="1">
            <a:blip r:embed="rId12"/>
            <a:srcRect r="30328" b="38781"/>
            <a:stretch/>
          </p:blipFill>
          <p:spPr>
            <a:xfrm>
              <a:off x="7704296" y="2148854"/>
              <a:ext cx="2527864" cy="2194560"/>
            </a:xfrm>
            <a:prstGeom prst="rect">
              <a:avLst/>
            </a:prstGeom>
            <a:effectLst>
              <a:softEdge rad="127000"/>
            </a:effectLst>
          </p:spPr>
        </p:pic>
        <p:pic>
          <p:nvPicPr>
            <p:cNvPr id="16" name="Picture 15">
              <a:extLst>
                <a:ext uri="{FF2B5EF4-FFF2-40B4-BE49-F238E27FC236}">
                  <a16:creationId xmlns:a16="http://schemas.microsoft.com/office/drawing/2014/main" id="{CEBABB2F-38C3-429A-9DD3-2D8305633B57}"/>
                </a:ext>
              </a:extLst>
            </p:cNvPr>
            <p:cNvPicPr>
              <a:picLocks noChangeAspect="1"/>
            </p:cNvPicPr>
            <p:nvPr/>
          </p:nvPicPr>
          <p:blipFill>
            <a:blip r:embed="rId13"/>
            <a:stretch>
              <a:fillRect/>
            </a:stretch>
          </p:blipFill>
          <p:spPr>
            <a:xfrm>
              <a:off x="3948642" y="2148854"/>
              <a:ext cx="3901440" cy="2194560"/>
            </a:xfrm>
            <a:prstGeom prst="rect">
              <a:avLst/>
            </a:prstGeom>
            <a:effectLst>
              <a:softEdge rad="127000"/>
            </a:effectLst>
          </p:spPr>
        </p:pic>
        <p:pic>
          <p:nvPicPr>
            <p:cNvPr id="19" name="Picture 18">
              <a:extLst>
                <a:ext uri="{FF2B5EF4-FFF2-40B4-BE49-F238E27FC236}">
                  <a16:creationId xmlns:a16="http://schemas.microsoft.com/office/drawing/2014/main" id="{CBCED031-01B2-4E37-9978-7204C206214F}"/>
                </a:ext>
              </a:extLst>
            </p:cNvPr>
            <p:cNvPicPr>
              <a:picLocks noChangeAspect="1"/>
            </p:cNvPicPr>
            <p:nvPr/>
          </p:nvPicPr>
          <p:blipFill rotWithShape="1">
            <a:blip r:embed="rId14"/>
            <a:srcRect l="12470" r="15716"/>
            <a:stretch/>
          </p:blipFill>
          <p:spPr>
            <a:xfrm>
              <a:off x="2977751" y="411513"/>
              <a:ext cx="853432" cy="1463040"/>
            </a:xfrm>
            <a:prstGeom prst="rect">
              <a:avLst/>
            </a:prstGeom>
            <a:effectLst>
              <a:softEdge rad="127000"/>
            </a:effectLst>
          </p:spPr>
        </p:pic>
        <p:pic>
          <p:nvPicPr>
            <p:cNvPr id="21" name="Picture 20">
              <a:extLst>
                <a:ext uri="{FF2B5EF4-FFF2-40B4-BE49-F238E27FC236}">
                  <a16:creationId xmlns:a16="http://schemas.microsoft.com/office/drawing/2014/main" id="{B1494BC7-1EC3-434C-A890-287F1B8FCA9B}"/>
                </a:ext>
              </a:extLst>
            </p:cNvPr>
            <p:cNvPicPr>
              <a:picLocks noChangeAspect="1"/>
            </p:cNvPicPr>
            <p:nvPr/>
          </p:nvPicPr>
          <p:blipFill rotWithShape="1">
            <a:blip r:embed="rId15"/>
            <a:srcRect l="25410" t="21348" r="17622"/>
            <a:stretch/>
          </p:blipFill>
          <p:spPr>
            <a:xfrm>
              <a:off x="10107822" y="0"/>
              <a:ext cx="2119363" cy="2194560"/>
            </a:xfrm>
            <a:prstGeom prst="rect">
              <a:avLst/>
            </a:prstGeom>
            <a:effectLst>
              <a:softEdge rad="127000"/>
            </a:effectLst>
          </p:spPr>
        </p:pic>
        <p:pic>
          <p:nvPicPr>
            <p:cNvPr id="23" name="Picture 22">
              <a:extLst>
                <a:ext uri="{FF2B5EF4-FFF2-40B4-BE49-F238E27FC236}">
                  <a16:creationId xmlns:a16="http://schemas.microsoft.com/office/drawing/2014/main" id="{70193306-107D-4B3B-8110-D2AC6123E54B}"/>
                </a:ext>
              </a:extLst>
            </p:cNvPr>
            <p:cNvPicPr>
              <a:picLocks noChangeAspect="1"/>
            </p:cNvPicPr>
            <p:nvPr/>
          </p:nvPicPr>
          <p:blipFill rotWithShape="1">
            <a:blip r:embed="rId16"/>
            <a:srcRect l="64738" t="57996" r="3669" b="7405"/>
            <a:stretch/>
          </p:blipFill>
          <p:spPr>
            <a:xfrm>
              <a:off x="10760200" y="2152958"/>
              <a:ext cx="1462213" cy="2194560"/>
            </a:xfrm>
            <a:prstGeom prst="rect">
              <a:avLst/>
            </a:prstGeom>
            <a:effectLst>
              <a:softEdge rad="127000"/>
            </a:effectLst>
          </p:spPr>
        </p:pic>
        <p:pic>
          <p:nvPicPr>
            <p:cNvPr id="30" name="Picture 29">
              <a:extLst>
                <a:ext uri="{FF2B5EF4-FFF2-40B4-BE49-F238E27FC236}">
                  <a16:creationId xmlns:a16="http://schemas.microsoft.com/office/drawing/2014/main" id="{AC249442-C612-40C3-A9C4-80026A51E417}"/>
                </a:ext>
              </a:extLst>
            </p:cNvPr>
            <p:cNvPicPr>
              <a:picLocks noChangeAspect="1"/>
            </p:cNvPicPr>
            <p:nvPr/>
          </p:nvPicPr>
          <p:blipFill rotWithShape="1">
            <a:blip r:embed="rId17"/>
            <a:srcRect l="18736" t="12239" r="23931" b="36694"/>
            <a:stretch/>
          </p:blipFill>
          <p:spPr>
            <a:xfrm rot="5400000">
              <a:off x="8657532" y="457200"/>
              <a:ext cx="1916311" cy="1280160"/>
            </a:xfrm>
            <a:prstGeom prst="rect">
              <a:avLst/>
            </a:prstGeom>
            <a:effectLst>
              <a:softEdge rad="127000"/>
            </a:effectLst>
          </p:spPr>
        </p:pic>
        <p:pic>
          <p:nvPicPr>
            <p:cNvPr id="2050" name="Picture 2" descr="http://www.amca.org/assets/staffmember/MichaelI2.jpg">
              <a:extLst>
                <a:ext uri="{FF2B5EF4-FFF2-40B4-BE49-F238E27FC236}">
                  <a16:creationId xmlns:a16="http://schemas.microsoft.com/office/drawing/2014/main" id="{D0186BD4-9B8C-4235-8E7C-1C8400B4F65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230840" y="4617695"/>
              <a:ext cx="728594" cy="1097280"/>
            </a:xfrm>
            <a:prstGeom prst="rect">
              <a:avLst/>
            </a:prstGeom>
            <a:effectLst>
              <a:softEdge rad="63500"/>
            </a:effectLst>
            <a:extLst>
              <a:ext uri="{909E8E84-426E-40DD-AFC4-6F175D3DCCD1}">
                <a14:hiddenFill xmlns:a14="http://schemas.microsoft.com/office/drawing/2010/main">
                  <a:solidFill>
                    <a:srgbClr val="FFFFFF"/>
                  </a:solidFill>
                </a14:hiddenFill>
              </a:ext>
            </a:extLst>
          </p:spPr>
        </p:pic>
        <p:pic>
          <p:nvPicPr>
            <p:cNvPr id="2049" name="Picture 2048">
              <a:extLst>
                <a:ext uri="{FF2B5EF4-FFF2-40B4-BE49-F238E27FC236}">
                  <a16:creationId xmlns:a16="http://schemas.microsoft.com/office/drawing/2014/main" id="{C09D3225-1901-491B-9C55-36F456971517}"/>
                </a:ext>
              </a:extLst>
            </p:cNvPr>
            <p:cNvPicPr>
              <a:picLocks noChangeAspect="1"/>
            </p:cNvPicPr>
            <p:nvPr/>
          </p:nvPicPr>
          <p:blipFill>
            <a:blip r:embed="rId19"/>
            <a:stretch>
              <a:fillRect/>
            </a:stretch>
          </p:blipFill>
          <p:spPr>
            <a:xfrm>
              <a:off x="6835242" y="274320"/>
              <a:ext cx="2194560" cy="1645920"/>
            </a:xfrm>
            <a:prstGeom prst="rect">
              <a:avLst/>
            </a:prstGeom>
            <a:effectLst>
              <a:softEdge rad="127000"/>
            </a:effectLst>
          </p:spPr>
        </p:pic>
        <p:pic>
          <p:nvPicPr>
            <p:cNvPr id="36" name="Picture 35" descr="2114341">
              <a:extLst>
                <a:ext uri="{FF2B5EF4-FFF2-40B4-BE49-F238E27FC236}">
                  <a16:creationId xmlns:a16="http://schemas.microsoft.com/office/drawing/2014/main" id="{5AEED72F-8728-4C1D-8D63-A35545CB6E97}"/>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746222" y="4663440"/>
              <a:ext cx="1097280" cy="1656333"/>
            </a:xfrm>
            <a:prstGeom prst="rect">
              <a:avLst/>
            </a:prstGeom>
            <a:effectLst>
              <a:softEdge rad="38100"/>
            </a:effectLst>
          </p:spPr>
        </p:pic>
        <p:pic>
          <p:nvPicPr>
            <p:cNvPr id="2052" name="Picture 2051">
              <a:extLst>
                <a:ext uri="{FF2B5EF4-FFF2-40B4-BE49-F238E27FC236}">
                  <a16:creationId xmlns:a16="http://schemas.microsoft.com/office/drawing/2014/main" id="{91EE8752-7848-407A-983E-74604E809977}"/>
                </a:ext>
              </a:extLst>
            </p:cNvPr>
            <p:cNvPicPr>
              <a:picLocks noChangeAspect="1"/>
            </p:cNvPicPr>
            <p:nvPr/>
          </p:nvPicPr>
          <p:blipFill>
            <a:blip r:embed="rId21"/>
            <a:stretch>
              <a:fillRect/>
            </a:stretch>
          </p:blipFill>
          <p:spPr>
            <a:xfrm rot="5400000">
              <a:off x="10109188" y="4775189"/>
              <a:ext cx="2380356" cy="1785267"/>
            </a:xfrm>
            <a:prstGeom prst="rect">
              <a:avLst/>
            </a:prstGeom>
            <a:effectLst>
              <a:softEdge rad="127000"/>
            </a:effectLst>
          </p:spPr>
        </p:pic>
        <p:pic>
          <p:nvPicPr>
            <p:cNvPr id="2054" name="Picture 2053">
              <a:extLst>
                <a:ext uri="{FF2B5EF4-FFF2-40B4-BE49-F238E27FC236}">
                  <a16:creationId xmlns:a16="http://schemas.microsoft.com/office/drawing/2014/main" id="{986D3AB3-9A6A-430D-B945-9FA5A8010511}"/>
                </a:ext>
              </a:extLst>
            </p:cNvPr>
            <p:cNvPicPr>
              <a:picLocks noChangeAspect="1"/>
            </p:cNvPicPr>
            <p:nvPr/>
          </p:nvPicPr>
          <p:blipFill rotWithShape="1">
            <a:blip r:embed="rId22"/>
            <a:srcRect l="601" r="12775"/>
            <a:stretch/>
          </p:blipFill>
          <p:spPr>
            <a:xfrm>
              <a:off x="1875552" y="2148854"/>
              <a:ext cx="1463040" cy="1463040"/>
            </a:xfrm>
            <a:prstGeom prst="rect">
              <a:avLst/>
            </a:prstGeom>
            <a:effectLst>
              <a:softEdge rad="127000"/>
            </a:effectLst>
          </p:spPr>
        </p:pic>
        <p:pic>
          <p:nvPicPr>
            <p:cNvPr id="2058" name="Picture 2057">
              <a:extLst>
                <a:ext uri="{FF2B5EF4-FFF2-40B4-BE49-F238E27FC236}">
                  <a16:creationId xmlns:a16="http://schemas.microsoft.com/office/drawing/2014/main" id="{A0AEF94E-C5C4-4202-A75F-757D5B5269ED}"/>
                </a:ext>
              </a:extLst>
            </p:cNvPr>
            <p:cNvPicPr>
              <a:picLocks noChangeAspect="1"/>
            </p:cNvPicPr>
            <p:nvPr/>
          </p:nvPicPr>
          <p:blipFill>
            <a:blip r:embed="rId23"/>
            <a:stretch>
              <a:fillRect/>
            </a:stretch>
          </p:blipFill>
          <p:spPr>
            <a:xfrm>
              <a:off x="3200232" y="5760720"/>
              <a:ext cx="759202" cy="1070488"/>
            </a:xfrm>
            <a:prstGeom prst="rect">
              <a:avLst/>
            </a:prstGeom>
            <a:effectLst>
              <a:softEdge rad="63500"/>
            </a:effectLst>
          </p:spPr>
        </p:pic>
        <p:pic>
          <p:nvPicPr>
            <p:cNvPr id="2060" name="Picture 2059">
              <a:extLst>
                <a:ext uri="{FF2B5EF4-FFF2-40B4-BE49-F238E27FC236}">
                  <a16:creationId xmlns:a16="http://schemas.microsoft.com/office/drawing/2014/main" id="{F552D26E-1A67-4404-8068-58DCC1EE2035}"/>
                </a:ext>
              </a:extLst>
            </p:cNvPr>
            <p:cNvPicPr>
              <a:picLocks noChangeAspect="1"/>
            </p:cNvPicPr>
            <p:nvPr/>
          </p:nvPicPr>
          <p:blipFill>
            <a:blip r:embed="rId24"/>
            <a:stretch>
              <a:fillRect/>
            </a:stretch>
          </p:blipFill>
          <p:spPr>
            <a:xfrm>
              <a:off x="3535104" y="2148854"/>
              <a:ext cx="640677" cy="2194560"/>
            </a:xfrm>
            <a:prstGeom prst="rect">
              <a:avLst/>
            </a:prstGeom>
            <a:effectLst>
              <a:softEdge rad="127000"/>
            </a:effectLst>
          </p:spPr>
        </p:pic>
      </p:grpSp>
      <p:sp>
        <p:nvSpPr>
          <p:cNvPr id="29" name="TextBox 28">
            <a:extLst>
              <a:ext uri="{FF2B5EF4-FFF2-40B4-BE49-F238E27FC236}">
                <a16:creationId xmlns:a16="http://schemas.microsoft.com/office/drawing/2014/main" id="{CC4329B0-03B4-4EE8-B4A7-10EFE4CFA7DA}"/>
              </a:ext>
            </a:extLst>
          </p:cNvPr>
          <p:cNvSpPr txBox="1"/>
          <p:nvPr/>
        </p:nvSpPr>
        <p:spPr>
          <a:xfrm>
            <a:off x="7741902" y="2150873"/>
            <a:ext cx="4450098" cy="2192541"/>
          </a:xfrm>
          <a:prstGeom prst="rect">
            <a:avLst/>
          </a:prstGeom>
          <a:solidFill>
            <a:schemeClr val="tx1"/>
          </a:solidFill>
          <a:effectLst>
            <a:softEdge rad="127000"/>
          </a:effectLst>
        </p:spPr>
        <p:txBody>
          <a:bodyPr wrap="square" lIns="365760" tIns="91440" rIns="365760" bIns="91440" rtlCol="0" anchor="ctr" anchorCtr="0">
            <a:noAutofit/>
          </a:bodyPr>
          <a:lstStyle/>
          <a:p>
            <a:r>
              <a:rPr lang="en-US" sz="2400" dirty="0">
                <a:solidFill>
                  <a:schemeClr val="bg1"/>
                </a:solidFill>
              </a:rPr>
              <a:t>Maybe your heart is telling you something and you should listen</a:t>
            </a:r>
          </a:p>
        </p:txBody>
      </p:sp>
      <p:sp>
        <p:nvSpPr>
          <p:cNvPr id="31" name="Rectangle 30">
            <a:extLst>
              <a:ext uri="{FF2B5EF4-FFF2-40B4-BE49-F238E27FC236}">
                <a16:creationId xmlns:a16="http://schemas.microsoft.com/office/drawing/2014/main" id="{8DEE12ED-CAD9-40B6-BBB9-82525449428F}"/>
              </a:ext>
            </a:extLst>
          </p:cNvPr>
          <p:cNvSpPr/>
          <p:nvPr/>
        </p:nvSpPr>
        <p:spPr>
          <a:xfrm>
            <a:off x="-8393" y="-30623"/>
            <a:ext cx="12171678" cy="2174592"/>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2CE7AEE5-32DB-4F46-8D36-B9037F6B7BBF}"/>
              </a:ext>
            </a:extLst>
          </p:cNvPr>
          <p:cNvSpPr/>
          <p:nvPr/>
        </p:nvSpPr>
        <p:spPr>
          <a:xfrm>
            <a:off x="10161" y="2053221"/>
            <a:ext cx="4410208" cy="2378678"/>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6BDC70B-0606-4E2D-8182-79D90281DD03}"/>
              </a:ext>
            </a:extLst>
          </p:cNvPr>
          <p:cNvSpPr/>
          <p:nvPr/>
        </p:nvSpPr>
        <p:spPr>
          <a:xfrm>
            <a:off x="-1" y="4431899"/>
            <a:ext cx="12171677" cy="240613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9928568"/>
      </p:ext>
    </p:extLst>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3B73C4A-E16F-481A-AC31-490B181657AC}"/>
              </a:ext>
            </a:extLst>
          </p:cNvPr>
          <p:cNvPicPr>
            <a:picLocks noChangeAspect="1"/>
          </p:cNvPicPr>
          <p:nvPr/>
        </p:nvPicPr>
        <p:blipFill rotWithShape="1">
          <a:blip r:embed="rId3"/>
          <a:srcRect r="5632"/>
          <a:stretch/>
        </p:blipFill>
        <p:spPr>
          <a:xfrm>
            <a:off x="3925868" y="-26519"/>
            <a:ext cx="2919535" cy="2194560"/>
          </a:xfrm>
          <a:prstGeom prst="rect">
            <a:avLst/>
          </a:prstGeom>
          <a:effectLst>
            <a:softEdge rad="127000"/>
          </a:effectLst>
        </p:spPr>
      </p:pic>
      <p:grpSp>
        <p:nvGrpSpPr>
          <p:cNvPr id="10" name="Group 9">
            <a:extLst>
              <a:ext uri="{FF2B5EF4-FFF2-40B4-BE49-F238E27FC236}">
                <a16:creationId xmlns:a16="http://schemas.microsoft.com/office/drawing/2014/main" id="{E94655D7-252B-4D9E-914F-50B32C1645E5}"/>
              </a:ext>
            </a:extLst>
          </p:cNvPr>
          <p:cNvGrpSpPr/>
          <p:nvPr/>
        </p:nvGrpSpPr>
        <p:grpSpPr>
          <a:xfrm>
            <a:off x="0" y="0"/>
            <a:ext cx="12227185" cy="6858001"/>
            <a:chOff x="0" y="0"/>
            <a:chExt cx="12227185" cy="6858001"/>
          </a:xfrm>
        </p:grpSpPr>
        <p:pic>
          <p:nvPicPr>
            <p:cNvPr id="2064" name="Picture 2063">
              <a:extLst>
                <a:ext uri="{FF2B5EF4-FFF2-40B4-BE49-F238E27FC236}">
                  <a16:creationId xmlns:a16="http://schemas.microsoft.com/office/drawing/2014/main" id="{6B9F7392-6835-436E-AA31-664523DCA408}"/>
                </a:ext>
              </a:extLst>
            </p:cNvPr>
            <p:cNvPicPr>
              <a:picLocks noChangeAspect="1"/>
            </p:cNvPicPr>
            <p:nvPr/>
          </p:nvPicPr>
          <p:blipFill>
            <a:blip r:embed="rId4"/>
            <a:stretch>
              <a:fillRect/>
            </a:stretch>
          </p:blipFill>
          <p:spPr>
            <a:xfrm>
              <a:off x="0" y="5760720"/>
              <a:ext cx="1097280" cy="1097280"/>
            </a:xfrm>
            <a:prstGeom prst="rect">
              <a:avLst/>
            </a:prstGeom>
            <a:effectLst>
              <a:softEdge rad="127000"/>
            </a:effectLst>
          </p:spPr>
        </p:pic>
        <p:pic>
          <p:nvPicPr>
            <p:cNvPr id="2062" name="Picture 2061">
              <a:extLst>
                <a:ext uri="{FF2B5EF4-FFF2-40B4-BE49-F238E27FC236}">
                  <a16:creationId xmlns:a16="http://schemas.microsoft.com/office/drawing/2014/main" id="{83A5E9F7-DA60-49C4-967A-20D501B6DD3D}"/>
                </a:ext>
              </a:extLst>
            </p:cNvPr>
            <p:cNvPicPr>
              <a:picLocks noChangeAspect="1"/>
            </p:cNvPicPr>
            <p:nvPr/>
          </p:nvPicPr>
          <p:blipFill>
            <a:blip r:embed="rId5"/>
            <a:stretch>
              <a:fillRect/>
            </a:stretch>
          </p:blipFill>
          <p:spPr>
            <a:xfrm>
              <a:off x="4288356" y="4477644"/>
              <a:ext cx="2125098" cy="2194560"/>
            </a:xfrm>
            <a:prstGeom prst="rect">
              <a:avLst/>
            </a:prstGeom>
            <a:effectLst>
              <a:softEdge rad="63500"/>
            </a:effectLst>
          </p:spPr>
        </p:pic>
        <p:pic>
          <p:nvPicPr>
            <p:cNvPr id="3" name="Picture 2">
              <a:extLst>
                <a:ext uri="{FF2B5EF4-FFF2-40B4-BE49-F238E27FC236}">
                  <a16:creationId xmlns:a16="http://schemas.microsoft.com/office/drawing/2014/main" id="{B6CDD414-9223-45FD-9ACB-A94B524B4704}"/>
                </a:ext>
              </a:extLst>
            </p:cNvPr>
            <p:cNvPicPr>
              <a:picLocks noChangeAspect="1"/>
            </p:cNvPicPr>
            <p:nvPr/>
          </p:nvPicPr>
          <p:blipFill>
            <a:blip r:embed="rId6"/>
            <a:stretch>
              <a:fillRect/>
            </a:stretch>
          </p:blipFill>
          <p:spPr>
            <a:xfrm>
              <a:off x="10161" y="0"/>
              <a:ext cx="2919535" cy="2189651"/>
            </a:xfrm>
            <a:prstGeom prst="rect">
              <a:avLst/>
            </a:prstGeom>
            <a:effectLst>
              <a:softEdge rad="127000"/>
            </a:effectLst>
          </p:spPr>
        </p:pic>
        <p:pic>
          <p:nvPicPr>
            <p:cNvPr id="4" name="Picture 3">
              <a:extLst>
                <a:ext uri="{FF2B5EF4-FFF2-40B4-BE49-F238E27FC236}">
                  <a16:creationId xmlns:a16="http://schemas.microsoft.com/office/drawing/2014/main" id="{9A64457C-581C-430C-B870-A7958BCB829B}"/>
                </a:ext>
              </a:extLst>
            </p:cNvPr>
            <p:cNvPicPr>
              <a:picLocks noChangeAspect="1"/>
            </p:cNvPicPr>
            <p:nvPr/>
          </p:nvPicPr>
          <p:blipFill>
            <a:blip r:embed="rId7"/>
            <a:stretch>
              <a:fillRect/>
            </a:stretch>
          </p:blipFill>
          <p:spPr>
            <a:xfrm>
              <a:off x="0" y="3520415"/>
              <a:ext cx="2926080" cy="2194560"/>
            </a:xfrm>
            <a:prstGeom prst="rect">
              <a:avLst/>
            </a:prstGeom>
            <a:effectLst>
              <a:softEdge rad="127000"/>
            </a:effectLst>
          </p:spPr>
        </p:pic>
        <p:pic>
          <p:nvPicPr>
            <p:cNvPr id="6" name="Picture 5">
              <a:extLst>
                <a:ext uri="{FF2B5EF4-FFF2-40B4-BE49-F238E27FC236}">
                  <a16:creationId xmlns:a16="http://schemas.microsoft.com/office/drawing/2014/main" id="{14C00D5C-18CA-4710-9EB8-F810CB9C842D}"/>
                </a:ext>
              </a:extLst>
            </p:cNvPr>
            <p:cNvPicPr>
              <a:picLocks noChangeAspect="1"/>
            </p:cNvPicPr>
            <p:nvPr/>
          </p:nvPicPr>
          <p:blipFill>
            <a:blip r:embed="rId8"/>
            <a:stretch>
              <a:fillRect/>
            </a:stretch>
          </p:blipFill>
          <p:spPr>
            <a:xfrm>
              <a:off x="10161" y="2148854"/>
              <a:ext cx="1843943" cy="1463040"/>
            </a:xfrm>
            <a:prstGeom prst="rect">
              <a:avLst/>
            </a:prstGeom>
            <a:effectLst>
              <a:softEdge rad="127000"/>
            </a:effectLst>
          </p:spPr>
        </p:pic>
        <p:pic>
          <p:nvPicPr>
            <p:cNvPr id="8" name="Picture 7">
              <a:extLst>
                <a:ext uri="{FF2B5EF4-FFF2-40B4-BE49-F238E27FC236}">
                  <a16:creationId xmlns:a16="http://schemas.microsoft.com/office/drawing/2014/main" id="{2D366ACF-ADB4-43EA-A050-83B75FE79CF6}"/>
                </a:ext>
              </a:extLst>
            </p:cNvPr>
            <p:cNvPicPr>
              <a:picLocks noChangeAspect="1"/>
            </p:cNvPicPr>
            <p:nvPr/>
          </p:nvPicPr>
          <p:blipFill rotWithShape="1">
            <a:blip r:embed="rId9"/>
            <a:srcRect l="-4688" r="-4688"/>
            <a:stretch/>
          </p:blipFill>
          <p:spPr>
            <a:xfrm>
              <a:off x="1503654" y="5760720"/>
              <a:ext cx="1097280" cy="1097280"/>
            </a:xfrm>
            <a:prstGeom prst="rect">
              <a:avLst/>
            </a:prstGeom>
            <a:effectLst>
              <a:softEdge rad="127000"/>
            </a:effectLst>
          </p:spPr>
        </p:pic>
        <p:pic>
          <p:nvPicPr>
            <p:cNvPr id="5" name="Picture 4">
              <a:extLst>
                <a:ext uri="{FF2B5EF4-FFF2-40B4-BE49-F238E27FC236}">
                  <a16:creationId xmlns:a16="http://schemas.microsoft.com/office/drawing/2014/main" id="{20766347-7B37-4D45-9E76-F58406CF9A6B}"/>
                </a:ext>
              </a:extLst>
            </p:cNvPr>
            <p:cNvPicPr>
              <a:picLocks noChangeAspect="1"/>
            </p:cNvPicPr>
            <p:nvPr/>
          </p:nvPicPr>
          <p:blipFill rotWithShape="1">
            <a:blip r:embed="rId10"/>
            <a:srcRect l="28722"/>
            <a:stretch/>
          </p:blipFill>
          <p:spPr>
            <a:xfrm>
              <a:off x="7934941" y="4477644"/>
              <a:ext cx="2293495" cy="2194560"/>
            </a:xfrm>
            <a:prstGeom prst="rect">
              <a:avLst/>
            </a:prstGeom>
            <a:effectLst>
              <a:softEdge rad="127000"/>
            </a:effectLst>
          </p:spPr>
        </p:pic>
        <p:pic>
          <p:nvPicPr>
            <p:cNvPr id="12" name="Picture 11">
              <a:extLst>
                <a:ext uri="{FF2B5EF4-FFF2-40B4-BE49-F238E27FC236}">
                  <a16:creationId xmlns:a16="http://schemas.microsoft.com/office/drawing/2014/main" id="{048823CC-1FEC-4F9C-9F62-9ECA898E15EE}"/>
                </a:ext>
              </a:extLst>
            </p:cNvPr>
            <p:cNvPicPr>
              <a:picLocks noChangeAspect="1"/>
            </p:cNvPicPr>
            <p:nvPr/>
          </p:nvPicPr>
          <p:blipFill rotWithShape="1">
            <a:blip r:embed="rId11"/>
            <a:srcRect l="71390" t="28430" r="10295" b="6987"/>
            <a:stretch/>
          </p:blipFill>
          <p:spPr>
            <a:xfrm>
              <a:off x="10086374" y="2148854"/>
              <a:ext cx="799361" cy="2194560"/>
            </a:xfrm>
            <a:prstGeom prst="rect">
              <a:avLst/>
            </a:prstGeom>
            <a:effectLst>
              <a:softEdge rad="127000"/>
            </a:effectLst>
          </p:spPr>
        </p:pic>
        <p:pic>
          <p:nvPicPr>
            <p:cNvPr id="14" name="Picture 13">
              <a:extLst>
                <a:ext uri="{FF2B5EF4-FFF2-40B4-BE49-F238E27FC236}">
                  <a16:creationId xmlns:a16="http://schemas.microsoft.com/office/drawing/2014/main" id="{FBD7ED6D-E34D-460B-8550-0E335E1CB7F0}"/>
                </a:ext>
              </a:extLst>
            </p:cNvPr>
            <p:cNvPicPr>
              <a:picLocks noChangeAspect="1"/>
            </p:cNvPicPr>
            <p:nvPr/>
          </p:nvPicPr>
          <p:blipFill rotWithShape="1">
            <a:blip r:embed="rId12"/>
            <a:srcRect r="30328" b="38781"/>
            <a:stretch/>
          </p:blipFill>
          <p:spPr>
            <a:xfrm>
              <a:off x="7704296" y="2148854"/>
              <a:ext cx="2527864" cy="2194560"/>
            </a:xfrm>
            <a:prstGeom prst="rect">
              <a:avLst/>
            </a:prstGeom>
            <a:effectLst>
              <a:softEdge rad="127000"/>
            </a:effectLst>
          </p:spPr>
        </p:pic>
        <p:pic>
          <p:nvPicPr>
            <p:cNvPr id="16" name="Picture 15">
              <a:extLst>
                <a:ext uri="{FF2B5EF4-FFF2-40B4-BE49-F238E27FC236}">
                  <a16:creationId xmlns:a16="http://schemas.microsoft.com/office/drawing/2014/main" id="{CEBABB2F-38C3-429A-9DD3-2D8305633B57}"/>
                </a:ext>
              </a:extLst>
            </p:cNvPr>
            <p:cNvPicPr>
              <a:picLocks noChangeAspect="1"/>
            </p:cNvPicPr>
            <p:nvPr/>
          </p:nvPicPr>
          <p:blipFill>
            <a:blip r:embed="rId13"/>
            <a:stretch>
              <a:fillRect/>
            </a:stretch>
          </p:blipFill>
          <p:spPr>
            <a:xfrm>
              <a:off x="3948642" y="2148854"/>
              <a:ext cx="3901440" cy="2194560"/>
            </a:xfrm>
            <a:prstGeom prst="rect">
              <a:avLst/>
            </a:prstGeom>
            <a:effectLst>
              <a:softEdge rad="127000"/>
            </a:effectLst>
          </p:spPr>
        </p:pic>
        <p:pic>
          <p:nvPicPr>
            <p:cNvPr id="19" name="Picture 18">
              <a:extLst>
                <a:ext uri="{FF2B5EF4-FFF2-40B4-BE49-F238E27FC236}">
                  <a16:creationId xmlns:a16="http://schemas.microsoft.com/office/drawing/2014/main" id="{CBCED031-01B2-4E37-9978-7204C206214F}"/>
                </a:ext>
              </a:extLst>
            </p:cNvPr>
            <p:cNvPicPr>
              <a:picLocks noChangeAspect="1"/>
            </p:cNvPicPr>
            <p:nvPr/>
          </p:nvPicPr>
          <p:blipFill rotWithShape="1">
            <a:blip r:embed="rId14"/>
            <a:srcRect l="12470" r="15716"/>
            <a:stretch/>
          </p:blipFill>
          <p:spPr>
            <a:xfrm>
              <a:off x="2977751" y="411513"/>
              <a:ext cx="853432" cy="1463040"/>
            </a:xfrm>
            <a:prstGeom prst="rect">
              <a:avLst/>
            </a:prstGeom>
            <a:effectLst>
              <a:softEdge rad="127000"/>
            </a:effectLst>
          </p:spPr>
        </p:pic>
        <p:pic>
          <p:nvPicPr>
            <p:cNvPr id="21" name="Picture 20">
              <a:extLst>
                <a:ext uri="{FF2B5EF4-FFF2-40B4-BE49-F238E27FC236}">
                  <a16:creationId xmlns:a16="http://schemas.microsoft.com/office/drawing/2014/main" id="{B1494BC7-1EC3-434C-A890-287F1B8FCA9B}"/>
                </a:ext>
              </a:extLst>
            </p:cNvPr>
            <p:cNvPicPr>
              <a:picLocks noChangeAspect="1"/>
            </p:cNvPicPr>
            <p:nvPr/>
          </p:nvPicPr>
          <p:blipFill rotWithShape="1">
            <a:blip r:embed="rId15"/>
            <a:srcRect l="25410" t="21348" r="17622"/>
            <a:stretch/>
          </p:blipFill>
          <p:spPr>
            <a:xfrm>
              <a:off x="10107822" y="0"/>
              <a:ext cx="2119363" cy="2194560"/>
            </a:xfrm>
            <a:prstGeom prst="rect">
              <a:avLst/>
            </a:prstGeom>
            <a:effectLst>
              <a:softEdge rad="127000"/>
            </a:effectLst>
          </p:spPr>
        </p:pic>
        <p:pic>
          <p:nvPicPr>
            <p:cNvPr id="23" name="Picture 22">
              <a:extLst>
                <a:ext uri="{FF2B5EF4-FFF2-40B4-BE49-F238E27FC236}">
                  <a16:creationId xmlns:a16="http://schemas.microsoft.com/office/drawing/2014/main" id="{70193306-107D-4B3B-8110-D2AC6123E54B}"/>
                </a:ext>
              </a:extLst>
            </p:cNvPr>
            <p:cNvPicPr>
              <a:picLocks noChangeAspect="1"/>
            </p:cNvPicPr>
            <p:nvPr/>
          </p:nvPicPr>
          <p:blipFill rotWithShape="1">
            <a:blip r:embed="rId16"/>
            <a:srcRect l="64738" t="57996" r="3669" b="7405"/>
            <a:stretch/>
          </p:blipFill>
          <p:spPr>
            <a:xfrm>
              <a:off x="10760200" y="2152958"/>
              <a:ext cx="1462213" cy="2194560"/>
            </a:xfrm>
            <a:prstGeom prst="rect">
              <a:avLst/>
            </a:prstGeom>
            <a:effectLst>
              <a:softEdge rad="127000"/>
            </a:effectLst>
          </p:spPr>
        </p:pic>
        <p:pic>
          <p:nvPicPr>
            <p:cNvPr id="30" name="Picture 29">
              <a:extLst>
                <a:ext uri="{FF2B5EF4-FFF2-40B4-BE49-F238E27FC236}">
                  <a16:creationId xmlns:a16="http://schemas.microsoft.com/office/drawing/2014/main" id="{AC249442-C612-40C3-A9C4-80026A51E417}"/>
                </a:ext>
              </a:extLst>
            </p:cNvPr>
            <p:cNvPicPr>
              <a:picLocks noChangeAspect="1"/>
            </p:cNvPicPr>
            <p:nvPr/>
          </p:nvPicPr>
          <p:blipFill rotWithShape="1">
            <a:blip r:embed="rId17"/>
            <a:srcRect l="18736" t="12239" r="23931" b="36694"/>
            <a:stretch/>
          </p:blipFill>
          <p:spPr>
            <a:xfrm rot="5400000">
              <a:off x="8657532" y="457200"/>
              <a:ext cx="1916311" cy="1280160"/>
            </a:xfrm>
            <a:prstGeom prst="rect">
              <a:avLst/>
            </a:prstGeom>
            <a:effectLst>
              <a:softEdge rad="127000"/>
            </a:effectLst>
          </p:spPr>
        </p:pic>
        <p:pic>
          <p:nvPicPr>
            <p:cNvPr id="2050" name="Picture 2" descr="http://www.amca.org/assets/staffmember/MichaelI2.jpg">
              <a:extLst>
                <a:ext uri="{FF2B5EF4-FFF2-40B4-BE49-F238E27FC236}">
                  <a16:creationId xmlns:a16="http://schemas.microsoft.com/office/drawing/2014/main" id="{D0186BD4-9B8C-4235-8E7C-1C8400B4F65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230840" y="4617695"/>
              <a:ext cx="728594" cy="1097280"/>
            </a:xfrm>
            <a:prstGeom prst="rect">
              <a:avLst/>
            </a:prstGeom>
            <a:effectLst>
              <a:softEdge rad="63500"/>
            </a:effectLst>
            <a:extLst>
              <a:ext uri="{909E8E84-426E-40DD-AFC4-6F175D3DCCD1}">
                <a14:hiddenFill xmlns:a14="http://schemas.microsoft.com/office/drawing/2010/main">
                  <a:solidFill>
                    <a:srgbClr val="FFFFFF"/>
                  </a:solidFill>
                </a14:hiddenFill>
              </a:ext>
            </a:extLst>
          </p:spPr>
        </p:pic>
        <p:pic>
          <p:nvPicPr>
            <p:cNvPr id="2049" name="Picture 2048">
              <a:extLst>
                <a:ext uri="{FF2B5EF4-FFF2-40B4-BE49-F238E27FC236}">
                  <a16:creationId xmlns:a16="http://schemas.microsoft.com/office/drawing/2014/main" id="{C09D3225-1901-491B-9C55-36F456971517}"/>
                </a:ext>
              </a:extLst>
            </p:cNvPr>
            <p:cNvPicPr>
              <a:picLocks noChangeAspect="1"/>
            </p:cNvPicPr>
            <p:nvPr/>
          </p:nvPicPr>
          <p:blipFill>
            <a:blip r:embed="rId19"/>
            <a:stretch>
              <a:fillRect/>
            </a:stretch>
          </p:blipFill>
          <p:spPr>
            <a:xfrm>
              <a:off x="6835242" y="274320"/>
              <a:ext cx="2194560" cy="1645920"/>
            </a:xfrm>
            <a:prstGeom prst="rect">
              <a:avLst/>
            </a:prstGeom>
            <a:effectLst>
              <a:softEdge rad="127000"/>
            </a:effectLst>
          </p:spPr>
        </p:pic>
        <p:pic>
          <p:nvPicPr>
            <p:cNvPr id="36" name="Picture 35" descr="2114341">
              <a:extLst>
                <a:ext uri="{FF2B5EF4-FFF2-40B4-BE49-F238E27FC236}">
                  <a16:creationId xmlns:a16="http://schemas.microsoft.com/office/drawing/2014/main" id="{5AEED72F-8728-4C1D-8D63-A35545CB6E97}"/>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746222" y="4663440"/>
              <a:ext cx="1097280" cy="1656333"/>
            </a:xfrm>
            <a:prstGeom prst="rect">
              <a:avLst/>
            </a:prstGeom>
            <a:effectLst>
              <a:softEdge rad="38100"/>
            </a:effectLst>
          </p:spPr>
        </p:pic>
        <p:pic>
          <p:nvPicPr>
            <p:cNvPr id="2052" name="Picture 2051">
              <a:extLst>
                <a:ext uri="{FF2B5EF4-FFF2-40B4-BE49-F238E27FC236}">
                  <a16:creationId xmlns:a16="http://schemas.microsoft.com/office/drawing/2014/main" id="{91EE8752-7848-407A-983E-74604E809977}"/>
                </a:ext>
              </a:extLst>
            </p:cNvPr>
            <p:cNvPicPr>
              <a:picLocks noChangeAspect="1"/>
            </p:cNvPicPr>
            <p:nvPr/>
          </p:nvPicPr>
          <p:blipFill>
            <a:blip r:embed="rId21"/>
            <a:stretch>
              <a:fillRect/>
            </a:stretch>
          </p:blipFill>
          <p:spPr>
            <a:xfrm rot="5400000">
              <a:off x="10109188" y="4775189"/>
              <a:ext cx="2380356" cy="1785267"/>
            </a:xfrm>
            <a:prstGeom prst="rect">
              <a:avLst/>
            </a:prstGeom>
            <a:effectLst>
              <a:softEdge rad="127000"/>
            </a:effectLst>
          </p:spPr>
        </p:pic>
        <p:pic>
          <p:nvPicPr>
            <p:cNvPr id="2054" name="Picture 2053">
              <a:extLst>
                <a:ext uri="{FF2B5EF4-FFF2-40B4-BE49-F238E27FC236}">
                  <a16:creationId xmlns:a16="http://schemas.microsoft.com/office/drawing/2014/main" id="{986D3AB3-9A6A-430D-B945-9FA5A8010511}"/>
                </a:ext>
              </a:extLst>
            </p:cNvPr>
            <p:cNvPicPr>
              <a:picLocks noChangeAspect="1"/>
            </p:cNvPicPr>
            <p:nvPr/>
          </p:nvPicPr>
          <p:blipFill rotWithShape="1">
            <a:blip r:embed="rId22"/>
            <a:srcRect l="601" r="12775"/>
            <a:stretch/>
          </p:blipFill>
          <p:spPr>
            <a:xfrm>
              <a:off x="1875552" y="2148854"/>
              <a:ext cx="1463040" cy="1463040"/>
            </a:xfrm>
            <a:prstGeom prst="rect">
              <a:avLst/>
            </a:prstGeom>
            <a:effectLst>
              <a:softEdge rad="127000"/>
            </a:effectLst>
          </p:spPr>
        </p:pic>
        <p:pic>
          <p:nvPicPr>
            <p:cNvPr id="2058" name="Picture 2057">
              <a:extLst>
                <a:ext uri="{FF2B5EF4-FFF2-40B4-BE49-F238E27FC236}">
                  <a16:creationId xmlns:a16="http://schemas.microsoft.com/office/drawing/2014/main" id="{A0AEF94E-C5C4-4202-A75F-757D5B5269ED}"/>
                </a:ext>
              </a:extLst>
            </p:cNvPr>
            <p:cNvPicPr>
              <a:picLocks noChangeAspect="1"/>
            </p:cNvPicPr>
            <p:nvPr/>
          </p:nvPicPr>
          <p:blipFill>
            <a:blip r:embed="rId23"/>
            <a:stretch>
              <a:fillRect/>
            </a:stretch>
          </p:blipFill>
          <p:spPr>
            <a:xfrm>
              <a:off x="3200232" y="5760720"/>
              <a:ext cx="759202" cy="1070488"/>
            </a:xfrm>
            <a:prstGeom prst="rect">
              <a:avLst/>
            </a:prstGeom>
            <a:effectLst>
              <a:softEdge rad="63500"/>
            </a:effectLst>
          </p:spPr>
        </p:pic>
        <p:pic>
          <p:nvPicPr>
            <p:cNvPr id="2060" name="Picture 2059">
              <a:extLst>
                <a:ext uri="{FF2B5EF4-FFF2-40B4-BE49-F238E27FC236}">
                  <a16:creationId xmlns:a16="http://schemas.microsoft.com/office/drawing/2014/main" id="{F552D26E-1A67-4404-8068-58DCC1EE2035}"/>
                </a:ext>
              </a:extLst>
            </p:cNvPr>
            <p:cNvPicPr>
              <a:picLocks noChangeAspect="1"/>
            </p:cNvPicPr>
            <p:nvPr/>
          </p:nvPicPr>
          <p:blipFill>
            <a:blip r:embed="rId24"/>
            <a:stretch>
              <a:fillRect/>
            </a:stretch>
          </p:blipFill>
          <p:spPr>
            <a:xfrm>
              <a:off x="3535104" y="2148854"/>
              <a:ext cx="640677" cy="2194560"/>
            </a:xfrm>
            <a:prstGeom prst="rect">
              <a:avLst/>
            </a:prstGeom>
            <a:effectLst>
              <a:softEdge rad="127000"/>
            </a:effectLst>
          </p:spPr>
        </p:pic>
      </p:grpSp>
      <p:sp>
        <p:nvSpPr>
          <p:cNvPr id="34" name="TextBox 33">
            <a:extLst>
              <a:ext uri="{FF2B5EF4-FFF2-40B4-BE49-F238E27FC236}">
                <a16:creationId xmlns:a16="http://schemas.microsoft.com/office/drawing/2014/main" id="{F26BAC12-D61D-424C-8073-5403AA2C1789}"/>
              </a:ext>
            </a:extLst>
          </p:cNvPr>
          <p:cNvSpPr txBox="1"/>
          <p:nvPr/>
        </p:nvSpPr>
        <p:spPr>
          <a:xfrm>
            <a:off x="7741902" y="2150873"/>
            <a:ext cx="4450098" cy="2192541"/>
          </a:xfrm>
          <a:prstGeom prst="rect">
            <a:avLst/>
          </a:prstGeom>
          <a:solidFill>
            <a:schemeClr val="tx1"/>
          </a:solidFill>
          <a:effectLst>
            <a:softEdge rad="127000"/>
          </a:effectLst>
        </p:spPr>
        <p:txBody>
          <a:bodyPr wrap="square" lIns="365760" tIns="91440" rIns="365760" bIns="91440" rtlCol="0" anchor="ctr" anchorCtr="0">
            <a:noAutofit/>
          </a:bodyPr>
          <a:lstStyle/>
          <a:p>
            <a:r>
              <a:rPr lang="en-US" sz="2400" dirty="0">
                <a:solidFill>
                  <a:schemeClr val="bg1"/>
                </a:solidFill>
              </a:rPr>
              <a:t>Davey, no matter how much you love what you do, it should never be more than 49% of your life</a:t>
            </a:r>
          </a:p>
        </p:txBody>
      </p:sp>
      <p:sp>
        <p:nvSpPr>
          <p:cNvPr id="35" name="Rectangle 34">
            <a:extLst>
              <a:ext uri="{FF2B5EF4-FFF2-40B4-BE49-F238E27FC236}">
                <a16:creationId xmlns:a16="http://schemas.microsoft.com/office/drawing/2014/main" id="{DD723AB4-6B73-4021-9F35-D79D91EA60FB}"/>
              </a:ext>
            </a:extLst>
          </p:cNvPr>
          <p:cNvSpPr/>
          <p:nvPr/>
        </p:nvSpPr>
        <p:spPr>
          <a:xfrm>
            <a:off x="-8393" y="-30623"/>
            <a:ext cx="12171678" cy="2174592"/>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FD349801-F0C1-45B5-935F-FDBCF77DCB8C}"/>
              </a:ext>
            </a:extLst>
          </p:cNvPr>
          <p:cNvSpPr/>
          <p:nvPr/>
        </p:nvSpPr>
        <p:spPr>
          <a:xfrm>
            <a:off x="10161" y="2053221"/>
            <a:ext cx="7687896" cy="2378678"/>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08E33DD-D878-406E-9F93-3A9FDB904843}"/>
              </a:ext>
            </a:extLst>
          </p:cNvPr>
          <p:cNvSpPr/>
          <p:nvPr/>
        </p:nvSpPr>
        <p:spPr>
          <a:xfrm>
            <a:off x="0" y="4431899"/>
            <a:ext cx="7934942" cy="240613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4AA43323-FDD0-4D19-B59F-3D91D8B76865}"/>
              </a:ext>
            </a:extLst>
          </p:cNvPr>
          <p:cNvSpPr/>
          <p:nvPr/>
        </p:nvSpPr>
        <p:spPr>
          <a:xfrm>
            <a:off x="10302193" y="4416432"/>
            <a:ext cx="1920219" cy="240613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8876062"/>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3B73C4A-E16F-481A-AC31-490B181657AC}"/>
              </a:ext>
            </a:extLst>
          </p:cNvPr>
          <p:cNvPicPr>
            <a:picLocks noChangeAspect="1"/>
          </p:cNvPicPr>
          <p:nvPr/>
        </p:nvPicPr>
        <p:blipFill rotWithShape="1">
          <a:blip r:embed="rId3"/>
          <a:srcRect r="5632"/>
          <a:stretch/>
        </p:blipFill>
        <p:spPr>
          <a:xfrm>
            <a:off x="3925868" y="-26519"/>
            <a:ext cx="2919535" cy="2194560"/>
          </a:xfrm>
          <a:prstGeom prst="rect">
            <a:avLst/>
          </a:prstGeom>
          <a:effectLst>
            <a:softEdge rad="127000"/>
          </a:effectLst>
        </p:spPr>
      </p:pic>
      <p:grpSp>
        <p:nvGrpSpPr>
          <p:cNvPr id="10" name="Group 9">
            <a:extLst>
              <a:ext uri="{FF2B5EF4-FFF2-40B4-BE49-F238E27FC236}">
                <a16:creationId xmlns:a16="http://schemas.microsoft.com/office/drawing/2014/main" id="{E94655D7-252B-4D9E-914F-50B32C1645E5}"/>
              </a:ext>
            </a:extLst>
          </p:cNvPr>
          <p:cNvGrpSpPr/>
          <p:nvPr/>
        </p:nvGrpSpPr>
        <p:grpSpPr>
          <a:xfrm>
            <a:off x="0" y="0"/>
            <a:ext cx="12227185" cy="6858001"/>
            <a:chOff x="0" y="0"/>
            <a:chExt cx="12227185" cy="6858001"/>
          </a:xfrm>
        </p:grpSpPr>
        <p:pic>
          <p:nvPicPr>
            <p:cNvPr id="2064" name="Picture 2063">
              <a:extLst>
                <a:ext uri="{FF2B5EF4-FFF2-40B4-BE49-F238E27FC236}">
                  <a16:creationId xmlns:a16="http://schemas.microsoft.com/office/drawing/2014/main" id="{6B9F7392-6835-436E-AA31-664523DCA408}"/>
                </a:ext>
              </a:extLst>
            </p:cNvPr>
            <p:cNvPicPr>
              <a:picLocks noChangeAspect="1"/>
            </p:cNvPicPr>
            <p:nvPr/>
          </p:nvPicPr>
          <p:blipFill>
            <a:blip r:embed="rId4"/>
            <a:stretch>
              <a:fillRect/>
            </a:stretch>
          </p:blipFill>
          <p:spPr>
            <a:xfrm>
              <a:off x="0" y="5760720"/>
              <a:ext cx="1097280" cy="1097280"/>
            </a:xfrm>
            <a:prstGeom prst="rect">
              <a:avLst/>
            </a:prstGeom>
            <a:effectLst>
              <a:softEdge rad="127000"/>
            </a:effectLst>
          </p:spPr>
        </p:pic>
        <p:pic>
          <p:nvPicPr>
            <p:cNvPr id="2062" name="Picture 2061">
              <a:extLst>
                <a:ext uri="{FF2B5EF4-FFF2-40B4-BE49-F238E27FC236}">
                  <a16:creationId xmlns:a16="http://schemas.microsoft.com/office/drawing/2014/main" id="{83A5E9F7-DA60-49C4-967A-20D501B6DD3D}"/>
                </a:ext>
              </a:extLst>
            </p:cNvPr>
            <p:cNvPicPr>
              <a:picLocks noChangeAspect="1"/>
            </p:cNvPicPr>
            <p:nvPr/>
          </p:nvPicPr>
          <p:blipFill>
            <a:blip r:embed="rId5"/>
            <a:stretch>
              <a:fillRect/>
            </a:stretch>
          </p:blipFill>
          <p:spPr>
            <a:xfrm>
              <a:off x="4288356" y="4477644"/>
              <a:ext cx="2125098" cy="2194560"/>
            </a:xfrm>
            <a:prstGeom prst="rect">
              <a:avLst/>
            </a:prstGeom>
            <a:effectLst>
              <a:softEdge rad="63500"/>
            </a:effectLst>
          </p:spPr>
        </p:pic>
        <p:pic>
          <p:nvPicPr>
            <p:cNvPr id="3" name="Picture 2">
              <a:extLst>
                <a:ext uri="{FF2B5EF4-FFF2-40B4-BE49-F238E27FC236}">
                  <a16:creationId xmlns:a16="http://schemas.microsoft.com/office/drawing/2014/main" id="{B6CDD414-9223-45FD-9ACB-A94B524B4704}"/>
                </a:ext>
              </a:extLst>
            </p:cNvPr>
            <p:cNvPicPr>
              <a:picLocks noChangeAspect="1"/>
            </p:cNvPicPr>
            <p:nvPr/>
          </p:nvPicPr>
          <p:blipFill>
            <a:blip r:embed="rId6"/>
            <a:stretch>
              <a:fillRect/>
            </a:stretch>
          </p:blipFill>
          <p:spPr>
            <a:xfrm>
              <a:off x="10161" y="0"/>
              <a:ext cx="2919535" cy="2189651"/>
            </a:xfrm>
            <a:prstGeom prst="rect">
              <a:avLst/>
            </a:prstGeom>
            <a:effectLst>
              <a:softEdge rad="127000"/>
            </a:effectLst>
          </p:spPr>
        </p:pic>
        <p:pic>
          <p:nvPicPr>
            <p:cNvPr id="4" name="Picture 3">
              <a:extLst>
                <a:ext uri="{FF2B5EF4-FFF2-40B4-BE49-F238E27FC236}">
                  <a16:creationId xmlns:a16="http://schemas.microsoft.com/office/drawing/2014/main" id="{9A64457C-581C-430C-B870-A7958BCB829B}"/>
                </a:ext>
              </a:extLst>
            </p:cNvPr>
            <p:cNvPicPr>
              <a:picLocks noChangeAspect="1"/>
            </p:cNvPicPr>
            <p:nvPr/>
          </p:nvPicPr>
          <p:blipFill>
            <a:blip r:embed="rId7"/>
            <a:stretch>
              <a:fillRect/>
            </a:stretch>
          </p:blipFill>
          <p:spPr>
            <a:xfrm>
              <a:off x="0" y="3520415"/>
              <a:ext cx="2926080" cy="2194560"/>
            </a:xfrm>
            <a:prstGeom prst="rect">
              <a:avLst/>
            </a:prstGeom>
            <a:effectLst>
              <a:softEdge rad="127000"/>
            </a:effectLst>
          </p:spPr>
        </p:pic>
        <p:pic>
          <p:nvPicPr>
            <p:cNvPr id="6" name="Picture 5">
              <a:extLst>
                <a:ext uri="{FF2B5EF4-FFF2-40B4-BE49-F238E27FC236}">
                  <a16:creationId xmlns:a16="http://schemas.microsoft.com/office/drawing/2014/main" id="{14C00D5C-18CA-4710-9EB8-F810CB9C842D}"/>
                </a:ext>
              </a:extLst>
            </p:cNvPr>
            <p:cNvPicPr>
              <a:picLocks noChangeAspect="1"/>
            </p:cNvPicPr>
            <p:nvPr/>
          </p:nvPicPr>
          <p:blipFill>
            <a:blip r:embed="rId8"/>
            <a:stretch>
              <a:fillRect/>
            </a:stretch>
          </p:blipFill>
          <p:spPr>
            <a:xfrm>
              <a:off x="10161" y="2148854"/>
              <a:ext cx="1843943" cy="1463040"/>
            </a:xfrm>
            <a:prstGeom prst="rect">
              <a:avLst/>
            </a:prstGeom>
            <a:effectLst>
              <a:softEdge rad="127000"/>
            </a:effectLst>
          </p:spPr>
        </p:pic>
        <p:pic>
          <p:nvPicPr>
            <p:cNvPr id="8" name="Picture 7">
              <a:extLst>
                <a:ext uri="{FF2B5EF4-FFF2-40B4-BE49-F238E27FC236}">
                  <a16:creationId xmlns:a16="http://schemas.microsoft.com/office/drawing/2014/main" id="{2D366ACF-ADB4-43EA-A050-83B75FE79CF6}"/>
                </a:ext>
              </a:extLst>
            </p:cNvPr>
            <p:cNvPicPr>
              <a:picLocks noChangeAspect="1"/>
            </p:cNvPicPr>
            <p:nvPr/>
          </p:nvPicPr>
          <p:blipFill rotWithShape="1">
            <a:blip r:embed="rId9"/>
            <a:srcRect l="-4688" r="-4688"/>
            <a:stretch/>
          </p:blipFill>
          <p:spPr>
            <a:xfrm>
              <a:off x="1503654" y="5760720"/>
              <a:ext cx="1097280" cy="1097280"/>
            </a:xfrm>
            <a:prstGeom prst="rect">
              <a:avLst/>
            </a:prstGeom>
            <a:effectLst>
              <a:softEdge rad="127000"/>
            </a:effectLst>
          </p:spPr>
        </p:pic>
        <p:pic>
          <p:nvPicPr>
            <p:cNvPr id="5" name="Picture 4">
              <a:extLst>
                <a:ext uri="{FF2B5EF4-FFF2-40B4-BE49-F238E27FC236}">
                  <a16:creationId xmlns:a16="http://schemas.microsoft.com/office/drawing/2014/main" id="{20766347-7B37-4D45-9E76-F58406CF9A6B}"/>
                </a:ext>
              </a:extLst>
            </p:cNvPr>
            <p:cNvPicPr>
              <a:picLocks noChangeAspect="1"/>
            </p:cNvPicPr>
            <p:nvPr/>
          </p:nvPicPr>
          <p:blipFill rotWithShape="1">
            <a:blip r:embed="rId10"/>
            <a:srcRect l="28722"/>
            <a:stretch/>
          </p:blipFill>
          <p:spPr>
            <a:xfrm>
              <a:off x="7934941" y="4477644"/>
              <a:ext cx="2293495" cy="2194560"/>
            </a:xfrm>
            <a:prstGeom prst="rect">
              <a:avLst/>
            </a:prstGeom>
            <a:effectLst>
              <a:softEdge rad="127000"/>
            </a:effectLst>
          </p:spPr>
        </p:pic>
        <p:pic>
          <p:nvPicPr>
            <p:cNvPr id="12" name="Picture 11">
              <a:extLst>
                <a:ext uri="{FF2B5EF4-FFF2-40B4-BE49-F238E27FC236}">
                  <a16:creationId xmlns:a16="http://schemas.microsoft.com/office/drawing/2014/main" id="{048823CC-1FEC-4F9C-9F62-9ECA898E15EE}"/>
                </a:ext>
              </a:extLst>
            </p:cNvPr>
            <p:cNvPicPr>
              <a:picLocks noChangeAspect="1"/>
            </p:cNvPicPr>
            <p:nvPr/>
          </p:nvPicPr>
          <p:blipFill rotWithShape="1">
            <a:blip r:embed="rId11"/>
            <a:srcRect l="71390" t="28430" r="10295" b="6987"/>
            <a:stretch/>
          </p:blipFill>
          <p:spPr>
            <a:xfrm>
              <a:off x="10086374" y="2148854"/>
              <a:ext cx="799361" cy="2194560"/>
            </a:xfrm>
            <a:prstGeom prst="rect">
              <a:avLst/>
            </a:prstGeom>
            <a:effectLst>
              <a:softEdge rad="127000"/>
            </a:effectLst>
          </p:spPr>
        </p:pic>
        <p:pic>
          <p:nvPicPr>
            <p:cNvPr id="14" name="Picture 13">
              <a:extLst>
                <a:ext uri="{FF2B5EF4-FFF2-40B4-BE49-F238E27FC236}">
                  <a16:creationId xmlns:a16="http://schemas.microsoft.com/office/drawing/2014/main" id="{FBD7ED6D-E34D-460B-8550-0E335E1CB7F0}"/>
                </a:ext>
              </a:extLst>
            </p:cNvPr>
            <p:cNvPicPr>
              <a:picLocks noChangeAspect="1"/>
            </p:cNvPicPr>
            <p:nvPr/>
          </p:nvPicPr>
          <p:blipFill rotWithShape="1">
            <a:blip r:embed="rId12"/>
            <a:srcRect r="30328" b="38781"/>
            <a:stretch/>
          </p:blipFill>
          <p:spPr>
            <a:xfrm>
              <a:off x="7704296" y="2148854"/>
              <a:ext cx="2527864" cy="2194560"/>
            </a:xfrm>
            <a:prstGeom prst="rect">
              <a:avLst/>
            </a:prstGeom>
            <a:effectLst>
              <a:softEdge rad="127000"/>
            </a:effectLst>
          </p:spPr>
        </p:pic>
        <p:pic>
          <p:nvPicPr>
            <p:cNvPr id="16" name="Picture 15">
              <a:extLst>
                <a:ext uri="{FF2B5EF4-FFF2-40B4-BE49-F238E27FC236}">
                  <a16:creationId xmlns:a16="http://schemas.microsoft.com/office/drawing/2014/main" id="{CEBABB2F-38C3-429A-9DD3-2D8305633B57}"/>
                </a:ext>
              </a:extLst>
            </p:cNvPr>
            <p:cNvPicPr>
              <a:picLocks noChangeAspect="1"/>
            </p:cNvPicPr>
            <p:nvPr/>
          </p:nvPicPr>
          <p:blipFill>
            <a:blip r:embed="rId13"/>
            <a:stretch>
              <a:fillRect/>
            </a:stretch>
          </p:blipFill>
          <p:spPr>
            <a:xfrm>
              <a:off x="3948642" y="2148854"/>
              <a:ext cx="3901440" cy="2194560"/>
            </a:xfrm>
            <a:prstGeom prst="rect">
              <a:avLst/>
            </a:prstGeom>
            <a:effectLst>
              <a:softEdge rad="127000"/>
            </a:effectLst>
          </p:spPr>
        </p:pic>
        <p:pic>
          <p:nvPicPr>
            <p:cNvPr id="19" name="Picture 18">
              <a:extLst>
                <a:ext uri="{FF2B5EF4-FFF2-40B4-BE49-F238E27FC236}">
                  <a16:creationId xmlns:a16="http://schemas.microsoft.com/office/drawing/2014/main" id="{CBCED031-01B2-4E37-9978-7204C206214F}"/>
                </a:ext>
              </a:extLst>
            </p:cNvPr>
            <p:cNvPicPr>
              <a:picLocks noChangeAspect="1"/>
            </p:cNvPicPr>
            <p:nvPr/>
          </p:nvPicPr>
          <p:blipFill rotWithShape="1">
            <a:blip r:embed="rId14"/>
            <a:srcRect l="12470" r="15716"/>
            <a:stretch/>
          </p:blipFill>
          <p:spPr>
            <a:xfrm>
              <a:off x="2977751" y="411513"/>
              <a:ext cx="853432" cy="1463040"/>
            </a:xfrm>
            <a:prstGeom prst="rect">
              <a:avLst/>
            </a:prstGeom>
            <a:effectLst>
              <a:softEdge rad="127000"/>
            </a:effectLst>
          </p:spPr>
        </p:pic>
        <p:pic>
          <p:nvPicPr>
            <p:cNvPr id="21" name="Picture 20">
              <a:extLst>
                <a:ext uri="{FF2B5EF4-FFF2-40B4-BE49-F238E27FC236}">
                  <a16:creationId xmlns:a16="http://schemas.microsoft.com/office/drawing/2014/main" id="{B1494BC7-1EC3-434C-A890-287F1B8FCA9B}"/>
                </a:ext>
              </a:extLst>
            </p:cNvPr>
            <p:cNvPicPr>
              <a:picLocks noChangeAspect="1"/>
            </p:cNvPicPr>
            <p:nvPr/>
          </p:nvPicPr>
          <p:blipFill rotWithShape="1">
            <a:blip r:embed="rId15"/>
            <a:srcRect l="25410" t="21348" r="17622"/>
            <a:stretch/>
          </p:blipFill>
          <p:spPr>
            <a:xfrm>
              <a:off x="10107822" y="0"/>
              <a:ext cx="2119363" cy="2194560"/>
            </a:xfrm>
            <a:prstGeom prst="rect">
              <a:avLst/>
            </a:prstGeom>
            <a:effectLst>
              <a:softEdge rad="127000"/>
            </a:effectLst>
          </p:spPr>
        </p:pic>
        <p:pic>
          <p:nvPicPr>
            <p:cNvPr id="23" name="Picture 22">
              <a:extLst>
                <a:ext uri="{FF2B5EF4-FFF2-40B4-BE49-F238E27FC236}">
                  <a16:creationId xmlns:a16="http://schemas.microsoft.com/office/drawing/2014/main" id="{70193306-107D-4B3B-8110-D2AC6123E54B}"/>
                </a:ext>
              </a:extLst>
            </p:cNvPr>
            <p:cNvPicPr>
              <a:picLocks noChangeAspect="1"/>
            </p:cNvPicPr>
            <p:nvPr/>
          </p:nvPicPr>
          <p:blipFill rotWithShape="1">
            <a:blip r:embed="rId16"/>
            <a:srcRect l="64738" t="57996" r="3669" b="7405"/>
            <a:stretch/>
          </p:blipFill>
          <p:spPr>
            <a:xfrm>
              <a:off x="10760200" y="2152958"/>
              <a:ext cx="1462213" cy="2194560"/>
            </a:xfrm>
            <a:prstGeom prst="rect">
              <a:avLst/>
            </a:prstGeom>
            <a:effectLst>
              <a:softEdge rad="127000"/>
            </a:effectLst>
          </p:spPr>
        </p:pic>
        <p:pic>
          <p:nvPicPr>
            <p:cNvPr id="30" name="Picture 29">
              <a:extLst>
                <a:ext uri="{FF2B5EF4-FFF2-40B4-BE49-F238E27FC236}">
                  <a16:creationId xmlns:a16="http://schemas.microsoft.com/office/drawing/2014/main" id="{AC249442-C612-40C3-A9C4-80026A51E417}"/>
                </a:ext>
              </a:extLst>
            </p:cNvPr>
            <p:cNvPicPr>
              <a:picLocks noChangeAspect="1"/>
            </p:cNvPicPr>
            <p:nvPr/>
          </p:nvPicPr>
          <p:blipFill rotWithShape="1">
            <a:blip r:embed="rId17"/>
            <a:srcRect l="18736" t="12239" r="23931" b="36694"/>
            <a:stretch/>
          </p:blipFill>
          <p:spPr>
            <a:xfrm rot="5400000">
              <a:off x="8657532" y="457200"/>
              <a:ext cx="1916311" cy="1280160"/>
            </a:xfrm>
            <a:prstGeom prst="rect">
              <a:avLst/>
            </a:prstGeom>
            <a:effectLst>
              <a:softEdge rad="127000"/>
            </a:effectLst>
          </p:spPr>
        </p:pic>
        <p:pic>
          <p:nvPicPr>
            <p:cNvPr id="2050" name="Picture 2" descr="http://www.amca.org/assets/staffmember/MichaelI2.jpg">
              <a:extLst>
                <a:ext uri="{FF2B5EF4-FFF2-40B4-BE49-F238E27FC236}">
                  <a16:creationId xmlns:a16="http://schemas.microsoft.com/office/drawing/2014/main" id="{D0186BD4-9B8C-4235-8E7C-1C8400B4F65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230840" y="4617695"/>
              <a:ext cx="728594" cy="1097280"/>
            </a:xfrm>
            <a:prstGeom prst="rect">
              <a:avLst/>
            </a:prstGeom>
            <a:effectLst>
              <a:softEdge rad="63500"/>
            </a:effectLst>
            <a:extLst>
              <a:ext uri="{909E8E84-426E-40DD-AFC4-6F175D3DCCD1}">
                <a14:hiddenFill xmlns:a14="http://schemas.microsoft.com/office/drawing/2010/main">
                  <a:solidFill>
                    <a:srgbClr val="FFFFFF"/>
                  </a:solidFill>
                </a14:hiddenFill>
              </a:ext>
            </a:extLst>
          </p:spPr>
        </p:pic>
        <p:pic>
          <p:nvPicPr>
            <p:cNvPr id="2049" name="Picture 2048">
              <a:extLst>
                <a:ext uri="{FF2B5EF4-FFF2-40B4-BE49-F238E27FC236}">
                  <a16:creationId xmlns:a16="http://schemas.microsoft.com/office/drawing/2014/main" id="{C09D3225-1901-491B-9C55-36F456971517}"/>
                </a:ext>
              </a:extLst>
            </p:cNvPr>
            <p:cNvPicPr>
              <a:picLocks noChangeAspect="1"/>
            </p:cNvPicPr>
            <p:nvPr/>
          </p:nvPicPr>
          <p:blipFill>
            <a:blip r:embed="rId19"/>
            <a:stretch>
              <a:fillRect/>
            </a:stretch>
          </p:blipFill>
          <p:spPr>
            <a:xfrm>
              <a:off x="6835242" y="274320"/>
              <a:ext cx="2194560" cy="1645920"/>
            </a:xfrm>
            <a:prstGeom prst="rect">
              <a:avLst/>
            </a:prstGeom>
            <a:effectLst>
              <a:softEdge rad="127000"/>
            </a:effectLst>
          </p:spPr>
        </p:pic>
        <p:pic>
          <p:nvPicPr>
            <p:cNvPr id="36" name="Picture 35" descr="2114341">
              <a:extLst>
                <a:ext uri="{FF2B5EF4-FFF2-40B4-BE49-F238E27FC236}">
                  <a16:creationId xmlns:a16="http://schemas.microsoft.com/office/drawing/2014/main" id="{5AEED72F-8728-4C1D-8D63-A35545CB6E97}"/>
                </a:ext>
              </a:extLst>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6746222" y="4663440"/>
              <a:ext cx="1097280" cy="1656333"/>
            </a:xfrm>
            <a:prstGeom prst="rect">
              <a:avLst/>
            </a:prstGeom>
            <a:effectLst>
              <a:softEdge rad="38100"/>
            </a:effectLst>
          </p:spPr>
        </p:pic>
        <p:pic>
          <p:nvPicPr>
            <p:cNvPr id="2052" name="Picture 2051">
              <a:extLst>
                <a:ext uri="{FF2B5EF4-FFF2-40B4-BE49-F238E27FC236}">
                  <a16:creationId xmlns:a16="http://schemas.microsoft.com/office/drawing/2014/main" id="{91EE8752-7848-407A-983E-74604E809977}"/>
                </a:ext>
              </a:extLst>
            </p:cNvPr>
            <p:cNvPicPr>
              <a:picLocks noChangeAspect="1"/>
            </p:cNvPicPr>
            <p:nvPr/>
          </p:nvPicPr>
          <p:blipFill>
            <a:blip r:embed="rId21"/>
            <a:stretch>
              <a:fillRect/>
            </a:stretch>
          </p:blipFill>
          <p:spPr>
            <a:xfrm rot="5400000">
              <a:off x="10109188" y="4775189"/>
              <a:ext cx="2380356" cy="1785267"/>
            </a:xfrm>
            <a:prstGeom prst="rect">
              <a:avLst/>
            </a:prstGeom>
            <a:effectLst>
              <a:softEdge rad="127000"/>
            </a:effectLst>
          </p:spPr>
        </p:pic>
        <p:pic>
          <p:nvPicPr>
            <p:cNvPr id="2054" name="Picture 2053">
              <a:extLst>
                <a:ext uri="{FF2B5EF4-FFF2-40B4-BE49-F238E27FC236}">
                  <a16:creationId xmlns:a16="http://schemas.microsoft.com/office/drawing/2014/main" id="{986D3AB3-9A6A-430D-B945-9FA5A8010511}"/>
                </a:ext>
              </a:extLst>
            </p:cNvPr>
            <p:cNvPicPr>
              <a:picLocks noChangeAspect="1"/>
            </p:cNvPicPr>
            <p:nvPr/>
          </p:nvPicPr>
          <p:blipFill rotWithShape="1">
            <a:blip r:embed="rId22"/>
            <a:srcRect l="601" r="12775"/>
            <a:stretch/>
          </p:blipFill>
          <p:spPr>
            <a:xfrm>
              <a:off x="1875552" y="2148854"/>
              <a:ext cx="1463040" cy="1463040"/>
            </a:xfrm>
            <a:prstGeom prst="rect">
              <a:avLst/>
            </a:prstGeom>
            <a:effectLst>
              <a:softEdge rad="127000"/>
            </a:effectLst>
          </p:spPr>
        </p:pic>
        <p:pic>
          <p:nvPicPr>
            <p:cNvPr id="2058" name="Picture 2057">
              <a:extLst>
                <a:ext uri="{FF2B5EF4-FFF2-40B4-BE49-F238E27FC236}">
                  <a16:creationId xmlns:a16="http://schemas.microsoft.com/office/drawing/2014/main" id="{A0AEF94E-C5C4-4202-A75F-757D5B5269ED}"/>
                </a:ext>
              </a:extLst>
            </p:cNvPr>
            <p:cNvPicPr>
              <a:picLocks noChangeAspect="1"/>
            </p:cNvPicPr>
            <p:nvPr/>
          </p:nvPicPr>
          <p:blipFill>
            <a:blip r:embed="rId23"/>
            <a:stretch>
              <a:fillRect/>
            </a:stretch>
          </p:blipFill>
          <p:spPr>
            <a:xfrm>
              <a:off x="3200232" y="5760720"/>
              <a:ext cx="759202" cy="1070488"/>
            </a:xfrm>
            <a:prstGeom prst="rect">
              <a:avLst/>
            </a:prstGeom>
            <a:effectLst>
              <a:softEdge rad="63500"/>
            </a:effectLst>
          </p:spPr>
        </p:pic>
        <p:pic>
          <p:nvPicPr>
            <p:cNvPr id="2060" name="Picture 2059">
              <a:extLst>
                <a:ext uri="{FF2B5EF4-FFF2-40B4-BE49-F238E27FC236}">
                  <a16:creationId xmlns:a16="http://schemas.microsoft.com/office/drawing/2014/main" id="{F552D26E-1A67-4404-8068-58DCC1EE2035}"/>
                </a:ext>
              </a:extLst>
            </p:cNvPr>
            <p:cNvPicPr>
              <a:picLocks noChangeAspect="1"/>
            </p:cNvPicPr>
            <p:nvPr/>
          </p:nvPicPr>
          <p:blipFill>
            <a:blip r:embed="rId24"/>
            <a:stretch>
              <a:fillRect/>
            </a:stretch>
          </p:blipFill>
          <p:spPr>
            <a:xfrm>
              <a:off x="3535104" y="2148854"/>
              <a:ext cx="640677" cy="2194560"/>
            </a:xfrm>
            <a:prstGeom prst="rect">
              <a:avLst/>
            </a:prstGeom>
            <a:effectLst>
              <a:softEdge rad="127000"/>
            </a:effectLst>
          </p:spPr>
        </p:pic>
      </p:grpSp>
      <p:sp>
        <p:nvSpPr>
          <p:cNvPr id="31" name="TextBox 30">
            <a:extLst>
              <a:ext uri="{FF2B5EF4-FFF2-40B4-BE49-F238E27FC236}">
                <a16:creationId xmlns:a16="http://schemas.microsoft.com/office/drawing/2014/main" id="{3A3B1D08-C2E5-4069-80E4-A34B81DA5150}"/>
              </a:ext>
            </a:extLst>
          </p:cNvPr>
          <p:cNvSpPr txBox="1"/>
          <p:nvPr/>
        </p:nvSpPr>
        <p:spPr>
          <a:xfrm>
            <a:off x="7741902" y="2150873"/>
            <a:ext cx="4450098" cy="2192541"/>
          </a:xfrm>
          <a:prstGeom prst="rect">
            <a:avLst/>
          </a:prstGeom>
          <a:solidFill>
            <a:schemeClr val="tx1"/>
          </a:solidFill>
          <a:effectLst>
            <a:softEdge rad="127000"/>
          </a:effectLst>
        </p:spPr>
        <p:txBody>
          <a:bodyPr wrap="square" lIns="365760" tIns="91440" rIns="365760" bIns="91440" rtlCol="0" anchor="ctr" anchorCtr="0">
            <a:noAutofit/>
          </a:bodyPr>
          <a:lstStyle/>
          <a:p>
            <a:r>
              <a:rPr lang="en-US" sz="2400" dirty="0">
                <a:solidFill>
                  <a:schemeClr val="bg1"/>
                </a:solidFill>
              </a:rPr>
              <a:t>Try to be the type of person your dog believes you are</a:t>
            </a:r>
          </a:p>
        </p:txBody>
      </p:sp>
      <p:sp>
        <p:nvSpPr>
          <p:cNvPr id="32" name="Rectangle 31">
            <a:extLst>
              <a:ext uri="{FF2B5EF4-FFF2-40B4-BE49-F238E27FC236}">
                <a16:creationId xmlns:a16="http://schemas.microsoft.com/office/drawing/2014/main" id="{4F55787A-CDBC-4500-A4D4-7E0BBBF68FF3}"/>
              </a:ext>
            </a:extLst>
          </p:cNvPr>
          <p:cNvSpPr/>
          <p:nvPr/>
        </p:nvSpPr>
        <p:spPr>
          <a:xfrm>
            <a:off x="-8393" y="-30623"/>
            <a:ext cx="9038195" cy="2174592"/>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28808355-42BE-4E6C-ADCB-72DB9CFE395B}"/>
              </a:ext>
            </a:extLst>
          </p:cNvPr>
          <p:cNvSpPr/>
          <p:nvPr/>
        </p:nvSpPr>
        <p:spPr>
          <a:xfrm>
            <a:off x="10161" y="2053221"/>
            <a:ext cx="7687896" cy="2378678"/>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42DC1DDC-D086-479A-979B-78F6F9E90A04}"/>
              </a:ext>
            </a:extLst>
          </p:cNvPr>
          <p:cNvSpPr/>
          <p:nvPr/>
        </p:nvSpPr>
        <p:spPr>
          <a:xfrm>
            <a:off x="-1" y="4431899"/>
            <a:ext cx="12181839" cy="240613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0977C89B-E617-4C09-992D-D5D6D7DAB209}"/>
              </a:ext>
            </a:extLst>
          </p:cNvPr>
          <p:cNvSpPr/>
          <p:nvPr/>
        </p:nvSpPr>
        <p:spPr>
          <a:xfrm>
            <a:off x="10216002" y="0"/>
            <a:ext cx="1975998" cy="2406133"/>
          </a:xfrm>
          <a:prstGeom prst="rect">
            <a:avLst/>
          </a:prstGeom>
          <a:solidFill>
            <a:schemeClr val="tx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7621361"/>
      </p:ext>
    </p:extLst>
  </p:cSld>
  <p:clrMapOvr>
    <a:masterClrMapping/>
  </p:clrMapOvr>
  <p:transition spd="med">
    <p:fade/>
  </p:transition>
</p:sld>
</file>

<file path=ppt/tags/tag1.xml><?xml version="1.0" encoding="utf-8"?>
<p:tagLst xmlns:a="http://schemas.openxmlformats.org/drawingml/2006/main" xmlns:r="http://schemas.openxmlformats.org/officeDocument/2006/relationships" xmlns:p="http://schemas.openxmlformats.org/presentationml/2006/main">
  <p:tag name="ISPRING_SCORM_RATE_SLIDES" val="1"/>
  <p:tag name="ISPRING_SCORM_RATE_QUIZZES" val="0"/>
  <p:tag name="ISPRING_SCORM_PASSING_SCORE" val="100.000000"/>
  <p:tag name="ISPRING_ULTRA_SCORM_COURSE_ID" val="DBE22C52-3005-4A77-A246-3CBDC44B30FB"/>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Repository"/>
  <p:tag name="ISPRING_PRESENTATION_TITLE" val="Cx Mentoring and Design v2"/>
</p:tagLst>
</file>

<file path=ppt/theme/theme1.xml><?xml version="1.0" encoding="utf-8"?>
<a:theme xmlns:a="http://schemas.openxmlformats.org/drawingml/2006/main" name="Office Theme">
  <a:themeElements>
    <a:clrScheme name="FDE Primary">
      <a:dk1>
        <a:srgbClr val="000000"/>
      </a:dk1>
      <a:lt1>
        <a:srgbClr val="FFFFFF"/>
      </a:lt1>
      <a:dk2>
        <a:srgbClr val="FFFFFF"/>
      </a:dk2>
      <a:lt2>
        <a:srgbClr val="000000"/>
      </a:lt2>
      <a:accent1>
        <a:srgbClr val="FF0000"/>
      </a:accent1>
      <a:accent2>
        <a:srgbClr val="FFFF00"/>
      </a:accent2>
      <a:accent3>
        <a:srgbClr val="FF9933"/>
      </a:accent3>
      <a:accent4>
        <a:srgbClr val="009900"/>
      </a:accent4>
      <a:accent5>
        <a:srgbClr val="0000FF"/>
      </a:accent5>
      <a:accent6>
        <a:srgbClr val="9933FF"/>
      </a:accent6>
      <a:hlink>
        <a:srgbClr val="00B0F0"/>
      </a:hlink>
      <a:folHlink>
        <a:srgbClr val="6565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18-03-12 FDE Black Wide v2.potx" id="{7C64AA09-0EF0-4CFA-8F2A-0ED36C8CC398}" vid="{9CAA7DCB-1FAC-446E-A82F-95DD5C1D9064}"/>
    </a:ext>
  </a:extLst>
</a:theme>
</file>

<file path=ppt/theme/theme2.xml><?xml version="1.0" encoding="utf-8"?>
<a:theme xmlns:a="http://schemas.openxmlformats.org/drawingml/2006/main" name="BCxA Conference 2018 Template">
  <a:themeElements>
    <a:clrScheme name="Custom 1">
      <a:dk1>
        <a:srgbClr val="000000"/>
      </a:dk1>
      <a:lt1>
        <a:srgbClr val="FFFFFF"/>
      </a:lt1>
      <a:dk2>
        <a:srgbClr val="505046"/>
      </a:dk2>
      <a:lt2>
        <a:srgbClr val="EEECE1"/>
      </a:lt2>
      <a:accent1>
        <a:srgbClr val="E84C22"/>
      </a:accent1>
      <a:accent2>
        <a:srgbClr val="FFBD47"/>
      </a:accent2>
      <a:accent3>
        <a:srgbClr val="B64926"/>
      </a:accent3>
      <a:accent4>
        <a:srgbClr val="FF8427"/>
      </a:accent4>
      <a:accent5>
        <a:srgbClr val="CC9900"/>
      </a:accent5>
      <a:accent6>
        <a:srgbClr val="F3B785"/>
      </a:accent6>
      <a:hlink>
        <a:srgbClr val="CC9900"/>
      </a:hlink>
      <a:folHlink>
        <a:srgbClr val="666699"/>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Autofit/>
      </a:bodyPr>
      <a:lstStyle>
        <a:defPPr>
          <a:defRPr sz="2200" b="0" dirty="0" smtClean="0"/>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2018-03-12 FDE Black Wide v2</Template>
  <TotalTime>7552</TotalTime>
  <Words>3546</Words>
  <Application>Microsoft Office PowerPoint</Application>
  <PresentationFormat>Widescreen</PresentationFormat>
  <Paragraphs>472</Paragraphs>
  <Slides>67</Slides>
  <Notes>30</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67</vt:i4>
      </vt:variant>
    </vt:vector>
  </HeadingPairs>
  <TitlesOfParts>
    <vt:vector size="75" baseType="lpstr">
      <vt:lpstr>Arial</vt:lpstr>
      <vt:lpstr>Arial Black</vt:lpstr>
      <vt:lpstr>Calibri</vt:lpstr>
      <vt:lpstr>Helvetica Neue LT Std 73 Bold Extended</vt:lpstr>
      <vt:lpstr>Times New Roman</vt:lpstr>
      <vt:lpstr>Wingdings</vt:lpstr>
      <vt:lpstr>Office Theme</vt:lpstr>
      <vt:lpstr>BCxA Conference 2018 Template</vt:lpstr>
      <vt:lpstr>Life, Mentoring, and Commissioning    Presented by: David Sellers Senior Engineer, Facility Dynamics Engineering</vt:lpstr>
      <vt:lpstr>Are Doing What You Set Out to Do When You Went to School?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Two Things that have Always Been</vt:lpstr>
      <vt:lpstr>Two Things that have Always Been</vt:lpstr>
      <vt:lpstr>Two Things that have Always Been</vt:lpstr>
      <vt:lpstr>The Common Thread</vt:lpstr>
      <vt:lpstr>An Underlying Connection with the Earth</vt:lpstr>
      <vt:lpstr>I Also Liked to Build Things</vt:lpstr>
      <vt:lpstr>I Also Liked to Build Things</vt:lpstr>
      <vt:lpstr>Dad Takes Me to Oregon</vt:lpstr>
      <vt:lpstr>Dad Takes Me to Oregon</vt:lpstr>
      <vt:lpstr>I Set Out for a Career in Aviation</vt:lpstr>
      <vt:lpstr>I Set Out for a Career in Aviation</vt:lpstr>
      <vt:lpstr>I Set Out for a Career in Aviation</vt:lpstr>
      <vt:lpstr>I Work as an A&amp;P and Lab Instructor</vt:lpstr>
      <vt:lpstr>I Work as an A&amp;P and Lab Instructor</vt:lpstr>
      <vt:lpstr>Reality Intervenes</vt:lpstr>
      <vt:lpstr>Reality Intervenes</vt:lpstr>
      <vt:lpstr>Reality Intervenes</vt:lpstr>
      <vt:lpstr>Inspiration Follows</vt:lpstr>
      <vt:lpstr>Inspiration Follows</vt:lpstr>
      <vt:lpstr>PowerPoint Presentation</vt:lpstr>
      <vt:lpstr>PowerPoint Presentation</vt:lpstr>
      <vt:lpstr>PowerPoint Presentation</vt:lpstr>
      <vt:lpstr>Do you think you have been blessed with one or more great mentors?</vt:lpstr>
      <vt:lpstr>PowerPoint Presentation</vt:lpstr>
      <vt:lpstr>PowerPoint Presentation</vt:lpstr>
      <vt:lpstr>PowerPoint Presentation</vt:lpstr>
      <vt:lpstr>Airside Economizers</vt:lpstr>
      <vt:lpstr>Airside Economizers</vt:lpstr>
      <vt:lpstr>A Typical One Pipe Pneumatic Control System</vt:lpstr>
      <vt:lpstr>A Typical One Pipe Pneumatic Control System</vt:lpstr>
      <vt:lpstr>A Typical One Pipe Pneumatic Control System</vt:lpstr>
      <vt:lpstr>A Typical One Pipe Pneumatic Control System</vt:lpstr>
      <vt:lpstr>A Typical One Pipe Pneumatic Control System</vt:lpstr>
      <vt:lpstr>A Typical One Pipe Pneumatic Control System</vt:lpstr>
      <vt:lpstr>A Typical One Pipe Pneumatic Control System</vt:lpstr>
      <vt:lpstr>A Typical One Pipe Pneumatic Control System</vt:lpstr>
      <vt:lpstr>A Typical One Pipe Pneumatic Control System</vt:lpstr>
      <vt:lpstr>A Typical One Pipe Pneumatic Control System</vt:lpstr>
      <vt:lpstr>Memorial Hospital of Carbondale</vt:lpstr>
      <vt:lpstr>Memorial Hospital of Carbondale</vt:lpstr>
      <vt:lpstr>Pump Optimization</vt:lpstr>
      <vt:lpstr>Pump Optimization</vt:lpstr>
      <vt:lpstr>Some Bottom Lines</vt:lpstr>
      <vt:lpstr>How Many of  You Aspire to be Mentors?</vt:lpstr>
      <vt:lpstr>Why This Matters</vt:lpstr>
      <vt:lpstr>Why This Matters</vt:lpstr>
      <vt:lpstr>Why This Matters</vt:lpstr>
      <vt:lpstr>Why This Matters</vt:lpstr>
      <vt:lpstr>Why This Matters</vt:lpstr>
      <vt:lpstr>Why This Matters</vt:lpstr>
      <vt:lpstr>Why This Matters</vt:lpstr>
      <vt:lpstr>The very success of the human species over eons of time now threatens our extinction.  It is the drive that made for success that must now be curbed, redirected, or released by expansion into a new world ecology.  If we can find people skillful enough to reach the Moon, certainly we can find people to solve our environmental problems                     Neil Armstrong</vt:lpstr>
      <vt:lpstr>You Are Those People</vt:lpstr>
      <vt:lpstr>You Are the Silver Bullets</vt:lpstr>
      <vt:lpstr>You Are the Next “Greatest Generation”</vt:lpstr>
      <vt:lpstr>You Are the Next “Greatest Generation”</vt:lpstr>
      <vt:lpstr>Thanks for Listening!   David Sellers Senior Engineer Facility Dynamics Engineering Dsellers@FacilityDynamics.com https://av8rdas.wordpress.com/ (Blog) https://www.av8rdas.com/ (Cx Resources Website)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Cx Mentoring and Design v2</dc:title>
  <dc:creator>David Sellers</dc:creator>
  <cp:lastModifiedBy>David Sellers</cp:lastModifiedBy>
  <cp:revision>142</cp:revision>
  <dcterms:created xsi:type="dcterms:W3CDTF">2019-04-02T15:59:24Z</dcterms:created>
  <dcterms:modified xsi:type="dcterms:W3CDTF">2020-07-13T21:26:02Z</dcterms:modified>
</cp:coreProperties>
</file>