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5" r:id="rId5"/>
    <p:sldId id="268" r:id="rId6"/>
    <p:sldId id="266" r:id="rId7"/>
    <p:sldId id="267" r:id="rId8"/>
    <p:sldId id="259" r:id="rId9"/>
    <p:sldId id="260" r:id="rId10"/>
    <p:sldId id="261" r:id="rId11"/>
    <p:sldId id="273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4C38C53D-4CED-4D85-96FE-9FCE053C06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944" y="-215900"/>
            <a:ext cx="8126672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DE Logo Title Slide - Bla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D01323-A620-414F-B35C-AA6FB2321E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0944" y="-355600"/>
            <a:ext cx="8126672" cy="37920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13613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Light Switching Strategies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9C8DCB4-F5C8-4F59-84BE-0DA67616AD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050B200-5705-456B-8A9D-F5948588F0A8}"/>
              </a:ext>
            </a:extLst>
          </p:cNvPr>
          <p:cNvSpPr/>
          <p:nvPr/>
        </p:nvSpPr>
        <p:spPr>
          <a:xfrm>
            <a:off x="6248170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1FC11D-0BF2-4106-8FA6-031CA6E0D7CE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3500000">
            <a:off x="6463927" y="3670673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7379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8B175-8592-4251-9C59-92EDB68C9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B9188-E29C-4C4F-BDD9-0BE498766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10539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Make a logic diagram that replicates a three-way switch</a:t>
            </a:r>
          </a:p>
          <a:p>
            <a:pPr lvl="1"/>
            <a:r>
              <a:rPr lang="en-US" dirty="0"/>
              <a:t>Digital inputs = 2 switches in the space</a:t>
            </a:r>
          </a:p>
          <a:p>
            <a:pPr lvl="1"/>
            <a:r>
              <a:rPr lang="en-US" dirty="0"/>
              <a:t>Digital outputs = 1 relay that controls the lights</a:t>
            </a:r>
          </a:p>
          <a:p>
            <a:r>
              <a:rPr lang="en-US" sz="2400" dirty="0"/>
              <a:t>There is more than one way to do it</a:t>
            </a:r>
          </a:p>
          <a:p>
            <a:r>
              <a:rPr lang="en-US" sz="2400" dirty="0"/>
              <a:t>It should not take more than 15-30 minutes</a:t>
            </a:r>
          </a:p>
          <a:p>
            <a:pPr lvl="1"/>
            <a:r>
              <a:rPr lang="en-US" dirty="0"/>
              <a:t>If you are frustrated at that point, get in touch with Ryan for a bit of mentoring</a:t>
            </a:r>
          </a:p>
          <a:p>
            <a:r>
              <a:rPr lang="en-US" sz="2400" dirty="0"/>
              <a:t>If you want a bit more of a challenge, try making the logic for the four-way switch in the slides that follow</a:t>
            </a:r>
          </a:p>
          <a:p>
            <a:r>
              <a:rPr lang="en-US" sz="2400" dirty="0"/>
              <a:t>Note that: </a:t>
            </a:r>
          </a:p>
          <a:p>
            <a:pPr lvl="1"/>
            <a:r>
              <a:rPr lang="en-US" dirty="0"/>
              <a:t>Three-way and four-way are references to how many </a:t>
            </a:r>
            <a:r>
              <a:rPr lang="en-US" i="1" u="sng" dirty="0"/>
              <a:t>current paths </a:t>
            </a:r>
            <a:r>
              <a:rPr lang="en-US" dirty="0"/>
              <a:t>(wires) are connected to the switch, </a:t>
            </a:r>
          </a:p>
          <a:p>
            <a:pPr lvl="1"/>
            <a:r>
              <a:rPr lang="en-US" i="1" u="sng" dirty="0"/>
              <a:t>It’s Not</a:t>
            </a:r>
            <a:r>
              <a:rPr lang="en-US" dirty="0"/>
              <a:t> the number of switches in the circuit</a:t>
            </a:r>
          </a:p>
          <a:p>
            <a:pPr lvl="1"/>
            <a:r>
              <a:rPr lang="en-US" i="1" u="sng" dirty="0"/>
              <a:t>It’s Not</a:t>
            </a:r>
            <a:r>
              <a:rPr lang="en-US" dirty="0"/>
              <a:t> the number of positions that the switch can be in</a:t>
            </a:r>
          </a:p>
        </p:txBody>
      </p:sp>
    </p:spTree>
    <p:extLst>
      <p:ext uri="{BB962C8B-B14F-4D97-AF65-F5344CB8AC3E}">
        <p14:creationId xmlns:p14="http://schemas.microsoft.com/office/powerpoint/2010/main" val="256448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C3117D40-113C-4501-A7F4-20721A42E676}"/>
              </a:ext>
            </a:extLst>
          </p:cNvPr>
          <p:cNvSpPr/>
          <p:nvPr/>
        </p:nvSpPr>
        <p:spPr>
          <a:xfrm>
            <a:off x="6248170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6560F7F-D840-406A-84F9-B0EB2538E993}"/>
              </a:ext>
            </a:extLst>
          </p:cNvPr>
          <p:cNvSpPr/>
          <p:nvPr/>
        </p:nvSpPr>
        <p:spPr>
          <a:xfrm>
            <a:off x="3899510" y="1760220"/>
            <a:ext cx="1752831" cy="4190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845256-A380-4037-91B8-3C1CD368BF78}"/>
              </a:ext>
            </a:extLst>
          </p:cNvPr>
          <p:cNvCxnSpPr>
            <a:cxnSpLocks/>
          </p:cNvCxnSpPr>
          <p:nvPr/>
        </p:nvCxnSpPr>
        <p:spPr>
          <a:xfrm>
            <a:off x="4145408" y="2057400"/>
            <a:ext cx="73139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1F2ECB-5B8F-4CAB-B86A-9D1741359328}"/>
              </a:ext>
            </a:extLst>
          </p:cNvPr>
          <p:cNvCxnSpPr>
            <a:cxnSpLocks/>
          </p:cNvCxnSpPr>
          <p:nvPr/>
        </p:nvCxnSpPr>
        <p:spPr>
          <a:xfrm flipV="1">
            <a:off x="4114800" y="2061899"/>
            <a:ext cx="30608" cy="124589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2DA1BB-0AD4-42F2-B8C8-F07A24B1D613}"/>
              </a:ext>
            </a:extLst>
          </p:cNvPr>
          <p:cNvCxnSpPr>
            <a:cxnSpLocks/>
          </p:cNvCxnSpPr>
          <p:nvPr/>
        </p:nvCxnSpPr>
        <p:spPr>
          <a:xfrm flipV="1">
            <a:off x="6553200" y="4343400"/>
            <a:ext cx="0" cy="899159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2F5B838-E75B-4EE3-81DA-F0C4B095FA5C}"/>
              </a:ext>
            </a:extLst>
          </p:cNvPr>
          <p:cNvCxnSpPr>
            <a:cxnSpLocks/>
          </p:cNvCxnSpPr>
          <p:nvPr/>
        </p:nvCxnSpPr>
        <p:spPr>
          <a:xfrm>
            <a:off x="5334000" y="52578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122B92B-55F6-4942-AB7A-C001708CFFEF}"/>
              </a:ext>
            </a:extLst>
          </p:cNvPr>
          <p:cNvCxnSpPr>
            <a:cxnSpLocks/>
          </p:cNvCxnSpPr>
          <p:nvPr/>
        </p:nvCxnSpPr>
        <p:spPr>
          <a:xfrm flipV="1">
            <a:off x="6553200" y="2514600"/>
            <a:ext cx="0" cy="91440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3D3E1B-BAC3-4E2F-BE1D-9661400D3B2F}"/>
              </a:ext>
            </a:extLst>
          </p:cNvPr>
          <p:cNvCxnSpPr>
            <a:cxnSpLocks/>
          </p:cNvCxnSpPr>
          <p:nvPr/>
        </p:nvCxnSpPr>
        <p:spPr>
          <a:xfrm>
            <a:off x="5334000" y="25146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14478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 flipV="1">
            <a:off x="3429000" y="5705045"/>
            <a:ext cx="1447800" cy="17313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3500000">
            <a:off x="6463927" y="3670673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F5DAC4F-2E71-4367-90AF-C9953D17AE2E}"/>
              </a:ext>
            </a:extLst>
          </p:cNvPr>
          <p:cNvCxnSpPr>
            <a:cxnSpLocks/>
          </p:cNvCxnSpPr>
          <p:nvPr/>
        </p:nvCxnSpPr>
        <p:spPr>
          <a:xfrm flipV="1">
            <a:off x="4103007" y="3581400"/>
            <a:ext cx="11793" cy="1635012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7A7DC1-F444-4ECA-BC5D-D7657C51CBF7}"/>
              </a:ext>
            </a:extLst>
          </p:cNvPr>
          <p:cNvCxnSpPr>
            <a:cxnSpLocks/>
          </p:cNvCxnSpPr>
          <p:nvPr/>
        </p:nvCxnSpPr>
        <p:spPr>
          <a:xfrm>
            <a:off x="4114800" y="5216412"/>
            <a:ext cx="762000" cy="498587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0E4DC9D-5FF5-4FC0-834B-0253B7123531}"/>
              </a:ext>
            </a:extLst>
          </p:cNvPr>
          <p:cNvCxnSpPr>
            <a:cxnSpLocks/>
          </p:cNvCxnSpPr>
          <p:nvPr/>
        </p:nvCxnSpPr>
        <p:spPr>
          <a:xfrm flipH="1" flipV="1">
            <a:off x="5159589" y="2285292"/>
            <a:ext cx="56355" cy="2743908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D5474-F47E-418A-9EF3-8A3C5745BD78}"/>
              </a:ext>
            </a:extLst>
          </p:cNvPr>
          <p:cNvCxnSpPr>
            <a:cxnSpLocks/>
          </p:cNvCxnSpPr>
          <p:nvPr/>
        </p:nvCxnSpPr>
        <p:spPr>
          <a:xfrm flipV="1">
            <a:off x="3429000" y="4373881"/>
            <a:ext cx="0" cy="1325877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D1544E-DBBC-45ED-A66E-4BDACD971C25}"/>
              </a:ext>
            </a:extLst>
          </p:cNvPr>
          <p:cNvCxnSpPr>
            <a:cxnSpLocks/>
          </p:cNvCxnSpPr>
          <p:nvPr/>
        </p:nvCxnSpPr>
        <p:spPr>
          <a:xfrm flipV="1">
            <a:off x="4876800" y="2966349"/>
            <a:ext cx="0" cy="462651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B473189-3F87-4236-898C-0976E2224BE8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1945268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8E9B48C-E322-4E05-8EA6-BEE6757DB50C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56083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E680A1F-CFC2-4A8E-A048-8C16015A9089}"/>
              </a:ext>
            </a:extLst>
          </p:cNvPr>
          <p:cNvCxnSpPr>
            <a:cxnSpLocks/>
          </p:cNvCxnSpPr>
          <p:nvPr/>
        </p:nvCxnSpPr>
        <p:spPr>
          <a:xfrm flipV="1">
            <a:off x="4541392" y="2971800"/>
            <a:ext cx="0" cy="336944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86EFFA7-8A07-4706-A719-52050BEE5D97}"/>
              </a:ext>
            </a:extLst>
          </p:cNvPr>
          <p:cNvCxnSpPr>
            <a:cxnSpLocks/>
          </p:cNvCxnSpPr>
          <p:nvPr/>
        </p:nvCxnSpPr>
        <p:spPr>
          <a:xfrm flipV="1">
            <a:off x="4534435" y="3576901"/>
            <a:ext cx="6957" cy="96452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04529AC-83D8-4D48-8A0C-D35B5FD795F3}"/>
              </a:ext>
            </a:extLst>
          </p:cNvPr>
          <p:cNvCxnSpPr>
            <a:cxnSpLocks/>
          </p:cNvCxnSpPr>
          <p:nvPr/>
        </p:nvCxnSpPr>
        <p:spPr>
          <a:xfrm>
            <a:off x="4533899" y="4541422"/>
            <a:ext cx="342901" cy="224365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5C0B90A-C3BC-4FFC-BAB5-4EB512BB7BB6}"/>
              </a:ext>
            </a:extLst>
          </p:cNvPr>
          <p:cNvCxnSpPr>
            <a:cxnSpLocks/>
          </p:cNvCxnSpPr>
          <p:nvPr/>
        </p:nvCxnSpPr>
        <p:spPr>
          <a:xfrm>
            <a:off x="4549670" y="2971800"/>
            <a:ext cx="29652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F4312BB7-D8F0-466A-B121-02B0B15911E4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287490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5D17996-22D6-43BC-BEFA-3687B7329EEC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467867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592A7B-76B4-4657-BC64-34CBB3B24FB1}"/>
              </a:ext>
            </a:extLst>
          </p:cNvPr>
          <p:cNvCxnSpPr>
            <a:cxnSpLocks/>
          </p:cNvCxnSpPr>
          <p:nvPr/>
        </p:nvCxnSpPr>
        <p:spPr>
          <a:xfrm rot="2700000" flipH="1">
            <a:off x="4813674" y="2252235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6F3EDAF-B9A5-4372-83A8-040FFF712D63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24384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A0F908B-4E40-4F9C-9E77-CF426A7A6CB8}"/>
              </a:ext>
            </a:extLst>
          </p:cNvPr>
          <p:cNvCxnSpPr>
            <a:cxnSpLocks/>
          </p:cNvCxnSpPr>
          <p:nvPr/>
        </p:nvCxnSpPr>
        <p:spPr>
          <a:xfrm rot="2700000" flipH="1">
            <a:off x="4813674" y="4985646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1DF26633-E354-4AEB-A097-0C647CA8DC35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51511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97CEB98-3C35-4AB9-9093-77E364F3D367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0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>
            <a:extLst>
              <a:ext uri="{FF2B5EF4-FFF2-40B4-BE49-F238E27FC236}">
                <a16:creationId xmlns:a16="http://schemas.microsoft.com/office/drawing/2014/main" id="{C3117D40-113C-4501-A7F4-20721A42E676}"/>
              </a:ext>
            </a:extLst>
          </p:cNvPr>
          <p:cNvSpPr/>
          <p:nvPr/>
        </p:nvSpPr>
        <p:spPr>
          <a:xfrm>
            <a:off x="6248170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6560F7F-D840-406A-84F9-B0EB2538E993}"/>
              </a:ext>
            </a:extLst>
          </p:cNvPr>
          <p:cNvSpPr/>
          <p:nvPr/>
        </p:nvSpPr>
        <p:spPr>
          <a:xfrm>
            <a:off x="3899510" y="1760220"/>
            <a:ext cx="1752831" cy="4190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845256-A380-4037-91B8-3C1CD368BF78}"/>
              </a:ext>
            </a:extLst>
          </p:cNvPr>
          <p:cNvCxnSpPr>
            <a:cxnSpLocks/>
          </p:cNvCxnSpPr>
          <p:nvPr/>
        </p:nvCxnSpPr>
        <p:spPr>
          <a:xfrm>
            <a:off x="4145408" y="2057400"/>
            <a:ext cx="73139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1F2ECB-5B8F-4CAB-B86A-9D1741359328}"/>
              </a:ext>
            </a:extLst>
          </p:cNvPr>
          <p:cNvCxnSpPr>
            <a:cxnSpLocks/>
          </p:cNvCxnSpPr>
          <p:nvPr/>
        </p:nvCxnSpPr>
        <p:spPr>
          <a:xfrm flipV="1">
            <a:off x="4114800" y="2061899"/>
            <a:ext cx="30608" cy="124589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2DA1BB-0AD4-42F2-B8C8-F07A24B1D613}"/>
              </a:ext>
            </a:extLst>
          </p:cNvPr>
          <p:cNvCxnSpPr>
            <a:cxnSpLocks/>
          </p:cNvCxnSpPr>
          <p:nvPr/>
        </p:nvCxnSpPr>
        <p:spPr>
          <a:xfrm flipV="1">
            <a:off x="6553200" y="4343400"/>
            <a:ext cx="0" cy="899159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2F5B838-E75B-4EE3-81DA-F0C4B095FA5C}"/>
              </a:ext>
            </a:extLst>
          </p:cNvPr>
          <p:cNvCxnSpPr>
            <a:cxnSpLocks/>
          </p:cNvCxnSpPr>
          <p:nvPr/>
        </p:nvCxnSpPr>
        <p:spPr>
          <a:xfrm>
            <a:off x="5334000" y="52578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122B92B-55F6-4942-AB7A-C001708CFFEF}"/>
              </a:ext>
            </a:extLst>
          </p:cNvPr>
          <p:cNvCxnSpPr>
            <a:cxnSpLocks/>
          </p:cNvCxnSpPr>
          <p:nvPr/>
        </p:nvCxnSpPr>
        <p:spPr>
          <a:xfrm flipV="1">
            <a:off x="6553200" y="2514600"/>
            <a:ext cx="0" cy="91440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3D3E1B-BAC3-4E2F-BE1D-9661400D3B2F}"/>
              </a:ext>
            </a:extLst>
          </p:cNvPr>
          <p:cNvCxnSpPr>
            <a:cxnSpLocks/>
          </p:cNvCxnSpPr>
          <p:nvPr/>
        </p:nvCxnSpPr>
        <p:spPr>
          <a:xfrm>
            <a:off x="5334000" y="25146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14478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 flipV="1">
            <a:off x="3429000" y="5705045"/>
            <a:ext cx="1447800" cy="17313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8900000" flipH="1">
            <a:off x="6490073" y="41779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F5DAC4F-2E71-4367-90AF-C9953D17AE2E}"/>
              </a:ext>
            </a:extLst>
          </p:cNvPr>
          <p:cNvCxnSpPr>
            <a:cxnSpLocks/>
          </p:cNvCxnSpPr>
          <p:nvPr/>
        </p:nvCxnSpPr>
        <p:spPr>
          <a:xfrm flipV="1">
            <a:off x="4103007" y="3581400"/>
            <a:ext cx="11793" cy="1635012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7A7DC1-F444-4ECA-BC5D-D7657C51CBF7}"/>
              </a:ext>
            </a:extLst>
          </p:cNvPr>
          <p:cNvCxnSpPr>
            <a:cxnSpLocks/>
          </p:cNvCxnSpPr>
          <p:nvPr/>
        </p:nvCxnSpPr>
        <p:spPr>
          <a:xfrm>
            <a:off x="4114800" y="5216412"/>
            <a:ext cx="762000" cy="498587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0E4DC9D-5FF5-4FC0-834B-0253B7123531}"/>
              </a:ext>
            </a:extLst>
          </p:cNvPr>
          <p:cNvCxnSpPr>
            <a:cxnSpLocks/>
          </p:cNvCxnSpPr>
          <p:nvPr/>
        </p:nvCxnSpPr>
        <p:spPr>
          <a:xfrm flipH="1" flipV="1">
            <a:off x="5159589" y="2285292"/>
            <a:ext cx="56355" cy="2743908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D5474-F47E-418A-9EF3-8A3C5745BD78}"/>
              </a:ext>
            </a:extLst>
          </p:cNvPr>
          <p:cNvCxnSpPr>
            <a:cxnSpLocks/>
          </p:cNvCxnSpPr>
          <p:nvPr/>
        </p:nvCxnSpPr>
        <p:spPr>
          <a:xfrm flipV="1">
            <a:off x="3429000" y="4373881"/>
            <a:ext cx="0" cy="1325877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D1544E-DBBC-45ED-A66E-4BDACD971C25}"/>
              </a:ext>
            </a:extLst>
          </p:cNvPr>
          <p:cNvCxnSpPr>
            <a:cxnSpLocks/>
          </p:cNvCxnSpPr>
          <p:nvPr/>
        </p:nvCxnSpPr>
        <p:spPr>
          <a:xfrm flipV="1">
            <a:off x="4876800" y="2966349"/>
            <a:ext cx="0" cy="462651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B473189-3F87-4236-898C-0976E2224BE8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1945268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8E9B48C-E322-4E05-8EA6-BEE6757DB50C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56083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E680A1F-CFC2-4A8E-A048-8C16015A9089}"/>
              </a:ext>
            </a:extLst>
          </p:cNvPr>
          <p:cNvCxnSpPr>
            <a:cxnSpLocks/>
          </p:cNvCxnSpPr>
          <p:nvPr/>
        </p:nvCxnSpPr>
        <p:spPr>
          <a:xfrm flipV="1">
            <a:off x="4541392" y="2971800"/>
            <a:ext cx="0" cy="336944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86EFFA7-8A07-4706-A719-52050BEE5D97}"/>
              </a:ext>
            </a:extLst>
          </p:cNvPr>
          <p:cNvCxnSpPr>
            <a:cxnSpLocks/>
          </p:cNvCxnSpPr>
          <p:nvPr/>
        </p:nvCxnSpPr>
        <p:spPr>
          <a:xfrm flipV="1">
            <a:off x="4534435" y="3576901"/>
            <a:ext cx="6957" cy="96452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04529AC-83D8-4D48-8A0C-D35B5FD795F3}"/>
              </a:ext>
            </a:extLst>
          </p:cNvPr>
          <p:cNvCxnSpPr>
            <a:cxnSpLocks/>
          </p:cNvCxnSpPr>
          <p:nvPr/>
        </p:nvCxnSpPr>
        <p:spPr>
          <a:xfrm>
            <a:off x="4533899" y="4541422"/>
            <a:ext cx="342901" cy="224365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5C0B90A-C3BC-4FFC-BAB5-4EB512BB7BB6}"/>
              </a:ext>
            </a:extLst>
          </p:cNvPr>
          <p:cNvCxnSpPr>
            <a:cxnSpLocks/>
          </p:cNvCxnSpPr>
          <p:nvPr/>
        </p:nvCxnSpPr>
        <p:spPr>
          <a:xfrm>
            <a:off x="4549670" y="2971800"/>
            <a:ext cx="29652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F4312BB7-D8F0-466A-B121-02B0B15911E4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287490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5D17996-22D6-43BC-BEFA-3687B7329EEC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467867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592A7B-76B4-4657-BC64-34CBB3B24FB1}"/>
              </a:ext>
            </a:extLst>
          </p:cNvPr>
          <p:cNvCxnSpPr>
            <a:cxnSpLocks/>
          </p:cNvCxnSpPr>
          <p:nvPr/>
        </p:nvCxnSpPr>
        <p:spPr>
          <a:xfrm rot="2700000" flipH="1">
            <a:off x="4813674" y="2252235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6F3EDAF-B9A5-4372-83A8-040FFF712D63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24384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A0F908B-4E40-4F9C-9E77-CF426A7A6CB8}"/>
              </a:ext>
            </a:extLst>
          </p:cNvPr>
          <p:cNvCxnSpPr>
            <a:cxnSpLocks/>
          </p:cNvCxnSpPr>
          <p:nvPr/>
        </p:nvCxnSpPr>
        <p:spPr>
          <a:xfrm rot="2700000" flipH="1">
            <a:off x="4813674" y="4985646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1DF26633-E354-4AEB-A097-0C647CA8DC35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51511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97CEB98-3C35-4AB9-9093-77E364F3D367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7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D5474-F47E-418A-9EF3-8A3C5745BD78}"/>
              </a:ext>
            </a:extLst>
          </p:cNvPr>
          <p:cNvCxnSpPr>
            <a:cxnSpLocks/>
          </p:cNvCxnSpPr>
          <p:nvPr/>
        </p:nvCxnSpPr>
        <p:spPr>
          <a:xfrm flipV="1">
            <a:off x="3429000" y="4373881"/>
            <a:ext cx="0" cy="1325877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3117D40-113C-4501-A7F4-20721A42E676}"/>
              </a:ext>
            </a:extLst>
          </p:cNvPr>
          <p:cNvSpPr/>
          <p:nvPr/>
        </p:nvSpPr>
        <p:spPr>
          <a:xfrm>
            <a:off x="6248170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6560F7F-D840-406A-84F9-B0EB2538E993}"/>
              </a:ext>
            </a:extLst>
          </p:cNvPr>
          <p:cNvSpPr/>
          <p:nvPr/>
        </p:nvSpPr>
        <p:spPr>
          <a:xfrm>
            <a:off x="3899510" y="1760220"/>
            <a:ext cx="1752831" cy="4190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845256-A380-4037-91B8-3C1CD368BF78}"/>
              </a:ext>
            </a:extLst>
          </p:cNvPr>
          <p:cNvCxnSpPr>
            <a:cxnSpLocks/>
          </p:cNvCxnSpPr>
          <p:nvPr/>
        </p:nvCxnSpPr>
        <p:spPr>
          <a:xfrm>
            <a:off x="4145408" y="2057400"/>
            <a:ext cx="73139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1F2ECB-5B8F-4CAB-B86A-9D1741359328}"/>
              </a:ext>
            </a:extLst>
          </p:cNvPr>
          <p:cNvCxnSpPr>
            <a:cxnSpLocks/>
          </p:cNvCxnSpPr>
          <p:nvPr/>
        </p:nvCxnSpPr>
        <p:spPr>
          <a:xfrm flipV="1">
            <a:off x="4114800" y="2061899"/>
            <a:ext cx="30608" cy="124589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2DA1BB-0AD4-42F2-B8C8-F07A24B1D613}"/>
              </a:ext>
            </a:extLst>
          </p:cNvPr>
          <p:cNvCxnSpPr>
            <a:cxnSpLocks/>
          </p:cNvCxnSpPr>
          <p:nvPr/>
        </p:nvCxnSpPr>
        <p:spPr>
          <a:xfrm flipV="1">
            <a:off x="6553200" y="4343400"/>
            <a:ext cx="0" cy="899159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2F5B838-E75B-4EE3-81DA-F0C4B095FA5C}"/>
              </a:ext>
            </a:extLst>
          </p:cNvPr>
          <p:cNvCxnSpPr>
            <a:cxnSpLocks/>
          </p:cNvCxnSpPr>
          <p:nvPr/>
        </p:nvCxnSpPr>
        <p:spPr>
          <a:xfrm>
            <a:off x="5334000" y="52578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122B92B-55F6-4942-AB7A-C001708CFFEF}"/>
              </a:ext>
            </a:extLst>
          </p:cNvPr>
          <p:cNvCxnSpPr>
            <a:cxnSpLocks/>
          </p:cNvCxnSpPr>
          <p:nvPr/>
        </p:nvCxnSpPr>
        <p:spPr>
          <a:xfrm flipV="1">
            <a:off x="6553200" y="2514600"/>
            <a:ext cx="0" cy="91440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3D3E1B-BAC3-4E2F-BE1D-9661400D3B2F}"/>
              </a:ext>
            </a:extLst>
          </p:cNvPr>
          <p:cNvCxnSpPr>
            <a:cxnSpLocks/>
          </p:cNvCxnSpPr>
          <p:nvPr/>
        </p:nvCxnSpPr>
        <p:spPr>
          <a:xfrm>
            <a:off x="5334000" y="25146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14478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2700000" flipV="1">
            <a:off x="2914938" y="4127873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 flipV="1">
            <a:off x="3429000" y="5705045"/>
            <a:ext cx="1447800" cy="17313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8900000" flipH="1">
            <a:off x="6490073" y="41779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F5DAC4F-2E71-4367-90AF-C9953D17AE2E}"/>
              </a:ext>
            </a:extLst>
          </p:cNvPr>
          <p:cNvCxnSpPr>
            <a:cxnSpLocks/>
          </p:cNvCxnSpPr>
          <p:nvPr/>
        </p:nvCxnSpPr>
        <p:spPr>
          <a:xfrm flipV="1">
            <a:off x="4103007" y="3581400"/>
            <a:ext cx="11793" cy="1635012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7A7DC1-F444-4ECA-BC5D-D7657C51CBF7}"/>
              </a:ext>
            </a:extLst>
          </p:cNvPr>
          <p:cNvCxnSpPr>
            <a:cxnSpLocks/>
          </p:cNvCxnSpPr>
          <p:nvPr/>
        </p:nvCxnSpPr>
        <p:spPr>
          <a:xfrm>
            <a:off x="4114800" y="5216412"/>
            <a:ext cx="762000" cy="498587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0E4DC9D-5FF5-4FC0-834B-0253B7123531}"/>
              </a:ext>
            </a:extLst>
          </p:cNvPr>
          <p:cNvCxnSpPr>
            <a:cxnSpLocks/>
          </p:cNvCxnSpPr>
          <p:nvPr/>
        </p:nvCxnSpPr>
        <p:spPr>
          <a:xfrm flipH="1" flipV="1">
            <a:off x="5159589" y="2285292"/>
            <a:ext cx="56355" cy="2743908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D1544E-DBBC-45ED-A66E-4BDACD971C25}"/>
              </a:ext>
            </a:extLst>
          </p:cNvPr>
          <p:cNvCxnSpPr>
            <a:cxnSpLocks/>
          </p:cNvCxnSpPr>
          <p:nvPr/>
        </p:nvCxnSpPr>
        <p:spPr>
          <a:xfrm flipV="1">
            <a:off x="4876800" y="2966349"/>
            <a:ext cx="0" cy="462651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B473189-3F87-4236-898C-0976E2224BE8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1945268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8E9B48C-E322-4E05-8EA6-BEE6757DB50C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56083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E680A1F-CFC2-4A8E-A048-8C16015A9089}"/>
              </a:ext>
            </a:extLst>
          </p:cNvPr>
          <p:cNvCxnSpPr>
            <a:cxnSpLocks/>
          </p:cNvCxnSpPr>
          <p:nvPr/>
        </p:nvCxnSpPr>
        <p:spPr>
          <a:xfrm flipV="1">
            <a:off x="4541392" y="2971800"/>
            <a:ext cx="0" cy="336944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86EFFA7-8A07-4706-A719-52050BEE5D97}"/>
              </a:ext>
            </a:extLst>
          </p:cNvPr>
          <p:cNvCxnSpPr>
            <a:cxnSpLocks/>
          </p:cNvCxnSpPr>
          <p:nvPr/>
        </p:nvCxnSpPr>
        <p:spPr>
          <a:xfrm flipV="1">
            <a:off x="4534435" y="3576901"/>
            <a:ext cx="6957" cy="96452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04529AC-83D8-4D48-8A0C-D35B5FD795F3}"/>
              </a:ext>
            </a:extLst>
          </p:cNvPr>
          <p:cNvCxnSpPr>
            <a:cxnSpLocks/>
          </p:cNvCxnSpPr>
          <p:nvPr/>
        </p:nvCxnSpPr>
        <p:spPr>
          <a:xfrm>
            <a:off x="4533899" y="4541422"/>
            <a:ext cx="342901" cy="224365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5C0B90A-C3BC-4FFC-BAB5-4EB512BB7BB6}"/>
              </a:ext>
            </a:extLst>
          </p:cNvPr>
          <p:cNvCxnSpPr>
            <a:cxnSpLocks/>
          </p:cNvCxnSpPr>
          <p:nvPr/>
        </p:nvCxnSpPr>
        <p:spPr>
          <a:xfrm>
            <a:off x="4549670" y="2971800"/>
            <a:ext cx="29652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F4312BB7-D8F0-466A-B121-02B0B15911E4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287490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5D17996-22D6-43BC-BEFA-3687B7329EEC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467867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592A7B-76B4-4657-BC64-34CBB3B24FB1}"/>
              </a:ext>
            </a:extLst>
          </p:cNvPr>
          <p:cNvCxnSpPr>
            <a:cxnSpLocks/>
          </p:cNvCxnSpPr>
          <p:nvPr/>
        </p:nvCxnSpPr>
        <p:spPr>
          <a:xfrm rot="2700000" flipH="1">
            <a:off x="4813674" y="2252235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6F3EDAF-B9A5-4372-83A8-040FFF712D63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24384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A0F908B-4E40-4F9C-9E77-CF426A7A6CB8}"/>
              </a:ext>
            </a:extLst>
          </p:cNvPr>
          <p:cNvCxnSpPr>
            <a:cxnSpLocks/>
          </p:cNvCxnSpPr>
          <p:nvPr/>
        </p:nvCxnSpPr>
        <p:spPr>
          <a:xfrm rot="2700000" flipH="1">
            <a:off x="4813674" y="4985646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1DF26633-E354-4AEB-A097-0C647CA8DC35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51511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97CEB98-3C35-4AB9-9093-77E364F3D367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2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7D5474-F47E-418A-9EF3-8A3C5745BD78}"/>
              </a:ext>
            </a:extLst>
          </p:cNvPr>
          <p:cNvCxnSpPr>
            <a:cxnSpLocks/>
          </p:cNvCxnSpPr>
          <p:nvPr/>
        </p:nvCxnSpPr>
        <p:spPr>
          <a:xfrm flipV="1">
            <a:off x="3429000" y="4373881"/>
            <a:ext cx="0" cy="1325877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3117D40-113C-4501-A7F4-20721A42E676}"/>
              </a:ext>
            </a:extLst>
          </p:cNvPr>
          <p:cNvSpPr/>
          <p:nvPr/>
        </p:nvSpPr>
        <p:spPr>
          <a:xfrm>
            <a:off x="6248170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6560F7F-D840-406A-84F9-B0EB2538E993}"/>
              </a:ext>
            </a:extLst>
          </p:cNvPr>
          <p:cNvSpPr/>
          <p:nvPr/>
        </p:nvSpPr>
        <p:spPr>
          <a:xfrm>
            <a:off x="3899510" y="1760220"/>
            <a:ext cx="1752831" cy="4190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845256-A380-4037-91B8-3C1CD368BF78}"/>
              </a:ext>
            </a:extLst>
          </p:cNvPr>
          <p:cNvCxnSpPr>
            <a:cxnSpLocks/>
          </p:cNvCxnSpPr>
          <p:nvPr/>
        </p:nvCxnSpPr>
        <p:spPr>
          <a:xfrm>
            <a:off x="4145408" y="2057400"/>
            <a:ext cx="73139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A91F2ECB-5B8F-4CAB-B86A-9D1741359328}"/>
              </a:ext>
            </a:extLst>
          </p:cNvPr>
          <p:cNvCxnSpPr>
            <a:cxnSpLocks/>
          </p:cNvCxnSpPr>
          <p:nvPr/>
        </p:nvCxnSpPr>
        <p:spPr>
          <a:xfrm flipV="1">
            <a:off x="4114800" y="2061899"/>
            <a:ext cx="30608" cy="124589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32DA1BB-0AD4-42F2-B8C8-F07A24B1D613}"/>
              </a:ext>
            </a:extLst>
          </p:cNvPr>
          <p:cNvCxnSpPr>
            <a:cxnSpLocks/>
          </p:cNvCxnSpPr>
          <p:nvPr/>
        </p:nvCxnSpPr>
        <p:spPr>
          <a:xfrm flipV="1">
            <a:off x="6553200" y="4343400"/>
            <a:ext cx="0" cy="899159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2F5B838-E75B-4EE3-81DA-F0C4B095FA5C}"/>
              </a:ext>
            </a:extLst>
          </p:cNvPr>
          <p:cNvCxnSpPr>
            <a:cxnSpLocks/>
          </p:cNvCxnSpPr>
          <p:nvPr/>
        </p:nvCxnSpPr>
        <p:spPr>
          <a:xfrm>
            <a:off x="5334000" y="52578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122B92B-55F6-4942-AB7A-C001708CFFEF}"/>
              </a:ext>
            </a:extLst>
          </p:cNvPr>
          <p:cNvCxnSpPr>
            <a:cxnSpLocks/>
          </p:cNvCxnSpPr>
          <p:nvPr/>
        </p:nvCxnSpPr>
        <p:spPr>
          <a:xfrm flipV="1">
            <a:off x="6553200" y="2514600"/>
            <a:ext cx="0" cy="91440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73D3E1B-BAC3-4E2F-BE1D-9661400D3B2F}"/>
              </a:ext>
            </a:extLst>
          </p:cNvPr>
          <p:cNvCxnSpPr>
            <a:cxnSpLocks/>
          </p:cNvCxnSpPr>
          <p:nvPr/>
        </p:nvCxnSpPr>
        <p:spPr>
          <a:xfrm>
            <a:off x="5334000" y="2514600"/>
            <a:ext cx="1219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14478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2700000" flipV="1">
            <a:off x="2914938" y="4127873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 flipV="1">
            <a:off x="3429000" y="5705045"/>
            <a:ext cx="1447800" cy="17313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8900000" flipH="1">
            <a:off x="6490073" y="41779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F5DAC4F-2E71-4367-90AF-C9953D17AE2E}"/>
              </a:ext>
            </a:extLst>
          </p:cNvPr>
          <p:cNvCxnSpPr>
            <a:cxnSpLocks/>
          </p:cNvCxnSpPr>
          <p:nvPr/>
        </p:nvCxnSpPr>
        <p:spPr>
          <a:xfrm flipV="1">
            <a:off x="4103007" y="3581400"/>
            <a:ext cx="11793" cy="1635012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27A7DC1-F444-4ECA-BC5D-D7657C51CBF7}"/>
              </a:ext>
            </a:extLst>
          </p:cNvPr>
          <p:cNvCxnSpPr>
            <a:cxnSpLocks/>
          </p:cNvCxnSpPr>
          <p:nvPr/>
        </p:nvCxnSpPr>
        <p:spPr>
          <a:xfrm>
            <a:off x="4114800" y="5216412"/>
            <a:ext cx="762000" cy="498587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0E4DC9D-5FF5-4FC0-834B-0253B7123531}"/>
              </a:ext>
            </a:extLst>
          </p:cNvPr>
          <p:cNvCxnSpPr>
            <a:cxnSpLocks/>
          </p:cNvCxnSpPr>
          <p:nvPr/>
        </p:nvCxnSpPr>
        <p:spPr>
          <a:xfrm flipH="1" flipV="1">
            <a:off x="5159589" y="2666292"/>
            <a:ext cx="56355" cy="2743908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2D1544E-DBBC-45ED-A66E-4BDACD971C25}"/>
              </a:ext>
            </a:extLst>
          </p:cNvPr>
          <p:cNvCxnSpPr>
            <a:cxnSpLocks/>
          </p:cNvCxnSpPr>
          <p:nvPr/>
        </p:nvCxnSpPr>
        <p:spPr>
          <a:xfrm flipV="1">
            <a:off x="4876800" y="2966349"/>
            <a:ext cx="0" cy="462651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B473189-3F87-4236-898C-0976E2224BE8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1945268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8E9B48C-E322-4E05-8EA6-BEE6757DB50C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56083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E680A1F-CFC2-4A8E-A048-8C16015A9089}"/>
              </a:ext>
            </a:extLst>
          </p:cNvPr>
          <p:cNvCxnSpPr>
            <a:cxnSpLocks/>
          </p:cNvCxnSpPr>
          <p:nvPr/>
        </p:nvCxnSpPr>
        <p:spPr>
          <a:xfrm flipV="1">
            <a:off x="4541392" y="2971800"/>
            <a:ext cx="0" cy="336944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186EFFA7-8A07-4706-A719-52050BEE5D97}"/>
              </a:ext>
            </a:extLst>
          </p:cNvPr>
          <p:cNvCxnSpPr>
            <a:cxnSpLocks/>
          </p:cNvCxnSpPr>
          <p:nvPr/>
        </p:nvCxnSpPr>
        <p:spPr>
          <a:xfrm flipV="1">
            <a:off x="4534435" y="3576901"/>
            <a:ext cx="6957" cy="964521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04529AC-83D8-4D48-8A0C-D35B5FD795F3}"/>
              </a:ext>
            </a:extLst>
          </p:cNvPr>
          <p:cNvCxnSpPr>
            <a:cxnSpLocks/>
          </p:cNvCxnSpPr>
          <p:nvPr/>
        </p:nvCxnSpPr>
        <p:spPr>
          <a:xfrm>
            <a:off x="4533899" y="4541422"/>
            <a:ext cx="342901" cy="224365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5C0B90A-C3BC-4FFC-BAB5-4EB512BB7BB6}"/>
              </a:ext>
            </a:extLst>
          </p:cNvPr>
          <p:cNvCxnSpPr>
            <a:cxnSpLocks/>
          </p:cNvCxnSpPr>
          <p:nvPr/>
        </p:nvCxnSpPr>
        <p:spPr>
          <a:xfrm>
            <a:off x="4549670" y="2971800"/>
            <a:ext cx="296522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F4312BB7-D8F0-466A-B121-02B0B15911E4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4800601" y="287490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5D17996-22D6-43BC-BEFA-3687B7329EEC}"/>
              </a:ext>
            </a:extLst>
          </p:cNvPr>
          <p:cNvSpPr>
            <a:spLocks noChangeAspect="1"/>
          </p:cNvSpPr>
          <p:nvPr/>
        </p:nvSpPr>
        <p:spPr>
          <a:xfrm flipH="1">
            <a:off x="4814143" y="467867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D592A7B-76B4-4657-BC64-34CBB3B24FB1}"/>
              </a:ext>
            </a:extLst>
          </p:cNvPr>
          <p:cNvCxnSpPr>
            <a:cxnSpLocks/>
          </p:cNvCxnSpPr>
          <p:nvPr/>
        </p:nvCxnSpPr>
        <p:spPr>
          <a:xfrm rot="18900000" flipH="1" flipV="1">
            <a:off x="4813674" y="2766062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6F3EDAF-B9A5-4372-83A8-040FFF712D63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24384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A0F908B-4E40-4F9C-9E77-CF426A7A6CB8}"/>
              </a:ext>
            </a:extLst>
          </p:cNvPr>
          <p:cNvCxnSpPr>
            <a:cxnSpLocks/>
          </p:cNvCxnSpPr>
          <p:nvPr/>
        </p:nvCxnSpPr>
        <p:spPr>
          <a:xfrm rot="18900000" flipH="1" flipV="1">
            <a:off x="4813674" y="5499473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1DF26633-E354-4AEB-A097-0C647CA8DC35}"/>
              </a:ext>
            </a:extLst>
          </p:cNvPr>
          <p:cNvSpPr>
            <a:spLocks noChangeAspect="1"/>
          </p:cNvSpPr>
          <p:nvPr/>
        </p:nvSpPr>
        <p:spPr>
          <a:xfrm flipH="1">
            <a:off x="5274972" y="51511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97CEB98-3C35-4AB9-9093-77E364F3D367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7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7EEAFA-47CB-4992-87E4-6A6C767893E0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5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>
            <a:off x="3429000" y="4343400"/>
            <a:ext cx="4541520" cy="152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2700000">
            <a:off x="2914938" y="4114801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99288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373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267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297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32588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88FA34-A76F-42C8-A970-5F752AB374EC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14600" y="3886200"/>
            <a:ext cx="217694" cy="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flipV="1">
            <a:off x="3429000" y="3886200"/>
            <a:ext cx="914400" cy="91440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1931" y="37795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9C57D7B-A1F5-441B-8E42-AB1CA02A9E8C}"/>
              </a:ext>
            </a:extLst>
          </p:cNvPr>
          <p:cNvSpPr/>
          <p:nvPr/>
        </p:nvSpPr>
        <p:spPr>
          <a:xfrm>
            <a:off x="2209803" y="3048001"/>
            <a:ext cx="2971797" cy="21335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00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14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rot="-1140000" flipV="1">
            <a:off x="3251174" y="3790560"/>
            <a:ext cx="914400" cy="91440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>
              <a:alpha val="4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45FB7938-1E2E-459F-9A06-A50B25D914D5}"/>
              </a:ext>
            </a:extLst>
          </p:cNvPr>
          <p:cNvSpPr/>
          <p:nvPr/>
        </p:nvSpPr>
        <p:spPr>
          <a:xfrm>
            <a:off x="2209803" y="3048001"/>
            <a:ext cx="2971797" cy="21335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9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25506" y="3886200"/>
            <a:ext cx="217694" cy="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318E40-3100-4BAE-9222-4EA055CF5921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3596640"/>
            <a:ext cx="365760" cy="118872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1931" y="37795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71C6EF3-3ADB-4DC5-B506-5633334A1714}"/>
              </a:ext>
            </a:extLst>
          </p:cNvPr>
          <p:cNvSpPr/>
          <p:nvPr/>
        </p:nvSpPr>
        <p:spPr>
          <a:xfrm>
            <a:off x="2209803" y="3048001"/>
            <a:ext cx="2971797" cy="21335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E885DD80-9AA0-4E3C-9366-282FB1652F17}"/>
              </a:ext>
            </a:extLst>
          </p:cNvPr>
          <p:cNvCxnSpPr>
            <a:cxnSpLocks/>
          </p:cNvCxnSpPr>
          <p:nvPr/>
        </p:nvCxnSpPr>
        <p:spPr>
          <a:xfrm>
            <a:off x="3657600" y="3886200"/>
            <a:ext cx="217694" cy="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04DCB27-1E19-45DB-8C1B-260B6B69CE82}"/>
              </a:ext>
            </a:extLst>
          </p:cNvPr>
          <p:cNvCxnSpPr>
            <a:cxnSpLocks/>
          </p:cNvCxnSpPr>
          <p:nvPr/>
        </p:nvCxnSpPr>
        <p:spPr>
          <a:xfrm>
            <a:off x="2514600" y="3886200"/>
            <a:ext cx="217694" cy="0"/>
          </a:xfrm>
          <a:prstGeom prst="line">
            <a:avLst/>
          </a:prstGeom>
          <a:ln w="5080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4479183A-0799-4175-A283-00EFCB5F7F41}"/>
              </a:ext>
            </a:extLst>
          </p:cNvPr>
          <p:cNvSpPr>
            <a:spLocks noChangeAspect="1"/>
          </p:cNvSpPr>
          <p:nvPr/>
        </p:nvSpPr>
        <p:spPr>
          <a:xfrm rot="5400000">
            <a:off x="426720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FA374D-A3F1-4C59-A753-83769CD3417D}"/>
              </a:ext>
            </a:extLst>
          </p:cNvPr>
          <p:cNvCxnSpPr>
            <a:cxnSpLocks/>
          </p:cNvCxnSpPr>
          <p:nvPr/>
        </p:nvCxnSpPr>
        <p:spPr>
          <a:xfrm flipV="1">
            <a:off x="29827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159D3EB-ABB7-47A0-973F-F53310CF37D4}"/>
              </a:ext>
            </a:extLst>
          </p:cNvPr>
          <p:cNvCxnSpPr>
            <a:cxnSpLocks/>
          </p:cNvCxnSpPr>
          <p:nvPr/>
        </p:nvCxnSpPr>
        <p:spPr>
          <a:xfrm flipH="1" flipV="1">
            <a:off x="30927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DE87E7-95E1-4E00-99BB-5C3EA7CB9615}"/>
              </a:ext>
            </a:extLst>
          </p:cNvPr>
          <p:cNvCxnSpPr>
            <a:cxnSpLocks/>
          </p:cNvCxnSpPr>
          <p:nvPr/>
        </p:nvCxnSpPr>
        <p:spPr>
          <a:xfrm flipV="1">
            <a:off x="32113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4BBC2A4-4A9F-4FB9-ACA9-3F98796DA9BD}"/>
              </a:ext>
            </a:extLst>
          </p:cNvPr>
          <p:cNvCxnSpPr>
            <a:cxnSpLocks/>
          </p:cNvCxnSpPr>
          <p:nvPr/>
        </p:nvCxnSpPr>
        <p:spPr>
          <a:xfrm flipH="1" flipV="1">
            <a:off x="33213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A6ED73-EA8B-4D7E-8F10-4249EB5B35A7}"/>
              </a:ext>
            </a:extLst>
          </p:cNvPr>
          <p:cNvCxnSpPr>
            <a:cxnSpLocks/>
          </p:cNvCxnSpPr>
          <p:nvPr/>
        </p:nvCxnSpPr>
        <p:spPr>
          <a:xfrm flipV="1">
            <a:off x="3439906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6138AD9-BBF8-409C-88A7-CC5121747556}"/>
              </a:ext>
            </a:extLst>
          </p:cNvPr>
          <p:cNvCxnSpPr>
            <a:cxnSpLocks/>
          </p:cNvCxnSpPr>
          <p:nvPr/>
        </p:nvCxnSpPr>
        <p:spPr>
          <a:xfrm flipH="1" flipV="1">
            <a:off x="3549956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Dimmer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>
            <a:cxnSpLocks/>
          </p:cNvCxnSpPr>
          <p:nvPr/>
        </p:nvCxnSpPr>
        <p:spPr>
          <a:xfrm>
            <a:off x="2057400" y="3886200"/>
            <a:ext cx="457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438400" y="37795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  <a:endCxn id="33" idx="6"/>
          </p:cNvCxnSpPr>
          <p:nvPr/>
        </p:nvCxnSpPr>
        <p:spPr>
          <a:xfrm flipV="1">
            <a:off x="3429000" y="4739640"/>
            <a:ext cx="4541520" cy="6096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437388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475488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4648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46786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>
            <a:off x="9753600" y="3048000"/>
            <a:ext cx="0" cy="169164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636DF19-BAE7-4EED-8679-1C89ACACCF63}"/>
              </a:ext>
            </a:extLst>
          </p:cNvPr>
          <p:cNvSpPr>
            <a:spLocks noChangeAspect="1"/>
          </p:cNvSpPr>
          <p:nvPr/>
        </p:nvSpPr>
        <p:spPr>
          <a:xfrm rot="5400000">
            <a:off x="3811931" y="3779519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128E97F-7695-41A9-8D5D-3F4FD60FFBB5}"/>
              </a:ext>
            </a:extLst>
          </p:cNvPr>
          <p:cNvSpPr txBox="1"/>
          <p:nvPr/>
        </p:nvSpPr>
        <p:spPr>
          <a:xfrm>
            <a:off x="3266330" y="3208147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06B1A8A-970E-45AD-9153-FB68BE1EF381}"/>
              </a:ext>
            </a:extLst>
          </p:cNvPr>
          <p:cNvSpPr txBox="1"/>
          <p:nvPr/>
        </p:nvSpPr>
        <p:spPr>
          <a:xfrm>
            <a:off x="4494836" y="3686145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Off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C3E84E5-7D44-4A2D-AD99-A1EE47617C64}"/>
              </a:ext>
            </a:extLst>
          </p:cNvPr>
          <p:cNvSpPr txBox="1"/>
          <p:nvPr/>
        </p:nvSpPr>
        <p:spPr>
          <a:xfrm>
            <a:off x="1828800" y="32004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007F630-7E25-4B50-9222-010F156452A3}"/>
              </a:ext>
            </a:extLst>
          </p:cNvPr>
          <p:cNvCxnSpPr>
            <a:cxnSpLocks/>
          </p:cNvCxnSpPr>
          <p:nvPr/>
        </p:nvCxnSpPr>
        <p:spPr>
          <a:xfrm flipH="1" flipV="1">
            <a:off x="2514600" y="3886200"/>
            <a:ext cx="914400" cy="91440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C72CDE3-14E3-40BE-95B7-C55ED55AFBFE}"/>
              </a:ext>
            </a:extLst>
          </p:cNvPr>
          <p:cNvCxnSpPr>
            <a:cxnSpLocks/>
          </p:cNvCxnSpPr>
          <p:nvPr/>
        </p:nvCxnSpPr>
        <p:spPr>
          <a:xfrm flipV="1">
            <a:off x="2743200" y="3710940"/>
            <a:ext cx="110049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C14A20-EFB4-4DC5-B71B-0DAEC0322BC3}"/>
              </a:ext>
            </a:extLst>
          </p:cNvPr>
          <p:cNvCxnSpPr>
            <a:cxnSpLocks/>
          </p:cNvCxnSpPr>
          <p:nvPr/>
        </p:nvCxnSpPr>
        <p:spPr>
          <a:xfrm flipH="1" flipV="1">
            <a:off x="2853250" y="3710940"/>
            <a:ext cx="107644" cy="175260"/>
          </a:xfrm>
          <a:prstGeom prst="line">
            <a:avLst/>
          </a:prstGeom>
          <a:ln w="50800" cap="rnd">
            <a:solidFill>
              <a:srgbClr val="FFC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6BC61F40-03FA-4ADC-8DAD-7684963DEF27}"/>
              </a:ext>
            </a:extLst>
          </p:cNvPr>
          <p:cNvSpPr>
            <a:spLocks noChangeAspect="1"/>
          </p:cNvSpPr>
          <p:nvPr/>
        </p:nvSpPr>
        <p:spPr>
          <a:xfrm rot="5400000">
            <a:off x="3322320" y="46939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D9CA6FD-42AA-467D-BBFD-6219A43DF5A9}"/>
              </a:ext>
            </a:extLst>
          </p:cNvPr>
          <p:cNvSpPr/>
          <p:nvPr/>
        </p:nvSpPr>
        <p:spPr>
          <a:xfrm>
            <a:off x="2209803" y="3048001"/>
            <a:ext cx="2971797" cy="21335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1181722-BB75-41C2-A408-11F50059B6F8}"/>
              </a:ext>
            </a:extLst>
          </p:cNvPr>
          <p:cNvSpPr/>
          <p:nvPr/>
        </p:nvSpPr>
        <p:spPr>
          <a:xfrm>
            <a:off x="6248170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812B2B-401D-4B60-87C4-74D6ACCA4FDF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B1A0CD9-FFCD-430E-BADB-1B52A2808F91}"/>
              </a:ext>
            </a:extLst>
          </p:cNvPr>
          <p:cNvSpPr>
            <a:spLocks noChangeAspect="1"/>
          </p:cNvSpPr>
          <p:nvPr/>
        </p:nvSpPr>
        <p:spPr>
          <a:xfrm rot="16200000" flipH="1">
            <a:off x="6477000" y="428244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2700000">
            <a:off x="2914938" y="4114801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647D1D-B046-45F2-8157-49F6AC98A2F7}"/>
              </a:ext>
            </a:extLst>
          </p:cNvPr>
          <p:cNvCxnSpPr>
            <a:cxnSpLocks/>
          </p:cNvCxnSpPr>
          <p:nvPr/>
        </p:nvCxnSpPr>
        <p:spPr>
          <a:xfrm rot="18900000" flipH="1">
            <a:off x="6490073" y="4130041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0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4BA8E540-A61C-4229-BEF1-3D2152590950}"/>
              </a:ext>
            </a:extLst>
          </p:cNvPr>
          <p:cNvSpPr/>
          <p:nvPr/>
        </p:nvSpPr>
        <p:spPr>
          <a:xfrm>
            <a:off x="6248170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9668340-097D-42DD-B418-E8C3BE7304A4}"/>
              </a:ext>
            </a:extLst>
          </p:cNvPr>
          <p:cNvSpPr/>
          <p:nvPr/>
        </p:nvSpPr>
        <p:spPr>
          <a:xfrm>
            <a:off x="2636162" y="3200403"/>
            <a:ext cx="1097638" cy="147827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C4D98B-7BC7-4F5F-A874-D237378F8017}"/>
              </a:ext>
            </a:extLst>
          </p:cNvPr>
          <p:cNvGrpSpPr/>
          <p:nvPr/>
        </p:nvGrpSpPr>
        <p:grpSpPr>
          <a:xfrm rot="16200000" flipH="1">
            <a:off x="6315896" y="3986344"/>
            <a:ext cx="640080" cy="317873"/>
            <a:chOff x="2286000" y="3352800"/>
            <a:chExt cx="640080" cy="31787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1A0CD9-FFCD-430E-BADB-1B52A2808F9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3200" y="3352800"/>
              <a:ext cx="182880" cy="1828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647D1D-B046-45F2-8157-49F6AC98A2F7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2286000" y="3670673"/>
              <a:ext cx="609600" cy="0"/>
            </a:xfrm>
            <a:prstGeom prst="line">
              <a:avLst/>
            </a:prstGeom>
            <a:ln w="50800" cap="rnd">
              <a:solidFill>
                <a:schemeClr val="accent4"/>
              </a:solidFill>
              <a:round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B6A826-7540-4D69-9DE1-84DDE2EBA36F}"/>
              </a:ext>
            </a:extLst>
          </p:cNvPr>
          <p:cNvCxnSpPr/>
          <p:nvPr/>
        </p:nvCxnSpPr>
        <p:spPr>
          <a:xfrm>
            <a:off x="7134250" y="3931921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E401CBD-4BAD-42D2-8B98-6E1710B10E8F}"/>
              </a:ext>
            </a:extLst>
          </p:cNvPr>
          <p:cNvCxnSpPr>
            <a:cxnSpLocks/>
          </p:cNvCxnSpPr>
          <p:nvPr/>
        </p:nvCxnSpPr>
        <p:spPr>
          <a:xfrm>
            <a:off x="3429000" y="34290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BFD4692E-8634-4C57-81AA-DC6C3A2A8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Three-way Switch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9FBE5D6-543D-4CCB-96D7-072F7754E1F0}"/>
              </a:ext>
            </a:extLst>
          </p:cNvPr>
          <p:cNvCxnSpPr/>
          <p:nvPr/>
        </p:nvCxnSpPr>
        <p:spPr>
          <a:xfrm>
            <a:off x="2057400" y="3886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D8C8412-1A52-48AC-9B76-94DC44AC7607}"/>
              </a:ext>
            </a:extLst>
          </p:cNvPr>
          <p:cNvSpPr>
            <a:spLocks noChangeAspect="1"/>
          </p:cNvSpPr>
          <p:nvPr/>
        </p:nvSpPr>
        <p:spPr>
          <a:xfrm>
            <a:off x="2880360" y="38100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BD90C9F-9D86-414F-8092-4D834ACDD9BD}"/>
              </a:ext>
            </a:extLst>
          </p:cNvPr>
          <p:cNvSpPr>
            <a:spLocks noChangeAspect="1"/>
          </p:cNvSpPr>
          <p:nvPr/>
        </p:nvSpPr>
        <p:spPr>
          <a:xfrm>
            <a:off x="3341189" y="333756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82EA6-2449-456B-BAB2-EEF88AAD6D7A}"/>
              </a:ext>
            </a:extLst>
          </p:cNvPr>
          <p:cNvCxnSpPr>
            <a:cxnSpLocks/>
          </p:cNvCxnSpPr>
          <p:nvPr/>
        </p:nvCxnSpPr>
        <p:spPr>
          <a:xfrm rot="-2700000">
            <a:off x="2914938" y="3644527"/>
            <a:ext cx="609600" cy="0"/>
          </a:xfrm>
          <a:prstGeom prst="line">
            <a:avLst/>
          </a:prstGeom>
          <a:ln w="50800" cap="rnd">
            <a:solidFill>
              <a:schemeClr val="accent4"/>
            </a:solidFill>
            <a:round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34126275-2724-4480-BEBD-AD533E3AA3D5}"/>
              </a:ext>
            </a:extLst>
          </p:cNvPr>
          <p:cNvSpPr>
            <a:spLocks noChangeAspect="1"/>
          </p:cNvSpPr>
          <p:nvPr/>
        </p:nvSpPr>
        <p:spPr>
          <a:xfrm rot="5400000">
            <a:off x="3354731" y="426720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2815FE4-5100-4FE0-91CF-9A00017453E2}"/>
              </a:ext>
            </a:extLst>
          </p:cNvPr>
          <p:cNvSpPr>
            <a:spLocks noChangeAspect="1"/>
          </p:cNvSpPr>
          <p:nvPr/>
        </p:nvSpPr>
        <p:spPr>
          <a:xfrm flipH="1">
            <a:off x="6951370" y="382524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5D7EB87-A236-4928-A6AF-0015C568C535}"/>
              </a:ext>
            </a:extLst>
          </p:cNvPr>
          <p:cNvSpPr>
            <a:spLocks noChangeAspect="1"/>
          </p:cNvSpPr>
          <p:nvPr/>
        </p:nvSpPr>
        <p:spPr>
          <a:xfrm flipH="1">
            <a:off x="6490541" y="33528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5A4954C-5554-4457-9100-8AE556BFD82C}"/>
              </a:ext>
            </a:extLst>
          </p:cNvPr>
          <p:cNvCxnSpPr>
            <a:cxnSpLocks/>
          </p:cNvCxnSpPr>
          <p:nvPr/>
        </p:nvCxnSpPr>
        <p:spPr>
          <a:xfrm>
            <a:off x="3429000" y="4343400"/>
            <a:ext cx="31242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5A9D9CBE-3DD9-4CBF-ACDB-602FA5ABB651}"/>
              </a:ext>
            </a:extLst>
          </p:cNvPr>
          <p:cNvSpPr>
            <a:spLocks noChangeAspect="1"/>
          </p:cNvSpPr>
          <p:nvPr/>
        </p:nvSpPr>
        <p:spPr>
          <a:xfrm>
            <a:off x="8077200" y="3581400"/>
            <a:ext cx="731520" cy="731520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0D632A-ED3B-4471-93CC-1A568CDF3BF1}"/>
              </a:ext>
            </a:extLst>
          </p:cNvPr>
          <p:cNvCxnSpPr/>
          <p:nvPr/>
        </p:nvCxnSpPr>
        <p:spPr>
          <a:xfrm>
            <a:off x="8839200" y="39624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D43DDF75-29D0-4499-8C8D-BE40F2481A6B}"/>
              </a:ext>
            </a:extLst>
          </p:cNvPr>
          <p:cNvSpPr>
            <a:spLocks noChangeAspect="1"/>
          </p:cNvSpPr>
          <p:nvPr/>
        </p:nvSpPr>
        <p:spPr>
          <a:xfrm flipH="1">
            <a:off x="7970520" y="385572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9AC6675-0E26-4D30-925B-B87449CBCFF0}"/>
              </a:ext>
            </a:extLst>
          </p:cNvPr>
          <p:cNvSpPr>
            <a:spLocks noChangeAspect="1"/>
          </p:cNvSpPr>
          <p:nvPr/>
        </p:nvSpPr>
        <p:spPr>
          <a:xfrm flipH="1">
            <a:off x="8732520" y="388620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F8888F3-EF1D-4ADD-B71F-CA1AD3B75685}"/>
              </a:ext>
            </a:extLst>
          </p:cNvPr>
          <p:cNvCxnSpPr>
            <a:cxnSpLocks/>
          </p:cNvCxnSpPr>
          <p:nvPr/>
        </p:nvCxnSpPr>
        <p:spPr>
          <a:xfrm rot="5400000">
            <a:off x="1600200" y="34290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73B26-743E-4BA4-B00C-84BCB7E548B2}"/>
              </a:ext>
            </a:extLst>
          </p:cNvPr>
          <p:cNvCxnSpPr>
            <a:cxnSpLocks/>
          </p:cNvCxnSpPr>
          <p:nvPr/>
        </p:nvCxnSpPr>
        <p:spPr>
          <a:xfrm rot="5400000">
            <a:off x="9296400" y="3505200"/>
            <a:ext cx="914400" cy="0"/>
          </a:xfrm>
          <a:prstGeom prst="line">
            <a:avLst/>
          </a:prstGeom>
          <a:ln w="50800" cap="rnd">
            <a:solidFill>
              <a:schemeClr val="accent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DDFA932-702F-455F-A97B-210B64728184}"/>
              </a:ext>
            </a:extLst>
          </p:cNvPr>
          <p:cNvSpPr txBox="1"/>
          <p:nvPr/>
        </p:nvSpPr>
        <p:spPr>
          <a:xfrm>
            <a:off x="1371603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+120 vac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1651A3-B87E-407E-8E8F-6B467A21D5E3}"/>
              </a:ext>
            </a:extLst>
          </p:cNvPr>
          <p:cNvSpPr txBox="1"/>
          <p:nvPr/>
        </p:nvSpPr>
        <p:spPr>
          <a:xfrm>
            <a:off x="9067802" y="2514600"/>
            <a:ext cx="1371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7663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-03-12 FDE Black Wide v2.potx" id="{7C64AA09-0EF0-4CFA-8F2A-0ED36C8CC398}" vid="{9CAA7DCB-1FAC-446E-A82F-95DD5C1D906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2018-03-12 FDE Black Wide v2</Template>
  <TotalTime>3433</TotalTime>
  <Words>226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Office Theme</vt:lpstr>
      <vt:lpstr>Light Switching Strategies</vt:lpstr>
      <vt:lpstr>One-way Switch</vt:lpstr>
      <vt:lpstr>One-way Switch</vt:lpstr>
      <vt:lpstr>Dimmer</vt:lpstr>
      <vt:lpstr>Dimmer</vt:lpstr>
      <vt:lpstr>Dimmer</vt:lpstr>
      <vt:lpstr>Dimmer</vt:lpstr>
      <vt:lpstr>Three-way Switch</vt:lpstr>
      <vt:lpstr>Three-way Switch</vt:lpstr>
      <vt:lpstr>Three-way Switch</vt:lpstr>
      <vt:lpstr>Your Homework</vt:lpstr>
      <vt:lpstr>Four-way Switch</vt:lpstr>
      <vt:lpstr>Four-way Switch</vt:lpstr>
      <vt:lpstr>Four-way Switch</vt:lpstr>
      <vt:lpstr>Four-way Switch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15</cp:revision>
  <dcterms:created xsi:type="dcterms:W3CDTF">2018-10-25T20:15:17Z</dcterms:created>
  <dcterms:modified xsi:type="dcterms:W3CDTF">2021-10-14T22:35:03Z</dcterms:modified>
</cp:coreProperties>
</file>