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5" r:id="rId5"/>
    <p:sldId id="268" r:id="rId6"/>
    <p:sldId id="266" r:id="rId7"/>
    <p:sldId id="267" r:id="rId8"/>
    <p:sldId id="259" r:id="rId9"/>
    <p:sldId id="260" r:id="rId10"/>
    <p:sldId id="261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ellers" userId="4221e503-3a6c-49a6-a4bc-d9f7c4f40304" providerId="ADAL" clId="{CA28152D-C87E-40FC-8AA5-A6F31EC1A1A9}"/>
    <pc:docChg chg="undo custSel addSld modSld">
      <pc:chgData name="David Sellers" userId="4221e503-3a6c-49a6-a4bc-d9f7c4f40304" providerId="ADAL" clId="{CA28152D-C87E-40FC-8AA5-A6F31EC1A1A9}" dt="2021-10-14T14:06:16.978" v="464" actId="255"/>
      <pc:docMkLst>
        <pc:docMk/>
      </pc:docMkLst>
      <pc:sldChg chg="addSp delSp modSp mod modClrScheme chgLayout">
        <pc:chgData name="David Sellers" userId="4221e503-3a6c-49a6-a4bc-d9f7c4f40304" providerId="ADAL" clId="{CA28152D-C87E-40FC-8AA5-A6F31EC1A1A9}" dt="2021-10-14T14:03:36.224" v="1" actId="700"/>
        <pc:sldMkLst>
          <pc:docMk/>
          <pc:sldMk cId="473795647" sldId="261"/>
        </pc:sldMkLst>
        <pc:spChg chg="add del mod ord">
          <ac:chgData name="David Sellers" userId="4221e503-3a6c-49a6-a4bc-d9f7c4f40304" providerId="ADAL" clId="{CA28152D-C87E-40FC-8AA5-A6F31EC1A1A9}" dt="2021-10-14T14:03:36.224" v="1" actId="700"/>
          <ac:spMkLst>
            <pc:docMk/>
            <pc:sldMk cId="473795647" sldId="261"/>
            <ac:spMk id="2" creationId="{9975D0A0-49E6-47BD-A898-B8701F3E5D5D}"/>
          </ac:spMkLst>
        </pc:spChg>
        <pc:spChg chg="mod ord">
          <ac:chgData name="David Sellers" userId="4221e503-3a6c-49a6-a4bc-d9f7c4f40304" providerId="ADAL" clId="{CA28152D-C87E-40FC-8AA5-A6F31EC1A1A9}" dt="2021-10-14T14:03:36.224" v="1" actId="700"/>
          <ac:spMkLst>
            <pc:docMk/>
            <pc:sldMk cId="473795647" sldId="261"/>
            <ac:spMk id="7" creationId="{BFD4692E-8634-4C57-81AA-DC6C3A2A8A2D}"/>
          </ac:spMkLst>
        </pc:spChg>
      </pc:sldChg>
      <pc:sldChg chg="modSp new mod">
        <pc:chgData name="David Sellers" userId="4221e503-3a6c-49a6-a4bc-d9f7c4f40304" providerId="ADAL" clId="{CA28152D-C87E-40FC-8AA5-A6F31EC1A1A9}" dt="2021-10-14T14:06:16.978" v="464" actId="255"/>
        <pc:sldMkLst>
          <pc:docMk/>
          <pc:sldMk cId="2564485045" sldId="269"/>
        </pc:sldMkLst>
        <pc:spChg chg="mod">
          <ac:chgData name="David Sellers" userId="4221e503-3a6c-49a6-a4bc-d9f7c4f40304" providerId="ADAL" clId="{CA28152D-C87E-40FC-8AA5-A6F31EC1A1A9}" dt="2021-10-14T14:03:46.893" v="15" actId="20577"/>
          <ac:spMkLst>
            <pc:docMk/>
            <pc:sldMk cId="2564485045" sldId="269"/>
            <ac:spMk id="2" creationId="{8468B175-8592-4251-9C59-92EDB68C9D77}"/>
          </ac:spMkLst>
        </pc:spChg>
        <pc:spChg chg="mod">
          <ac:chgData name="David Sellers" userId="4221e503-3a6c-49a6-a4bc-d9f7c4f40304" providerId="ADAL" clId="{CA28152D-C87E-40FC-8AA5-A6F31EC1A1A9}" dt="2021-10-14T14:06:16.978" v="464" actId="255"/>
          <ac:spMkLst>
            <pc:docMk/>
            <pc:sldMk cId="2564485045" sldId="269"/>
            <ac:spMk id="3" creationId="{999B9188-E29C-4C4F-BDD9-0BE4987661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50FB-540D-4CA3-B772-EB84F38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5024-EA9D-47E4-BEEB-4B9E5E019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E461-9AD9-4A4F-8ABD-67EEE49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AE4B-28CA-4526-AB60-A31456B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9EEA-5EE4-49E3-90F6-72B9B9D0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184E-B7D0-488A-9211-CAC27BEC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CC40-051A-464F-A398-C676BB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39B41-D1A4-4CD6-BFC0-9D7A99A6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AAD7-CF8F-47A1-A59A-A565362F8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AA42-0746-4DFB-BD1F-66B3F6F9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32C8-7EC6-4C58-AF61-3E14B62B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05F-6643-4382-B44E-6ADEA51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DE Logo Title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  <p:pic>
        <p:nvPicPr>
          <p:cNvPr id="154" name="Picture 153">
            <a:extLst>
              <a:ext uri="{FF2B5EF4-FFF2-40B4-BE49-F238E27FC236}">
                <a16:creationId xmlns:a16="http://schemas.microsoft.com/office/drawing/2014/main" id="{4C38C53D-4CED-4D85-96FE-9FCE053C06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944" y="-215900"/>
            <a:ext cx="8126672" cy="37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DE Logo Title Slide -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D01323-A620-414F-B35C-AA6FB2321E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944" y="-355600"/>
            <a:ext cx="8126672" cy="37920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13613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89D2-328C-418A-8A2F-1671FF4F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A4F-3CA9-49B0-ABCA-46E24C8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F5A2-38D3-497F-B869-2168533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C92B-EF93-48F5-ABA5-83008C9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B9D-EFB7-48CA-B254-D88FB03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C84-95AE-4DAC-95BA-317D73BE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8BAA-52EA-42EC-91F4-60C3291E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B97D-90F3-4FDF-98B9-F5A5C896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1C1-0796-4FF5-B943-C53D4717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0B1-8DB9-4AC9-8898-AF606DFE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1716-F3D2-4AB3-8E10-3B7B7150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3FB0C-173D-4F60-9ED6-7629B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2630-46C5-48EB-B4B5-EE7C6D75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EEF-B154-4A2F-A1CE-442BA7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E8F5-CA2D-438C-AFA5-D9BAF6B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DACE0-285B-4682-B0A3-E3FC4933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7BF88-0237-4133-84DE-1E788FD7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0F777-42F0-47BB-9E54-2E23FE1C9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D8E3C-5CDC-4CFF-9825-9ADE7B38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F7F80-468E-44B8-81BE-E5B4F1D9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1A91-9ADF-43EE-BD35-A6B948C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F596-36CA-4694-9208-FAE5970C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93904-4071-41AA-9690-13B84A3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297A-27F9-4F72-A5F7-F7EC7E96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380-EAC7-468D-A461-F475B118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BE4A-D2D7-4603-97D7-CFCA19D4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4321-0DF0-41C8-9DD3-8449FD1F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DE5-4447-4952-BAB3-2F0EFCE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D8E6-2D0F-40B7-995A-445FAE6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E003-7DAA-4BAB-A300-98B8E3C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96F07-B71E-4650-A342-6B253395E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4675-7D1E-4E24-AE0E-D7D99A6F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99AB8-58A5-4534-B5C4-C58A37D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673E-8A3D-4A92-8B8C-2B15FB92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1E08-331B-48FA-820F-3D24001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499D-85EC-4903-82D7-D47BB7A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410EC-C26D-4F4F-A483-126FD51D9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AB45F-7703-4047-B27C-65BFA23C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9548C-E116-4F40-A9D4-F74566F3B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Light Switching Strategies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Sellers;  Facility Dynamics Engineering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Senior Engineer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C8DCB4-F5C8-4F59-84BE-0DA67616AD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647D1D-B046-45F2-8157-49F6AC98A2F7}"/>
              </a:ext>
            </a:extLst>
          </p:cNvPr>
          <p:cNvCxnSpPr>
            <a:cxnSpLocks/>
          </p:cNvCxnSpPr>
          <p:nvPr/>
        </p:nvCxnSpPr>
        <p:spPr>
          <a:xfrm rot="13500000">
            <a:off x="6463927" y="3670673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1A0CD9-FFCD-430E-BADB-1B52A2808F91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6477000" y="428244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>
            <a:off x="3429000" y="43434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7379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8B175-8592-4251-9C59-92EDB68C9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B9188-E29C-4C4F-BDD9-0BE498766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Make a logic diagram that replicates a three-way switch</a:t>
            </a:r>
          </a:p>
          <a:p>
            <a:pPr lvl="1"/>
            <a:r>
              <a:rPr lang="en-US" dirty="0"/>
              <a:t>Digital inputs = switches in the space</a:t>
            </a:r>
          </a:p>
          <a:p>
            <a:pPr lvl="1"/>
            <a:r>
              <a:rPr lang="en-US" dirty="0"/>
              <a:t>Digital outputs = relays controlling the light</a:t>
            </a:r>
          </a:p>
          <a:p>
            <a:r>
              <a:rPr lang="en-US" sz="2400" dirty="0"/>
              <a:t>There is more than one way to do it</a:t>
            </a:r>
          </a:p>
          <a:p>
            <a:r>
              <a:rPr lang="en-US" sz="2400" dirty="0"/>
              <a:t>It should not take more than 15-30 minutes</a:t>
            </a:r>
          </a:p>
          <a:p>
            <a:pPr lvl="1"/>
            <a:r>
              <a:rPr lang="en-US" dirty="0"/>
              <a:t>If you are frustrated at that point, get in touch with Ryan for a bit of mentoring</a:t>
            </a:r>
          </a:p>
        </p:txBody>
      </p:sp>
    </p:spTree>
    <p:extLst>
      <p:ext uri="{BB962C8B-B14F-4D97-AF65-F5344CB8AC3E}">
        <p14:creationId xmlns:p14="http://schemas.microsoft.com/office/powerpoint/2010/main" val="256448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>
            <a:off x="3429000" y="4343400"/>
            <a:ext cx="4541520" cy="152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99288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373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267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297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32588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5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042D034-1816-4BD6-8CC3-33CF0DAABAC7}"/>
              </a:ext>
            </a:extLst>
          </p:cNvPr>
          <p:cNvGrpSpPr/>
          <p:nvPr/>
        </p:nvGrpSpPr>
        <p:grpSpPr>
          <a:xfrm rot="5400000">
            <a:off x="3058634" y="3971104"/>
            <a:ext cx="640080" cy="317873"/>
            <a:chOff x="2286000" y="3352800"/>
            <a:chExt cx="640080" cy="31787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AE82EA6-2449-456B-BAB2-EEF88AAD6D7A}"/>
                </a:ext>
              </a:extLst>
            </p:cNvPr>
            <p:cNvCxnSpPr>
              <a:cxnSpLocks/>
            </p:cNvCxnSpPr>
            <p:nvPr/>
          </p:nvCxnSpPr>
          <p:spPr>
            <a:xfrm rot="-2700000">
              <a:off x="2286000" y="3670673"/>
              <a:ext cx="609600" cy="0"/>
            </a:xfrm>
            <a:prstGeom prst="line">
              <a:avLst/>
            </a:prstGeom>
            <a:ln w="50800" cap="rnd">
              <a:solidFill>
                <a:schemeClr val="accent2"/>
              </a:solidFill>
              <a:round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4126275-2724-4480-BEBD-AD533E3AA3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3200" y="3352800"/>
              <a:ext cx="182880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>
            <a:off x="3429000" y="4343400"/>
            <a:ext cx="4541520" cy="152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99288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373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267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297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32588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8112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85DD80-9AA0-4E3C-9366-282FB1652F17}"/>
              </a:ext>
            </a:extLst>
          </p:cNvPr>
          <p:cNvCxnSpPr>
            <a:cxnSpLocks/>
          </p:cNvCxnSpPr>
          <p:nvPr/>
        </p:nvCxnSpPr>
        <p:spPr>
          <a:xfrm>
            <a:off x="3657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04DCB27-1E19-45DB-8C1B-260B6B69CE82}"/>
              </a:ext>
            </a:extLst>
          </p:cNvPr>
          <p:cNvCxnSpPr>
            <a:cxnSpLocks/>
          </p:cNvCxnSpPr>
          <p:nvPr/>
        </p:nvCxnSpPr>
        <p:spPr>
          <a:xfrm>
            <a:off x="2514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4479183A-0799-4175-A283-00EFCB5F7F41}"/>
              </a:ext>
            </a:extLst>
          </p:cNvPr>
          <p:cNvSpPr>
            <a:spLocks noChangeAspect="1"/>
          </p:cNvSpPr>
          <p:nvPr/>
        </p:nvSpPr>
        <p:spPr>
          <a:xfrm rot="5400000">
            <a:off x="426720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FA374D-A3F1-4C59-A753-83769CD3417D}"/>
              </a:ext>
            </a:extLst>
          </p:cNvPr>
          <p:cNvCxnSpPr>
            <a:cxnSpLocks/>
          </p:cNvCxnSpPr>
          <p:nvPr/>
        </p:nvCxnSpPr>
        <p:spPr>
          <a:xfrm flipV="1">
            <a:off x="29827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59D3EB-ABB7-47A0-973F-F53310CF37D4}"/>
              </a:ext>
            </a:extLst>
          </p:cNvPr>
          <p:cNvCxnSpPr>
            <a:cxnSpLocks/>
          </p:cNvCxnSpPr>
          <p:nvPr/>
        </p:nvCxnSpPr>
        <p:spPr>
          <a:xfrm flipH="1" flipV="1">
            <a:off x="30927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DE87E7-95E1-4E00-99BB-5C3EA7CB9615}"/>
              </a:ext>
            </a:extLst>
          </p:cNvPr>
          <p:cNvCxnSpPr>
            <a:cxnSpLocks/>
          </p:cNvCxnSpPr>
          <p:nvPr/>
        </p:nvCxnSpPr>
        <p:spPr>
          <a:xfrm flipV="1">
            <a:off x="32113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4BBC2A4-4A9F-4FB9-ACA9-3F98796DA9BD}"/>
              </a:ext>
            </a:extLst>
          </p:cNvPr>
          <p:cNvCxnSpPr>
            <a:cxnSpLocks/>
          </p:cNvCxnSpPr>
          <p:nvPr/>
        </p:nvCxnSpPr>
        <p:spPr>
          <a:xfrm flipH="1" flipV="1">
            <a:off x="33213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A6ED73-EA8B-4D7E-8F10-4249EB5B35A7}"/>
              </a:ext>
            </a:extLst>
          </p:cNvPr>
          <p:cNvCxnSpPr>
            <a:cxnSpLocks/>
          </p:cNvCxnSpPr>
          <p:nvPr/>
        </p:nvCxnSpPr>
        <p:spPr>
          <a:xfrm flipV="1">
            <a:off x="34399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6138AD9-BBF8-409C-88A7-CC5121747556}"/>
              </a:ext>
            </a:extLst>
          </p:cNvPr>
          <p:cNvCxnSpPr>
            <a:cxnSpLocks/>
          </p:cNvCxnSpPr>
          <p:nvPr/>
        </p:nvCxnSpPr>
        <p:spPr>
          <a:xfrm flipH="1" flipV="1">
            <a:off x="35499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flipV="1">
            <a:off x="3429000" y="3886200"/>
            <a:ext cx="914400" cy="91440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>
            <a:cxnSpLocks/>
          </p:cNvCxnSpPr>
          <p:nvPr/>
        </p:nvCxnSpPr>
        <p:spPr>
          <a:xfrm>
            <a:off x="2057400" y="3886200"/>
            <a:ext cx="457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438400" y="37795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 flipV="1">
            <a:off x="3429000" y="4739640"/>
            <a:ext cx="4541520" cy="6096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437388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754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648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678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6916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22320" y="46939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36DF19-BAE7-4EED-8679-1C89ACACCF63}"/>
              </a:ext>
            </a:extLst>
          </p:cNvPr>
          <p:cNvSpPr>
            <a:spLocks noChangeAspect="1"/>
          </p:cNvSpPr>
          <p:nvPr/>
        </p:nvSpPr>
        <p:spPr>
          <a:xfrm rot="5400000">
            <a:off x="3811931" y="37795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8E97F-7695-41A9-8D5D-3F4FD60FFBB5}"/>
              </a:ext>
            </a:extLst>
          </p:cNvPr>
          <p:cNvSpPr txBox="1"/>
          <p:nvPr/>
        </p:nvSpPr>
        <p:spPr>
          <a:xfrm>
            <a:off x="3266330" y="3208147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6B1A8A-970E-45AD-9153-FB68BE1EF381}"/>
              </a:ext>
            </a:extLst>
          </p:cNvPr>
          <p:cNvSpPr txBox="1"/>
          <p:nvPr/>
        </p:nvSpPr>
        <p:spPr>
          <a:xfrm>
            <a:off x="4494836" y="3686145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Off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3E84E5-7D44-4A2D-AD99-A1EE47617C64}"/>
              </a:ext>
            </a:extLst>
          </p:cNvPr>
          <p:cNvSpPr txBox="1"/>
          <p:nvPr/>
        </p:nvSpPr>
        <p:spPr>
          <a:xfrm>
            <a:off x="1828800" y="32004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Hi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72CDE3-14E3-40BE-95B7-C55ED55AFBFE}"/>
              </a:ext>
            </a:extLst>
          </p:cNvPr>
          <p:cNvCxnSpPr>
            <a:cxnSpLocks/>
          </p:cNvCxnSpPr>
          <p:nvPr/>
        </p:nvCxnSpPr>
        <p:spPr>
          <a:xfrm flipV="1">
            <a:off x="2743200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C14A20-EFB4-4DC5-B71B-0DAEC0322BC3}"/>
              </a:ext>
            </a:extLst>
          </p:cNvPr>
          <p:cNvCxnSpPr>
            <a:cxnSpLocks/>
          </p:cNvCxnSpPr>
          <p:nvPr/>
        </p:nvCxnSpPr>
        <p:spPr>
          <a:xfrm flipH="1" flipV="1">
            <a:off x="2853250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12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85DD80-9AA0-4E3C-9366-282FB1652F17}"/>
              </a:ext>
            </a:extLst>
          </p:cNvPr>
          <p:cNvCxnSpPr>
            <a:cxnSpLocks/>
          </p:cNvCxnSpPr>
          <p:nvPr/>
        </p:nvCxnSpPr>
        <p:spPr>
          <a:xfrm>
            <a:off x="3657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04DCB27-1E19-45DB-8C1B-260B6B69CE82}"/>
              </a:ext>
            </a:extLst>
          </p:cNvPr>
          <p:cNvCxnSpPr>
            <a:cxnSpLocks/>
          </p:cNvCxnSpPr>
          <p:nvPr/>
        </p:nvCxnSpPr>
        <p:spPr>
          <a:xfrm>
            <a:off x="2514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4479183A-0799-4175-A283-00EFCB5F7F41}"/>
              </a:ext>
            </a:extLst>
          </p:cNvPr>
          <p:cNvSpPr>
            <a:spLocks noChangeAspect="1"/>
          </p:cNvSpPr>
          <p:nvPr/>
        </p:nvSpPr>
        <p:spPr>
          <a:xfrm rot="5400000">
            <a:off x="426720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FA374D-A3F1-4C59-A753-83769CD3417D}"/>
              </a:ext>
            </a:extLst>
          </p:cNvPr>
          <p:cNvCxnSpPr>
            <a:cxnSpLocks/>
          </p:cNvCxnSpPr>
          <p:nvPr/>
        </p:nvCxnSpPr>
        <p:spPr>
          <a:xfrm flipV="1">
            <a:off x="29827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59D3EB-ABB7-47A0-973F-F53310CF37D4}"/>
              </a:ext>
            </a:extLst>
          </p:cNvPr>
          <p:cNvCxnSpPr>
            <a:cxnSpLocks/>
          </p:cNvCxnSpPr>
          <p:nvPr/>
        </p:nvCxnSpPr>
        <p:spPr>
          <a:xfrm flipH="1" flipV="1">
            <a:off x="30927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DE87E7-95E1-4E00-99BB-5C3EA7CB9615}"/>
              </a:ext>
            </a:extLst>
          </p:cNvPr>
          <p:cNvCxnSpPr>
            <a:cxnSpLocks/>
          </p:cNvCxnSpPr>
          <p:nvPr/>
        </p:nvCxnSpPr>
        <p:spPr>
          <a:xfrm flipV="1">
            <a:off x="32113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4BBC2A4-4A9F-4FB9-ACA9-3F98796DA9BD}"/>
              </a:ext>
            </a:extLst>
          </p:cNvPr>
          <p:cNvCxnSpPr>
            <a:cxnSpLocks/>
          </p:cNvCxnSpPr>
          <p:nvPr/>
        </p:nvCxnSpPr>
        <p:spPr>
          <a:xfrm flipH="1" flipV="1">
            <a:off x="33213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A6ED73-EA8B-4D7E-8F10-4249EB5B35A7}"/>
              </a:ext>
            </a:extLst>
          </p:cNvPr>
          <p:cNvCxnSpPr>
            <a:cxnSpLocks/>
          </p:cNvCxnSpPr>
          <p:nvPr/>
        </p:nvCxnSpPr>
        <p:spPr>
          <a:xfrm flipV="1">
            <a:off x="34399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6138AD9-BBF8-409C-88A7-CC5121747556}"/>
              </a:ext>
            </a:extLst>
          </p:cNvPr>
          <p:cNvCxnSpPr>
            <a:cxnSpLocks/>
          </p:cNvCxnSpPr>
          <p:nvPr/>
        </p:nvCxnSpPr>
        <p:spPr>
          <a:xfrm flipH="1" flipV="1">
            <a:off x="35499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rot="-1140000" flipV="1">
            <a:off x="3251174" y="3790560"/>
            <a:ext cx="914400" cy="91440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>
            <a:cxnSpLocks/>
          </p:cNvCxnSpPr>
          <p:nvPr/>
        </p:nvCxnSpPr>
        <p:spPr>
          <a:xfrm>
            <a:off x="2057400" y="3886200"/>
            <a:ext cx="457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438400" y="37795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 flipV="1">
            <a:off x="3429000" y="4739640"/>
            <a:ext cx="4541520" cy="6096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4373880"/>
            <a:ext cx="731520" cy="731520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754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648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678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6916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22320" y="46939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36DF19-BAE7-4EED-8679-1C89ACACCF63}"/>
              </a:ext>
            </a:extLst>
          </p:cNvPr>
          <p:cNvSpPr>
            <a:spLocks noChangeAspect="1"/>
          </p:cNvSpPr>
          <p:nvPr/>
        </p:nvSpPr>
        <p:spPr>
          <a:xfrm rot="5400000">
            <a:off x="3811931" y="37795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8E97F-7695-41A9-8D5D-3F4FD60FFBB5}"/>
              </a:ext>
            </a:extLst>
          </p:cNvPr>
          <p:cNvSpPr txBox="1"/>
          <p:nvPr/>
        </p:nvSpPr>
        <p:spPr>
          <a:xfrm>
            <a:off x="3266330" y="3208147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6B1A8A-970E-45AD-9153-FB68BE1EF381}"/>
              </a:ext>
            </a:extLst>
          </p:cNvPr>
          <p:cNvSpPr txBox="1"/>
          <p:nvPr/>
        </p:nvSpPr>
        <p:spPr>
          <a:xfrm>
            <a:off x="4494836" y="3686145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Off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3E84E5-7D44-4A2D-AD99-A1EE47617C64}"/>
              </a:ext>
            </a:extLst>
          </p:cNvPr>
          <p:cNvSpPr txBox="1"/>
          <p:nvPr/>
        </p:nvSpPr>
        <p:spPr>
          <a:xfrm>
            <a:off x="1828800" y="32004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Hi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72CDE3-14E3-40BE-95B7-C55ED55AFBFE}"/>
              </a:ext>
            </a:extLst>
          </p:cNvPr>
          <p:cNvCxnSpPr>
            <a:cxnSpLocks/>
          </p:cNvCxnSpPr>
          <p:nvPr/>
        </p:nvCxnSpPr>
        <p:spPr>
          <a:xfrm flipV="1">
            <a:off x="2743200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C14A20-EFB4-4DC5-B71B-0DAEC0322BC3}"/>
              </a:ext>
            </a:extLst>
          </p:cNvPr>
          <p:cNvCxnSpPr>
            <a:cxnSpLocks/>
          </p:cNvCxnSpPr>
          <p:nvPr/>
        </p:nvCxnSpPr>
        <p:spPr>
          <a:xfrm flipH="1" flipV="1">
            <a:off x="2853250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49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85DD80-9AA0-4E3C-9366-282FB1652F17}"/>
              </a:ext>
            </a:extLst>
          </p:cNvPr>
          <p:cNvCxnSpPr>
            <a:cxnSpLocks/>
          </p:cNvCxnSpPr>
          <p:nvPr/>
        </p:nvCxnSpPr>
        <p:spPr>
          <a:xfrm>
            <a:off x="3657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04DCB27-1E19-45DB-8C1B-260B6B69CE82}"/>
              </a:ext>
            </a:extLst>
          </p:cNvPr>
          <p:cNvCxnSpPr>
            <a:cxnSpLocks/>
          </p:cNvCxnSpPr>
          <p:nvPr/>
        </p:nvCxnSpPr>
        <p:spPr>
          <a:xfrm>
            <a:off x="2514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4479183A-0799-4175-A283-00EFCB5F7F41}"/>
              </a:ext>
            </a:extLst>
          </p:cNvPr>
          <p:cNvSpPr>
            <a:spLocks noChangeAspect="1"/>
          </p:cNvSpPr>
          <p:nvPr/>
        </p:nvSpPr>
        <p:spPr>
          <a:xfrm rot="5400000">
            <a:off x="426720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FA374D-A3F1-4C59-A753-83769CD3417D}"/>
              </a:ext>
            </a:extLst>
          </p:cNvPr>
          <p:cNvCxnSpPr>
            <a:cxnSpLocks/>
          </p:cNvCxnSpPr>
          <p:nvPr/>
        </p:nvCxnSpPr>
        <p:spPr>
          <a:xfrm flipV="1">
            <a:off x="29827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59D3EB-ABB7-47A0-973F-F53310CF37D4}"/>
              </a:ext>
            </a:extLst>
          </p:cNvPr>
          <p:cNvCxnSpPr>
            <a:cxnSpLocks/>
          </p:cNvCxnSpPr>
          <p:nvPr/>
        </p:nvCxnSpPr>
        <p:spPr>
          <a:xfrm flipH="1" flipV="1">
            <a:off x="30927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DE87E7-95E1-4E00-99BB-5C3EA7CB9615}"/>
              </a:ext>
            </a:extLst>
          </p:cNvPr>
          <p:cNvCxnSpPr>
            <a:cxnSpLocks/>
          </p:cNvCxnSpPr>
          <p:nvPr/>
        </p:nvCxnSpPr>
        <p:spPr>
          <a:xfrm flipV="1">
            <a:off x="32113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4BBC2A4-4A9F-4FB9-ACA9-3F98796DA9BD}"/>
              </a:ext>
            </a:extLst>
          </p:cNvPr>
          <p:cNvCxnSpPr>
            <a:cxnSpLocks/>
          </p:cNvCxnSpPr>
          <p:nvPr/>
        </p:nvCxnSpPr>
        <p:spPr>
          <a:xfrm flipH="1" flipV="1">
            <a:off x="33213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A6ED73-EA8B-4D7E-8F10-4249EB5B35A7}"/>
              </a:ext>
            </a:extLst>
          </p:cNvPr>
          <p:cNvCxnSpPr>
            <a:cxnSpLocks/>
          </p:cNvCxnSpPr>
          <p:nvPr/>
        </p:nvCxnSpPr>
        <p:spPr>
          <a:xfrm flipV="1">
            <a:off x="34399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6138AD9-BBF8-409C-88A7-CC5121747556}"/>
              </a:ext>
            </a:extLst>
          </p:cNvPr>
          <p:cNvCxnSpPr>
            <a:cxnSpLocks/>
          </p:cNvCxnSpPr>
          <p:nvPr/>
        </p:nvCxnSpPr>
        <p:spPr>
          <a:xfrm flipH="1" flipV="1">
            <a:off x="35499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3596640"/>
            <a:ext cx="365760" cy="118872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>
            <a:cxnSpLocks/>
          </p:cNvCxnSpPr>
          <p:nvPr/>
        </p:nvCxnSpPr>
        <p:spPr>
          <a:xfrm>
            <a:off x="2057400" y="3886200"/>
            <a:ext cx="457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438400" y="37795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 flipV="1">
            <a:off x="3429000" y="4739640"/>
            <a:ext cx="4541520" cy="6096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4373880"/>
            <a:ext cx="731520" cy="73152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754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648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678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6916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22320" y="46939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36DF19-BAE7-4EED-8679-1C89ACACCF63}"/>
              </a:ext>
            </a:extLst>
          </p:cNvPr>
          <p:cNvSpPr>
            <a:spLocks noChangeAspect="1"/>
          </p:cNvSpPr>
          <p:nvPr/>
        </p:nvSpPr>
        <p:spPr>
          <a:xfrm rot="5400000">
            <a:off x="3811931" y="37795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8E97F-7695-41A9-8D5D-3F4FD60FFBB5}"/>
              </a:ext>
            </a:extLst>
          </p:cNvPr>
          <p:cNvSpPr txBox="1"/>
          <p:nvPr/>
        </p:nvSpPr>
        <p:spPr>
          <a:xfrm>
            <a:off x="3266330" y="3208147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6B1A8A-970E-45AD-9153-FB68BE1EF381}"/>
              </a:ext>
            </a:extLst>
          </p:cNvPr>
          <p:cNvSpPr txBox="1"/>
          <p:nvPr/>
        </p:nvSpPr>
        <p:spPr>
          <a:xfrm>
            <a:off x="4494836" y="3686145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Off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3E84E5-7D44-4A2D-AD99-A1EE47617C64}"/>
              </a:ext>
            </a:extLst>
          </p:cNvPr>
          <p:cNvSpPr txBox="1"/>
          <p:nvPr/>
        </p:nvSpPr>
        <p:spPr>
          <a:xfrm>
            <a:off x="1828800" y="32004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Hi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72CDE3-14E3-40BE-95B7-C55ED55AFBFE}"/>
              </a:ext>
            </a:extLst>
          </p:cNvPr>
          <p:cNvCxnSpPr>
            <a:cxnSpLocks/>
          </p:cNvCxnSpPr>
          <p:nvPr/>
        </p:nvCxnSpPr>
        <p:spPr>
          <a:xfrm flipV="1">
            <a:off x="2743200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C14A20-EFB4-4DC5-B71B-0DAEC0322BC3}"/>
              </a:ext>
            </a:extLst>
          </p:cNvPr>
          <p:cNvCxnSpPr>
            <a:cxnSpLocks/>
          </p:cNvCxnSpPr>
          <p:nvPr/>
        </p:nvCxnSpPr>
        <p:spPr>
          <a:xfrm flipH="1" flipV="1">
            <a:off x="2853250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80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85DD80-9AA0-4E3C-9366-282FB1652F17}"/>
              </a:ext>
            </a:extLst>
          </p:cNvPr>
          <p:cNvCxnSpPr>
            <a:cxnSpLocks/>
          </p:cNvCxnSpPr>
          <p:nvPr/>
        </p:nvCxnSpPr>
        <p:spPr>
          <a:xfrm>
            <a:off x="3657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04DCB27-1E19-45DB-8C1B-260B6B69CE82}"/>
              </a:ext>
            </a:extLst>
          </p:cNvPr>
          <p:cNvCxnSpPr>
            <a:cxnSpLocks/>
          </p:cNvCxnSpPr>
          <p:nvPr/>
        </p:nvCxnSpPr>
        <p:spPr>
          <a:xfrm>
            <a:off x="2514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4479183A-0799-4175-A283-00EFCB5F7F41}"/>
              </a:ext>
            </a:extLst>
          </p:cNvPr>
          <p:cNvSpPr>
            <a:spLocks noChangeAspect="1"/>
          </p:cNvSpPr>
          <p:nvPr/>
        </p:nvSpPr>
        <p:spPr>
          <a:xfrm rot="5400000">
            <a:off x="426720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FA374D-A3F1-4C59-A753-83769CD3417D}"/>
              </a:ext>
            </a:extLst>
          </p:cNvPr>
          <p:cNvCxnSpPr>
            <a:cxnSpLocks/>
          </p:cNvCxnSpPr>
          <p:nvPr/>
        </p:nvCxnSpPr>
        <p:spPr>
          <a:xfrm flipV="1">
            <a:off x="29827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59D3EB-ABB7-47A0-973F-F53310CF37D4}"/>
              </a:ext>
            </a:extLst>
          </p:cNvPr>
          <p:cNvCxnSpPr>
            <a:cxnSpLocks/>
          </p:cNvCxnSpPr>
          <p:nvPr/>
        </p:nvCxnSpPr>
        <p:spPr>
          <a:xfrm flipH="1" flipV="1">
            <a:off x="30927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DE87E7-95E1-4E00-99BB-5C3EA7CB9615}"/>
              </a:ext>
            </a:extLst>
          </p:cNvPr>
          <p:cNvCxnSpPr>
            <a:cxnSpLocks/>
          </p:cNvCxnSpPr>
          <p:nvPr/>
        </p:nvCxnSpPr>
        <p:spPr>
          <a:xfrm flipV="1">
            <a:off x="32113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4BBC2A4-4A9F-4FB9-ACA9-3F98796DA9BD}"/>
              </a:ext>
            </a:extLst>
          </p:cNvPr>
          <p:cNvCxnSpPr>
            <a:cxnSpLocks/>
          </p:cNvCxnSpPr>
          <p:nvPr/>
        </p:nvCxnSpPr>
        <p:spPr>
          <a:xfrm flipH="1" flipV="1">
            <a:off x="33213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A6ED73-EA8B-4D7E-8F10-4249EB5B35A7}"/>
              </a:ext>
            </a:extLst>
          </p:cNvPr>
          <p:cNvCxnSpPr>
            <a:cxnSpLocks/>
          </p:cNvCxnSpPr>
          <p:nvPr/>
        </p:nvCxnSpPr>
        <p:spPr>
          <a:xfrm flipV="1">
            <a:off x="3439906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6138AD9-BBF8-409C-88A7-CC5121747556}"/>
              </a:ext>
            </a:extLst>
          </p:cNvPr>
          <p:cNvCxnSpPr>
            <a:cxnSpLocks/>
          </p:cNvCxnSpPr>
          <p:nvPr/>
        </p:nvCxnSpPr>
        <p:spPr>
          <a:xfrm flipH="1" flipV="1">
            <a:off x="3549956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>
            <a:cxnSpLocks/>
          </p:cNvCxnSpPr>
          <p:nvPr/>
        </p:nvCxnSpPr>
        <p:spPr>
          <a:xfrm>
            <a:off x="2057400" y="3886200"/>
            <a:ext cx="457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438400" y="37795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 flipV="1">
            <a:off x="3429000" y="4739640"/>
            <a:ext cx="4541520" cy="6096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437388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754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648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678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6916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22320" y="46939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36DF19-BAE7-4EED-8679-1C89ACACCF63}"/>
              </a:ext>
            </a:extLst>
          </p:cNvPr>
          <p:cNvSpPr>
            <a:spLocks noChangeAspect="1"/>
          </p:cNvSpPr>
          <p:nvPr/>
        </p:nvSpPr>
        <p:spPr>
          <a:xfrm rot="5400000">
            <a:off x="3811931" y="37795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8E97F-7695-41A9-8D5D-3F4FD60FFBB5}"/>
              </a:ext>
            </a:extLst>
          </p:cNvPr>
          <p:cNvSpPr txBox="1"/>
          <p:nvPr/>
        </p:nvSpPr>
        <p:spPr>
          <a:xfrm>
            <a:off x="3266330" y="3208147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6B1A8A-970E-45AD-9153-FB68BE1EF381}"/>
              </a:ext>
            </a:extLst>
          </p:cNvPr>
          <p:cNvSpPr txBox="1"/>
          <p:nvPr/>
        </p:nvSpPr>
        <p:spPr>
          <a:xfrm>
            <a:off x="4494836" y="3686145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Off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3E84E5-7D44-4A2D-AD99-A1EE47617C64}"/>
              </a:ext>
            </a:extLst>
          </p:cNvPr>
          <p:cNvSpPr txBox="1"/>
          <p:nvPr/>
        </p:nvSpPr>
        <p:spPr>
          <a:xfrm>
            <a:off x="1828800" y="32004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Hi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007F630-7E25-4B50-9222-010F156452A3}"/>
              </a:ext>
            </a:extLst>
          </p:cNvPr>
          <p:cNvCxnSpPr>
            <a:cxnSpLocks/>
          </p:cNvCxnSpPr>
          <p:nvPr/>
        </p:nvCxnSpPr>
        <p:spPr>
          <a:xfrm flipH="1" flipV="1">
            <a:off x="2514600" y="3886200"/>
            <a:ext cx="914400" cy="91440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72CDE3-14E3-40BE-95B7-C55ED55AFBFE}"/>
              </a:ext>
            </a:extLst>
          </p:cNvPr>
          <p:cNvCxnSpPr>
            <a:cxnSpLocks/>
          </p:cNvCxnSpPr>
          <p:nvPr/>
        </p:nvCxnSpPr>
        <p:spPr>
          <a:xfrm flipV="1">
            <a:off x="2743200" y="3710940"/>
            <a:ext cx="110049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C14A20-EFB4-4DC5-B71B-0DAEC0322BC3}"/>
              </a:ext>
            </a:extLst>
          </p:cNvPr>
          <p:cNvCxnSpPr>
            <a:cxnSpLocks/>
          </p:cNvCxnSpPr>
          <p:nvPr/>
        </p:nvCxnSpPr>
        <p:spPr>
          <a:xfrm flipH="1" flipV="1">
            <a:off x="2853250" y="3710940"/>
            <a:ext cx="107644" cy="17526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81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2700000">
            <a:off x="2914938" y="4114801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C4D98B-7BC7-4F5F-A874-D237378F8017}"/>
              </a:ext>
            </a:extLst>
          </p:cNvPr>
          <p:cNvGrpSpPr/>
          <p:nvPr/>
        </p:nvGrpSpPr>
        <p:grpSpPr>
          <a:xfrm rot="16200000" flipH="1">
            <a:off x="6315896" y="3986344"/>
            <a:ext cx="640080" cy="317873"/>
            <a:chOff x="2286000" y="3352800"/>
            <a:chExt cx="640080" cy="317873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647D1D-B046-45F2-8157-49F6AC98A2F7}"/>
                </a:ext>
              </a:extLst>
            </p:cNvPr>
            <p:cNvCxnSpPr>
              <a:cxnSpLocks/>
            </p:cNvCxnSpPr>
            <p:nvPr/>
          </p:nvCxnSpPr>
          <p:spPr>
            <a:xfrm rot="-2700000">
              <a:off x="2286000" y="3670673"/>
              <a:ext cx="609600" cy="0"/>
            </a:xfrm>
            <a:prstGeom prst="line">
              <a:avLst/>
            </a:prstGeom>
            <a:ln w="50800" cap="rnd">
              <a:solidFill>
                <a:schemeClr val="accent2"/>
              </a:solidFill>
              <a:round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B1A0CD9-FFCD-430E-BADB-1B52A2808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3200" y="3352800"/>
              <a:ext cx="182880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>
            <a:off x="3429000" y="43434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6380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C4D98B-7BC7-4F5F-A874-D237378F8017}"/>
              </a:ext>
            </a:extLst>
          </p:cNvPr>
          <p:cNvGrpSpPr/>
          <p:nvPr/>
        </p:nvGrpSpPr>
        <p:grpSpPr>
          <a:xfrm rot="16200000" flipH="1">
            <a:off x="6315896" y="3986344"/>
            <a:ext cx="640080" cy="317873"/>
            <a:chOff x="2286000" y="3352800"/>
            <a:chExt cx="640080" cy="317873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647D1D-B046-45F2-8157-49F6AC98A2F7}"/>
                </a:ext>
              </a:extLst>
            </p:cNvPr>
            <p:cNvCxnSpPr>
              <a:cxnSpLocks/>
            </p:cNvCxnSpPr>
            <p:nvPr/>
          </p:nvCxnSpPr>
          <p:spPr>
            <a:xfrm rot="-2700000">
              <a:off x="2286000" y="3670673"/>
              <a:ext cx="609600" cy="0"/>
            </a:xfrm>
            <a:prstGeom prst="line">
              <a:avLst/>
            </a:prstGeom>
            <a:ln w="50800" cap="rnd">
              <a:solidFill>
                <a:schemeClr val="accent2"/>
              </a:solidFill>
              <a:round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B1A0CD9-FFCD-430E-BADB-1B52A2808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3200" y="3352800"/>
              <a:ext cx="182880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>
            <a:off x="3429000" y="43434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7663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-03-12 FDE Black Wide v2.potx" id="{7C64AA09-0EF0-4CFA-8F2A-0ED36C8CC398}" vid="{9CAA7DCB-1FAC-446E-A82F-95DD5C1D90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2018-03-12 FDE Black Wide v2</Template>
  <TotalTime>3255</TotalTime>
  <Words>133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Light Switching Strategies</vt:lpstr>
      <vt:lpstr>One-way Switch</vt:lpstr>
      <vt:lpstr>One-way Switch</vt:lpstr>
      <vt:lpstr>Dimmer</vt:lpstr>
      <vt:lpstr>Dimmer</vt:lpstr>
      <vt:lpstr>Dimmer</vt:lpstr>
      <vt:lpstr>Dimmer</vt:lpstr>
      <vt:lpstr>Three-way Switch</vt:lpstr>
      <vt:lpstr>Three-way Switch</vt:lpstr>
      <vt:lpstr>Three-way Switch</vt:lpstr>
      <vt:lpstr>Your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Sellers</dc:creator>
  <cp:lastModifiedBy>David Sellers</cp:lastModifiedBy>
  <cp:revision>10</cp:revision>
  <dcterms:created xsi:type="dcterms:W3CDTF">2018-10-25T20:15:17Z</dcterms:created>
  <dcterms:modified xsi:type="dcterms:W3CDTF">2021-10-14T14:06:24Z</dcterms:modified>
</cp:coreProperties>
</file>