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  <p:sldMasterId id="2147483660" r:id="rId2"/>
    <p:sldMasterId id="2147483719" r:id="rId3"/>
    <p:sldMasterId id="2147483692" r:id="rId4"/>
    <p:sldMasterId id="2147483724" r:id="rId5"/>
    <p:sldMasterId id="2147484031" r:id="rId6"/>
  </p:sldMasterIdLst>
  <p:notesMasterIdLst>
    <p:notesMasterId r:id="rId41"/>
  </p:notesMasterIdLst>
  <p:handoutMasterIdLst>
    <p:handoutMasterId r:id="rId42"/>
  </p:handoutMasterIdLst>
  <p:sldIdLst>
    <p:sldId id="266" r:id="rId7"/>
    <p:sldId id="259" r:id="rId8"/>
    <p:sldId id="276" r:id="rId9"/>
    <p:sldId id="279" r:id="rId10"/>
    <p:sldId id="277" r:id="rId11"/>
    <p:sldId id="275" r:id="rId12"/>
    <p:sldId id="280" r:id="rId13"/>
    <p:sldId id="281" r:id="rId14"/>
    <p:sldId id="283" r:id="rId15"/>
    <p:sldId id="282" r:id="rId16"/>
    <p:sldId id="271" r:id="rId17"/>
    <p:sldId id="272" r:id="rId18"/>
    <p:sldId id="273" r:id="rId19"/>
    <p:sldId id="274" r:id="rId20"/>
    <p:sldId id="267" r:id="rId21"/>
    <p:sldId id="284" r:id="rId22"/>
    <p:sldId id="290" r:id="rId23"/>
    <p:sldId id="295" r:id="rId24"/>
    <p:sldId id="287" r:id="rId25"/>
    <p:sldId id="288" r:id="rId26"/>
    <p:sldId id="289" r:id="rId27"/>
    <p:sldId id="286" r:id="rId28"/>
    <p:sldId id="291" r:id="rId29"/>
    <p:sldId id="292" r:id="rId30"/>
    <p:sldId id="293" r:id="rId31"/>
    <p:sldId id="294" r:id="rId32"/>
    <p:sldId id="301" r:id="rId33"/>
    <p:sldId id="302" r:id="rId34"/>
    <p:sldId id="303" r:id="rId35"/>
    <p:sldId id="296" r:id="rId36"/>
    <p:sldId id="299" r:id="rId37"/>
    <p:sldId id="297" r:id="rId38"/>
    <p:sldId id="298" r:id="rId39"/>
    <p:sldId id="300" r:id="rId40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718"/>
  </p:normalViewPr>
  <p:slideViewPr>
    <p:cSldViewPr snapToObjects="1" showGuides="1">
      <p:cViewPr varScale="1">
        <p:scale>
          <a:sx n="136" d="100"/>
          <a:sy n="136" d="100"/>
        </p:scale>
        <p:origin x="96" y="3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64" d="100"/>
          <a:sy n="64" d="100"/>
        </p:scale>
        <p:origin x="2102" y="1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7B087-2F84-3F46-9A4E-0083EFF39A0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A56C1-A0FE-7348-B33F-A829C58EB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69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1BFD8-B98F-4D0D-AB3E-6E84B6664279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A642A-F3CC-48FD-883F-95B8D6E5D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46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9CF15-57FC-4FB1-B166-FCC3F07FF95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8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D227B-2E18-4208-8558-F40C88190E2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09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9CF15-57FC-4FB1-B166-FCC3F07FF95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67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9CF15-57FC-4FB1-B166-FCC3F07FF95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02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9CF15-57FC-4FB1-B166-FCC3F07FF95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8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6"/>
          <p:cNvSpPr>
            <a:spLocks noGrp="1"/>
          </p:cNvSpPr>
          <p:nvPr>
            <p:ph type="title" hasCustomPrompt="1"/>
          </p:nvPr>
        </p:nvSpPr>
        <p:spPr>
          <a:xfrm>
            <a:off x="609600" y="2268786"/>
            <a:ext cx="7886700" cy="679812"/>
          </a:xfrm>
        </p:spPr>
        <p:txBody>
          <a:bodyPr anchor="t">
            <a:noAutofit/>
          </a:bodyPr>
          <a:lstStyle>
            <a:lvl1pPr>
              <a:defRPr sz="3600" b="0" i="0" spc="-100" baseline="0">
                <a:solidFill>
                  <a:schemeClr val="bg1"/>
                </a:solidFill>
                <a:latin typeface="+mn-lt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0" y="3943197"/>
            <a:ext cx="688848" cy="713232"/>
          </a:xfrm>
          <a:prstGeom prst="rect">
            <a:avLst/>
          </a:prstGeom>
        </p:spPr>
      </p:pic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00560" y="3063977"/>
            <a:ext cx="7895740" cy="32181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300" b="0" i="0" spc="0" baseline="0">
                <a:solidFill>
                  <a:schemeClr val="bg1"/>
                </a:solidFill>
                <a:latin typeface="+mn-lt"/>
                <a:ea typeface="DIN-Medium" charset="0"/>
                <a:cs typeface="DIN-Medium" charset="0"/>
              </a:defRPr>
            </a:lvl1pPr>
            <a:lvl2pPr marL="3429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2pPr>
            <a:lvl3pPr marL="6858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3pPr>
            <a:lvl4pPr marL="10287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4pPr>
            <a:lvl5pPr marL="13716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subtitle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9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8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535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4EEF-B154-4A2F-A1CE-442BA708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DE8F5-CA2D-438C-AFA5-D9BAF6B9A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 sz="2000" b="1" dirty="0" smtClean="0"/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DACE0-285B-4682-B0A3-E3FC4933F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31313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7BF88-0237-4133-84DE-1E788FD72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0F777-42F0-47BB-9E54-2E23FE1C9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31313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99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Basic Concepts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7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Basic Concepts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47D01F-1A12-4043-9E52-C5C412E1D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6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Basic Concepts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9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1932308" y="3353537"/>
            <a:ext cx="6464931" cy="32181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300" b="0" i="0" spc="0" baseline="0">
                <a:solidFill>
                  <a:schemeClr val="bg1"/>
                </a:solidFill>
                <a:latin typeface="+mn-lt"/>
                <a:ea typeface="DIN-Medium" charset="0"/>
                <a:cs typeface="DIN-Medium" charset="0"/>
              </a:defRPr>
            </a:lvl1pPr>
            <a:lvl2pPr marL="3429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2pPr>
            <a:lvl3pPr marL="6858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3pPr>
            <a:lvl4pPr marL="10287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4pPr>
            <a:lvl5pPr marL="13716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6"/>
          <p:cNvSpPr>
            <a:spLocks noGrp="1"/>
          </p:cNvSpPr>
          <p:nvPr>
            <p:ph type="title" hasCustomPrompt="1"/>
          </p:nvPr>
        </p:nvSpPr>
        <p:spPr>
          <a:xfrm>
            <a:off x="1932309" y="2558346"/>
            <a:ext cx="6464931" cy="679812"/>
          </a:xfrm>
        </p:spPr>
        <p:txBody>
          <a:bodyPr anchor="t">
            <a:noAutofit/>
          </a:bodyPr>
          <a:lstStyle>
            <a:lvl1pPr>
              <a:defRPr sz="4400" b="0" i="0" spc="-100" baseline="0">
                <a:solidFill>
                  <a:schemeClr val="bg1"/>
                </a:solidFill>
                <a:latin typeface="+mj-lt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33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39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122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Basic Concepts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7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620000" y="4972050"/>
            <a:ext cx="1524000" cy="171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Basic Concepts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560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Basic Concepts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7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0695E-9963-4AB8-A407-9709A6EB7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F8041-7239-43E2-9ABA-8D1FD8A1D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7606B-3446-425B-83F7-D48F5605ED99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C768BF-98AF-4C5D-AFA2-1BF8827B3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B106AE-7D57-4602-9E01-4C7C2C307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302B1-7099-46C2-BC93-49FBA8002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24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2131-7A8D-48E2-B6F0-439718E03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7606B-3446-425B-83F7-D48F5605ED99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2BD76E-BD65-481A-88D7-958BB72B0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44FB2-071E-49D1-9ABC-D08D156EE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302B1-7099-46C2-BC93-49FBA8002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28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47348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12217" y="214519"/>
            <a:ext cx="7884082" cy="32181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300" b="0" i="0" spc="0" baseline="0">
                <a:solidFill>
                  <a:schemeClr val="bg1">
                    <a:lumMod val="85000"/>
                  </a:schemeClr>
                </a:solidFill>
                <a:latin typeface="+mj-lt"/>
                <a:ea typeface="DIN-Medium"/>
                <a:cs typeface="DIN-Medium"/>
              </a:defRPr>
            </a:lvl1pPr>
            <a:lvl2pPr marL="3429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2pPr>
            <a:lvl3pPr marL="6858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3pPr>
            <a:lvl4pPr marL="10287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4pPr>
            <a:lvl5pPr marL="13716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4106" y="2657978"/>
            <a:ext cx="7886700" cy="1823270"/>
          </a:xfrm>
        </p:spPr>
        <p:txBody>
          <a:bodyPr>
            <a:normAutofit/>
          </a:bodyPr>
          <a:lstStyle>
            <a:lvl1pPr marL="0" indent="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None/>
              <a:defRPr sz="1300" b="0" i="0">
                <a:solidFill>
                  <a:schemeClr val="tx1"/>
                </a:solidFill>
                <a:latin typeface="+mn-lt"/>
                <a:ea typeface="DIN-Regular"/>
                <a:cs typeface="DIN-Regular"/>
              </a:defRPr>
            </a:lvl1pPr>
            <a:lvl2pPr marL="5143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+mn-lt"/>
                <a:ea typeface="DIN-Regular"/>
                <a:cs typeface="DIN-Regular"/>
              </a:defRPr>
            </a:lvl2pPr>
            <a:lvl3pPr marL="8572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+mn-lt"/>
                <a:ea typeface="DIN-Regular"/>
                <a:cs typeface="DIN-Regular"/>
              </a:defRPr>
            </a:lvl3pPr>
            <a:lvl4pPr marL="12001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+mn-lt"/>
                <a:ea typeface="DIN-Regular"/>
                <a:cs typeface="DIN-Regular"/>
              </a:defRPr>
            </a:lvl4pPr>
            <a:lvl5pPr marL="15430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+mn-lt"/>
                <a:ea typeface="DIN-Regular"/>
                <a:cs typeface="DIN-Regular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690716" y="2233246"/>
            <a:ext cx="1149109" cy="11430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2217" y="1724024"/>
            <a:ext cx="7884082" cy="423303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900" b="0" i="0">
                <a:solidFill>
                  <a:srgbClr val="00A5DF"/>
                </a:solidFill>
                <a:latin typeface="+mn-lt"/>
                <a:ea typeface="DIN-Regular"/>
                <a:cs typeface="DIN-Regular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itle 16"/>
          <p:cNvSpPr>
            <a:spLocks noGrp="1"/>
          </p:cNvSpPr>
          <p:nvPr>
            <p:ph type="title"/>
          </p:nvPr>
        </p:nvSpPr>
        <p:spPr>
          <a:xfrm>
            <a:off x="609600" y="1126271"/>
            <a:ext cx="7886700" cy="780906"/>
          </a:xfrm>
        </p:spPr>
        <p:txBody>
          <a:bodyPr wrap="none" anchor="t">
            <a:normAutofit/>
          </a:bodyPr>
          <a:lstStyle>
            <a:lvl1pPr>
              <a:lnSpc>
                <a:spcPts val="4000"/>
              </a:lnSpc>
              <a:defRPr sz="3700" b="0" i="0" spc="-100" baseline="0">
                <a:solidFill>
                  <a:srgbClr val="19335E"/>
                </a:solidFill>
                <a:latin typeface="+mj-lt"/>
                <a:ea typeface="DIN-Medium"/>
                <a:cs typeface="DIN-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645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8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5352" userDrawn="1">
          <p15:clr>
            <a:srgbClr val="FBAE40"/>
          </p15:clr>
        </p15:guide>
        <p15:guide id="4" orient="horz" pos="70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9144000" cy="971551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4106" y="1162195"/>
            <a:ext cx="7886700" cy="3695555"/>
          </a:xfrm>
        </p:spPr>
        <p:txBody>
          <a:bodyPr>
            <a:norm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None/>
              <a:defRPr sz="2400" b="0" i="0">
                <a:solidFill>
                  <a:schemeClr val="tx1"/>
                </a:solidFill>
                <a:latin typeface="+mn-lt"/>
                <a:ea typeface="DIN-Regular" charset="0"/>
                <a:cs typeface="DIN-Regular" charset="0"/>
              </a:defRPr>
            </a:lvl1pPr>
            <a:lvl2pPr marL="514350" indent="-171450" algn="l" fontAlgn="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+mn-lt"/>
                <a:ea typeface="DIN-Regular" charset="0"/>
                <a:cs typeface="DIN-Regular" charset="0"/>
              </a:defRPr>
            </a:lvl2pPr>
            <a:lvl3pPr marL="857250" indent="-171450" algn="l" fontAlgn="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+mn-lt"/>
                <a:ea typeface="DIN-Regular" charset="0"/>
                <a:cs typeface="DIN-Regular" charset="0"/>
              </a:defRPr>
            </a:lvl3pPr>
            <a:lvl4pPr marL="1200150" indent="-171450" algn="l" fontAlgn="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+mn-lt"/>
                <a:ea typeface="DIN-Regular" charset="0"/>
                <a:cs typeface="DIN-Regular" charset="0"/>
              </a:defRPr>
            </a:lvl4pPr>
            <a:lvl5pPr marL="1543050" indent="-171450" algn="l" fontAlgn="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+mn-lt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6"/>
          <p:cNvSpPr>
            <a:spLocks noGrp="1"/>
          </p:cNvSpPr>
          <p:nvPr>
            <p:ph type="title"/>
          </p:nvPr>
        </p:nvSpPr>
        <p:spPr>
          <a:xfrm>
            <a:off x="609600" y="190644"/>
            <a:ext cx="7886700" cy="780906"/>
          </a:xfrm>
        </p:spPr>
        <p:txBody>
          <a:bodyPr wrap="none" anchor="t">
            <a:normAutofit/>
          </a:bodyPr>
          <a:lstStyle>
            <a:lvl1pPr>
              <a:lnSpc>
                <a:spcPts val="4000"/>
              </a:lnSpc>
              <a:defRPr sz="3200" b="0" i="0" spc="-100" baseline="0">
                <a:solidFill>
                  <a:schemeClr val="bg1"/>
                </a:solidFill>
                <a:latin typeface="+mj-lt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846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8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5352" userDrawn="1">
          <p15:clr>
            <a:srgbClr val="FBAE40"/>
          </p15:clr>
        </p15:guide>
        <p15:guide id="4" orient="horz" pos="70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DE Title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9144000" cy="971551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4106" y="1162195"/>
            <a:ext cx="3840480" cy="3695555"/>
          </a:xfrm>
        </p:spPr>
        <p:txBody>
          <a:bodyPr>
            <a:norm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None/>
              <a:defRPr sz="2400" b="0" i="0">
                <a:solidFill>
                  <a:schemeClr val="tx1"/>
                </a:solidFill>
                <a:latin typeface="+mn-lt"/>
                <a:ea typeface="DIN-Regular" charset="0"/>
                <a:cs typeface="DIN-Regular" charset="0"/>
              </a:defRPr>
            </a:lvl1pPr>
            <a:lvl2pPr marL="514350" indent="-171450" algn="l" fontAlgn="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+mn-lt"/>
                <a:ea typeface="DIN-Regular" charset="0"/>
                <a:cs typeface="DIN-Regular" charset="0"/>
              </a:defRPr>
            </a:lvl2pPr>
            <a:lvl3pPr marL="857250" indent="-171450" algn="l" fontAlgn="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+mn-lt"/>
                <a:ea typeface="DIN-Regular" charset="0"/>
                <a:cs typeface="DIN-Regular" charset="0"/>
              </a:defRPr>
            </a:lvl3pPr>
            <a:lvl4pPr marL="1200150" indent="-171450" algn="l" fontAlgn="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+mn-lt"/>
                <a:ea typeface="DIN-Regular" charset="0"/>
                <a:cs typeface="DIN-Regular" charset="0"/>
              </a:defRPr>
            </a:lvl4pPr>
            <a:lvl5pPr marL="1543050" indent="-171450" algn="l" fontAlgn="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+mn-lt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6"/>
          <p:cNvSpPr>
            <a:spLocks noGrp="1"/>
          </p:cNvSpPr>
          <p:nvPr>
            <p:ph type="title"/>
          </p:nvPr>
        </p:nvSpPr>
        <p:spPr>
          <a:xfrm>
            <a:off x="609600" y="190644"/>
            <a:ext cx="7886700" cy="780906"/>
          </a:xfrm>
        </p:spPr>
        <p:txBody>
          <a:bodyPr wrap="none" anchor="t">
            <a:normAutofit/>
          </a:bodyPr>
          <a:lstStyle>
            <a:lvl1pPr>
              <a:lnSpc>
                <a:spcPts val="4000"/>
              </a:lnSpc>
              <a:defRPr sz="3200" b="0" i="0" spc="-100" baseline="0">
                <a:solidFill>
                  <a:schemeClr val="bg1"/>
                </a:solidFill>
                <a:latin typeface="+mj-lt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8D75F-D55C-43AE-A315-40EFB2B3776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00600" y="1162050"/>
            <a:ext cx="3840480" cy="36955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511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8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5352" userDrawn="1">
          <p15:clr>
            <a:srgbClr val="FBAE40"/>
          </p15:clr>
        </p15:guide>
        <p15:guide id="4" orient="horz" pos="70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47348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12216" y="214519"/>
            <a:ext cx="7884083" cy="32181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300" b="0" i="0" spc="0" baseline="0">
                <a:solidFill>
                  <a:schemeClr val="bg1">
                    <a:lumMod val="85000"/>
                  </a:schemeClr>
                </a:solidFill>
                <a:latin typeface="+mn-lt"/>
                <a:ea typeface="DIN-Medium" charset="0"/>
                <a:cs typeface="DIN-Medium" charset="0"/>
              </a:defRPr>
            </a:lvl1pPr>
            <a:lvl2pPr marL="3429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2pPr>
            <a:lvl3pPr marL="6858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3pPr>
            <a:lvl4pPr marL="10287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4pPr>
            <a:lvl5pPr marL="13716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09600" y="2127250"/>
            <a:ext cx="3657600" cy="228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latin typeface="+mn-lt"/>
                <a:ea typeface="DIN-Regular" charset="0"/>
                <a:cs typeface="DIN-Regular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609600" y="1126271"/>
            <a:ext cx="7886700" cy="780906"/>
          </a:xfrm>
        </p:spPr>
        <p:txBody>
          <a:bodyPr wrap="none" anchor="t">
            <a:normAutofit/>
          </a:bodyPr>
          <a:lstStyle>
            <a:lvl1pPr>
              <a:lnSpc>
                <a:spcPts val="4000"/>
              </a:lnSpc>
              <a:defRPr sz="3700" b="0" i="0" spc="-100" baseline="0">
                <a:solidFill>
                  <a:srgbClr val="19335E"/>
                </a:solidFill>
                <a:latin typeface="+mn-lt"/>
                <a:ea typeface="DIN-Medium"/>
                <a:cs typeface="DIN-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552951" y="2127250"/>
            <a:ext cx="3943350" cy="2286000"/>
          </a:xfrm>
        </p:spPr>
        <p:txBody>
          <a:bodyPr anchor="ctr">
            <a:normAutofit/>
          </a:bodyPr>
          <a:lstStyle>
            <a:lvl1pPr marL="0" indent="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None/>
              <a:defRPr sz="1300" b="0" i="0">
                <a:solidFill>
                  <a:schemeClr val="tx1"/>
                </a:solidFill>
                <a:latin typeface="+mn-lt"/>
                <a:ea typeface="DIN-Regular"/>
                <a:cs typeface="DIN-Regular"/>
              </a:defRPr>
            </a:lvl1pPr>
            <a:lvl2pPr marL="342900" indent="0" algn="l" fontAlgn="t">
              <a:lnSpc>
                <a:spcPts val="1400"/>
              </a:lnSpc>
              <a:buClr>
                <a:schemeClr val="tx1"/>
              </a:buClr>
              <a:buSzPct val="100000"/>
              <a:buFontTx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685800" indent="0" algn="l" fontAlgn="t">
              <a:lnSpc>
                <a:spcPts val="1400"/>
              </a:lnSpc>
              <a:buClr>
                <a:schemeClr val="tx1"/>
              </a:buClr>
              <a:buSzPct val="100000"/>
              <a:buFontTx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028700" indent="0" algn="l" fontAlgn="t">
              <a:lnSpc>
                <a:spcPts val="1400"/>
              </a:lnSpc>
              <a:buClr>
                <a:schemeClr val="tx1"/>
              </a:buClr>
              <a:buSzPct val="100000"/>
              <a:buFontTx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1371600" indent="0" algn="l" fontAlgn="t">
              <a:lnSpc>
                <a:spcPts val="1400"/>
              </a:lnSpc>
              <a:buClr>
                <a:schemeClr val="tx1"/>
              </a:buClr>
              <a:buSzPct val="100000"/>
              <a:buFontTx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7083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1932308" y="3353537"/>
            <a:ext cx="6464931" cy="32181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300" b="0" i="0" spc="0" baseline="0">
                <a:solidFill>
                  <a:schemeClr val="bg1"/>
                </a:solidFill>
                <a:latin typeface="+mn-lt"/>
                <a:ea typeface="DIN-Medium" charset="0"/>
                <a:cs typeface="DIN-Medium" charset="0"/>
              </a:defRPr>
            </a:lvl1pPr>
            <a:lvl2pPr marL="3429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2pPr>
            <a:lvl3pPr marL="6858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3pPr>
            <a:lvl4pPr marL="10287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4pPr>
            <a:lvl5pPr marL="13716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6"/>
          <p:cNvSpPr>
            <a:spLocks noGrp="1"/>
          </p:cNvSpPr>
          <p:nvPr>
            <p:ph type="title" hasCustomPrompt="1"/>
          </p:nvPr>
        </p:nvSpPr>
        <p:spPr>
          <a:xfrm>
            <a:off x="1932309" y="2558346"/>
            <a:ext cx="6464931" cy="679812"/>
          </a:xfrm>
        </p:spPr>
        <p:txBody>
          <a:bodyPr anchor="t">
            <a:noAutofit/>
          </a:bodyPr>
          <a:lstStyle>
            <a:lvl1pPr>
              <a:defRPr sz="4400" b="0" i="0" spc="-100" baseline="0">
                <a:solidFill>
                  <a:schemeClr val="bg1"/>
                </a:solidFill>
                <a:latin typeface="+mj-lt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33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90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122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47348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600560" y="1191643"/>
            <a:ext cx="6858000" cy="1075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3700" dirty="0">
              <a:solidFill>
                <a:srgbClr val="19335E"/>
              </a:solidFill>
              <a:latin typeface="DIN-Medium" charset="0"/>
              <a:ea typeface="DIN-Medium" charset="0"/>
              <a:cs typeface="DIN-Medium" charset="0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12216" y="214519"/>
            <a:ext cx="7884083" cy="32181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300" b="0" i="0" spc="0" baseline="0">
                <a:solidFill>
                  <a:schemeClr val="bg1">
                    <a:lumMod val="85000"/>
                  </a:schemeClr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2pPr>
            <a:lvl3pPr marL="6858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3pPr>
            <a:lvl4pPr marL="10287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4pPr>
            <a:lvl5pPr marL="13716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2216" y="2759348"/>
            <a:ext cx="2355102" cy="345802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900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one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14106" y="3105150"/>
            <a:ext cx="2353212" cy="1649730"/>
          </a:xfrm>
        </p:spPr>
        <p:txBody>
          <a:bodyPr>
            <a:normAutofit/>
          </a:bodyPr>
          <a:lstStyle>
            <a:lvl1pPr marL="0" indent="0" algn="l" fontAlgn="t">
              <a:lnSpc>
                <a:spcPts val="1800"/>
              </a:lnSpc>
              <a:buClr>
                <a:schemeClr val="tx1"/>
              </a:buClr>
              <a:buSzPct val="100000"/>
              <a:buFont typeface="Arial" charset="0"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5143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8572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2001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15430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467100" y="2759349"/>
            <a:ext cx="2355102" cy="345802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900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two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324600" y="2759349"/>
            <a:ext cx="2355102" cy="345802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900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Three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467100" y="3105150"/>
            <a:ext cx="2353212" cy="1649730"/>
          </a:xfrm>
        </p:spPr>
        <p:txBody>
          <a:bodyPr>
            <a:normAutofit/>
          </a:bodyPr>
          <a:lstStyle>
            <a:lvl1pPr marL="0" indent="0" algn="l" fontAlgn="t">
              <a:lnSpc>
                <a:spcPts val="1800"/>
              </a:lnSpc>
              <a:buClr>
                <a:schemeClr val="tx1"/>
              </a:buClr>
              <a:buSzPct val="100000"/>
              <a:buFont typeface="Arial" charset="0"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5143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8572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2001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15430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326490" y="3105150"/>
            <a:ext cx="2353212" cy="1649730"/>
          </a:xfrm>
        </p:spPr>
        <p:txBody>
          <a:bodyPr>
            <a:normAutofit/>
          </a:bodyPr>
          <a:lstStyle>
            <a:lvl1pPr marL="0" indent="0" algn="l" fontAlgn="t">
              <a:lnSpc>
                <a:spcPts val="1800"/>
              </a:lnSpc>
              <a:buClr>
                <a:schemeClr val="tx1"/>
              </a:buClr>
              <a:buSzPct val="100000"/>
              <a:buFont typeface="Arial" charset="0"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5143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8572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2001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15430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609600" y="2266950"/>
            <a:ext cx="492125" cy="492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3467100" y="2266950"/>
            <a:ext cx="492125" cy="492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324600" y="2261944"/>
            <a:ext cx="492125" cy="492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itle 16"/>
          <p:cNvSpPr>
            <a:spLocks noGrp="1"/>
          </p:cNvSpPr>
          <p:nvPr>
            <p:ph type="title"/>
          </p:nvPr>
        </p:nvSpPr>
        <p:spPr>
          <a:xfrm>
            <a:off x="609600" y="1126271"/>
            <a:ext cx="7886700" cy="780906"/>
          </a:xfrm>
        </p:spPr>
        <p:txBody>
          <a:bodyPr wrap="none" anchor="t">
            <a:normAutofit/>
          </a:bodyPr>
          <a:lstStyle>
            <a:lvl1pPr>
              <a:lnSpc>
                <a:spcPts val="4000"/>
              </a:lnSpc>
              <a:defRPr sz="3700" b="0" i="0" spc="-100" baseline="0">
                <a:solidFill>
                  <a:srgbClr val="19335E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53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8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2184" userDrawn="1">
          <p15:clr>
            <a:srgbClr val="FBAE40"/>
          </p15:clr>
        </p15:guide>
        <p15:guide id="4" pos="3984" userDrawn="1">
          <p15:clr>
            <a:srgbClr val="FBAE40"/>
          </p15:clr>
        </p15:guide>
        <p15:guide id="5" orient="horz" pos="70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3783106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3783106"/>
            <a:ext cx="9144000" cy="9861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61365" y="4831976"/>
            <a:ext cx="882126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600" b="0" i="0" dirty="0">
                <a:solidFill>
                  <a:schemeClr val="accent3"/>
                </a:solidFill>
                <a:latin typeface="DIN-Regular" charset="0"/>
                <a:ea typeface="DIN-Regular" charset="0"/>
                <a:cs typeface="DIN-Regular" charset="0"/>
              </a:rPr>
              <a:t>"PG&amp;E" refers to Pacific Gas and Electric Company, a subsidiary of PG&amp;E Corporation. ©2017 Pacific Gas and Electric Company. All rights reserved. These offerings are funded by California utility customers and administered by PG&amp;E under the auspices of the California Public Utilities Commission.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0" y="4126730"/>
            <a:ext cx="2298192" cy="542544"/>
          </a:xfrm>
          <a:prstGeom prst="rect">
            <a:avLst/>
          </a:prstGeom>
        </p:spPr>
      </p:pic>
      <p:sp>
        <p:nvSpPr>
          <p:cNvPr id="11" name="Title 16"/>
          <p:cNvSpPr>
            <a:spLocks noGrp="1"/>
          </p:cNvSpPr>
          <p:nvPr>
            <p:ph type="title" hasCustomPrompt="1"/>
          </p:nvPr>
        </p:nvSpPr>
        <p:spPr>
          <a:xfrm>
            <a:off x="609600" y="2812693"/>
            <a:ext cx="7886700" cy="679812"/>
          </a:xfrm>
        </p:spPr>
        <p:txBody>
          <a:bodyPr anchor="t">
            <a:noAutofit/>
          </a:bodyPr>
          <a:lstStyle>
            <a:lvl1pPr>
              <a:defRPr sz="4400" b="0" i="0" spc="-100" baseline="0">
                <a:solidFill>
                  <a:schemeClr val="bg1"/>
                </a:solidFill>
                <a:latin typeface="+mn-lt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03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Basic Concepts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B8BA-6ABF-464D-91A7-C14D415D49C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69144" y="1364456"/>
            <a:ext cx="5105400" cy="2320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030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Basic Concepts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8481C-A053-2648-8F3F-AB5E5B5CD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2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2" r:id="rId2"/>
    <p:sldLayoutId id="2147483676" r:id="rId3"/>
    <p:sldLayoutId id="2147483677" r:id="rId4"/>
    <p:sldLayoutId id="2147483673" r:id="rId5"/>
    <p:sldLayoutId id="2147483672" r:id="rId6"/>
    <p:sldLayoutId id="2147483674" r:id="rId7"/>
    <p:sldLayoutId id="2147483675" r:id="rId8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42"/>
          <a:stretch/>
        </p:blipFill>
        <p:spPr bwMode="auto">
          <a:xfrm>
            <a:off x="7546971" y="314325"/>
            <a:ext cx="1282705" cy="107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1633" y="178387"/>
            <a:ext cx="1978375" cy="1313906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87" y="2899611"/>
            <a:ext cx="2535412" cy="16188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4" r="10662"/>
          <a:stretch/>
        </p:blipFill>
        <p:spPr>
          <a:xfrm>
            <a:off x="7534275" y="3022684"/>
            <a:ext cx="1381124" cy="122546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8B8BA-6ABF-464D-91A7-C14D415D49C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5162550" cy="188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Basic Concepts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6" b="5423"/>
          <a:stretch/>
        </p:blipFill>
        <p:spPr>
          <a:xfrm>
            <a:off x="6258830" y="1496600"/>
            <a:ext cx="2574674" cy="14966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9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4972050"/>
            <a:ext cx="60960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Basic Concepts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4972050"/>
            <a:ext cx="15240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0" r:id="rId2"/>
    <p:sldLayoutId id="2147483715" r:id="rId3"/>
    <p:sldLayoutId id="2147483722" r:id="rId4"/>
    <p:sldLayoutId id="214748372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457200" indent="-225425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690563" indent="-225425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914400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1147763" indent="-225425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4972050"/>
            <a:ext cx="60960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Basic Concepts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4972050"/>
            <a:ext cx="1520651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50838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2pPr>
      <a:lvl3pPr marL="688975" indent="-342900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3pPr>
      <a:lvl4pPr marL="1033463" indent="-34766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4pPr>
      <a:lvl5pPr marL="1312863" indent="-287338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4972050"/>
            <a:ext cx="60960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Basic Concepts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4972050"/>
            <a:ext cx="1520651" cy="205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25" r:id="rId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50838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2pPr>
      <a:lvl3pPr marL="688975" indent="-342900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3pPr>
      <a:lvl4pPr marL="1033463" indent="-34766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4pPr>
      <a:lvl5pPr marL="1312863" indent="-287338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AEFC47-0A85-4020-9EC9-2217FA678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8697A-5C01-4B3C-AA75-004842878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B7ED3-1B00-470B-AAD2-8CF491F9D8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7606B-3446-425B-83F7-D48F5605ED99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50327-A392-422A-BC9B-14F9DDEEE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DD08D-8756-4F07-82FE-4D5A56B88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302B1-7099-46C2-BC93-49FBA8002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8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Turbo%20Encabulator%20YouTube%20Video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v8rdas.wordpress.com/2010/08/27/system-diagrams-physically-complex-schematically-simple/" TargetMode="External"/><Relationship Id="rId2" Type="http://schemas.openxmlformats.org/officeDocument/2006/relationships/hyperlink" Target="https://av8rdas.wordpress.com/2010/08/21/system-diagrams-essential-design-and-commissioning-tools/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av8rdas.wordpress.com/2010/09/02/system-diagrams-order-of-connection-matters/" TargetMode="External"/><Relationship Id="rId4" Type="http://schemas.openxmlformats.org/officeDocument/2006/relationships/hyperlink" Target="https://av8rdas.wordpress.com/2010/08/30/system-diagrams-untangled-it-it-should-look-like-a-ladder-on-its-side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av8rdas.wordpress.com/2010/09/03/system-diagrams-untangling-the-pacific-energy-center-ice-storage-system/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v8rdas.com/system-diagram-symbols.html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v8rdas.com/monitoring-plan-spreadsheet.html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v8rdas.com/logic-diagram-tool.html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81149"/>
            <a:ext cx="7886700" cy="1066801"/>
          </a:xfrm>
        </p:spPr>
        <p:txBody>
          <a:bodyPr/>
          <a:lstStyle/>
          <a:p>
            <a:r>
              <a:rPr lang="en-US" sz="3200" dirty="0"/>
              <a:t>Existing Building Commissioning Workshop:</a:t>
            </a:r>
            <a:br>
              <a:rPr lang="en-US" sz="3200" dirty="0"/>
            </a:br>
            <a:r>
              <a:rPr lang="en-US" sz="3200" dirty="0"/>
              <a:t>Series 17, Session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0560" y="2647950"/>
            <a:ext cx="7895740" cy="914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800" dirty="0"/>
              <a:t>Introduction to System Diagrams and the System Concept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E771E-B144-4F1F-8425-F2F38DD81F44}"/>
              </a:ext>
            </a:extLst>
          </p:cNvPr>
          <p:cNvSpPr txBox="1">
            <a:spLocks/>
          </p:cNvSpPr>
          <p:nvPr/>
        </p:nvSpPr>
        <p:spPr>
          <a:xfrm>
            <a:off x="4023361" y="4283393"/>
            <a:ext cx="5069713" cy="27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ts val="1800"/>
              </a:lnSpc>
              <a:spcBef>
                <a:spcPts val="750"/>
              </a:spcBef>
              <a:buFontTx/>
              <a:buNone/>
              <a:defRPr sz="1900" b="0" i="0" spc="0" baseline="0">
                <a:solidFill>
                  <a:schemeClr val="bg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2pPr>
            <a:lvl3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3pPr>
            <a:lvl4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4pPr>
            <a:lvl5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5pPr>
            <a:lvl6pPr marL="18859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600" dirty="0"/>
              <a:t>David Sellers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5B8F32-AB11-43F0-9C04-3038869DAAE2}"/>
              </a:ext>
            </a:extLst>
          </p:cNvPr>
          <p:cNvSpPr txBox="1">
            <a:spLocks/>
          </p:cNvSpPr>
          <p:nvPr/>
        </p:nvSpPr>
        <p:spPr>
          <a:xfrm>
            <a:off x="4023361" y="4583430"/>
            <a:ext cx="5069713" cy="27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750"/>
              </a:spcBef>
              <a:buFontTx/>
              <a:buNone/>
              <a:defRPr sz="1300" b="0" i="0" kern="120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Senior Engineer, Facility Dynamics Engineering</a:t>
            </a:r>
            <a:endParaRPr lang="en-US" sz="16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8BDA432-CF83-4DDE-9D39-CFB6DC090FB6}"/>
              </a:ext>
            </a:extLst>
          </p:cNvPr>
          <p:cNvSpPr txBox="1">
            <a:spLocks/>
          </p:cNvSpPr>
          <p:nvPr/>
        </p:nvSpPr>
        <p:spPr>
          <a:xfrm>
            <a:off x="4023360" y="4009073"/>
            <a:ext cx="5069713" cy="27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ts val="1800"/>
              </a:lnSpc>
              <a:spcBef>
                <a:spcPts val="750"/>
              </a:spcBef>
              <a:buFontTx/>
              <a:buNone/>
              <a:defRPr sz="1900" b="0" i="0" spc="0" baseline="0">
                <a:solidFill>
                  <a:schemeClr val="bg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2pPr>
            <a:lvl3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3pPr>
            <a:lvl4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4pPr>
            <a:lvl5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5pPr>
            <a:lvl6pPr marL="18859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600" dirty="0"/>
              <a:t>Presented By:</a:t>
            </a:r>
          </a:p>
          <a:p>
            <a:endParaRPr lang="en-US" sz="1600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AB56837-7EED-4D01-90BB-82727B480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047" y="3958357"/>
            <a:ext cx="1476530" cy="6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57150"/>
            <a:ext cx="6172200" cy="857250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chemeClr val="bg1"/>
                </a:solidFill>
              </a:rPr>
              <a:t>Its Not Just a Heat Exchanger …  			</a:t>
            </a:r>
            <a:r>
              <a:rPr lang="en-US" sz="2100" dirty="0"/>
              <a:t>		                    </a:t>
            </a:r>
            <a:r>
              <a:rPr lang="en-US" sz="2100" i="1" dirty="0">
                <a:solidFill>
                  <a:schemeClr val="tx1"/>
                </a:solidFill>
              </a:rPr>
              <a:t>…It’s a Hot Water </a:t>
            </a:r>
            <a:r>
              <a:rPr lang="en-US" sz="2100" i="1" u="sng" dirty="0">
                <a:solidFill>
                  <a:schemeClr val="tx1"/>
                </a:solidFill>
              </a:rPr>
              <a:t>System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F7BD99-9459-466D-8B65-7AD329DAC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286" y="1131570"/>
            <a:ext cx="6858000" cy="3429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B8C473-9327-47F7-9552-5DF293333F23}"/>
              </a:ext>
            </a:extLst>
          </p:cNvPr>
          <p:cNvSpPr/>
          <p:nvPr/>
        </p:nvSpPr>
        <p:spPr>
          <a:xfrm>
            <a:off x="1150677" y="1200150"/>
            <a:ext cx="6057900" cy="7429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401770-C1AC-488F-9068-1CFAD82D958F}"/>
              </a:ext>
            </a:extLst>
          </p:cNvPr>
          <p:cNvSpPr/>
          <p:nvPr/>
        </p:nvSpPr>
        <p:spPr>
          <a:xfrm>
            <a:off x="2914650" y="1543050"/>
            <a:ext cx="5086350" cy="30289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2D80CF-913C-4378-B321-FC8801498F62}"/>
              </a:ext>
            </a:extLst>
          </p:cNvPr>
          <p:cNvSpPr/>
          <p:nvPr/>
        </p:nvSpPr>
        <p:spPr>
          <a:xfrm>
            <a:off x="1200150" y="3028950"/>
            <a:ext cx="5086350" cy="1143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E67979-9043-4CAE-91AE-41C43A807999}"/>
              </a:ext>
            </a:extLst>
          </p:cNvPr>
          <p:cNvSpPr/>
          <p:nvPr/>
        </p:nvSpPr>
        <p:spPr>
          <a:xfrm>
            <a:off x="1185650" y="1000125"/>
            <a:ext cx="5086350" cy="1143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88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57150"/>
            <a:ext cx="6172200" cy="857250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chemeClr val="bg1"/>
                </a:solidFill>
              </a:rPr>
              <a:t>Its Not Just a Heat Exchanger …  					                    </a:t>
            </a:r>
            <a:r>
              <a:rPr lang="en-US" sz="2100" i="1" dirty="0">
                <a:solidFill>
                  <a:schemeClr val="bg1"/>
                </a:solidFill>
              </a:rPr>
              <a:t>…It’s a Hot Water </a:t>
            </a:r>
            <a:r>
              <a:rPr lang="en-US" sz="2100" i="1" u="sng" dirty="0">
                <a:solidFill>
                  <a:schemeClr val="accent3"/>
                </a:solidFill>
              </a:rPr>
              <a:t>System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F7BD99-9459-466D-8B65-7AD329DAC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31548"/>
            <a:ext cx="6858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37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60960"/>
            <a:ext cx="6172200" cy="857250"/>
          </a:xfrm>
          <a:ln>
            <a:noFill/>
          </a:ln>
        </p:spPr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chemeClr val="bg1"/>
                </a:solidFill>
              </a:rPr>
              <a:t>Its Not Just an Air Handling Unit …  					</a:t>
            </a:r>
            <a:r>
              <a:rPr lang="en-US" sz="2100" i="1" dirty="0"/>
              <a:t>…It’s an Air Handling </a:t>
            </a:r>
            <a:r>
              <a:rPr lang="en-US" sz="2100" i="1" u="sng" dirty="0"/>
              <a:t>System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33115" r="6130" b="32780"/>
          <a:stretch/>
        </p:blipFill>
        <p:spPr bwMode="auto">
          <a:xfrm>
            <a:off x="1258503" y="981778"/>
            <a:ext cx="6605337" cy="143777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44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57150"/>
            <a:ext cx="6172200" cy="857250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chemeClr val="bg1"/>
                </a:solidFill>
              </a:rPr>
              <a:t>Its Not Just an Air Handling Unit …  					</a:t>
            </a:r>
            <a:r>
              <a:rPr lang="en-US" sz="2100" i="1" dirty="0">
                <a:solidFill>
                  <a:schemeClr val="bg1"/>
                </a:solidFill>
              </a:rPr>
              <a:t>…It’s an Air Handling </a:t>
            </a:r>
            <a:r>
              <a:rPr lang="en-US" sz="2100" i="1" u="sng" dirty="0">
                <a:solidFill>
                  <a:schemeClr val="accent3"/>
                </a:solidFill>
              </a:rPr>
              <a:t>System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t="16365" r="3157" b="15672"/>
          <a:stretch/>
        </p:blipFill>
        <p:spPr bwMode="auto">
          <a:xfrm>
            <a:off x="1143000" y="2409324"/>
            <a:ext cx="6858000" cy="273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33115" r="6130" b="32780"/>
          <a:stretch/>
        </p:blipFill>
        <p:spPr bwMode="auto">
          <a:xfrm>
            <a:off x="1258503" y="981778"/>
            <a:ext cx="6605337" cy="143777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58503" y="2914650"/>
            <a:ext cx="970347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cxnSp>
        <p:nvCxnSpPr>
          <p:cNvPr id="7" name="Straight Connector 6"/>
          <p:cNvCxnSpPr>
            <a:stCxn id="3" idx="0"/>
          </p:cNvCxnSpPr>
          <p:nvPr/>
        </p:nvCxnSpPr>
        <p:spPr>
          <a:xfrm flipV="1">
            <a:off x="1743678" y="2444925"/>
            <a:ext cx="432721" cy="469726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27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 l="35530" t="14427" r="34590" b="13906"/>
          <a:stretch>
            <a:fillRect/>
          </a:stretch>
        </p:blipFill>
        <p:spPr bwMode="auto">
          <a:xfrm>
            <a:off x="4562757" y="0"/>
            <a:ext cx="343824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A Variation of My Version of the PEC CHW System Diagram.jpg"/>
          <p:cNvPicPr>
            <a:picLocks noChangeAspect="1"/>
          </p:cNvPicPr>
          <p:nvPr/>
        </p:nvPicPr>
        <p:blipFill>
          <a:blip r:embed="rId4" cstate="print"/>
          <a:srcRect l="2771" t="1713" r="11807" b="1407"/>
          <a:stretch>
            <a:fillRect/>
          </a:stretch>
        </p:blipFill>
        <p:spPr>
          <a:xfrm>
            <a:off x="1143001" y="165940"/>
            <a:ext cx="4775189" cy="3205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35" y="3429000"/>
            <a:ext cx="4748959" cy="85725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Physically Complex, Schematically Simple</a:t>
            </a: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6E3C8C07-39A5-402D-8683-85E9D2BAA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0"/>
            <a:ext cx="66562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063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E5C199-E806-4BFA-BCCD-6E3A6845C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Concepts</a:t>
            </a:r>
          </a:p>
        </p:txBody>
      </p:sp>
    </p:spTree>
    <p:extLst>
      <p:ext uri="{BB962C8B-B14F-4D97-AF65-F5344CB8AC3E}">
        <p14:creationId xmlns:p14="http://schemas.microsoft.com/office/powerpoint/2010/main" val="1206354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ariation of My Version of the PEC CHW System Diagram.jpg"/>
          <p:cNvPicPr>
            <a:picLocks noChangeAspect="1"/>
          </p:cNvPicPr>
          <p:nvPr/>
        </p:nvPicPr>
        <p:blipFill>
          <a:blip r:embed="rId3" cstate="print"/>
          <a:srcRect l="3334" t="2137" r="12500" b="2137"/>
          <a:stretch>
            <a:fillRect/>
          </a:stretch>
        </p:blipFill>
        <p:spPr>
          <a:xfrm>
            <a:off x="1143000" y="285750"/>
            <a:ext cx="6858000" cy="4617267"/>
          </a:xfrm>
          <a:prstGeom prst="rect">
            <a:avLst/>
          </a:prstGeom>
        </p:spPr>
      </p:pic>
      <p:grpSp>
        <p:nvGrpSpPr>
          <p:cNvPr id="3" name="Group 26"/>
          <p:cNvGrpSpPr/>
          <p:nvPr/>
        </p:nvGrpSpPr>
        <p:grpSpPr>
          <a:xfrm>
            <a:off x="1828800" y="342900"/>
            <a:ext cx="5543550" cy="4457700"/>
            <a:chOff x="914400" y="457200"/>
            <a:chExt cx="7391400" cy="594360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914400" y="457200"/>
              <a:ext cx="7391400" cy="0"/>
            </a:xfrm>
            <a:prstGeom prst="line">
              <a:avLst/>
            </a:prstGeom>
            <a:ln w="1270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914400" y="6400800"/>
              <a:ext cx="7391400" cy="0"/>
            </a:xfrm>
            <a:prstGeom prst="line">
              <a:avLst/>
            </a:prstGeom>
            <a:ln w="1270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944880" y="3459480"/>
              <a:ext cx="5852160" cy="0"/>
            </a:xfrm>
            <a:prstGeom prst="line">
              <a:avLst/>
            </a:prstGeom>
            <a:ln w="1270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2484120" y="3459480"/>
              <a:ext cx="5852160" cy="0"/>
            </a:xfrm>
            <a:prstGeom prst="line">
              <a:avLst/>
            </a:prstGeom>
            <a:ln w="1270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4312920" y="3459480"/>
              <a:ext cx="5852160" cy="0"/>
            </a:xfrm>
            <a:prstGeom prst="line">
              <a:avLst/>
            </a:prstGeom>
            <a:ln w="1270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28"/>
          <p:cNvGrpSpPr/>
          <p:nvPr/>
        </p:nvGrpSpPr>
        <p:grpSpPr>
          <a:xfrm>
            <a:off x="2457450" y="2537460"/>
            <a:ext cx="1577340" cy="834390"/>
            <a:chOff x="1752600" y="3383280"/>
            <a:chExt cx="2103120" cy="111252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752600" y="3383280"/>
              <a:ext cx="2103120" cy="0"/>
            </a:xfrm>
            <a:prstGeom prst="line">
              <a:avLst/>
            </a:prstGeom>
            <a:ln w="127000">
              <a:solidFill>
                <a:srgbClr val="92D05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752600" y="4495800"/>
              <a:ext cx="2103120" cy="0"/>
            </a:xfrm>
            <a:prstGeom prst="line">
              <a:avLst/>
            </a:prstGeom>
            <a:ln w="127000">
              <a:solidFill>
                <a:srgbClr val="92D05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1478280" y="3931920"/>
              <a:ext cx="1005840" cy="0"/>
            </a:xfrm>
            <a:prstGeom prst="line">
              <a:avLst/>
            </a:prstGeom>
            <a:ln w="127000">
              <a:solidFill>
                <a:srgbClr val="92D05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3154679" y="3931920"/>
              <a:ext cx="1005840" cy="0"/>
            </a:xfrm>
            <a:prstGeom prst="line">
              <a:avLst/>
            </a:prstGeom>
            <a:ln w="127000">
              <a:solidFill>
                <a:srgbClr val="92D05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1"/>
          <p:cNvGrpSpPr/>
          <p:nvPr/>
        </p:nvGrpSpPr>
        <p:grpSpPr>
          <a:xfrm>
            <a:off x="2457450" y="3634740"/>
            <a:ext cx="1577340" cy="960120"/>
            <a:chOff x="1752600" y="4846320"/>
            <a:chExt cx="2103120" cy="128016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752600" y="6126480"/>
              <a:ext cx="2103120" cy="0"/>
            </a:xfrm>
            <a:prstGeom prst="line">
              <a:avLst/>
            </a:prstGeom>
            <a:ln w="1270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29"/>
            <p:cNvGrpSpPr/>
            <p:nvPr/>
          </p:nvGrpSpPr>
          <p:grpSpPr>
            <a:xfrm>
              <a:off x="1752600" y="4846320"/>
              <a:ext cx="2103120" cy="1219200"/>
              <a:chOff x="1752600" y="4846320"/>
              <a:chExt cx="2103120" cy="1219200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1752600" y="4846320"/>
                <a:ext cx="2103120" cy="0"/>
              </a:xfrm>
              <a:prstGeom prst="line">
                <a:avLst/>
              </a:prstGeom>
              <a:ln w="1270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1310640" y="5471160"/>
                <a:ext cx="1188720" cy="0"/>
              </a:xfrm>
              <a:prstGeom prst="line">
                <a:avLst/>
              </a:prstGeom>
              <a:ln w="1270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3063240" y="5471160"/>
                <a:ext cx="1188720" cy="0"/>
              </a:xfrm>
              <a:prstGeom prst="line">
                <a:avLst/>
              </a:prstGeom>
              <a:ln w="1270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400000">
                <a:off x="2072640" y="5471160"/>
                <a:ext cx="1188720" cy="0"/>
              </a:xfrm>
              <a:prstGeom prst="line">
                <a:avLst/>
              </a:prstGeom>
              <a:ln w="1270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30"/>
          <p:cNvGrpSpPr/>
          <p:nvPr/>
        </p:nvGrpSpPr>
        <p:grpSpPr>
          <a:xfrm>
            <a:off x="2457450" y="3840480"/>
            <a:ext cx="822960" cy="411480"/>
            <a:chOff x="1752600" y="5120640"/>
            <a:chExt cx="1097280" cy="54864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752600" y="5120640"/>
              <a:ext cx="1097280" cy="0"/>
            </a:xfrm>
            <a:prstGeom prst="line">
              <a:avLst/>
            </a:prstGeom>
            <a:ln w="127000">
              <a:solidFill>
                <a:srgbClr val="0000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752600" y="5669280"/>
              <a:ext cx="1097280" cy="0"/>
            </a:xfrm>
            <a:prstGeom prst="line">
              <a:avLst/>
            </a:prstGeom>
            <a:ln w="127000">
              <a:solidFill>
                <a:srgbClr val="0000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2438400" y="5410200"/>
              <a:ext cx="457200" cy="0"/>
            </a:xfrm>
            <a:prstGeom prst="line">
              <a:avLst/>
            </a:prstGeom>
            <a:ln w="127000">
              <a:solidFill>
                <a:srgbClr val="0000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1676400" y="5410200"/>
              <a:ext cx="457200" cy="0"/>
            </a:xfrm>
            <a:prstGeom prst="line">
              <a:avLst/>
            </a:prstGeom>
            <a:ln w="127000">
              <a:solidFill>
                <a:srgbClr val="0000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le 32"/>
          <p:cNvSpPr>
            <a:spLocks noGrp="1"/>
          </p:cNvSpPr>
          <p:nvPr>
            <p:ph type="title"/>
          </p:nvPr>
        </p:nvSpPr>
        <p:spPr>
          <a:xfrm>
            <a:off x="3158118" y="3680460"/>
            <a:ext cx="5829300" cy="85725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“Like a Ladder on its Side”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350" dirty="0">
                <a:solidFill>
                  <a:schemeClr val="tx1"/>
                </a:solidFill>
              </a:rPr>
              <a:t>Chuck McClure 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957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 l="35530" t="14427" r="34590" b="13906"/>
          <a:stretch>
            <a:fillRect/>
          </a:stretch>
        </p:blipFill>
        <p:spPr bwMode="auto">
          <a:xfrm>
            <a:off x="10515600" y="0"/>
            <a:ext cx="343824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A Variation of My Version of the PEC CHW System Diagram.jpg"/>
          <p:cNvPicPr>
            <a:picLocks noChangeAspect="1"/>
          </p:cNvPicPr>
          <p:nvPr/>
        </p:nvPicPr>
        <p:blipFill>
          <a:blip r:embed="rId4" cstate="print"/>
          <a:srcRect l="2771" t="1713" r="11807" b="1407"/>
          <a:stretch>
            <a:fillRect/>
          </a:stretch>
        </p:blipFill>
        <p:spPr>
          <a:xfrm>
            <a:off x="30480" y="968794"/>
            <a:ext cx="4775189" cy="3205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482"/>
            <a:ext cx="8763000" cy="857250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Chuck’s  Concept vs. the Designer’s Concept</a:t>
            </a: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6E3C8C07-39A5-402D-8683-85E9D2BAA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811" y="726790"/>
            <a:ext cx="4775189" cy="368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88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 Ladder On Its Side in Japanese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Basic Concepts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74426B0-0B41-464D-AA29-CA8996F69A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85900" y="1197337"/>
            <a:ext cx="5829237" cy="110799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3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横にはしごのように</a:t>
            </a:r>
            <a:endParaRPr kumimoji="0" lang="ja-JP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8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inherit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Yoko </a:t>
            </a:r>
            <a:r>
              <a:rPr kumimoji="0" lang="en-US" altLang="ja-JP" sz="1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ni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 </a:t>
            </a:r>
            <a:r>
              <a:rPr kumimoji="0" lang="en-US" altLang="ja-JP" sz="1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hashigo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 no </a:t>
            </a:r>
            <a:r>
              <a:rPr kumimoji="0" lang="en-US" altLang="ja-JP" sz="1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yō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 </a:t>
            </a:r>
            <a:r>
              <a:rPr kumimoji="0" lang="en-US" altLang="ja-JP" sz="1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ni</a:t>
            </a:r>
            <a:endParaRPr kumimoji="0" lang="en-U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1B2E1-D501-4721-8A80-0804275204E1}"/>
              </a:ext>
            </a:extLst>
          </p:cNvPr>
          <p:cNvSpPr txBox="1"/>
          <p:nvPr/>
        </p:nvSpPr>
        <p:spPr>
          <a:xfrm>
            <a:off x="1485886" y="2825405"/>
            <a:ext cx="6103553" cy="216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We're doing that Japan training this week ….  Just thought you'd want to know that the phrase "Ladder on its side" has officially been translated into another language!!</a:t>
            </a:r>
          </a:p>
          <a:p>
            <a:pPr algn="r">
              <a:spcAft>
                <a:spcPts val="450"/>
              </a:spcAft>
            </a:pPr>
            <a:r>
              <a:rPr lang="en-US" sz="1200" dirty="0"/>
              <a:t>Brian Clark</a:t>
            </a:r>
          </a:p>
          <a:p>
            <a:pPr algn="r">
              <a:spcAft>
                <a:spcPts val="450"/>
              </a:spcAft>
            </a:pPr>
            <a:r>
              <a:rPr lang="en-US" sz="1200" dirty="0"/>
              <a:t>Mechanical Engineer, Energy Branch</a:t>
            </a:r>
          </a:p>
          <a:p>
            <a:pPr algn="r">
              <a:spcAft>
                <a:spcPts val="450"/>
              </a:spcAft>
            </a:pPr>
            <a:r>
              <a:rPr lang="en-US" sz="1200" dirty="0"/>
              <a:t>Construction Engineering Research Laboratory</a:t>
            </a:r>
          </a:p>
          <a:p>
            <a:pPr algn="r">
              <a:spcAft>
                <a:spcPts val="450"/>
              </a:spcAft>
            </a:pPr>
            <a:r>
              <a:rPr lang="en-US" sz="1200" dirty="0"/>
              <a:t>US Corps of Engineers</a:t>
            </a:r>
          </a:p>
          <a:p>
            <a:pPr algn="r">
              <a:spcAft>
                <a:spcPts val="450"/>
              </a:spcAft>
            </a:pPr>
            <a:r>
              <a:rPr lang="en-US" sz="1200" dirty="0"/>
              <a:t>Former </a:t>
            </a:r>
            <a:r>
              <a:rPr lang="en-US" sz="1200" dirty="0" err="1"/>
              <a:t>EBCx</a:t>
            </a:r>
            <a:r>
              <a:rPr lang="en-US" sz="1200" dirty="0"/>
              <a:t> Workshop Student</a:t>
            </a:r>
          </a:p>
        </p:txBody>
      </p:sp>
    </p:spTree>
    <p:extLst>
      <p:ext uri="{BB962C8B-B14F-4D97-AF65-F5344CB8AC3E}">
        <p14:creationId xmlns:p14="http://schemas.microsoft.com/office/powerpoint/2010/main" val="609776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6FE02-680D-40B5-B8FE-3E4CCCC74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No Rules about Rungs and Rails</a:t>
            </a:r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213CB5D7-77BF-4C49-8FE0-86D01FE89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77" y="5543550"/>
            <a:ext cx="7949046" cy="5143500"/>
          </a:xfrm>
          <a:prstGeom prst="rect">
            <a:avLst/>
          </a:prstGeom>
        </p:spPr>
      </p:pic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2EC11BA6-D5CA-46C5-8D92-8C7DC6402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150000"/>
            <a:ext cx="79490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485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3510E-D887-45EE-8D15-ADF044194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Study;  Where You Should Be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951E6-AB0B-4D59-A21B-3500E54B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2418679" cy="61793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Skills Guidebook</a:t>
            </a:r>
          </a:p>
        </p:txBody>
      </p:sp>
      <p:pic>
        <p:nvPicPr>
          <p:cNvPr id="11" name="Content Placeholder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45A25C3-EC44-462D-8FE9-C71AF0E4D6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9842" y="1878013"/>
            <a:ext cx="2418679" cy="313213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AA44E3-0870-4547-A5D5-964F16B50B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6481" y="1260872"/>
            <a:ext cx="5040060" cy="617934"/>
          </a:xfrm>
        </p:spPr>
        <p:txBody>
          <a:bodyPr/>
          <a:lstStyle/>
          <a:p>
            <a:r>
              <a:rPr lang="en-US" dirty="0"/>
              <a:t>Checklist</a:t>
            </a:r>
          </a:p>
        </p:txBody>
      </p:sp>
      <p:pic>
        <p:nvPicPr>
          <p:cNvPr id="13" name="Content Placeholder 12" descr="Text&#10;&#10;Description automatically generated">
            <a:extLst>
              <a:ext uri="{FF2B5EF4-FFF2-40B4-BE49-F238E27FC236}">
                <a16:creationId xmlns:a16="http://schemas.microsoft.com/office/drawing/2014/main" id="{DC62DEAB-410B-4744-AC31-5E963DAF8AD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476481" y="1878013"/>
            <a:ext cx="4840575" cy="3132137"/>
          </a:xfrm>
        </p:spPr>
      </p:pic>
    </p:spTree>
    <p:extLst>
      <p:ext uri="{BB962C8B-B14F-4D97-AF65-F5344CB8AC3E}">
        <p14:creationId xmlns:p14="http://schemas.microsoft.com/office/powerpoint/2010/main" val="339564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6FE02-680D-40B5-B8FE-3E4CCCC74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847850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No Rules about Rungs and Rails</a:t>
            </a:r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213CB5D7-77BF-4C49-8FE0-86D01FE89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77" y="0"/>
            <a:ext cx="7949046" cy="5143500"/>
          </a:xfrm>
          <a:prstGeom prst="rect">
            <a:avLst/>
          </a:prstGeom>
        </p:spPr>
      </p:pic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2EC11BA6-D5CA-46C5-8D92-8C7DC6402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150000"/>
            <a:ext cx="79490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798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6FE02-680D-40B5-B8FE-3E4CCCC74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847850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No Rules about Rungs and Rails</a:t>
            </a:r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213CB5D7-77BF-4C49-8FE0-86D01FE89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34600" y="0"/>
            <a:ext cx="7949046" cy="5143500"/>
          </a:xfrm>
          <a:prstGeom prst="rect">
            <a:avLst/>
          </a:prstGeom>
        </p:spPr>
      </p:pic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2EC11BA6-D5CA-46C5-8D92-8C7DC6402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77" y="0"/>
            <a:ext cx="79490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64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628" y="1"/>
            <a:ext cx="8246744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4604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If it’s a Big Ladder?</a:t>
            </a:r>
          </a:p>
        </p:txBody>
      </p:sp>
    </p:spTree>
    <p:extLst>
      <p:ext uri="{BB962C8B-B14F-4D97-AF65-F5344CB8AC3E}">
        <p14:creationId xmlns:p14="http://schemas.microsoft.com/office/powerpoint/2010/main" val="157839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3FD38-C155-40EB-855D-E5F12A813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1828800" cy="152757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Elbows Don’t Matter</a:t>
            </a:r>
          </a:p>
        </p:txBody>
      </p:sp>
      <p:pic>
        <p:nvPicPr>
          <p:cNvPr id="4" name="Picture 3" descr="A picture containing ground, red&#10;&#10;Description automatically generated">
            <a:extLst>
              <a:ext uri="{FF2B5EF4-FFF2-40B4-BE49-F238E27FC236}">
                <a16:creationId xmlns:a16="http://schemas.microsoft.com/office/drawing/2014/main" id="{12555A8F-1983-4495-8E31-5990B3495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BAA1BB-039C-4B0A-ABEE-DC8CCA504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0" y="0"/>
            <a:ext cx="44126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87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3FD38-C155-40EB-855D-E5F12A813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3955480" cy="15275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Tees Matter</a:t>
            </a:r>
          </a:p>
        </p:txBody>
      </p:sp>
      <p:pic>
        <p:nvPicPr>
          <p:cNvPr id="4" name="Picture 3" descr="A picture containing ground, red&#10;&#10;Description automatically generated">
            <a:extLst>
              <a:ext uri="{FF2B5EF4-FFF2-40B4-BE49-F238E27FC236}">
                <a16:creationId xmlns:a16="http://schemas.microsoft.com/office/drawing/2014/main" id="{12555A8F-1983-4495-8E31-5990B3495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43600" y="5619750"/>
            <a:ext cx="6858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BAA1BB-039C-4B0A-ABEE-DC8CCA504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321" y="0"/>
            <a:ext cx="4412679" cy="514350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663E78A-B40B-4EEB-B518-7008122CC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86600" y="-5581650"/>
            <a:ext cx="6656294" cy="514350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7C74B63-31FE-4CF2-B863-95D8A007B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314950"/>
            <a:ext cx="66562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505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663E78A-B40B-4EEB-B518-7008122CC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296"/>
            <a:ext cx="4572000" cy="3532909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7C74B63-31FE-4CF2-B863-95D8A007B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05296"/>
            <a:ext cx="4572000" cy="3532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D3FD38-C155-40EB-855D-E5F12A813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Order of Connection is Critical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0CB85-4A96-4580-84EA-10461A71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4282677"/>
            <a:ext cx="4038600" cy="6512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</a:rPr>
              <a:t>How It Was Drawn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9D85EF-4097-4722-A459-B8087C088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4282677"/>
            <a:ext cx="4038600" cy="65127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How It Was Piped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BAA1BB-039C-4B0A-ABEE-DC8CCA504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00" y="-5572991"/>
            <a:ext cx="4412679" cy="5143500"/>
          </a:xfrm>
          <a:prstGeom prst="rect">
            <a:avLst/>
          </a:prstGeom>
        </p:spPr>
      </p:pic>
      <p:pic>
        <p:nvPicPr>
          <p:cNvPr id="9" name="Picture 2" descr="E:\DCIM\104NIKON\DSCN4098.JPG">
            <a:extLst>
              <a:ext uri="{FF2B5EF4-FFF2-40B4-BE49-F238E27FC236}">
                <a16:creationId xmlns:a16="http://schemas.microsoft.com/office/drawing/2014/main" id="{07B24348-C769-4EE4-A490-29358508E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2876550"/>
            <a:ext cx="30226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809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E5C199-E806-4BFA-BCCD-6E3A6845C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2590800" cy="1146571"/>
          </a:xfrm>
        </p:spPr>
        <p:txBody>
          <a:bodyPr>
            <a:normAutofit/>
          </a:bodyPr>
          <a:lstStyle/>
          <a:p>
            <a:r>
              <a:rPr lang="en-US" dirty="0"/>
              <a:t>Getting Started</a:t>
            </a:r>
          </a:p>
        </p:txBody>
      </p:sp>
      <p:pic>
        <p:nvPicPr>
          <p:cNvPr id="6" name="Picture 2" descr="E:\DCIM\104NIKON\DSCN4098.JPG">
            <a:extLst>
              <a:ext uri="{FF2B5EF4-FFF2-40B4-BE49-F238E27FC236}">
                <a16:creationId xmlns:a16="http://schemas.microsoft.com/office/drawing/2014/main" id="{7C1164C1-FA4D-4B04-B5CC-D62B35015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DBF082-5B56-4ECF-98DE-801F4DBA9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600" y="629127"/>
            <a:ext cx="9144000" cy="3885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070571-5C3E-46E6-898F-AC56B6E93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5695950"/>
            <a:ext cx="9144000" cy="274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794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E5C199-E806-4BFA-BCCD-6E3A6845C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305800" cy="11465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Hand Drawn is Fine</a:t>
            </a:r>
          </a:p>
        </p:txBody>
      </p:sp>
      <p:pic>
        <p:nvPicPr>
          <p:cNvPr id="6" name="Picture 2" descr="E:\DCIM\104NIKON\DSCN4098.JPG">
            <a:extLst>
              <a:ext uri="{FF2B5EF4-FFF2-40B4-BE49-F238E27FC236}">
                <a16:creationId xmlns:a16="http://schemas.microsoft.com/office/drawing/2014/main" id="{7C1164C1-FA4D-4B04-B5CC-D62B35015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52" y="-5146311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DBF082-5B56-4ECF-98DE-801F4DBA9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600" y="629127"/>
            <a:ext cx="9144000" cy="3885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070571-5C3E-46E6-898F-AC56B6E93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1180"/>
            <a:ext cx="9144000" cy="274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08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E5C199-E806-4BFA-BCCD-6E3A6845C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305800" cy="11465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Hand Drawn is Fine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DBF082-5B56-4ECF-98DE-801F4DBA9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0" y="629127"/>
            <a:ext cx="9144000" cy="3885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070571-5C3E-46E6-898F-AC56B6E93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-3229320"/>
            <a:ext cx="9144000" cy="27411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A8E6C3-618C-41D3-B61D-47E2C3830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2538"/>
            <a:ext cx="9144000" cy="21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931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E5C199-E806-4BFA-BCCD-6E3A6845C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What’s That Thing?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5EED17-B793-4A16-9C0F-CC713BC0B1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You May Run Into “Things” You Don’t Recognize</a:t>
            </a:r>
          </a:p>
          <a:p>
            <a:r>
              <a:rPr lang="en-US" sz="1800" dirty="0">
                <a:solidFill>
                  <a:schemeClr val="tx1"/>
                </a:solidFill>
              </a:rPr>
              <a:t>Take a picture</a:t>
            </a:r>
          </a:p>
          <a:p>
            <a:r>
              <a:rPr lang="en-US" sz="1800" dirty="0">
                <a:solidFill>
                  <a:schemeClr val="tx1"/>
                </a:solidFill>
              </a:rPr>
              <a:t>Take a picture of the nameplate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Look it up online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hlinkClick r:id="rId2" action="ppaction://hlinkfile"/>
              </a:rPr>
              <a:t>Turbo </a:t>
            </a:r>
            <a:r>
              <a:rPr lang="en-US" sz="1800" dirty="0" err="1">
                <a:solidFill>
                  <a:schemeClr val="tx1"/>
                </a:solidFill>
                <a:hlinkClick r:id="rId2" action="ppaction://hlinkfile"/>
              </a:rPr>
              <a:t>Encabulator</a:t>
            </a:r>
            <a:r>
              <a:rPr lang="en-US" sz="1800" dirty="0">
                <a:solidFill>
                  <a:schemeClr val="tx1"/>
                </a:solidFill>
                <a:hlinkClick r:id="rId2" action="ppaction://hlinkfile"/>
              </a:rPr>
              <a:t> YouTube Video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Send the picture to Ryan and I</a:t>
            </a:r>
          </a:p>
          <a:p>
            <a:r>
              <a:rPr lang="en-US" sz="1800" dirty="0">
                <a:solidFill>
                  <a:schemeClr val="tx1"/>
                </a:solidFill>
              </a:rPr>
              <a:t>Draw a box with a question mark</a:t>
            </a:r>
          </a:p>
          <a:p>
            <a:r>
              <a:rPr lang="en-US" sz="1800" dirty="0">
                <a:solidFill>
                  <a:schemeClr val="tx1"/>
                </a:solidFill>
              </a:rPr>
              <a:t>Keep on keeping on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Text, letter&#10;&#10;Description automatically generated">
            <a:extLst>
              <a:ext uri="{FF2B5EF4-FFF2-40B4-BE49-F238E27FC236}">
                <a16:creationId xmlns:a16="http://schemas.microsoft.com/office/drawing/2014/main" id="{090F76D1-39FC-4976-9CD2-B8D8AB74B2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21463" y="0"/>
            <a:ext cx="3622537" cy="509366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DBF082-5B56-4ECF-98DE-801F4DBA9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4600" y="629127"/>
            <a:ext cx="9144000" cy="3885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070571-5C3E-46E6-898F-AC56B6E93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-3229320"/>
            <a:ext cx="9144000" cy="27411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A8E6C3-618C-41D3-B61D-47E2C3830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600" y="1482538"/>
            <a:ext cx="9144000" cy="21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438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423DC-8C0B-4805-A61E-680100FD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Diagraming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D93BA-A74A-475D-A040-BDD7145EB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Essential Blog Posts:</a:t>
            </a:r>
          </a:p>
          <a:p>
            <a:r>
              <a:rPr lang="en-US" sz="2000" dirty="0">
                <a:hlinkClick r:id="rId2"/>
              </a:rPr>
              <a:t>https://av8rdas.wordpress.com/2010/08/21/system-diagrams-essential-design-and-commissioning-tools/</a:t>
            </a:r>
            <a:r>
              <a:rPr lang="en-US" sz="2000" dirty="0"/>
              <a:t> </a:t>
            </a:r>
          </a:p>
          <a:p>
            <a:r>
              <a:rPr lang="en-US" sz="2000" dirty="0">
                <a:hlinkClick r:id="rId3"/>
              </a:rPr>
              <a:t>https://av8rdas.wordpress.com/2010/08/27/system-diagrams-physically-complex-schematically-simple/</a:t>
            </a:r>
            <a:r>
              <a:rPr lang="en-US" sz="2000" dirty="0"/>
              <a:t> </a:t>
            </a:r>
          </a:p>
          <a:p>
            <a:r>
              <a:rPr lang="en-US" sz="2000" dirty="0">
                <a:hlinkClick r:id="rId4"/>
              </a:rPr>
              <a:t>https://av8rdas.wordpress.com/2010/08/30/system-diagrams-untangled-it-it-should-look-like-a-ladder-on-its-side/</a:t>
            </a:r>
            <a:r>
              <a:rPr lang="en-US" sz="2000" dirty="0"/>
              <a:t> </a:t>
            </a:r>
          </a:p>
          <a:p>
            <a:r>
              <a:rPr lang="en-US" sz="2000" dirty="0">
                <a:hlinkClick r:id="rId5"/>
              </a:rPr>
              <a:t>https://av8rdas.wordpress.com/2010/09/02/system-diagrams-order-of-connection-matters/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908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E5C199-E806-4BFA-BCCD-6E3A6845C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7772400" cy="1146571"/>
          </a:xfrm>
        </p:spPr>
        <p:txBody>
          <a:bodyPr>
            <a:normAutofit/>
          </a:bodyPr>
          <a:lstStyle/>
          <a:p>
            <a:r>
              <a:rPr lang="en-US" dirty="0"/>
              <a:t>Rules are Made to be Broken</a:t>
            </a:r>
          </a:p>
        </p:txBody>
      </p:sp>
      <p:pic>
        <p:nvPicPr>
          <p:cNvPr id="6" name="Picture 2" descr="E:\DCIM\104NIKON\DSCN4098.JPG">
            <a:extLst>
              <a:ext uri="{FF2B5EF4-FFF2-40B4-BE49-F238E27FC236}">
                <a16:creationId xmlns:a16="http://schemas.microsoft.com/office/drawing/2014/main" id="{7C1164C1-FA4D-4B04-B5CC-D62B35015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0" y="5170170"/>
            <a:ext cx="32258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DBF082-5B56-4ECF-98DE-801F4DBA9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8254"/>
            <a:ext cx="9144000" cy="388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014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0" name="Straight Connector 1159">
            <a:extLst>
              <a:ext uri="{FF2B5EF4-FFF2-40B4-BE49-F238E27FC236}">
                <a16:creationId xmlns:a16="http://schemas.microsoft.com/office/drawing/2014/main" id="{270F80D7-F883-4697-96E9-490EB212BA00}"/>
              </a:ext>
            </a:extLst>
          </p:cNvPr>
          <p:cNvCxnSpPr>
            <a:cxnSpLocks/>
          </p:cNvCxnSpPr>
          <p:nvPr/>
        </p:nvCxnSpPr>
        <p:spPr>
          <a:xfrm flipH="1">
            <a:off x="3837140" y="2047461"/>
            <a:ext cx="420330" cy="653"/>
          </a:xfrm>
          <a:prstGeom prst="line">
            <a:avLst/>
          </a:prstGeom>
          <a:pattFill prst="zigZag">
            <a:fgClr>
              <a:srgbClr val="CC9900"/>
            </a:fgClr>
            <a:bgClr>
              <a:schemeClr val="bg1"/>
            </a:bgClr>
          </a:pattFill>
          <a:ln w="12700" cap="rnd">
            <a:solidFill>
              <a:schemeClr val="bg1"/>
            </a:solidFill>
          </a:ln>
        </p:spPr>
      </p:cxn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655E8676-BEDF-4C9A-81A8-735BDD4D9C38}"/>
              </a:ext>
            </a:extLst>
          </p:cNvPr>
          <p:cNvGrpSpPr/>
          <p:nvPr/>
        </p:nvGrpSpPr>
        <p:grpSpPr>
          <a:xfrm rot="10800000">
            <a:off x="2144524" y="2884308"/>
            <a:ext cx="359458" cy="248066"/>
            <a:chOff x="3474732" y="594391"/>
            <a:chExt cx="548640" cy="365756"/>
          </a:xfrm>
        </p:grpSpPr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ADCE7ED9-0E0A-40B8-BFFC-60362F2A5C5A}"/>
                </a:ext>
              </a:extLst>
            </p:cNvPr>
            <p:cNvCxnSpPr/>
            <p:nvPr/>
          </p:nvCxnSpPr>
          <p:spPr>
            <a:xfrm>
              <a:off x="3749054" y="594391"/>
              <a:ext cx="0" cy="3657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2943F513-0536-4B42-A708-4D21449EEC65}"/>
                </a:ext>
              </a:extLst>
            </p:cNvPr>
            <p:cNvCxnSpPr/>
            <p:nvPr/>
          </p:nvCxnSpPr>
          <p:spPr>
            <a:xfrm>
              <a:off x="3474732" y="777269"/>
              <a:ext cx="5486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E9AB140E-4702-4D4E-83E9-583161B1DA16}"/>
                </a:ext>
              </a:extLst>
            </p:cNvPr>
            <p:cNvCxnSpPr/>
            <p:nvPr/>
          </p:nvCxnSpPr>
          <p:spPr>
            <a:xfrm>
              <a:off x="3657610" y="868708"/>
              <a:ext cx="182878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27C17901-2E49-435F-BA7B-3D51D3E80059}"/>
                </a:ext>
              </a:extLst>
            </p:cNvPr>
            <p:cNvCxnSpPr/>
            <p:nvPr/>
          </p:nvCxnSpPr>
          <p:spPr>
            <a:xfrm>
              <a:off x="3657610" y="685829"/>
              <a:ext cx="182878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F22E3AB4-FC1B-4A5B-B355-50B62BA5EE88}"/>
                </a:ext>
              </a:extLst>
            </p:cNvPr>
            <p:cNvCxnSpPr/>
            <p:nvPr/>
          </p:nvCxnSpPr>
          <p:spPr>
            <a:xfrm rot="3300000">
              <a:off x="3816938" y="786959"/>
              <a:ext cx="91433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76FEB48B-9059-4E6C-AE97-E5E42301FFA9}"/>
                </a:ext>
              </a:extLst>
            </p:cNvPr>
            <p:cNvCxnSpPr/>
            <p:nvPr/>
          </p:nvCxnSpPr>
          <p:spPr>
            <a:xfrm rot="3300000" flipV="1">
              <a:off x="3805227" y="760792"/>
              <a:ext cx="0" cy="13716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A8B1118F-0B52-415A-9228-1AD07688947E}"/>
                </a:ext>
              </a:extLst>
            </p:cNvPr>
            <p:cNvCxnSpPr/>
            <p:nvPr/>
          </p:nvCxnSpPr>
          <p:spPr>
            <a:xfrm flipV="1">
              <a:off x="3753862" y="685830"/>
              <a:ext cx="0" cy="182879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E1275E67-51E7-4F09-BE79-513A1C790B2A}"/>
                </a:ext>
              </a:extLst>
            </p:cNvPr>
            <p:cNvGrpSpPr>
              <a:grpSpLocks noChangeAspect="1"/>
            </p:cNvGrpSpPr>
            <p:nvPr/>
          </p:nvGrpSpPr>
          <p:grpSpPr>
            <a:xfrm rot="3300000">
              <a:off x="3871704" y="685595"/>
              <a:ext cx="91442" cy="137137"/>
              <a:chOff x="4023366" y="1234463"/>
              <a:chExt cx="91442" cy="137137"/>
            </a:xfrm>
          </p:grpSpPr>
          <p:cxnSp>
            <p:nvCxnSpPr>
              <p:cNvPr id="363" name="Straight Connector 362">
                <a:extLst>
                  <a:ext uri="{FF2B5EF4-FFF2-40B4-BE49-F238E27FC236}">
                    <a16:creationId xmlns:a16="http://schemas.microsoft.com/office/drawing/2014/main" id="{75738B27-0D27-4F83-9F2F-D33760901CD1}"/>
                  </a:ext>
                </a:extLst>
              </p:cNvPr>
              <p:cNvCxnSpPr/>
              <p:nvPr/>
            </p:nvCxnSpPr>
            <p:spPr>
              <a:xfrm flipV="1">
                <a:off x="4069087" y="1280160"/>
                <a:ext cx="0" cy="9144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4" name="Group 363">
                <a:extLst>
                  <a:ext uri="{FF2B5EF4-FFF2-40B4-BE49-F238E27FC236}">
                    <a16:creationId xmlns:a16="http://schemas.microsoft.com/office/drawing/2014/main" id="{84EE92C5-6BFB-42D0-84FC-E52C0DDD792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023366" y="1234463"/>
                <a:ext cx="91442" cy="91440"/>
                <a:chOff x="914435" y="4160512"/>
                <a:chExt cx="182883" cy="182879"/>
              </a:xfrm>
            </p:grpSpPr>
            <p:sp>
              <p:nvSpPr>
                <p:cNvPr id="365" name="Isosceles Triangle 364">
                  <a:extLst>
                    <a:ext uri="{FF2B5EF4-FFF2-40B4-BE49-F238E27FC236}">
                      <a16:creationId xmlns:a16="http://schemas.microsoft.com/office/drawing/2014/main" id="{A9362894-0A86-49E1-BCF1-F945F8326197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  <p:sp>
              <p:nvSpPr>
                <p:cNvPr id="366" name="Isosceles Triangle 365">
                  <a:extLst>
                    <a:ext uri="{FF2B5EF4-FFF2-40B4-BE49-F238E27FC236}">
                      <a16:creationId xmlns:a16="http://schemas.microsoft.com/office/drawing/2014/main" id="{52435A3B-C92B-4024-90BB-F96864F51966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</p:grpSp>
        </p:grpSp>
      </p:grp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57DF0646-F1F0-4041-BFE1-8454FC055E1B}"/>
              </a:ext>
            </a:extLst>
          </p:cNvPr>
          <p:cNvCxnSpPr>
            <a:cxnSpLocks/>
          </p:cNvCxnSpPr>
          <p:nvPr/>
        </p:nvCxnSpPr>
        <p:spPr>
          <a:xfrm rot="5400000">
            <a:off x="2734726" y="1916935"/>
            <a:ext cx="2132" cy="420980"/>
          </a:xfrm>
          <a:prstGeom prst="bentConnector3">
            <a:avLst>
              <a:gd name="adj1" fmla="val 17267769"/>
            </a:avLst>
          </a:prstGeom>
          <a:pattFill prst="zigZag">
            <a:fgClr>
              <a:srgbClr val="CC9900"/>
            </a:fgClr>
            <a:bgClr>
              <a:schemeClr val="bg1"/>
            </a:bgClr>
          </a:pattFill>
          <a:ln w="12700" cap="rnd">
            <a:solidFill>
              <a:srgbClr val="FFC000"/>
            </a:solidFill>
          </a:ln>
        </p:spPr>
      </p:cxn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791D200F-AA17-4E6C-A5E0-BB331E45318B}"/>
              </a:ext>
            </a:extLst>
          </p:cNvPr>
          <p:cNvCxnSpPr>
            <a:cxnSpLocks/>
          </p:cNvCxnSpPr>
          <p:nvPr/>
        </p:nvCxnSpPr>
        <p:spPr>
          <a:xfrm rot="5400000">
            <a:off x="2841639" y="1908041"/>
            <a:ext cx="2132" cy="420980"/>
          </a:xfrm>
          <a:prstGeom prst="bentConnector3">
            <a:avLst>
              <a:gd name="adj1" fmla="val 13026251"/>
            </a:avLst>
          </a:prstGeom>
          <a:pattFill prst="zigZag">
            <a:fgClr>
              <a:srgbClr val="CC9900"/>
            </a:fgClr>
            <a:bgClr>
              <a:schemeClr val="bg1"/>
            </a:bgClr>
          </a:pattFill>
          <a:ln w="12700" cap="rnd">
            <a:solidFill>
              <a:srgbClr val="FFC000"/>
            </a:solidFill>
          </a:ln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A5DBEF-503C-4496-A568-A727926CEDCC}"/>
              </a:ext>
            </a:extLst>
          </p:cNvPr>
          <p:cNvCxnSpPr>
            <a:cxnSpLocks/>
            <a:stCxn id="532" idx="4"/>
          </p:cNvCxnSpPr>
          <p:nvPr/>
        </p:nvCxnSpPr>
        <p:spPr>
          <a:xfrm>
            <a:off x="1959983" y="1161941"/>
            <a:ext cx="0" cy="243159"/>
          </a:xfrm>
          <a:prstGeom prst="line">
            <a:avLst/>
          </a:prstGeom>
          <a:pattFill prst="zigZag">
            <a:fgClr>
              <a:srgbClr val="CC9900"/>
            </a:fgClr>
            <a:bgClr>
              <a:schemeClr val="bg1"/>
            </a:bgClr>
          </a:pattFill>
          <a:ln w="25400" cap="rnd">
            <a:solidFill>
              <a:srgbClr val="FF0000"/>
            </a:solidFill>
          </a:ln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6CCA457-0D27-4F0C-90EB-C984AFCF38ED}"/>
              </a:ext>
            </a:extLst>
          </p:cNvPr>
          <p:cNvCxnSpPr/>
          <p:nvPr/>
        </p:nvCxnSpPr>
        <p:spPr>
          <a:xfrm flipV="1">
            <a:off x="6799950" y="6246016"/>
            <a:ext cx="0" cy="165379"/>
          </a:xfrm>
          <a:prstGeom prst="straightConnector1">
            <a:avLst/>
          </a:prstGeom>
          <a:ln w="9525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605235-6E8E-4BE7-A482-63866DDB8661}"/>
              </a:ext>
            </a:extLst>
          </p:cNvPr>
          <p:cNvCxnSpPr>
            <a:cxnSpLocks/>
          </p:cNvCxnSpPr>
          <p:nvPr/>
        </p:nvCxnSpPr>
        <p:spPr>
          <a:xfrm flipH="1">
            <a:off x="2700087" y="1170433"/>
            <a:ext cx="1973" cy="228545"/>
          </a:xfrm>
          <a:prstGeom prst="line">
            <a:avLst/>
          </a:prstGeom>
          <a:pattFill prst="zigZag">
            <a:fgClr>
              <a:srgbClr val="CC9900"/>
            </a:fgClr>
            <a:bgClr>
              <a:schemeClr val="bg1"/>
            </a:bgClr>
          </a:pattFill>
          <a:ln w="25400" cap="rnd">
            <a:solidFill>
              <a:srgbClr val="FF0000"/>
            </a:solidFill>
          </a:ln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D3BBE64-5E4E-4069-9A8B-E39C0FAEEF6F}"/>
              </a:ext>
            </a:extLst>
          </p:cNvPr>
          <p:cNvCxnSpPr>
            <a:cxnSpLocks/>
            <a:stCxn id="524" idx="4"/>
          </p:cNvCxnSpPr>
          <p:nvPr/>
        </p:nvCxnSpPr>
        <p:spPr>
          <a:xfrm>
            <a:off x="2967928" y="1167393"/>
            <a:ext cx="0" cy="229450"/>
          </a:xfrm>
          <a:prstGeom prst="line">
            <a:avLst/>
          </a:prstGeom>
          <a:pattFill prst="zigZag">
            <a:fgClr>
              <a:srgbClr val="CC9900"/>
            </a:fgClr>
            <a:bgClr>
              <a:schemeClr val="bg1"/>
            </a:bgClr>
          </a:pattFill>
          <a:ln w="25400" cap="rnd">
            <a:solidFill>
              <a:srgbClr val="FF0000"/>
            </a:solidFill>
          </a:ln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A9E533C-C903-493D-8955-8FE4BC794233}"/>
              </a:ext>
            </a:extLst>
          </p:cNvPr>
          <p:cNvCxnSpPr>
            <a:cxnSpLocks/>
            <a:stCxn id="511" idx="4"/>
          </p:cNvCxnSpPr>
          <p:nvPr/>
        </p:nvCxnSpPr>
        <p:spPr>
          <a:xfrm flipH="1">
            <a:off x="3699323" y="1168081"/>
            <a:ext cx="1239" cy="228761"/>
          </a:xfrm>
          <a:prstGeom prst="line">
            <a:avLst/>
          </a:prstGeom>
          <a:pattFill prst="zigZag">
            <a:fgClr>
              <a:srgbClr val="CC9900"/>
            </a:fgClr>
            <a:bgClr>
              <a:schemeClr val="bg1"/>
            </a:bgClr>
          </a:pattFill>
          <a:ln w="25400" cap="rnd">
            <a:solidFill>
              <a:srgbClr val="FF0000"/>
            </a:solidFill>
          </a:ln>
        </p:spPr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310596-3F61-4505-B2D2-3EF78EEFEEC8}"/>
              </a:ext>
            </a:extLst>
          </p:cNvPr>
          <p:cNvGrpSpPr/>
          <p:nvPr/>
        </p:nvGrpSpPr>
        <p:grpSpPr>
          <a:xfrm>
            <a:off x="5292287" y="3103189"/>
            <a:ext cx="124302" cy="105737"/>
            <a:chOff x="914433" y="4160512"/>
            <a:chExt cx="182882" cy="182879"/>
          </a:xfrm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5BA49D6A-62DB-4AA4-8814-40E4D814DC87}"/>
                </a:ext>
              </a:extLst>
            </p:cNvPr>
            <p:cNvSpPr/>
            <p:nvPr/>
          </p:nvSpPr>
          <p:spPr>
            <a:xfrm flipV="1">
              <a:off x="914433" y="4160512"/>
              <a:ext cx="182880" cy="9143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A7492458-71F2-46AC-836C-59D8F9707F53}"/>
                </a:ext>
              </a:extLst>
            </p:cNvPr>
            <p:cNvSpPr/>
            <p:nvPr/>
          </p:nvSpPr>
          <p:spPr>
            <a:xfrm>
              <a:off x="914435" y="4251951"/>
              <a:ext cx="182880" cy="9144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47C0B57-C559-428E-9D9B-B0E5FA8A9DF3}"/>
              </a:ext>
            </a:extLst>
          </p:cNvPr>
          <p:cNvGrpSpPr/>
          <p:nvPr/>
        </p:nvGrpSpPr>
        <p:grpSpPr>
          <a:xfrm>
            <a:off x="5371087" y="2949891"/>
            <a:ext cx="239032" cy="127721"/>
            <a:chOff x="3657610" y="2103120"/>
            <a:chExt cx="502910" cy="27432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4884B93-546A-4515-8113-5084479CBF27}"/>
                </a:ext>
              </a:extLst>
            </p:cNvPr>
            <p:cNvCxnSpPr/>
            <p:nvPr/>
          </p:nvCxnSpPr>
          <p:spPr>
            <a:xfrm>
              <a:off x="3657610" y="2244740"/>
              <a:ext cx="21485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B4D175A0-2577-4B18-850D-65088FB3DEA8}"/>
                </a:ext>
              </a:extLst>
            </p:cNvPr>
            <p:cNvSpPr/>
            <p:nvPr/>
          </p:nvSpPr>
          <p:spPr>
            <a:xfrm rot="5400000" flipV="1">
              <a:off x="3771908" y="2221881"/>
              <a:ext cx="91440" cy="4572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FB26A8B9-7DDC-4182-B32F-A4FF9AC63FC3}"/>
                </a:ext>
              </a:extLst>
            </p:cNvPr>
            <p:cNvSpPr/>
            <p:nvPr/>
          </p:nvSpPr>
          <p:spPr>
            <a:xfrm rot="5400000">
              <a:off x="3726189" y="2221879"/>
              <a:ext cx="91440" cy="4572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358279-895F-46F6-8631-8DC9948BB0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86200" y="2103120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1D78104-0F78-446F-A817-75186DCFEBA6}"/>
                </a:ext>
              </a:extLst>
            </p:cNvPr>
            <p:cNvGrpSpPr>
              <a:grpSpLocks noChangeAspect="1"/>
            </p:cNvGrpSpPr>
            <p:nvPr/>
          </p:nvGrpSpPr>
          <p:grpSpPr>
            <a:xfrm rot="2700000">
              <a:off x="4022196" y="2152225"/>
              <a:ext cx="45720" cy="152400"/>
              <a:chOff x="5577828" y="2244740"/>
              <a:chExt cx="274320" cy="914400"/>
            </a:xfrm>
          </p:grpSpPr>
          <p:sp>
            <p:nvSpPr>
              <p:cNvPr id="29" name="Isosceles Triangle 28">
                <a:extLst>
                  <a:ext uri="{FF2B5EF4-FFF2-40B4-BE49-F238E27FC236}">
                    <a16:creationId xmlns:a16="http://schemas.microsoft.com/office/drawing/2014/main" id="{4078DC14-D0DF-421A-852F-616436A20A19}"/>
                  </a:ext>
                </a:extLst>
              </p:cNvPr>
              <p:cNvSpPr/>
              <p:nvPr/>
            </p:nvSpPr>
            <p:spPr>
              <a:xfrm>
                <a:off x="5641833" y="2244740"/>
                <a:ext cx="146313" cy="914400"/>
              </a:xfrm>
              <a:prstGeom prst="triangle">
                <a:avLst/>
              </a:prstGeom>
              <a:solidFill>
                <a:schemeClr val="accent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895CA54-D87B-4889-AAFC-5841D2F189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77828" y="2697488"/>
                <a:ext cx="274320" cy="27432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693ACD4-145A-44F7-9E06-01168E645138}"/>
              </a:ext>
            </a:extLst>
          </p:cNvPr>
          <p:cNvGrpSpPr/>
          <p:nvPr/>
        </p:nvGrpSpPr>
        <p:grpSpPr>
          <a:xfrm>
            <a:off x="5365522" y="2801620"/>
            <a:ext cx="238820" cy="82688"/>
            <a:chOff x="3657610" y="2788927"/>
            <a:chExt cx="685798" cy="9143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C184022-5CE6-4104-BBB7-F8691FC80498}"/>
                </a:ext>
              </a:extLst>
            </p:cNvPr>
            <p:cNvGrpSpPr/>
            <p:nvPr/>
          </p:nvGrpSpPr>
          <p:grpSpPr>
            <a:xfrm>
              <a:off x="3749049" y="2788927"/>
              <a:ext cx="594359" cy="91439"/>
              <a:chOff x="3657610" y="2788927"/>
              <a:chExt cx="594359" cy="91439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6EEB25A-5830-47D5-981C-CB7D12CF6CA8}"/>
                  </a:ext>
                </a:extLst>
              </p:cNvPr>
              <p:cNvSpPr/>
              <p:nvPr/>
            </p:nvSpPr>
            <p:spPr>
              <a:xfrm>
                <a:off x="3749049" y="2788927"/>
                <a:ext cx="502920" cy="9143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9610D71-B54C-47F0-A314-38ECA6B478DC}"/>
                  </a:ext>
                </a:extLst>
              </p:cNvPr>
              <p:cNvCxnSpPr/>
              <p:nvPr/>
            </p:nvCxnSpPr>
            <p:spPr>
              <a:xfrm>
                <a:off x="3657610" y="2839105"/>
                <a:ext cx="91439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DA9A8D8-2DEC-4C0D-B097-F1E42E1EDD8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3785299" y="2815570"/>
                <a:ext cx="45720" cy="457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6745115-4E1C-43E9-962E-7B89CB567443}"/>
                  </a:ext>
                </a:extLst>
              </p:cNvPr>
              <p:cNvCxnSpPr/>
              <p:nvPr/>
            </p:nvCxnSpPr>
            <p:spPr>
              <a:xfrm flipV="1">
                <a:off x="3799143" y="2834640"/>
                <a:ext cx="411480" cy="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2431288-451A-4581-A35D-16BA398F48B2}"/>
                </a:ext>
              </a:extLst>
            </p:cNvPr>
            <p:cNvGrpSpPr/>
            <p:nvPr/>
          </p:nvGrpSpPr>
          <p:grpSpPr>
            <a:xfrm>
              <a:off x="3657610" y="2788927"/>
              <a:ext cx="137159" cy="91439"/>
              <a:chOff x="3657610" y="2788927"/>
              <a:chExt cx="137159" cy="91439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2855C74-7A28-4D85-A161-2FED29E9AA61}"/>
                  </a:ext>
                </a:extLst>
              </p:cNvPr>
              <p:cNvCxnSpPr/>
              <p:nvPr/>
            </p:nvCxnSpPr>
            <p:spPr>
              <a:xfrm>
                <a:off x="3657610" y="2839105"/>
                <a:ext cx="91439" cy="0"/>
              </a:xfrm>
              <a:prstGeom prst="line">
                <a:avLst/>
              </a:prstGeom>
              <a:ln w="15875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F696720-BD96-41CA-96DD-FF64EAB08671}"/>
                  </a:ext>
                </a:extLst>
              </p:cNvPr>
              <p:cNvCxnSpPr/>
              <p:nvPr/>
            </p:nvCxnSpPr>
            <p:spPr>
              <a:xfrm>
                <a:off x="3749049" y="2880366"/>
                <a:ext cx="45720" cy="0"/>
              </a:xfrm>
              <a:prstGeom prst="line">
                <a:avLst/>
              </a:prstGeom>
              <a:ln w="15875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3324C5B1-18DE-4AEB-A642-ACFE42F7434A}"/>
                  </a:ext>
                </a:extLst>
              </p:cNvPr>
              <p:cNvCxnSpPr/>
              <p:nvPr/>
            </p:nvCxnSpPr>
            <p:spPr>
              <a:xfrm>
                <a:off x="3749049" y="2788927"/>
                <a:ext cx="45720" cy="0"/>
              </a:xfrm>
              <a:prstGeom prst="line">
                <a:avLst/>
              </a:prstGeom>
              <a:ln w="15875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9FC4AB2-D2A1-4F1B-815E-DB02263AA555}"/>
                  </a:ext>
                </a:extLst>
              </p:cNvPr>
              <p:cNvCxnSpPr/>
              <p:nvPr/>
            </p:nvCxnSpPr>
            <p:spPr>
              <a:xfrm flipV="1">
                <a:off x="3749049" y="2788927"/>
                <a:ext cx="5" cy="91439"/>
              </a:xfrm>
              <a:prstGeom prst="line">
                <a:avLst/>
              </a:prstGeom>
              <a:ln w="15875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F12DA333-C5DF-4831-9106-4221CE72F575}"/>
              </a:ext>
            </a:extLst>
          </p:cNvPr>
          <p:cNvSpPr/>
          <p:nvPr/>
        </p:nvSpPr>
        <p:spPr>
          <a:xfrm flipV="1">
            <a:off x="6223429" y="3089572"/>
            <a:ext cx="124301" cy="52868"/>
          </a:xfrm>
          <a:prstGeom prst="triangle">
            <a:avLst/>
          </a:prstGeom>
          <a:solidFill>
            <a:schemeClr val="bg1">
              <a:lumMod val="75000"/>
            </a:schemeClr>
          </a:solidFill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cxnSp>
        <p:nvCxnSpPr>
          <p:cNvPr id="88" name="Elbow Connector 571">
            <a:extLst>
              <a:ext uri="{FF2B5EF4-FFF2-40B4-BE49-F238E27FC236}">
                <a16:creationId xmlns:a16="http://schemas.microsoft.com/office/drawing/2014/main" id="{0F311DCD-2766-4D06-9070-3987AB453CD0}"/>
              </a:ext>
            </a:extLst>
          </p:cNvPr>
          <p:cNvCxnSpPr>
            <a:cxnSpLocks/>
            <a:stCxn id="698" idx="0"/>
          </p:cNvCxnSpPr>
          <p:nvPr/>
        </p:nvCxnSpPr>
        <p:spPr>
          <a:xfrm rot="5400000" flipH="1" flipV="1">
            <a:off x="4712316" y="1910778"/>
            <a:ext cx="294278" cy="2863864"/>
          </a:xfrm>
          <a:prstGeom prst="bentConnector4">
            <a:avLst>
              <a:gd name="adj1" fmla="val -261597"/>
              <a:gd name="adj2" fmla="val 99983"/>
            </a:avLst>
          </a:prstGeom>
          <a:pattFill prst="zigZag">
            <a:fgClr>
              <a:srgbClr val="CC9900"/>
            </a:fgClr>
            <a:bgClr>
              <a:schemeClr val="bg1"/>
            </a:bgClr>
          </a:pattFill>
          <a:ln w="25400" cap="rnd">
            <a:solidFill>
              <a:srgbClr val="FFC000"/>
            </a:solidFill>
            <a:tailEnd type="triangle"/>
          </a:ln>
        </p:spPr>
      </p:cxnSp>
      <p:cxnSp>
        <p:nvCxnSpPr>
          <p:cNvPr id="89" name="Elbow Connector 600">
            <a:extLst>
              <a:ext uri="{FF2B5EF4-FFF2-40B4-BE49-F238E27FC236}">
                <a16:creationId xmlns:a16="http://schemas.microsoft.com/office/drawing/2014/main" id="{60FA56B7-39F8-48DC-B3EE-A6B7E3A0559C}"/>
              </a:ext>
            </a:extLst>
          </p:cNvPr>
          <p:cNvCxnSpPr>
            <a:cxnSpLocks/>
            <a:endCxn id="524" idx="0"/>
          </p:cNvCxnSpPr>
          <p:nvPr/>
        </p:nvCxnSpPr>
        <p:spPr>
          <a:xfrm rot="10800000" flipV="1">
            <a:off x="2967928" y="666636"/>
            <a:ext cx="1130802" cy="409702"/>
          </a:xfrm>
          <a:prstGeom prst="bentConnector2">
            <a:avLst/>
          </a:prstGeom>
          <a:pattFill prst="zigZag">
            <a:fgClr>
              <a:srgbClr val="CC9900"/>
            </a:fgClr>
            <a:bgClr>
              <a:schemeClr val="bg1"/>
            </a:bgClr>
          </a:pattFill>
          <a:ln w="25400" cap="rnd">
            <a:solidFill>
              <a:srgbClr val="FF0000"/>
            </a:solidFill>
            <a:tailEnd type="triangle"/>
          </a:ln>
        </p:spPr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0F875917-E60F-4810-8C1D-3D8C9191176B}"/>
              </a:ext>
            </a:extLst>
          </p:cNvPr>
          <p:cNvSpPr txBox="1"/>
          <p:nvPr/>
        </p:nvSpPr>
        <p:spPr>
          <a:xfrm>
            <a:off x="1850699" y="2939830"/>
            <a:ext cx="413646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25" dirty="0">
                <a:solidFill>
                  <a:schemeClr val="bg1"/>
                </a:solidFill>
                <a:latin typeface="Comic Sans MS" panose="030F0702030302020204" pitchFamily="66" charset="0"/>
              </a:rPr>
              <a:t>SV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63DF9E4-5566-47D0-8215-E2303428D4D2}"/>
              </a:ext>
            </a:extLst>
          </p:cNvPr>
          <p:cNvGrpSpPr/>
          <p:nvPr/>
        </p:nvGrpSpPr>
        <p:grpSpPr>
          <a:xfrm>
            <a:off x="5351231" y="1200577"/>
            <a:ext cx="238820" cy="82688"/>
            <a:chOff x="3657610" y="2788927"/>
            <a:chExt cx="685798" cy="91439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3A8A3B1D-BFC1-47E6-9A6C-B2D666B5EC4F}"/>
                </a:ext>
              </a:extLst>
            </p:cNvPr>
            <p:cNvGrpSpPr/>
            <p:nvPr/>
          </p:nvGrpSpPr>
          <p:grpSpPr>
            <a:xfrm>
              <a:off x="3749049" y="2788927"/>
              <a:ext cx="594359" cy="91439"/>
              <a:chOff x="3657610" y="2788927"/>
              <a:chExt cx="594359" cy="91439"/>
            </a:xfrm>
          </p:grpSpPr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F813E78C-A0FE-4308-9F49-6E1114C9B124}"/>
                  </a:ext>
                </a:extLst>
              </p:cNvPr>
              <p:cNvSpPr/>
              <p:nvPr/>
            </p:nvSpPr>
            <p:spPr>
              <a:xfrm>
                <a:off x="3749049" y="2788927"/>
                <a:ext cx="502920" cy="9143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51038444-75A9-486F-B51D-8DCCE457A74D}"/>
                  </a:ext>
                </a:extLst>
              </p:cNvPr>
              <p:cNvCxnSpPr/>
              <p:nvPr/>
            </p:nvCxnSpPr>
            <p:spPr>
              <a:xfrm>
                <a:off x="3657610" y="2839105"/>
                <a:ext cx="91439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672923A3-D1EE-40E9-9309-418561E194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3785299" y="2815570"/>
                <a:ext cx="45720" cy="457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A58BC5AE-7ABB-4882-9BC8-820CC63D1229}"/>
                  </a:ext>
                </a:extLst>
              </p:cNvPr>
              <p:cNvCxnSpPr/>
              <p:nvPr/>
            </p:nvCxnSpPr>
            <p:spPr>
              <a:xfrm flipV="1">
                <a:off x="3799143" y="2834640"/>
                <a:ext cx="411479" cy="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6D2039EF-B828-4970-8F73-C5BCA07CAB2E}"/>
                </a:ext>
              </a:extLst>
            </p:cNvPr>
            <p:cNvGrpSpPr/>
            <p:nvPr/>
          </p:nvGrpSpPr>
          <p:grpSpPr>
            <a:xfrm>
              <a:off x="3657610" y="2788927"/>
              <a:ext cx="137159" cy="91439"/>
              <a:chOff x="3657610" y="2788927"/>
              <a:chExt cx="137159" cy="91439"/>
            </a:xfrm>
          </p:grpSpPr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2DD96BA5-477A-4DB0-9AEC-F42FFEF58B6A}"/>
                  </a:ext>
                </a:extLst>
              </p:cNvPr>
              <p:cNvCxnSpPr/>
              <p:nvPr/>
            </p:nvCxnSpPr>
            <p:spPr>
              <a:xfrm>
                <a:off x="3657610" y="2839105"/>
                <a:ext cx="91439" cy="0"/>
              </a:xfrm>
              <a:prstGeom prst="line">
                <a:avLst/>
              </a:prstGeom>
              <a:ln w="15875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DB0FAEE3-5A04-43ED-9A6C-02AA25027B5E}"/>
                  </a:ext>
                </a:extLst>
              </p:cNvPr>
              <p:cNvCxnSpPr/>
              <p:nvPr/>
            </p:nvCxnSpPr>
            <p:spPr>
              <a:xfrm>
                <a:off x="3749049" y="2880366"/>
                <a:ext cx="45720" cy="0"/>
              </a:xfrm>
              <a:prstGeom prst="line">
                <a:avLst/>
              </a:prstGeom>
              <a:ln w="15875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3B8FAAE8-4C0B-47F0-81C3-4F513E498373}"/>
                  </a:ext>
                </a:extLst>
              </p:cNvPr>
              <p:cNvCxnSpPr/>
              <p:nvPr/>
            </p:nvCxnSpPr>
            <p:spPr>
              <a:xfrm>
                <a:off x="3749049" y="2788927"/>
                <a:ext cx="45720" cy="0"/>
              </a:xfrm>
              <a:prstGeom prst="line">
                <a:avLst/>
              </a:prstGeom>
              <a:ln w="15875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D93445D2-B130-4F29-85FC-634367763BE2}"/>
                  </a:ext>
                </a:extLst>
              </p:cNvPr>
              <p:cNvCxnSpPr/>
              <p:nvPr/>
            </p:nvCxnSpPr>
            <p:spPr>
              <a:xfrm flipV="1">
                <a:off x="3749049" y="2788927"/>
                <a:ext cx="5" cy="91439"/>
              </a:xfrm>
              <a:prstGeom prst="line">
                <a:avLst/>
              </a:prstGeom>
              <a:ln w="15875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E5D62B83-B23F-4EE4-AD72-CD727ABD1659}"/>
              </a:ext>
            </a:extLst>
          </p:cNvPr>
          <p:cNvGrpSpPr/>
          <p:nvPr/>
        </p:nvGrpSpPr>
        <p:grpSpPr>
          <a:xfrm>
            <a:off x="5364471" y="1041923"/>
            <a:ext cx="239032" cy="127721"/>
            <a:chOff x="3657610" y="2103120"/>
            <a:chExt cx="502910" cy="274320"/>
          </a:xfrm>
        </p:grpSpPr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E885901-0702-4F5E-9052-BDFAD4F571DA}"/>
                </a:ext>
              </a:extLst>
            </p:cNvPr>
            <p:cNvCxnSpPr/>
            <p:nvPr/>
          </p:nvCxnSpPr>
          <p:spPr>
            <a:xfrm>
              <a:off x="3657610" y="2244740"/>
              <a:ext cx="21485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Isosceles Triangle 143">
              <a:extLst>
                <a:ext uri="{FF2B5EF4-FFF2-40B4-BE49-F238E27FC236}">
                  <a16:creationId xmlns:a16="http://schemas.microsoft.com/office/drawing/2014/main" id="{095434E7-1507-4BC7-8CC6-C87E6DCBAC8F}"/>
                </a:ext>
              </a:extLst>
            </p:cNvPr>
            <p:cNvSpPr/>
            <p:nvPr/>
          </p:nvSpPr>
          <p:spPr>
            <a:xfrm rot="5400000" flipV="1">
              <a:off x="3771908" y="2221881"/>
              <a:ext cx="91440" cy="4572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145" name="Isosceles Triangle 144">
              <a:extLst>
                <a:ext uri="{FF2B5EF4-FFF2-40B4-BE49-F238E27FC236}">
                  <a16:creationId xmlns:a16="http://schemas.microsoft.com/office/drawing/2014/main" id="{739889B1-B754-45F4-9E21-CBF4508CFE3F}"/>
                </a:ext>
              </a:extLst>
            </p:cNvPr>
            <p:cNvSpPr/>
            <p:nvPr/>
          </p:nvSpPr>
          <p:spPr>
            <a:xfrm rot="5400000">
              <a:off x="3726189" y="2221879"/>
              <a:ext cx="91440" cy="4572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A098E5EB-D7D9-4910-B287-8241D9DD1F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86200" y="2103120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82010EB3-0A42-41CD-BD1B-7D5B59BC320D}"/>
                </a:ext>
              </a:extLst>
            </p:cNvPr>
            <p:cNvGrpSpPr>
              <a:grpSpLocks noChangeAspect="1"/>
            </p:cNvGrpSpPr>
            <p:nvPr/>
          </p:nvGrpSpPr>
          <p:grpSpPr>
            <a:xfrm rot="2700000">
              <a:off x="4022196" y="2152225"/>
              <a:ext cx="45720" cy="152400"/>
              <a:chOff x="5577828" y="2244740"/>
              <a:chExt cx="274320" cy="914400"/>
            </a:xfrm>
          </p:grpSpPr>
          <p:sp>
            <p:nvSpPr>
              <p:cNvPr id="148" name="Isosceles Triangle 147">
                <a:extLst>
                  <a:ext uri="{FF2B5EF4-FFF2-40B4-BE49-F238E27FC236}">
                    <a16:creationId xmlns:a16="http://schemas.microsoft.com/office/drawing/2014/main" id="{D57C955B-04A6-4F01-A367-A4EF9B2232FD}"/>
                  </a:ext>
                </a:extLst>
              </p:cNvPr>
              <p:cNvSpPr/>
              <p:nvPr/>
            </p:nvSpPr>
            <p:spPr>
              <a:xfrm>
                <a:off x="5641833" y="2244740"/>
                <a:ext cx="146313" cy="914400"/>
              </a:xfrm>
              <a:prstGeom prst="triangle">
                <a:avLst/>
              </a:prstGeom>
              <a:solidFill>
                <a:schemeClr val="accent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dirty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BF8B233-BF3E-473C-8D55-790CC681E6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77828" y="2697488"/>
                <a:ext cx="274320" cy="27432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</p:grp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3C0A8CE7-B207-4A4D-8699-841684A8C4DC}"/>
              </a:ext>
            </a:extLst>
          </p:cNvPr>
          <p:cNvGrpSpPr/>
          <p:nvPr/>
        </p:nvGrpSpPr>
        <p:grpSpPr>
          <a:xfrm>
            <a:off x="6297993" y="2947750"/>
            <a:ext cx="239032" cy="127721"/>
            <a:chOff x="3657610" y="2103120"/>
            <a:chExt cx="502910" cy="274320"/>
          </a:xfrm>
        </p:grpSpPr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A3EBC5C0-0ED8-4C45-B449-253630047771}"/>
                </a:ext>
              </a:extLst>
            </p:cNvPr>
            <p:cNvCxnSpPr/>
            <p:nvPr/>
          </p:nvCxnSpPr>
          <p:spPr>
            <a:xfrm>
              <a:off x="3657610" y="2244740"/>
              <a:ext cx="21485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Isosceles Triangle 229">
              <a:extLst>
                <a:ext uri="{FF2B5EF4-FFF2-40B4-BE49-F238E27FC236}">
                  <a16:creationId xmlns:a16="http://schemas.microsoft.com/office/drawing/2014/main" id="{F77B2857-DC37-4205-8F35-BC0DE4CA152E}"/>
                </a:ext>
              </a:extLst>
            </p:cNvPr>
            <p:cNvSpPr/>
            <p:nvPr/>
          </p:nvSpPr>
          <p:spPr>
            <a:xfrm rot="5400000" flipV="1">
              <a:off x="3771908" y="2221881"/>
              <a:ext cx="91440" cy="4572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231" name="Isosceles Triangle 230">
              <a:extLst>
                <a:ext uri="{FF2B5EF4-FFF2-40B4-BE49-F238E27FC236}">
                  <a16:creationId xmlns:a16="http://schemas.microsoft.com/office/drawing/2014/main" id="{CFB63F5E-BCDE-4AB0-A740-02DAA9E6D4FF}"/>
                </a:ext>
              </a:extLst>
            </p:cNvPr>
            <p:cNvSpPr/>
            <p:nvPr/>
          </p:nvSpPr>
          <p:spPr>
            <a:xfrm rot="5400000">
              <a:off x="3726189" y="2221879"/>
              <a:ext cx="91440" cy="4572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18EE89C3-AF2D-475F-B111-40CFE86479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86200" y="2103120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F9B3B80C-16C9-4DF0-A5AB-4EF3D07406E1}"/>
                </a:ext>
              </a:extLst>
            </p:cNvPr>
            <p:cNvGrpSpPr>
              <a:grpSpLocks noChangeAspect="1"/>
            </p:cNvGrpSpPr>
            <p:nvPr/>
          </p:nvGrpSpPr>
          <p:grpSpPr>
            <a:xfrm rot="2700000">
              <a:off x="4022196" y="2152225"/>
              <a:ext cx="45720" cy="152400"/>
              <a:chOff x="5577828" y="2244740"/>
              <a:chExt cx="274320" cy="914400"/>
            </a:xfrm>
          </p:grpSpPr>
          <p:sp>
            <p:nvSpPr>
              <p:cNvPr id="234" name="Isosceles Triangle 233">
                <a:extLst>
                  <a:ext uri="{FF2B5EF4-FFF2-40B4-BE49-F238E27FC236}">
                    <a16:creationId xmlns:a16="http://schemas.microsoft.com/office/drawing/2014/main" id="{880E483C-0CAA-4FDC-843A-A46D8580223E}"/>
                  </a:ext>
                </a:extLst>
              </p:cNvPr>
              <p:cNvSpPr/>
              <p:nvPr/>
            </p:nvSpPr>
            <p:spPr>
              <a:xfrm>
                <a:off x="5641833" y="2244740"/>
                <a:ext cx="146313" cy="914400"/>
              </a:xfrm>
              <a:prstGeom prst="triangle">
                <a:avLst/>
              </a:prstGeom>
              <a:solidFill>
                <a:schemeClr val="accent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10F36F6E-E0E3-4F71-86AC-652E9746B3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77828" y="2697488"/>
                <a:ext cx="274320" cy="27432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</p:grp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4638B773-927B-4707-9509-0749FA3E79CE}"/>
              </a:ext>
            </a:extLst>
          </p:cNvPr>
          <p:cNvGrpSpPr/>
          <p:nvPr/>
        </p:nvGrpSpPr>
        <p:grpSpPr>
          <a:xfrm>
            <a:off x="6290400" y="2799479"/>
            <a:ext cx="238820" cy="82688"/>
            <a:chOff x="3657610" y="2788927"/>
            <a:chExt cx="685798" cy="91439"/>
          </a:xfrm>
        </p:grpSpPr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B820797B-AA7A-4D2A-A598-A358D29AFED8}"/>
                </a:ext>
              </a:extLst>
            </p:cNvPr>
            <p:cNvGrpSpPr/>
            <p:nvPr/>
          </p:nvGrpSpPr>
          <p:grpSpPr>
            <a:xfrm>
              <a:off x="3749049" y="2788927"/>
              <a:ext cx="594359" cy="91439"/>
              <a:chOff x="3657610" y="2788927"/>
              <a:chExt cx="594359" cy="91439"/>
            </a:xfrm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391D82CD-DF68-457B-8556-DDC48F705A90}"/>
                  </a:ext>
                </a:extLst>
              </p:cNvPr>
              <p:cNvSpPr/>
              <p:nvPr/>
            </p:nvSpPr>
            <p:spPr>
              <a:xfrm>
                <a:off x="3749049" y="2788927"/>
                <a:ext cx="502920" cy="9143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B559E2F4-82F3-45CF-A826-F3095B634057}"/>
                  </a:ext>
                </a:extLst>
              </p:cNvPr>
              <p:cNvCxnSpPr/>
              <p:nvPr/>
            </p:nvCxnSpPr>
            <p:spPr>
              <a:xfrm>
                <a:off x="3657610" y="2839105"/>
                <a:ext cx="91439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27769288-9543-49D1-A654-59162892F55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3785299" y="2815570"/>
                <a:ext cx="45720" cy="457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E1CCBEDC-C07F-4C64-A621-ED1E479326F6}"/>
                  </a:ext>
                </a:extLst>
              </p:cNvPr>
              <p:cNvCxnSpPr/>
              <p:nvPr/>
            </p:nvCxnSpPr>
            <p:spPr>
              <a:xfrm flipV="1">
                <a:off x="3799143" y="2834640"/>
                <a:ext cx="411480" cy="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4264F8F2-070B-4171-BB26-6BE445D2FC8B}"/>
                </a:ext>
              </a:extLst>
            </p:cNvPr>
            <p:cNvGrpSpPr/>
            <p:nvPr/>
          </p:nvGrpSpPr>
          <p:grpSpPr>
            <a:xfrm>
              <a:off x="3657610" y="2788927"/>
              <a:ext cx="137159" cy="91439"/>
              <a:chOff x="3657610" y="2788927"/>
              <a:chExt cx="137159" cy="91439"/>
            </a:xfrm>
          </p:grpSpPr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C08E6617-53A8-4F0F-85DD-A874C7D54ADD}"/>
                  </a:ext>
                </a:extLst>
              </p:cNvPr>
              <p:cNvCxnSpPr/>
              <p:nvPr/>
            </p:nvCxnSpPr>
            <p:spPr>
              <a:xfrm>
                <a:off x="3657610" y="2839105"/>
                <a:ext cx="91439" cy="0"/>
              </a:xfrm>
              <a:prstGeom prst="line">
                <a:avLst/>
              </a:prstGeom>
              <a:ln w="15875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E686F054-543A-46D0-B465-D7E6A6C33826}"/>
                  </a:ext>
                </a:extLst>
              </p:cNvPr>
              <p:cNvCxnSpPr/>
              <p:nvPr/>
            </p:nvCxnSpPr>
            <p:spPr>
              <a:xfrm>
                <a:off x="3749049" y="2880366"/>
                <a:ext cx="45720" cy="0"/>
              </a:xfrm>
              <a:prstGeom prst="line">
                <a:avLst/>
              </a:prstGeom>
              <a:ln w="15875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C734D5C5-CDD4-46E7-8AE6-3B0038AE77F0}"/>
                  </a:ext>
                </a:extLst>
              </p:cNvPr>
              <p:cNvCxnSpPr/>
              <p:nvPr/>
            </p:nvCxnSpPr>
            <p:spPr>
              <a:xfrm>
                <a:off x="3749049" y="2788927"/>
                <a:ext cx="45720" cy="0"/>
              </a:xfrm>
              <a:prstGeom prst="line">
                <a:avLst/>
              </a:prstGeom>
              <a:ln w="15875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33ED649B-C27B-4218-AF0F-267585054043}"/>
                  </a:ext>
                </a:extLst>
              </p:cNvPr>
              <p:cNvCxnSpPr/>
              <p:nvPr/>
            </p:nvCxnSpPr>
            <p:spPr>
              <a:xfrm flipV="1">
                <a:off x="3749049" y="2788927"/>
                <a:ext cx="5" cy="91439"/>
              </a:xfrm>
              <a:prstGeom prst="line">
                <a:avLst/>
              </a:prstGeom>
              <a:ln w="15875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5A562B22-9FB2-4679-9E7A-0796AC7D981F}"/>
              </a:ext>
            </a:extLst>
          </p:cNvPr>
          <p:cNvCxnSpPr>
            <a:cxnSpLocks/>
            <a:stCxn id="497" idx="2"/>
            <a:endCxn id="21" idx="3"/>
          </p:cNvCxnSpPr>
          <p:nvPr/>
        </p:nvCxnSpPr>
        <p:spPr>
          <a:xfrm flipH="1">
            <a:off x="5354437" y="2392734"/>
            <a:ext cx="4313" cy="710455"/>
          </a:xfrm>
          <a:prstGeom prst="line">
            <a:avLst/>
          </a:prstGeom>
          <a:pattFill prst="zigZag">
            <a:fgClr>
              <a:srgbClr val="CC9900"/>
            </a:fgClr>
            <a:bgClr>
              <a:schemeClr val="bg1"/>
            </a:bgClr>
          </a:pattFill>
          <a:ln w="25400" cap="rnd">
            <a:solidFill>
              <a:srgbClr val="FFC000"/>
            </a:solidFill>
          </a:ln>
        </p:spPr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BDA62244-0503-4AA2-83C4-86634017E6EF}"/>
              </a:ext>
            </a:extLst>
          </p:cNvPr>
          <p:cNvCxnSpPr>
            <a:cxnSpLocks/>
            <a:stCxn id="495" idx="2"/>
            <a:endCxn id="499" idx="3"/>
          </p:cNvCxnSpPr>
          <p:nvPr/>
        </p:nvCxnSpPr>
        <p:spPr>
          <a:xfrm flipH="1">
            <a:off x="6288371" y="2390607"/>
            <a:ext cx="5397" cy="700364"/>
          </a:xfrm>
          <a:prstGeom prst="line">
            <a:avLst/>
          </a:prstGeom>
          <a:pattFill prst="zigZag">
            <a:fgClr>
              <a:srgbClr val="CC9900"/>
            </a:fgClr>
            <a:bgClr>
              <a:schemeClr val="bg1"/>
            </a:bgClr>
          </a:pattFill>
          <a:ln w="25400" cap="rnd">
            <a:solidFill>
              <a:srgbClr val="FFC000"/>
            </a:solidFill>
          </a:ln>
        </p:spPr>
      </p:cxn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D249F0A9-8ED7-4E9F-A19C-A8F1F32FDE50}"/>
              </a:ext>
            </a:extLst>
          </p:cNvPr>
          <p:cNvGrpSpPr/>
          <p:nvPr/>
        </p:nvGrpSpPr>
        <p:grpSpPr>
          <a:xfrm>
            <a:off x="2487163" y="3410201"/>
            <a:ext cx="239032" cy="127721"/>
            <a:chOff x="3657610" y="2103120"/>
            <a:chExt cx="502910" cy="274320"/>
          </a:xfrm>
        </p:grpSpPr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AC1BE757-F076-4135-8099-19BC27C8EE1A}"/>
                </a:ext>
              </a:extLst>
            </p:cNvPr>
            <p:cNvCxnSpPr/>
            <p:nvPr/>
          </p:nvCxnSpPr>
          <p:spPr>
            <a:xfrm>
              <a:off x="3657610" y="2244740"/>
              <a:ext cx="21485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3" name="Isosceles Triangle 282">
              <a:extLst>
                <a:ext uri="{FF2B5EF4-FFF2-40B4-BE49-F238E27FC236}">
                  <a16:creationId xmlns:a16="http://schemas.microsoft.com/office/drawing/2014/main" id="{07EF5321-923E-409B-9DF3-9834E8A43952}"/>
                </a:ext>
              </a:extLst>
            </p:cNvPr>
            <p:cNvSpPr/>
            <p:nvPr/>
          </p:nvSpPr>
          <p:spPr>
            <a:xfrm rot="5400000" flipV="1">
              <a:off x="3771908" y="2221881"/>
              <a:ext cx="91440" cy="4572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284" name="Isosceles Triangle 283">
              <a:extLst>
                <a:ext uri="{FF2B5EF4-FFF2-40B4-BE49-F238E27FC236}">
                  <a16:creationId xmlns:a16="http://schemas.microsoft.com/office/drawing/2014/main" id="{2195B069-01CF-45B5-A704-BC0C80E4B4C9}"/>
                </a:ext>
              </a:extLst>
            </p:cNvPr>
            <p:cNvSpPr/>
            <p:nvPr/>
          </p:nvSpPr>
          <p:spPr>
            <a:xfrm rot="5400000">
              <a:off x="3726189" y="2221879"/>
              <a:ext cx="91440" cy="4572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FE266443-C2FD-4335-8C27-EF4CD3CEF4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86200" y="2103120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DFAAFF54-E97F-4E0C-AD3C-CA6FD537AED1}"/>
                </a:ext>
              </a:extLst>
            </p:cNvPr>
            <p:cNvGrpSpPr>
              <a:grpSpLocks noChangeAspect="1"/>
            </p:cNvGrpSpPr>
            <p:nvPr/>
          </p:nvGrpSpPr>
          <p:grpSpPr>
            <a:xfrm rot="2700000">
              <a:off x="4022196" y="2152225"/>
              <a:ext cx="45720" cy="152400"/>
              <a:chOff x="5577828" y="2244740"/>
              <a:chExt cx="274320" cy="914400"/>
            </a:xfrm>
          </p:grpSpPr>
          <p:sp>
            <p:nvSpPr>
              <p:cNvPr id="287" name="Isosceles Triangle 286">
                <a:extLst>
                  <a:ext uri="{FF2B5EF4-FFF2-40B4-BE49-F238E27FC236}">
                    <a16:creationId xmlns:a16="http://schemas.microsoft.com/office/drawing/2014/main" id="{3F226B79-EC9F-45F7-8615-DB83F3BE9B0A}"/>
                  </a:ext>
                </a:extLst>
              </p:cNvPr>
              <p:cNvSpPr/>
              <p:nvPr/>
            </p:nvSpPr>
            <p:spPr>
              <a:xfrm>
                <a:off x="5641833" y="2244740"/>
                <a:ext cx="146313" cy="914400"/>
              </a:xfrm>
              <a:prstGeom prst="triangle">
                <a:avLst/>
              </a:prstGeom>
              <a:solidFill>
                <a:schemeClr val="accent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60B48249-4729-411C-AC3E-FC6A98049A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77828" y="2697488"/>
                <a:ext cx="274320" cy="27432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</p:grp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FCC44658-454A-484B-8FC1-6C1EC7693ED8}"/>
              </a:ext>
            </a:extLst>
          </p:cNvPr>
          <p:cNvGrpSpPr/>
          <p:nvPr/>
        </p:nvGrpSpPr>
        <p:grpSpPr>
          <a:xfrm>
            <a:off x="3370379" y="3847687"/>
            <a:ext cx="124302" cy="105737"/>
            <a:chOff x="914433" y="4160512"/>
            <a:chExt cx="182882" cy="182879"/>
          </a:xfrm>
        </p:grpSpPr>
        <p:sp>
          <p:nvSpPr>
            <p:cNvPr id="290" name="Isosceles Triangle 289">
              <a:extLst>
                <a:ext uri="{FF2B5EF4-FFF2-40B4-BE49-F238E27FC236}">
                  <a16:creationId xmlns:a16="http://schemas.microsoft.com/office/drawing/2014/main" id="{ED7A452C-8753-4F51-8563-C0255BBC3D8D}"/>
                </a:ext>
              </a:extLst>
            </p:cNvPr>
            <p:cNvSpPr/>
            <p:nvPr/>
          </p:nvSpPr>
          <p:spPr>
            <a:xfrm flipV="1">
              <a:off x="914433" y="4160512"/>
              <a:ext cx="182880" cy="9143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291" name="Isosceles Triangle 290">
              <a:extLst>
                <a:ext uri="{FF2B5EF4-FFF2-40B4-BE49-F238E27FC236}">
                  <a16:creationId xmlns:a16="http://schemas.microsoft.com/office/drawing/2014/main" id="{DB9A01F9-51A2-4537-9283-FDCFB9F5F2AE}"/>
                </a:ext>
              </a:extLst>
            </p:cNvPr>
            <p:cNvSpPr/>
            <p:nvPr/>
          </p:nvSpPr>
          <p:spPr>
            <a:xfrm>
              <a:off x="914435" y="4251951"/>
              <a:ext cx="182880" cy="9144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52353920-A430-4F65-AF59-BF1D24FD2E35}"/>
              </a:ext>
            </a:extLst>
          </p:cNvPr>
          <p:cNvGrpSpPr/>
          <p:nvPr/>
        </p:nvGrpSpPr>
        <p:grpSpPr>
          <a:xfrm>
            <a:off x="3522978" y="3410201"/>
            <a:ext cx="239032" cy="127721"/>
            <a:chOff x="3657610" y="2103120"/>
            <a:chExt cx="502910" cy="274320"/>
          </a:xfrm>
        </p:grpSpPr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05AA3CE0-D501-48CE-9D3F-8D30D3D7645F}"/>
                </a:ext>
              </a:extLst>
            </p:cNvPr>
            <p:cNvCxnSpPr/>
            <p:nvPr/>
          </p:nvCxnSpPr>
          <p:spPr>
            <a:xfrm>
              <a:off x="3657610" y="2244740"/>
              <a:ext cx="21485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9" name="Isosceles Triangle 298">
              <a:extLst>
                <a:ext uri="{FF2B5EF4-FFF2-40B4-BE49-F238E27FC236}">
                  <a16:creationId xmlns:a16="http://schemas.microsoft.com/office/drawing/2014/main" id="{123DE7A3-EF14-4CDC-B6EE-5D85EF354D3E}"/>
                </a:ext>
              </a:extLst>
            </p:cNvPr>
            <p:cNvSpPr/>
            <p:nvPr/>
          </p:nvSpPr>
          <p:spPr>
            <a:xfrm rot="5400000" flipV="1">
              <a:off x="3771908" y="2221881"/>
              <a:ext cx="91440" cy="4572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300" name="Isosceles Triangle 299">
              <a:extLst>
                <a:ext uri="{FF2B5EF4-FFF2-40B4-BE49-F238E27FC236}">
                  <a16:creationId xmlns:a16="http://schemas.microsoft.com/office/drawing/2014/main" id="{89176058-BE22-42B6-83C8-8077A68C7F8C}"/>
                </a:ext>
              </a:extLst>
            </p:cNvPr>
            <p:cNvSpPr/>
            <p:nvPr/>
          </p:nvSpPr>
          <p:spPr>
            <a:xfrm rot="5400000">
              <a:off x="3726189" y="2221879"/>
              <a:ext cx="91440" cy="4572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DD5A0FFF-0775-4A31-A266-313EB7C2EA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86200" y="2103120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CAADAF2-43F8-4026-82EC-B6599B7AC47F}"/>
                </a:ext>
              </a:extLst>
            </p:cNvPr>
            <p:cNvGrpSpPr>
              <a:grpSpLocks noChangeAspect="1"/>
            </p:cNvGrpSpPr>
            <p:nvPr/>
          </p:nvGrpSpPr>
          <p:grpSpPr>
            <a:xfrm rot="2700000">
              <a:off x="4022196" y="2152225"/>
              <a:ext cx="45720" cy="152400"/>
              <a:chOff x="5577828" y="2244740"/>
              <a:chExt cx="274320" cy="914400"/>
            </a:xfrm>
          </p:grpSpPr>
          <p:sp>
            <p:nvSpPr>
              <p:cNvPr id="303" name="Isosceles Triangle 302">
                <a:extLst>
                  <a:ext uri="{FF2B5EF4-FFF2-40B4-BE49-F238E27FC236}">
                    <a16:creationId xmlns:a16="http://schemas.microsoft.com/office/drawing/2014/main" id="{85686F7C-6F17-48F1-AA9E-38CEFA9C986A}"/>
                  </a:ext>
                </a:extLst>
              </p:cNvPr>
              <p:cNvSpPr/>
              <p:nvPr/>
            </p:nvSpPr>
            <p:spPr>
              <a:xfrm>
                <a:off x="5641833" y="2244740"/>
                <a:ext cx="146313" cy="914400"/>
              </a:xfrm>
              <a:prstGeom prst="triangle">
                <a:avLst/>
              </a:prstGeom>
              <a:solidFill>
                <a:schemeClr val="accent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F18C87A5-7B39-46B4-AE1F-BEF91D56A1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77828" y="2697488"/>
                <a:ext cx="274320" cy="27432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</p:grpSp>
      </p:grpSp>
      <p:cxnSp>
        <p:nvCxnSpPr>
          <p:cNvPr id="306" name="Elbow Connector 571">
            <a:extLst>
              <a:ext uri="{FF2B5EF4-FFF2-40B4-BE49-F238E27FC236}">
                <a16:creationId xmlns:a16="http://schemas.microsoft.com/office/drawing/2014/main" id="{8E2817C0-1715-428C-8EB2-9BDC79BFBEEC}"/>
              </a:ext>
            </a:extLst>
          </p:cNvPr>
          <p:cNvCxnSpPr>
            <a:cxnSpLocks/>
            <a:stCxn id="312" idx="0"/>
            <a:endCxn id="22" idx="3"/>
          </p:cNvCxnSpPr>
          <p:nvPr/>
        </p:nvCxnSpPr>
        <p:spPr>
          <a:xfrm rot="5400000" flipH="1" flipV="1">
            <a:off x="3740895" y="1875805"/>
            <a:ext cx="280423" cy="2946664"/>
          </a:xfrm>
          <a:prstGeom prst="bentConnector3">
            <a:avLst>
              <a:gd name="adj1" fmla="val -274524"/>
            </a:avLst>
          </a:prstGeom>
          <a:pattFill prst="zigZag">
            <a:fgClr>
              <a:srgbClr val="CC9900"/>
            </a:fgClr>
            <a:bgClr>
              <a:schemeClr val="bg1"/>
            </a:bgClr>
          </a:pattFill>
          <a:ln w="25400" cap="rnd">
            <a:solidFill>
              <a:srgbClr val="FFC000"/>
            </a:solidFill>
            <a:tailEnd type="triangle"/>
          </a:ln>
        </p:spPr>
      </p:cxn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6C3CC538-2B04-4648-9ED1-DB7B80CDFE38}"/>
              </a:ext>
            </a:extLst>
          </p:cNvPr>
          <p:cNvGrpSpPr/>
          <p:nvPr/>
        </p:nvGrpSpPr>
        <p:grpSpPr>
          <a:xfrm>
            <a:off x="2337324" y="3852369"/>
            <a:ext cx="124302" cy="105737"/>
            <a:chOff x="914433" y="4160512"/>
            <a:chExt cx="182882" cy="182879"/>
          </a:xfrm>
        </p:grpSpPr>
        <p:sp>
          <p:nvSpPr>
            <p:cNvPr id="314" name="Isosceles Triangle 313">
              <a:extLst>
                <a:ext uri="{FF2B5EF4-FFF2-40B4-BE49-F238E27FC236}">
                  <a16:creationId xmlns:a16="http://schemas.microsoft.com/office/drawing/2014/main" id="{ABEFC6C4-A030-40AA-BB92-5E0A2839009F}"/>
                </a:ext>
              </a:extLst>
            </p:cNvPr>
            <p:cNvSpPr/>
            <p:nvPr/>
          </p:nvSpPr>
          <p:spPr>
            <a:xfrm flipV="1">
              <a:off x="914433" y="4160512"/>
              <a:ext cx="182880" cy="9143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315" name="Isosceles Triangle 314">
              <a:extLst>
                <a:ext uri="{FF2B5EF4-FFF2-40B4-BE49-F238E27FC236}">
                  <a16:creationId xmlns:a16="http://schemas.microsoft.com/office/drawing/2014/main" id="{1BB87363-4CEE-473C-B68A-9B5AC9AE4BBE}"/>
                </a:ext>
              </a:extLst>
            </p:cNvPr>
            <p:cNvSpPr/>
            <p:nvPr/>
          </p:nvSpPr>
          <p:spPr>
            <a:xfrm>
              <a:off x="914435" y="4251951"/>
              <a:ext cx="182880" cy="9144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C7222B1E-E159-4D99-B0D1-DA1A996B1C8E}"/>
              </a:ext>
            </a:extLst>
          </p:cNvPr>
          <p:cNvGrpSpPr/>
          <p:nvPr/>
        </p:nvGrpSpPr>
        <p:grpSpPr>
          <a:xfrm>
            <a:off x="6306495" y="1060622"/>
            <a:ext cx="239032" cy="127721"/>
            <a:chOff x="3657610" y="2103120"/>
            <a:chExt cx="502910" cy="274320"/>
          </a:xfrm>
        </p:grpSpPr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F058EDBE-49AE-464A-8FDE-6E6780CFEC66}"/>
                </a:ext>
              </a:extLst>
            </p:cNvPr>
            <p:cNvCxnSpPr/>
            <p:nvPr/>
          </p:nvCxnSpPr>
          <p:spPr>
            <a:xfrm>
              <a:off x="3657610" y="2244740"/>
              <a:ext cx="21485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9" name="Isosceles Triangle 318">
              <a:extLst>
                <a:ext uri="{FF2B5EF4-FFF2-40B4-BE49-F238E27FC236}">
                  <a16:creationId xmlns:a16="http://schemas.microsoft.com/office/drawing/2014/main" id="{25E5A273-6A20-4D29-8B34-965B060E2442}"/>
                </a:ext>
              </a:extLst>
            </p:cNvPr>
            <p:cNvSpPr/>
            <p:nvPr/>
          </p:nvSpPr>
          <p:spPr>
            <a:xfrm rot="5400000" flipV="1">
              <a:off x="3771908" y="2221881"/>
              <a:ext cx="91440" cy="4572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320" name="Isosceles Triangle 319">
              <a:extLst>
                <a:ext uri="{FF2B5EF4-FFF2-40B4-BE49-F238E27FC236}">
                  <a16:creationId xmlns:a16="http://schemas.microsoft.com/office/drawing/2014/main" id="{E764339D-C248-49C0-90F3-27FEB8A3D08F}"/>
                </a:ext>
              </a:extLst>
            </p:cNvPr>
            <p:cNvSpPr/>
            <p:nvPr/>
          </p:nvSpPr>
          <p:spPr>
            <a:xfrm rot="5400000">
              <a:off x="3726189" y="2221879"/>
              <a:ext cx="91440" cy="4572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9AE9FC91-8A4C-469B-AE49-30F57D338D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86200" y="2103120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FA08E219-59F5-4C37-9C25-53C09ED65FCB}"/>
                </a:ext>
              </a:extLst>
            </p:cNvPr>
            <p:cNvGrpSpPr>
              <a:grpSpLocks noChangeAspect="1"/>
            </p:cNvGrpSpPr>
            <p:nvPr/>
          </p:nvGrpSpPr>
          <p:grpSpPr>
            <a:xfrm rot="2700000">
              <a:off x="4022196" y="2152225"/>
              <a:ext cx="45720" cy="152400"/>
              <a:chOff x="5577828" y="2244740"/>
              <a:chExt cx="274320" cy="914400"/>
            </a:xfrm>
          </p:grpSpPr>
          <p:sp>
            <p:nvSpPr>
              <p:cNvPr id="323" name="Isosceles Triangle 322">
                <a:extLst>
                  <a:ext uri="{FF2B5EF4-FFF2-40B4-BE49-F238E27FC236}">
                    <a16:creationId xmlns:a16="http://schemas.microsoft.com/office/drawing/2014/main" id="{224579C9-8C3B-4191-9A8E-C62FDD5041FC}"/>
                  </a:ext>
                </a:extLst>
              </p:cNvPr>
              <p:cNvSpPr/>
              <p:nvPr/>
            </p:nvSpPr>
            <p:spPr>
              <a:xfrm>
                <a:off x="5641833" y="2244740"/>
                <a:ext cx="146313" cy="914400"/>
              </a:xfrm>
              <a:prstGeom prst="triangle">
                <a:avLst/>
              </a:prstGeom>
              <a:solidFill>
                <a:schemeClr val="accent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7E54D47-959D-4D45-A402-47EBA0DF74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77828" y="2697488"/>
                <a:ext cx="274320" cy="274320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</p:grpSp>
      </p:grp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5E997A7F-1602-459E-B545-B5BAE2C32732}"/>
              </a:ext>
            </a:extLst>
          </p:cNvPr>
          <p:cNvGrpSpPr/>
          <p:nvPr/>
        </p:nvGrpSpPr>
        <p:grpSpPr>
          <a:xfrm>
            <a:off x="6313184" y="1210728"/>
            <a:ext cx="238820" cy="82688"/>
            <a:chOff x="3657610" y="2788927"/>
            <a:chExt cx="685798" cy="91439"/>
          </a:xfrm>
        </p:grpSpPr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E0803434-342D-43C4-9969-E37657E6DA64}"/>
                </a:ext>
              </a:extLst>
            </p:cNvPr>
            <p:cNvGrpSpPr/>
            <p:nvPr/>
          </p:nvGrpSpPr>
          <p:grpSpPr>
            <a:xfrm>
              <a:off x="3749049" y="2788927"/>
              <a:ext cx="594359" cy="91439"/>
              <a:chOff x="3657610" y="2788927"/>
              <a:chExt cx="594359" cy="91439"/>
            </a:xfrm>
          </p:grpSpPr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5AA645C5-3144-4937-81FF-6432592D5851}"/>
                  </a:ext>
                </a:extLst>
              </p:cNvPr>
              <p:cNvSpPr/>
              <p:nvPr/>
            </p:nvSpPr>
            <p:spPr>
              <a:xfrm>
                <a:off x="3749049" y="2788927"/>
                <a:ext cx="502920" cy="9143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05BD3AB0-E37D-4008-B031-14A4DE6DA287}"/>
                  </a:ext>
                </a:extLst>
              </p:cNvPr>
              <p:cNvCxnSpPr/>
              <p:nvPr/>
            </p:nvCxnSpPr>
            <p:spPr>
              <a:xfrm>
                <a:off x="3657610" y="2839105"/>
                <a:ext cx="91439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67537AC8-AC17-4487-B165-C11CAD435E8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3785299" y="2815570"/>
                <a:ext cx="45720" cy="457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499C4109-B6BB-44F0-9093-1F11F71FA11F}"/>
                  </a:ext>
                </a:extLst>
              </p:cNvPr>
              <p:cNvCxnSpPr/>
              <p:nvPr/>
            </p:nvCxnSpPr>
            <p:spPr>
              <a:xfrm flipV="1">
                <a:off x="3799143" y="2834640"/>
                <a:ext cx="411480" cy="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6278ABFF-ACB7-492B-ACF3-7FC5C83A1A5D}"/>
                </a:ext>
              </a:extLst>
            </p:cNvPr>
            <p:cNvGrpSpPr/>
            <p:nvPr/>
          </p:nvGrpSpPr>
          <p:grpSpPr>
            <a:xfrm>
              <a:off x="3657610" y="2788927"/>
              <a:ext cx="137159" cy="91439"/>
              <a:chOff x="3657610" y="2788927"/>
              <a:chExt cx="137159" cy="91439"/>
            </a:xfrm>
          </p:grpSpPr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DA6B7E74-897B-4511-BAC1-9CC6F82FB5CF}"/>
                  </a:ext>
                </a:extLst>
              </p:cNvPr>
              <p:cNvCxnSpPr/>
              <p:nvPr/>
            </p:nvCxnSpPr>
            <p:spPr>
              <a:xfrm>
                <a:off x="3657610" y="2839105"/>
                <a:ext cx="91439" cy="0"/>
              </a:xfrm>
              <a:prstGeom prst="line">
                <a:avLst/>
              </a:prstGeom>
              <a:ln w="15875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72725D35-BC14-4BBC-9B8B-03AC434DBEAD}"/>
                  </a:ext>
                </a:extLst>
              </p:cNvPr>
              <p:cNvCxnSpPr/>
              <p:nvPr/>
            </p:nvCxnSpPr>
            <p:spPr>
              <a:xfrm>
                <a:off x="3749049" y="2880366"/>
                <a:ext cx="45720" cy="0"/>
              </a:xfrm>
              <a:prstGeom prst="line">
                <a:avLst/>
              </a:prstGeom>
              <a:ln w="15875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058B9060-F9FB-4D28-8E65-380575C5684B}"/>
                  </a:ext>
                </a:extLst>
              </p:cNvPr>
              <p:cNvCxnSpPr/>
              <p:nvPr/>
            </p:nvCxnSpPr>
            <p:spPr>
              <a:xfrm>
                <a:off x="3749049" y="2788927"/>
                <a:ext cx="45720" cy="0"/>
              </a:xfrm>
              <a:prstGeom prst="line">
                <a:avLst/>
              </a:prstGeom>
              <a:ln w="15875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C9E9BBC1-32CF-4578-A3E8-4F8512BB771F}"/>
                  </a:ext>
                </a:extLst>
              </p:cNvPr>
              <p:cNvCxnSpPr/>
              <p:nvPr/>
            </p:nvCxnSpPr>
            <p:spPr>
              <a:xfrm flipV="1">
                <a:off x="3749049" y="2788927"/>
                <a:ext cx="5" cy="91439"/>
              </a:xfrm>
              <a:prstGeom prst="line">
                <a:avLst/>
              </a:prstGeom>
              <a:ln w="15875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52" name="Straight Arrow Connector 351">
            <a:extLst>
              <a:ext uri="{FF2B5EF4-FFF2-40B4-BE49-F238E27FC236}">
                <a16:creationId xmlns:a16="http://schemas.microsoft.com/office/drawing/2014/main" id="{BFFF8951-0E59-4BA1-B618-B966831EA9CF}"/>
              </a:ext>
            </a:extLst>
          </p:cNvPr>
          <p:cNvCxnSpPr>
            <a:cxnSpLocks/>
            <a:endCxn id="511" idx="0"/>
          </p:cNvCxnSpPr>
          <p:nvPr/>
        </p:nvCxnSpPr>
        <p:spPr>
          <a:xfrm>
            <a:off x="3699323" y="666637"/>
            <a:ext cx="1239" cy="410390"/>
          </a:xfrm>
          <a:prstGeom prst="straightConnector1">
            <a:avLst/>
          </a:prstGeom>
          <a:pattFill prst="zigZag">
            <a:fgClr>
              <a:srgbClr val="CC9900"/>
            </a:fgClr>
            <a:bgClr>
              <a:schemeClr val="bg1"/>
            </a:bgClr>
          </a:pattFill>
          <a:ln w="25400" cap="rnd">
            <a:solidFill>
              <a:srgbClr val="FF0000"/>
            </a:solidFill>
            <a:tailEnd type="triangle"/>
          </a:ln>
        </p:spPr>
      </p:cxnSp>
      <p:cxnSp>
        <p:nvCxnSpPr>
          <p:cNvPr id="353" name="Straight Arrow Connector 352">
            <a:extLst>
              <a:ext uri="{FF2B5EF4-FFF2-40B4-BE49-F238E27FC236}">
                <a16:creationId xmlns:a16="http://schemas.microsoft.com/office/drawing/2014/main" id="{3420F844-0FAE-4646-B8C5-ABF7E92D6A13}"/>
              </a:ext>
            </a:extLst>
          </p:cNvPr>
          <p:cNvCxnSpPr>
            <a:cxnSpLocks/>
          </p:cNvCxnSpPr>
          <p:nvPr/>
        </p:nvCxnSpPr>
        <p:spPr>
          <a:xfrm flipH="1">
            <a:off x="2698692" y="492166"/>
            <a:ext cx="8922" cy="590552"/>
          </a:xfrm>
          <a:prstGeom prst="straightConnector1">
            <a:avLst/>
          </a:prstGeom>
          <a:pattFill prst="zigZag">
            <a:fgClr>
              <a:srgbClr val="CC9900"/>
            </a:fgClr>
            <a:bgClr>
              <a:schemeClr val="bg1"/>
            </a:bgClr>
          </a:pattFill>
          <a:ln w="25400" cap="rnd">
            <a:solidFill>
              <a:srgbClr val="FF0000"/>
            </a:solidFill>
            <a:tailEnd type="triangle"/>
          </a:ln>
        </p:spPr>
      </p:cxn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4A0E2BCF-9F59-47AA-874F-3938EF75F265}"/>
              </a:ext>
            </a:extLst>
          </p:cNvPr>
          <p:cNvCxnSpPr>
            <a:cxnSpLocks/>
            <a:stCxn id="799" idx="2"/>
            <a:endCxn id="310" idx="4"/>
          </p:cNvCxnSpPr>
          <p:nvPr/>
        </p:nvCxnSpPr>
        <p:spPr>
          <a:xfrm flipH="1">
            <a:off x="2322578" y="2116471"/>
            <a:ext cx="20510" cy="1088150"/>
          </a:xfrm>
          <a:prstGeom prst="line">
            <a:avLst/>
          </a:prstGeom>
          <a:pattFill prst="zigZag">
            <a:fgClr>
              <a:srgbClr val="CC9900"/>
            </a:fgClr>
            <a:bgClr>
              <a:schemeClr val="bg1"/>
            </a:bgClr>
          </a:pattFill>
          <a:ln w="25400" cap="rnd">
            <a:solidFill>
              <a:srgbClr val="FFC000"/>
            </a:solidFill>
          </a:ln>
        </p:spPr>
      </p:cxnSp>
      <p:sp>
        <p:nvSpPr>
          <p:cNvPr id="368" name="TextBox 367">
            <a:extLst>
              <a:ext uri="{FF2B5EF4-FFF2-40B4-BE49-F238E27FC236}">
                <a16:creationId xmlns:a16="http://schemas.microsoft.com/office/drawing/2014/main" id="{B164AA82-3E79-486F-92F8-F286B7BEFD8A}"/>
              </a:ext>
            </a:extLst>
          </p:cNvPr>
          <p:cNvSpPr txBox="1"/>
          <p:nvPr/>
        </p:nvSpPr>
        <p:spPr>
          <a:xfrm>
            <a:off x="2902221" y="2936233"/>
            <a:ext cx="426701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25" dirty="0">
                <a:solidFill>
                  <a:schemeClr val="bg1"/>
                </a:solidFill>
                <a:latin typeface="Comic Sans MS" panose="030F0702030302020204" pitchFamily="66" charset="0"/>
              </a:rPr>
              <a:t>SV</a:t>
            </a:r>
          </a:p>
        </p:txBody>
      </p: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8E698C3C-DB79-4EA3-AFE8-D710E60CBC8A}"/>
              </a:ext>
            </a:extLst>
          </p:cNvPr>
          <p:cNvGrpSpPr/>
          <p:nvPr/>
        </p:nvGrpSpPr>
        <p:grpSpPr>
          <a:xfrm rot="10800000">
            <a:off x="3157637" y="2887426"/>
            <a:ext cx="359458" cy="248066"/>
            <a:chOff x="3474732" y="594391"/>
            <a:chExt cx="548640" cy="365756"/>
          </a:xfrm>
        </p:grpSpPr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BCD36087-D78D-4E2B-9158-CA4F2032E4C4}"/>
                </a:ext>
              </a:extLst>
            </p:cNvPr>
            <p:cNvCxnSpPr/>
            <p:nvPr/>
          </p:nvCxnSpPr>
          <p:spPr>
            <a:xfrm>
              <a:off x="3749054" y="594391"/>
              <a:ext cx="0" cy="3657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0789BDCA-8196-41E1-B830-E1578C8E96F2}"/>
                </a:ext>
              </a:extLst>
            </p:cNvPr>
            <p:cNvCxnSpPr/>
            <p:nvPr/>
          </p:nvCxnSpPr>
          <p:spPr>
            <a:xfrm>
              <a:off x="3474732" y="777269"/>
              <a:ext cx="5486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2E03A699-F779-47D6-B828-58BBEA2B4E40}"/>
                </a:ext>
              </a:extLst>
            </p:cNvPr>
            <p:cNvCxnSpPr/>
            <p:nvPr/>
          </p:nvCxnSpPr>
          <p:spPr>
            <a:xfrm>
              <a:off x="3657610" y="868708"/>
              <a:ext cx="182878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1A5DFA79-68E4-49DB-A932-4F725E699473}"/>
                </a:ext>
              </a:extLst>
            </p:cNvPr>
            <p:cNvCxnSpPr/>
            <p:nvPr/>
          </p:nvCxnSpPr>
          <p:spPr>
            <a:xfrm>
              <a:off x="3657610" y="685829"/>
              <a:ext cx="182878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E1933EA1-0E40-4BDC-B1C0-98518808788F}"/>
                </a:ext>
              </a:extLst>
            </p:cNvPr>
            <p:cNvCxnSpPr/>
            <p:nvPr/>
          </p:nvCxnSpPr>
          <p:spPr>
            <a:xfrm rot="3300000">
              <a:off x="3816938" y="786959"/>
              <a:ext cx="91433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F9A1924E-6D2F-4793-8C74-707F9FEA2A10}"/>
                </a:ext>
              </a:extLst>
            </p:cNvPr>
            <p:cNvCxnSpPr/>
            <p:nvPr/>
          </p:nvCxnSpPr>
          <p:spPr>
            <a:xfrm rot="3300000" flipV="1">
              <a:off x="3805227" y="760792"/>
              <a:ext cx="0" cy="13716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2DCC3BF6-4AAA-4396-8D97-8FABBF4912B0}"/>
                </a:ext>
              </a:extLst>
            </p:cNvPr>
            <p:cNvCxnSpPr/>
            <p:nvPr/>
          </p:nvCxnSpPr>
          <p:spPr>
            <a:xfrm flipV="1">
              <a:off x="3753862" y="685830"/>
              <a:ext cx="0" cy="182879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594B612B-6F51-4544-B96B-A8B32C8C1247}"/>
                </a:ext>
              </a:extLst>
            </p:cNvPr>
            <p:cNvGrpSpPr>
              <a:grpSpLocks noChangeAspect="1"/>
            </p:cNvGrpSpPr>
            <p:nvPr/>
          </p:nvGrpSpPr>
          <p:grpSpPr>
            <a:xfrm rot="3300000">
              <a:off x="3871704" y="685595"/>
              <a:ext cx="91442" cy="137137"/>
              <a:chOff x="4023366" y="1234463"/>
              <a:chExt cx="91442" cy="137137"/>
            </a:xfrm>
          </p:grpSpPr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E92C7CB8-9BF1-4F4E-994C-04D1976B4007}"/>
                  </a:ext>
                </a:extLst>
              </p:cNvPr>
              <p:cNvCxnSpPr/>
              <p:nvPr/>
            </p:nvCxnSpPr>
            <p:spPr>
              <a:xfrm flipV="1">
                <a:off x="4069087" y="1280160"/>
                <a:ext cx="0" cy="9144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E637A0D0-E2B5-4CB1-A341-F7C85A25F2B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023366" y="1234463"/>
                <a:ext cx="91442" cy="91440"/>
                <a:chOff x="914435" y="4160512"/>
                <a:chExt cx="182883" cy="182879"/>
              </a:xfrm>
            </p:grpSpPr>
            <p:sp>
              <p:nvSpPr>
                <p:cNvPr id="380" name="Isosceles Triangle 379">
                  <a:extLst>
                    <a:ext uri="{FF2B5EF4-FFF2-40B4-BE49-F238E27FC236}">
                      <a16:creationId xmlns:a16="http://schemas.microsoft.com/office/drawing/2014/main" id="{F0D31043-15A3-4038-A593-FD200B7791B0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  <p:sp>
              <p:nvSpPr>
                <p:cNvPr id="381" name="Isosceles Triangle 380">
                  <a:extLst>
                    <a:ext uri="{FF2B5EF4-FFF2-40B4-BE49-F238E27FC236}">
                      <a16:creationId xmlns:a16="http://schemas.microsoft.com/office/drawing/2014/main" id="{E56752C9-D5B3-46B8-852B-5450C439CC3B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</p:grpSp>
        </p:grpSp>
      </p:grpSp>
      <p:cxnSp>
        <p:nvCxnSpPr>
          <p:cNvPr id="382" name="Straight Connector 381">
            <a:extLst>
              <a:ext uri="{FF2B5EF4-FFF2-40B4-BE49-F238E27FC236}">
                <a16:creationId xmlns:a16="http://schemas.microsoft.com/office/drawing/2014/main" id="{F05192FC-FC44-4818-9038-5FD628A9C5AE}"/>
              </a:ext>
            </a:extLst>
          </p:cNvPr>
          <p:cNvCxnSpPr>
            <a:cxnSpLocks/>
            <a:stCxn id="1136" idx="2"/>
            <a:endCxn id="696" idx="4"/>
          </p:cNvCxnSpPr>
          <p:nvPr/>
        </p:nvCxnSpPr>
        <p:spPr>
          <a:xfrm flipH="1">
            <a:off x="3342326" y="2109838"/>
            <a:ext cx="7122" cy="1095284"/>
          </a:xfrm>
          <a:prstGeom prst="line">
            <a:avLst/>
          </a:prstGeom>
          <a:pattFill prst="zigZag">
            <a:fgClr>
              <a:srgbClr val="CC9900"/>
            </a:fgClr>
            <a:bgClr>
              <a:schemeClr val="bg1"/>
            </a:bgClr>
          </a:pattFill>
          <a:ln w="25400" cap="rnd">
            <a:solidFill>
              <a:srgbClr val="FFC000"/>
            </a:solidFill>
          </a:ln>
        </p:spPr>
      </p:cxnSp>
      <p:sp>
        <p:nvSpPr>
          <p:cNvPr id="396" name="TextBox 395">
            <a:extLst>
              <a:ext uri="{FF2B5EF4-FFF2-40B4-BE49-F238E27FC236}">
                <a16:creationId xmlns:a16="http://schemas.microsoft.com/office/drawing/2014/main" id="{9D8ABB78-853A-4C65-8723-2A066B6926F5}"/>
              </a:ext>
            </a:extLst>
          </p:cNvPr>
          <p:cNvSpPr txBox="1"/>
          <p:nvPr/>
        </p:nvSpPr>
        <p:spPr>
          <a:xfrm>
            <a:off x="162460" y="1396843"/>
            <a:ext cx="167397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25" dirty="0">
                <a:solidFill>
                  <a:schemeClr val="bg1"/>
                </a:solidFill>
              </a:rPr>
              <a:t>Marley NC Steel Cooling Tower</a:t>
            </a:r>
          </a:p>
          <a:p>
            <a:pPr algn="r"/>
            <a:r>
              <a:rPr lang="en-US" sz="525" dirty="0">
                <a:solidFill>
                  <a:schemeClr val="bg1"/>
                </a:solidFill>
              </a:rPr>
              <a:t>Model: NC8402PAN2</a:t>
            </a:r>
          </a:p>
          <a:p>
            <a:pPr algn="r"/>
            <a:r>
              <a:rPr lang="en-US" sz="525" dirty="0">
                <a:solidFill>
                  <a:schemeClr val="bg1"/>
                </a:solidFill>
              </a:rPr>
              <a:t>Induced draft, crossflow</a:t>
            </a:r>
          </a:p>
          <a:p>
            <a:pPr algn="r"/>
            <a:r>
              <a:rPr lang="en-US" sz="525" dirty="0">
                <a:solidFill>
                  <a:schemeClr val="bg1"/>
                </a:solidFill>
              </a:rPr>
              <a:t>2 cells, 2 fan motor@ 15HP each </a:t>
            </a:r>
          </a:p>
          <a:p>
            <a:pPr algn="r"/>
            <a:r>
              <a:rPr lang="en-US" sz="525" dirty="0">
                <a:solidFill>
                  <a:schemeClr val="bg1"/>
                </a:solidFill>
              </a:rPr>
              <a:t>Total Capacity – 872 tons</a:t>
            </a:r>
          </a:p>
          <a:p>
            <a:pPr algn="r"/>
            <a:r>
              <a:rPr lang="en-US" sz="525" dirty="0">
                <a:solidFill>
                  <a:schemeClr val="bg1"/>
                </a:solidFill>
              </a:rPr>
              <a:t>Total water flow – 2100 </a:t>
            </a:r>
            <a:r>
              <a:rPr lang="en-US" sz="525" dirty="0" err="1">
                <a:solidFill>
                  <a:schemeClr val="bg1"/>
                </a:solidFill>
              </a:rPr>
              <a:t>gpm</a:t>
            </a:r>
            <a:r>
              <a:rPr lang="en-US" sz="525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9969D38E-8115-406E-B54B-1DB4D75DAFBD}"/>
              </a:ext>
            </a:extLst>
          </p:cNvPr>
          <p:cNvSpPr txBox="1"/>
          <p:nvPr/>
        </p:nvSpPr>
        <p:spPr>
          <a:xfrm>
            <a:off x="2449552" y="3243460"/>
            <a:ext cx="560916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" dirty="0">
                <a:solidFill>
                  <a:schemeClr val="bg1"/>
                </a:solidFill>
                <a:latin typeface="Comic Sans MS" panose="030F0702030302020204" pitchFamily="66" charset="0"/>
              </a:rPr>
              <a:t>CDWP</a:t>
            </a:r>
            <a:r>
              <a:rPr lang="en-US" sz="525" dirty="0">
                <a:solidFill>
                  <a:schemeClr val="bg1"/>
                </a:solidFill>
                <a:latin typeface="Comic Sans MS" panose="030F0702030302020204" pitchFamily="66" charset="0"/>
              </a:rPr>
              <a:t> 2</a:t>
            </a:r>
          </a:p>
        </p:txBody>
      </p:sp>
      <p:sp>
        <p:nvSpPr>
          <p:cNvPr id="400" name="TextBox 399">
            <a:extLst>
              <a:ext uri="{FF2B5EF4-FFF2-40B4-BE49-F238E27FC236}">
                <a16:creationId xmlns:a16="http://schemas.microsoft.com/office/drawing/2014/main" id="{E3E86B50-73AF-4CE7-B303-FB5FD6ED01AF}"/>
              </a:ext>
            </a:extLst>
          </p:cNvPr>
          <p:cNvSpPr txBox="1"/>
          <p:nvPr/>
        </p:nvSpPr>
        <p:spPr>
          <a:xfrm>
            <a:off x="3472671" y="3229252"/>
            <a:ext cx="560916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" dirty="0">
                <a:solidFill>
                  <a:srgbClr val="FF0000"/>
                </a:solidFill>
                <a:latin typeface="Comic Sans MS" panose="030F0702030302020204" pitchFamily="66" charset="0"/>
              </a:rPr>
              <a:t>CDWP</a:t>
            </a:r>
            <a:r>
              <a:rPr lang="en-US" sz="525" dirty="0">
                <a:solidFill>
                  <a:srgbClr val="FF0000"/>
                </a:solidFill>
                <a:latin typeface="Comic Sans MS" panose="030F0702030302020204" pitchFamily="66" charset="0"/>
              </a:rPr>
              <a:t> 1</a:t>
            </a:r>
          </a:p>
        </p:txBody>
      </p:sp>
      <p:sp>
        <p:nvSpPr>
          <p:cNvPr id="401" name="TextBox 400">
            <a:extLst>
              <a:ext uri="{FF2B5EF4-FFF2-40B4-BE49-F238E27FC236}">
                <a16:creationId xmlns:a16="http://schemas.microsoft.com/office/drawing/2014/main" id="{AC732AD3-D8CC-4EB7-AC4D-5029093E200B}"/>
              </a:ext>
            </a:extLst>
          </p:cNvPr>
          <p:cNvSpPr txBox="1"/>
          <p:nvPr/>
        </p:nvSpPr>
        <p:spPr>
          <a:xfrm>
            <a:off x="696869" y="3168388"/>
            <a:ext cx="14216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25" dirty="0">
                <a:solidFill>
                  <a:schemeClr val="bg1"/>
                </a:solidFill>
              </a:rPr>
              <a:t>Bell &amp; Gossett 1510 6BC</a:t>
            </a:r>
          </a:p>
          <a:p>
            <a:pPr algn="r"/>
            <a:r>
              <a:rPr lang="en-US" sz="525" dirty="0">
                <a:solidFill>
                  <a:schemeClr val="bg1"/>
                </a:solidFill>
              </a:rPr>
              <a:t>1050 </a:t>
            </a:r>
            <a:r>
              <a:rPr lang="en-US" sz="525" dirty="0" err="1">
                <a:solidFill>
                  <a:schemeClr val="bg1"/>
                </a:solidFill>
              </a:rPr>
              <a:t>gpm</a:t>
            </a:r>
            <a:r>
              <a:rPr lang="en-US" sz="525" dirty="0">
                <a:solidFill>
                  <a:schemeClr val="bg1"/>
                </a:solidFill>
              </a:rPr>
              <a:t> @ 70 ft </a:t>
            </a:r>
            <a:r>
              <a:rPr lang="en-US" sz="525" dirty="0" err="1">
                <a:solidFill>
                  <a:schemeClr val="bg1"/>
                </a:solidFill>
              </a:rPr>
              <a:t>w.c.</a:t>
            </a:r>
            <a:endParaRPr lang="en-US" sz="525" dirty="0">
              <a:solidFill>
                <a:schemeClr val="bg1"/>
              </a:solidFill>
            </a:endParaRPr>
          </a:p>
          <a:p>
            <a:pPr algn="r"/>
            <a:r>
              <a:rPr lang="en-US" sz="525" dirty="0">
                <a:solidFill>
                  <a:schemeClr val="bg1"/>
                </a:solidFill>
              </a:rPr>
              <a:t>65% efficiency</a:t>
            </a:r>
          </a:p>
          <a:p>
            <a:pPr algn="r"/>
            <a:r>
              <a:rPr lang="en-US" sz="525" dirty="0">
                <a:solidFill>
                  <a:schemeClr val="bg1"/>
                </a:solidFill>
              </a:rPr>
              <a:t>1,770 rpm, 25 hp motor</a:t>
            </a: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9A80A498-28FF-43F7-8B58-8F1718EB5494}"/>
              </a:ext>
            </a:extLst>
          </p:cNvPr>
          <p:cNvSpPr txBox="1"/>
          <p:nvPr/>
        </p:nvSpPr>
        <p:spPr>
          <a:xfrm>
            <a:off x="3737381" y="3389242"/>
            <a:ext cx="560916" cy="166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" dirty="0">
                <a:solidFill>
                  <a:schemeClr val="bg1"/>
                </a:solidFill>
                <a:latin typeface="Comic Sans MS" panose="030F0702030302020204" pitchFamily="66" charset="0"/>
              </a:rPr>
              <a:t>16 psi</a:t>
            </a:r>
            <a:endParaRPr lang="en-US" sz="525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15" name="TextBox 414">
            <a:extLst>
              <a:ext uri="{FF2B5EF4-FFF2-40B4-BE49-F238E27FC236}">
                <a16:creationId xmlns:a16="http://schemas.microsoft.com/office/drawing/2014/main" id="{92AE92AC-8BC6-4177-B17D-561FFE00F673}"/>
              </a:ext>
            </a:extLst>
          </p:cNvPr>
          <p:cNvSpPr txBox="1"/>
          <p:nvPr/>
        </p:nvSpPr>
        <p:spPr>
          <a:xfrm>
            <a:off x="2688125" y="3392640"/>
            <a:ext cx="560916" cy="166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" dirty="0">
                <a:solidFill>
                  <a:schemeClr val="bg1"/>
                </a:solidFill>
                <a:latin typeface="Comic Sans MS" panose="030F0702030302020204" pitchFamily="66" charset="0"/>
              </a:rPr>
              <a:t>8 psi</a:t>
            </a:r>
            <a:endParaRPr lang="en-US" sz="525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16" name="Elbow Connector 575">
            <a:extLst>
              <a:ext uri="{FF2B5EF4-FFF2-40B4-BE49-F238E27FC236}">
                <a16:creationId xmlns:a16="http://schemas.microsoft.com/office/drawing/2014/main" id="{521D3CCA-B61F-4C5A-89E8-7FC5E7DB422D}"/>
              </a:ext>
            </a:extLst>
          </p:cNvPr>
          <p:cNvCxnSpPr>
            <a:cxnSpLocks/>
            <a:stCxn id="495" idx="0"/>
            <a:endCxn id="532" idx="0"/>
          </p:cNvCxnSpPr>
          <p:nvPr/>
        </p:nvCxnSpPr>
        <p:spPr>
          <a:xfrm rot="16200000" flipV="1">
            <a:off x="3968764" y="-937895"/>
            <a:ext cx="316223" cy="4333786"/>
          </a:xfrm>
          <a:prstGeom prst="bentConnector3">
            <a:avLst>
              <a:gd name="adj1" fmla="val 283739"/>
            </a:avLst>
          </a:prstGeom>
          <a:pattFill prst="zigZag">
            <a:fgClr>
              <a:srgbClr val="CC9900"/>
            </a:fgClr>
            <a:bgClr>
              <a:schemeClr val="bg1"/>
            </a:bgClr>
          </a:pattFill>
          <a:ln w="25400" cap="rnd">
            <a:solidFill>
              <a:srgbClr val="FF0000"/>
            </a:solidFill>
            <a:tailEnd type="triangle"/>
          </a:ln>
        </p:spPr>
      </p:cxnSp>
      <p:sp>
        <p:nvSpPr>
          <p:cNvPr id="494" name="Rectangle 493">
            <a:extLst>
              <a:ext uri="{FF2B5EF4-FFF2-40B4-BE49-F238E27FC236}">
                <a16:creationId xmlns:a16="http://schemas.microsoft.com/office/drawing/2014/main" id="{98E02CCD-9C29-4BB6-96AA-75FDDFC88701}"/>
              </a:ext>
            </a:extLst>
          </p:cNvPr>
          <p:cNvSpPr/>
          <p:nvPr/>
        </p:nvSpPr>
        <p:spPr>
          <a:xfrm>
            <a:off x="6475430" y="1386229"/>
            <a:ext cx="344220" cy="1003496"/>
          </a:xfrm>
          <a:prstGeom prst="rect">
            <a:avLst/>
          </a:prstGeom>
          <a:solidFill>
            <a:srgbClr val="00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25" dirty="0">
              <a:solidFill>
                <a:schemeClr val="tx1"/>
              </a:solidFill>
            </a:endParaRPr>
          </a:p>
        </p:txBody>
      </p:sp>
      <p:sp>
        <p:nvSpPr>
          <p:cNvPr id="495" name="Rectangle 494">
            <a:extLst>
              <a:ext uri="{FF2B5EF4-FFF2-40B4-BE49-F238E27FC236}">
                <a16:creationId xmlns:a16="http://schemas.microsoft.com/office/drawing/2014/main" id="{A70DDAF7-0A71-4BB5-9DA7-A7BD818418EA}"/>
              </a:ext>
            </a:extLst>
          </p:cNvPr>
          <p:cNvSpPr/>
          <p:nvPr/>
        </p:nvSpPr>
        <p:spPr>
          <a:xfrm>
            <a:off x="6121658" y="1387109"/>
            <a:ext cx="344220" cy="1003497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25" dirty="0">
              <a:solidFill>
                <a:schemeClr val="tx1"/>
              </a:solidFill>
            </a:endParaRPr>
          </a:p>
        </p:txBody>
      </p:sp>
      <p:sp>
        <p:nvSpPr>
          <p:cNvPr id="496" name="Rectangle 495">
            <a:extLst>
              <a:ext uri="{FF2B5EF4-FFF2-40B4-BE49-F238E27FC236}">
                <a16:creationId xmlns:a16="http://schemas.microsoft.com/office/drawing/2014/main" id="{DC839B67-163C-4E8E-A4C0-15EEBE111CF1}"/>
              </a:ext>
            </a:extLst>
          </p:cNvPr>
          <p:cNvSpPr/>
          <p:nvPr/>
        </p:nvSpPr>
        <p:spPr>
          <a:xfrm>
            <a:off x="5540411" y="1387109"/>
            <a:ext cx="344220" cy="1005088"/>
          </a:xfrm>
          <a:prstGeom prst="rect">
            <a:avLst/>
          </a:prstGeom>
          <a:solidFill>
            <a:srgbClr val="00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25" dirty="0">
              <a:solidFill>
                <a:schemeClr val="tx1"/>
              </a:solidFill>
            </a:endParaRPr>
          </a:p>
        </p:txBody>
      </p:sp>
      <p:grpSp>
        <p:nvGrpSpPr>
          <p:cNvPr id="498" name="Group 497">
            <a:extLst>
              <a:ext uri="{FF2B5EF4-FFF2-40B4-BE49-F238E27FC236}">
                <a16:creationId xmlns:a16="http://schemas.microsoft.com/office/drawing/2014/main" id="{3D56891C-4426-4C1F-BD25-721E68B12934}"/>
              </a:ext>
            </a:extLst>
          </p:cNvPr>
          <p:cNvGrpSpPr/>
          <p:nvPr/>
        </p:nvGrpSpPr>
        <p:grpSpPr>
          <a:xfrm>
            <a:off x="6226221" y="3090970"/>
            <a:ext cx="124302" cy="105737"/>
            <a:chOff x="914433" y="4160512"/>
            <a:chExt cx="182882" cy="182879"/>
          </a:xfrm>
        </p:grpSpPr>
        <p:sp>
          <p:nvSpPr>
            <p:cNvPr id="499" name="Isosceles Triangle 498">
              <a:extLst>
                <a:ext uri="{FF2B5EF4-FFF2-40B4-BE49-F238E27FC236}">
                  <a16:creationId xmlns:a16="http://schemas.microsoft.com/office/drawing/2014/main" id="{715CB6AA-BA38-4575-AC88-1B35C9AFC8F9}"/>
                </a:ext>
              </a:extLst>
            </p:cNvPr>
            <p:cNvSpPr/>
            <p:nvPr/>
          </p:nvSpPr>
          <p:spPr>
            <a:xfrm flipV="1">
              <a:off x="914433" y="4160512"/>
              <a:ext cx="182880" cy="9143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500" name="Isosceles Triangle 499">
              <a:extLst>
                <a:ext uri="{FF2B5EF4-FFF2-40B4-BE49-F238E27FC236}">
                  <a16:creationId xmlns:a16="http://schemas.microsoft.com/office/drawing/2014/main" id="{F6106420-109F-4EDC-90C9-E2131943E760}"/>
                </a:ext>
              </a:extLst>
            </p:cNvPr>
            <p:cNvSpPr/>
            <p:nvPr/>
          </p:nvSpPr>
          <p:spPr>
            <a:xfrm>
              <a:off x="914435" y="4251951"/>
              <a:ext cx="182880" cy="9144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</p:grpSp>
      <p:grpSp>
        <p:nvGrpSpPr>
          <p:cNvPr id="505" name="Group 504">
            <a:extLst>
              <a:ext uri="{FF2B5EF4-FFF2-40B4-BE49-F238E27FC236}">
                <a16:creationId xmlns:a16="http://schemas.microsoft.com/office/drawing/2014/main" id="{BFD00C0F-3279-4050-A7F4-8FF9429124D1}"/>
              </a:ext>
            </a:extLst>
          </p:cNvPr>
          <p:cNvGrpSpPr>
            <a:grpSpLocks/>
          </p:cNvGrpSpPr>
          <p:nvPr/>
        </p:nvGrpSpPr>
        <p:grpSpPr>
          <a:xfrm>
            <a:off x="3512362" y="1061851"/>
            <a:ext cx="382463" cy="121406"/>
            <a:chOff x="731562" y="1600241"/>
            <a:chExt cx="548640" cy="182878"/>
          </a:xfrm>
        </p:grpSpPr>
        <p:cxnSp>
          <p:nvCxnSpPr>
            <p:cNvPr id="506" name="Straight Connector 505">
              <a:extLst>
                <a:ext uri="{FF2B5EF4-FFF2-40B4-BE49-F238E27FC236}">
                  <a16:creationId xmlns:a16="http://schemas.microsoft.com/office/drawing/2014/main" id="{B2C2F72B-A48C-45A9-BBDE-C7D0CC7B5A8E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Straight Connector 506">
              <a:extLst>
                <a:ext uri="{FF2B5EF4-FFF2-40B4-BE49-F238E27FC236}">
                  <a16:creationId xmlns:a16="http://schemas.microsoft.com/office/drawing/2014/main" id="{FF802D71-31C0-4DC5-A84C-F8630FD3C9E6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Straight Connector 507">
              <a:extLst>
                <a:ext uri="{FF2B5EF4-FFF2-40B4-BE49-F238E27FC236}">
                  <a16:creationId xmlns:a16="http://schemas.microsoft.com/office/drawing/2014/main" id="{A5128030-CA51-4BA7-BC35-47DD9FAE146F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id="{FFD9EC28-EFF2-4DFD-870C-1F2DF0DFA25F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Straight Connector 509">
              <a:extLst>
                <a:ext uri="{FF2B5EF4-FFF2-40B4-BE49-F238E27FC236}">
                  <a16:creationId xmlns:a16="http://schemas.microsoft.com/office/drawing/2014/main" id="{A785E33E-1BB9-4268-83F7-511738A204A8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FFBBEE95-B0ED-4F6C-A46E-7B6DA36C828B}"/>
                </a:ext>
              </a:extLst>
            </p:cNvPr>
            <p:cNvSpPr/>
            <p:nvPr/>
          </p:nvSpPr>
          <p:spPr>
            <a:xfrm>
              <a:off x="910091" y="1623100"/>
              <a:ext cx="182881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</p:grpSp>
      <p:grpSp>
        <p:nvGrpSpPr>
          <p:cNvPr id="519" name="Group 518">
            <a:extLst>
              <a:ext uri="{FF2B5EF4-FFF2-40B4-BE49-F238E27FC236}">
                <a16:creationId xmlns:a16="http://schemas.microsoft.com/office/drawing/2014/main" id="{574F0745-D13D-4F68-85FC-1CE6ADFFDB11}"/>
              </a:ext>
            </a:extLst>
          </p:cNvPr>
          <p:cNvGrpSpPr/>
          <p:nvPr/>
        </p:nvGrpSpPr>
        <p:grpSpPr>
          <a:xfrm>
            <a:off x="2776702" y="1061163"/>
            <a:ext cx="382463" cy="121406"/>
            <a:chOff x="1188757" y="1631656"/>
            <a:chExt cx="365756" cy="134253"/>
          </a:xfrm>
        </p:grpSpPr>
        <p:cxnSp>
          <p:nvCxnSpPr>
            <p:cNvPr id="520" name="Straight Connector 519">
              <a:extLst>
                <a:ext uri="{FF2B5EF4-FFF2-40B4-BE49-F238E27FC236}">
                  <a16:creationId xmlns:a16="http://schemas.microsoft.com/office/drawing/2014/main" id="{653100B2-3089-4BD1-BF42-D693B6959089}"/>
                </a:ext>
              </a:extLst>
            </p:cNvPr>
            <p:cNvCxnSpPr/>
            <p:nvPr/>
          </p:nvCxnSpPr>
          <p:spPr>
            <a:xfrm>
              <a:off x="1188757" y="1698783"/>
              <a:ext cx="365756" cy="0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Straight Connector 520">
              <a:extLst>
                <a:ext uri="{FF2B5EF4-FFF2-40B4-BE49-F238E27FC236}">
                  <a16:creationId xmlns:a16="http://schemas.microsoft.com/office/drawing/2014/main" id="{2D2E937F-4C5B-441F-900A-537B955DD4E8}"/>
                </a:ext>
              </a:extLst>
            </p:cNvPr>
            <p:cNvCxnSpPr/>
            <p:nvPr/>
          </p:nvCxnSpPr>
          <p:spPr>
            <a:xfrm>
              <a:off x="1310674" y="1631656"/>
              <a:ext cx="121917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2" name="Straight Connector 521">
              <a:extLst>
                <a:ext uri="{FF2B5EF4-FFF2-40B4-BE49-F238E27FC236}">
                  <a16:creationId xmlns:a16="http://schemas.microsoft.com/office/drawing/2014/main" id="{E9F26517-DA12-47B9-A0F1-49D8473C52E4}"/>
                </a:ext>
              </a:extLst>
            </p:cNvPr>
            <p:cNvCxnSpPr/>
            <p:nvPr/>
          </p:nvCxnSpPr>
          <p:spPr>
            <a:xfrm>
              <a:off x="1432592" y="1698783"/>
              <a:ext cx="91439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3" name="Straight Connector 522">
              <a:extLst>
                <a:ext uri="{FF2B5EF4-FFF2-40B4-BE49-F238E27FC236}">
                  <a16:creationId xmlns:a16="http://schemas.microsoft.com/office/drawing/2014/main" id="{6D1CCB6B-B8CF-415A-B8C8-FE95CE08EC8E}"/>
                </a:ext>
              </a:extLst>
            </p:cNvPr>
            <p:cNvCxnSpPr/>
            <p:nvPr/>
          </p:nvCxnSpPr>
          <p:spPr>
            <a:xfrm>
              <a:off x="1524031" y="1698783"/>
              <a:ext cx="0" cy="52946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4" name="Oval 523">
              <a:extLst>
                <a:ext uri="{FF2B5EF4-FFF2-40B4-BE49-F238E27FC236}">
                  <a16:creationId xmlns:a16="http://schemas.microsoft.com/office/drawing/2014/main" id="{56D2CDBD-8A93-4E66-8466-F510B86877F8}"/>
                </a:ext>
              </a:extLst>
            </p:cNvPr>
            <p:cNvSpPr/>
            <p:nvPr/>
          </p:nvSpPr>
          <p:spPr>
            <a:xfrm>
              <a:off x="1310669" y="1648437"/>
              <a:ext cx="121919" cy="10069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cxnSp>
          <p:nvCxnSpPr>
            <p:cNvPr id="525" name="Straight Connector 524">
              <a:extLst>
                <a:ext uri="{FF2B5EF4-FFF2-40B4-BE49-F238E27FC236}">
                  <a16:creationId xmlns:a16="http://schemas.microsoft.com/office/drawing/2014/main" id="{82DDD5EE-863F-471C-9862-DF3921AAD460}"/>
                </a:ext>
              </a:extLst>
            </p:cNvPr>
            <p:cNvCxnSpPr/>
            <p:nvPr/>
          </p:nvCxnSpPr>
          <p:spPr>
            <a:xfrm>
              <a:off x="1310674" y="1765909"/>
              <a:ext cx="121917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6" name="Group 525">
            <a:extLst>
              <a:ext uri="{FF2B5EF4-FFF2-40B4-BE49-F238E27FC236}">
                <a16:creationId xmlns:a16="http://schemas.microsoft.com/office/drawing/2014/main" id="{7F9BEFC9-21BA-4FB3-A76B-33F8E3D79541}"/>
              </a:ext>
            </a:extLst>
          </p:cNvPr>
          <p:cNvGrpSpPr>
            <a:grpSpLocks/>
          </p:cNvGrpSpPr>
          <p:nvPr/>
        </p:nvGrpSpPr>
        <p:grpSpPr>
          <a:xfrm>
            <a:off x="1768758" y="1055711"/>
            <a:ext cx="382463" cy="121406"/>
            <a:chOff x="731562" y="1600241"/>
            <a:chExt cx="548640" cy="182878"/>
          </a:xfrm>
        </p:grpSpPr>
        <p:cxnSp>
          <p:nvCxnSpPr>
            <p:cNvPr id="527" name="Straight Connector 526">
              <a:extLst>
                <a:ext uri="{FF2B5EF4-FFF2-40B4-BE49-F238E27FC236}">
                  <a16:creationId xmlns:a16="http://schemas.microsoft.com/office/drawing/2014/main" id="{A9E8D8EA-B607-40D9-91C0-0AB26E37E7AD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>
              <a:extLst>
                <a:ext uri="{FF2B5EF4-FFF2-40B4-BE49-F238E27FC236}">
                  <a16:creationId xmlns:a16="http://schemas.microsoft.com/office/drawing/2014/main" id="{4DF877DE-C9DF-4904-B7E1-C0ABEC603F53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>
              <a:extLst>
                <a:ext uri="{FF2B5EF4-FFF2-40B4-BE49-F238E27FC236}">
                  <a16:creationId xmlns:a16="http://schemas.microsoft.com/office/drawing/2014/main" id="{B63BEFED-7FBC-44DB-B8E0-74E0DDF95B41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id="{685A3AC0-4BD9-4CC9-B668-39E7E1EED99F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2A629B51-0E26-4337-8A57-26C0D51C4DE2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2" name="Oval 531">
              <a:extLst>
                <a:ext uri="{FF2B5EF4-FFF2-40B4-BE49-F238E27FC236}">
                  <a16:creationId xmlns:a16="http://schemas.microsoft.com/office/drawing/2014/main" id="{8C053999-B165-4874-9329-7202656C1A73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</p:grpSp>
      <p:sp>
        <p:nvSpPr>
          <p:cNvPr id="533" name="TextBox 532">
            <a:extLst>
              <a:ext uri="{FF2B5EF4-FFF2-40B4-BE49-F238E27FC236}">
                <a16:creationId xmlns:a16="http://schemas.microsoft.com/office/drawing/2014/main" id="{D827B075-E822-4AC2-9AC5-09A333B0F7D9}"/>
              </a:ext>
            </a:extLst>
          </p:cNvPr>
          <p:cNvSpPr txBox="1"/>
          <p:nvPr/>
        </p:nvSpPr>
        <p:spPr>
          <a:xfrm>
            <a:off x="6087021" y="1704159"/>
            <a:ext cx="752937" cy="328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" dirty="0"/>
              <a:t>Chiller </a:t>
            </a:r>
          </a:p>
          <a:p>
            <a:pPr algn="ctr"/>
            <a:r>
              <a:rPr lang="en-US" sz="750" dirty="0"/>
              <a:t>2</a:t>
            </a:r>
          </a:p>
        </p:txBody>
      </p:sp>
      <p:sp>
        <p:nvSpPr>
          <p:cNvPr id="535" name="TextBox 534">
            <a:extLst>
              <a:ext uri="{FF2B5EF4-FFF2-40B4-BE49-F238E27FC236}">
                <a16:creationId xmlns:a16="http://schemas.microsoft.com/office/drawing/2014/main" id="{9E8D7A17-E828-48EA-A9BD-53BCF52CD152}"/>
              </a:ext>
            </a:extLst>
          </p:cNvPr>
          <p:cNvSpPr txBox="1"/>
          <p:nvPr/>
        </p:nvSpPr>
        <p:spPr>
          <a:xfrm>
            <a:off x="5593778" y="1027750"/>
            <a:ext cx="543726" cy="166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" dirty="0">
                <a:solidFill>
                  <a:schemeClr val="bg1"/>
                </a:solidFill>
                <a:latin typeface="Comic Sans MS" panose="030F0702030302020204" pitchFamily="66" charset="0"/>
              </a:rPr>
              <a:t>7 psi</a:t>
            </a:r>
            <a:endParaRPr lang="en-US" sz="525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36" name="TextBox 535">
            <a:extLst>
              <a:ext uri="{FF2B5EF4-FFF2-40B4-BE49-F238E27FC236}">
                <a16:creationId xmlns:a16="http://schemas.microsoft.com/office/drawing/2014/main" id="{5714A1CC-D120-475C-8D6C-CA95AD3A6A54}"/>
              </a:ext>
            </a:extLst>
          </p:cNvPr>
          <p:cNvSpPr txBox="1"/>
          <p:nvPr/>
        </p:nvSpPr>
        <p:spPr>
          <a:xfrm>
            <a:off x="5563636" y="1151820"/>
            <a:ext cx="560916" cy="166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" dirty="0">
                <a:solidFill>
                  <a:schemeClr val="bg1"/>
                </a:solidFill>
                <a:latin typeface="Comic Sans MS" panose="030F0702030302020204" pitchFamily="66" charset="0"/>
              </a:rPr>
              <a:t>88F</a:t>
            </a:r>
            <a:endParaRPr lang="en-US" sz="525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38" name="TextBox 537">
            <a:extLst>
              <a:ext uri="{FF2B5EF4-FFF2-40B4-BE49-F238E27FC236}">
                <a16:creationId xmlns:a16="http://schemas.microsoft.com/office/drawing/2014/main" id="{B8CBA856-790B-4C5C-9DF2-B7BC8D524E53}"/>
              </a:ext>
            </a:extLst>
          </p:cNvPr>
          <p:cNvSpPr txBox="1"/>
          <p:nvPr/>
        </p:nvSpPr>
        <p:spPr>
          <a:xfrm>
            <a:off x="6508082" y="1037761"/>
            <a:ext cx="560916" cy="166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" dirty="0">
                <a:solidFill>
                  <a:schemeClr val="bg1"/>
                </a:solidFill>
                <a:latin typeface="Comic Sans MS" panose="030F0702030302020204" pitchFamily="66" charset="0"/>
              </a:rPr>
              <a:t>12 psi</a:t>
            </a:r>
            <a:endParaRPr lang="en-US" sz="525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39" name="TextBox 538">
            <a:extLst>
              <a:ext uri="{FF2B5EF4-FFF2-40B4-BE49-F238E27FC236}">
                <a16:creationId xmlns:a16="http://schemas.microsoft.com/office/drawing/2014/main" id="{CC345FA1-30B2-4F9D-888C-565E1606A038}"/>
              </a:ext>
            </a:extLst>
          </p:cNvPr>
          <p:cNvSpPr txBox="1"/>
          <p:nvPr/>
        </p:nvSpPr>
        <p:spPr>
          <a:xfrm>
            <a:off x="6530040" y="1156449"/>
            <a:ext cx="560916" cy="166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" dirty="0">
                <a:solidFill>
                  <a:schemeClr val="bg1"/>
                </a:solidFill>
                <a:latin typeface="Comic Sans MS" panose="030F0702030302020204" pitchFamily="66" charset="0"/>
              </a:rPr>
              <a:t>74F</a:t>
            </a:r>
            <a:endParaRPr lang="en-US" sz="525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40" name="TextBox 539">
            <a:extLst>
              <a:ext uri="{FF2B5EF4-FFF2-40B4-BE49-F238E27FC236}">
                <a16:creationId xmlns:a16="http://schemas.microsoft.com/office/drawing/2014/main" id="{D23F7DCD-08E6-4C39-AC48-40E069262A8D}"/>
              </a:ext>
            </a:extLst>
          </p:cNvPr>
          <p:cNvSpPr txBox="1"/>
          <p:nvPr/>
        </p:nvSpPr>
        <p:spPr>
          <a:xfrm>
            <a:off x="6497809" y="2759461"/>
            <a:ext cx="560916" cy="166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" dirty="0">
                <a:solidFill>
                  <a:schemeClr val="bg1"/>
                </a:solidFill>
                <a:latin typeface="Comic Sans MS" panose="030F0702030302020204" pitchFamily="66" charset="0"/>
              </a:rPr>
              <a:t>68F</a:t>
            </a:r>
            <a:endParaRPr lang="en-US" sz="525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44" name="TextBox 543">
            <a:extLst>
              <a:ext uri="{FF2B5EF4-FFF2-40B4-BE49-F238E27FC236}">
                <a16:creationId xmlns:a16="http://schemas.microsoft.com/office/drawing/2014/main" id="{5C67B626-4689-4C67-B172-0EDC314B7CFB}"/>
              </a:ext>
            </a:extLst>
          </p:cNvPr>
          <p:cNvSpPr txBox="1"/>
          <p:nvPr/>
        </p:nvSpPr>
        <p:spPr>
          <a:xfrm>
            <a:off x="5582075" y="2930298"/>
            <a:ext cx="424741" cy="166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" dirty="0">
                <a:solidFill>
                  <a:schemeClr val="bg1"/>
                </a:solidFill>
                <a:latin typeface="Comic Sans MS" panose="030F0702030302020204" pitchFamily="66" charset="0"/>
              </a:rPr>
              <a:t>10 psi</a:t>
            </a:r>
            <a:endParaRPr lang="en-US" sz="525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45" name="TextBox 544">
            <a:extLst>
              <a:ext uri="{FF2B5EF4-FFF2-40B4-BE49-F238E27FC236}">
                <a16:creationId xmlns:a16="http://schemas.microsoft.com/office/drawing/2014/main" id="{36120E47-F001-4C5A-9966-75B4EBC0F052}"/>
              </a:ext>
            </a:extLst>
          </p:cNvPr>
          <p:cNvSpPr txBox="1"/>
          <p:nvPr/>
        </p:nvSpPr>
        <p:spPr>
          <a:xfrm>
            <a:off x="6500219" y="2926160"/>
            <a:ext cx="424741" cy="166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" dirty="0">
                <a:solidFill>
                  <a:schemeClr val="bg1"/>
                </a:solidFill>
                <a:latin typeface="Comic Sans MS" panose="030F0702030302020204" pitchFamily="66" charset="0"/>
              </a:rPr>
              <a:t>12 psi</a:t>
            </a:r>
            <a:endParaRPr lang="en-US" sz="525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58" name="Group 557">
            <a:extLst>
              <a:ext uri="{FF2B5EF4-FFF2-40B4-BE49-F238E27FC236}">
                <a16:creationId xmlns:a16="http://schemas.microsoft.com/office/drawing/2014/main" id="{E1A583B5-BC4C-48F6-946C-F7EB4467AA98}"/>
              </a:ext>
            </a:extLst>
          </p:cNvPr>
          <p:cNvGrpSpPr>
            <a:grpSpLocks/>
          </p:cNvGrpSpPr>
          <p:nvPr/>
        </p:nvGrpSpPr>
        <p:grpSpPr>
          <a:xfrm>
            <a:off x="2860755" y="2256916"/>
            <a:ext cx="169977" cy="65720"/>
            <a:chOff x="731562" y="1600241"/>
            <a:chExt cx="548640" cy="182878"/>
          </a:xfrm>
        </p:grpSpPr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D7ABDE6B-6336-43ED-A34A-AB18DD68FADF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>
              <a:extLst>
                <a:ext uri="{FF2B5EF4-FFF2-40B4-BE49-F238E27FC236}">
                  <a16:creationId xmlns:a16="http://schemas.microsoft.com/office/drawing/2014/main" id="{FA17BBB5-7B24-48F1-B4D8-419DB4670344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Straight Connector 560">
              <a:extLst>
                <a:ext uri="{FF2B5EF4-FFF2-40B4-BE49-F238E27FC236}">
                  <a16:creationId xmlns:a16="http://schemas.microsoft.com/office/drawing/2014/main" id="{81C016AE-C8C7-45EB-ACDB-20BA4793A513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Straight Connector 561">
              <a:extLst>
                <a:ext uri="{FF2B5EF4-FFF2-40B4-BE49-F238E27FC236}">
                  <a16:creationId xmlns:a16="http://schemas.microsoft.com/office/drawing/2014/main" id="{DC16C25A-53F5-4E4C-AFFF-F2F9C9267C40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>
              <a:extLst>
                <a:ext uri="{FF2B5EF4-FFF2-40B4-BE49-F238E27FC236}">
                  <a16:creationId xmlns:a16="http://schemas.microsoft.com/office/drawing/2014/main" id="{93984571-344E-4C56-B259-FC32BB1CB244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4" name="Oval 563">
              <a:extLst>
                <a:ext uri="{FF2B5EF4-FFF2-40B4-BE49-F238E27FC236}">
                  <a16:creationId xmlns:a16="http://schemas.microsoft.com/office/drawing/2014/main" id="{F7FECF01-0D51-467A-9A6E-928177D807E0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</p:grpSp>
      <p:cxnSp>
        <p:nvCxnSpPr>
          <p:cNvPr id="565" name="Connector: Elbow 564">
            <a:extLst>
              <a:ext uri="{FF2B5EF4-FFF2-40B4-BE49-F238E27FC236}">
                <a16:creationId xmlns:a16="http://schemas.microsoft.com/office/drawing/2014/main" id="{7D6CD1BB-204A-4E8A-90DE-9B58F72B23E4}"/>
              </a:ext>
            </a:extLst>
          </p:cNvPr>
          <p:cNvCxnSpPr>
            <a:cxnSpLocks/>
            <a:stCxn id="569" idx="4"/>
            <a:endCxn id="564" idx="4"/>
          </p:cNvCxnSpPr>
          <p:nvPr/>
        </p:nvCxnSpPr>
        <p:spPr>
          <a:xfrm rot="5400000" flipH="1">
            <a:off x="2846557" y="2413605"/>
            <a:ext cx="352316" cy="153948"/>
          </a:xfrm>
          <a:prstGeom prst="bentConnector3">
            <a:avLst>
              <a:gd name="adj1" fmla="val -16503"/>
            </a:avLst>
          </a:prstGeom>
          <a:pattFill prst="zigZag">
            <a:fgClr>
              <a:srgbClr val="CC9900"/>
            </a:fgClr>
            <a:bgClr>
              <a:schemeClr val="bg1"/>
            </a:bgClr>
          </a:pattFill>
          <a:ln w="12700" cap="rnd">
            <a:solidFill>
              <a:srgbClr val="FFC000"/>
            </a:solidFill>
          </a:ln>
        </p:spPr>
      </p:cxnSp>
      <p:cxnSp>
        <p:nvCxnSpPr>
          <p:cNvPr id="566" name="Straight Connector 565">
            <a:extLst>
              <a:ext uri="{FF2B5EF4-FFF2-40B4-BE49-F238E27FC236}">
                <a16:creationId xmlns:a16="http://schemas.microsoft.com/office/drawing/2014/main" id="{B0029CF6-6784-4542-93CC-CD56C9B315A6}"/>
              </a:ext>
            </a:extLst>
          </p:cNvPr>
          <p:cNvCxnSpPr>
            <a:cxnSpLocks/>
            <a:endCxn id="571" idx="0"/>
          </p:cNvCxnSpPr>
          <p:nvPr/>
        </p:nvCxnSpPr>
        <p:spPr>
          <a:xfrm>
            <a:off x="3053195" y="2117464"/>
            <a:ext cx="3779" cy="402454"/>
          </a:xfrm>
          <a:prstGeom prst="line">
            <a:avLst/>
          </a:prstGeom>
          <a:pattFill prst="zigZag">
            <a:fgClr>
              <a:srgbClr val="CC9900"/>
            </a:fgClr>
            <a:bgClr>
              <a:schemeClr val="bg1"/>
            </a:bgClr>
          </a:pattFill>
          <a:ln w="12700" cap="rnd">
            <a:solidFill>
              <a:srgbClr val="FFC000"/>
            </a:solidFill>
          </a:ln>
        </p:spPr>
      </p:cxnSp>
      <p:grpSp>
        <p:nvGrpSpPr>
          <p:cNvPr id="567" name="Group 566">
            <a:extLst>
              <a:ext uri="{FF2B5EF4-FFF2-40B4-BE49-F238E27FC236}">
                <a16:creationId xmlns:a16="http://schemas.microsoft.com/office/drawing/2014/main" id="{D65D70A0-155D-4B0A-B7A1-F53F732E290F}"/>
              </a:ext>
            </a:extLst>
          </p:cNvPr>
          <p:cNvGrpSpPr/>
          <p:nvPr/>
        </p:nvGrpSpPr>
        <p:grpSpPr>
          <a:xfrm flipH="1">
            <a:off x="3021571" y="2519918"/>
            <a:ext cx="148928" cy="146818"/>
            <a:chOff x="2560342" y="2228014"/>
            <a:chExt cx="384643" cy="467001"/>
          </a:xfrm>
        </p:grpSpPr>
        <p:sp>
          <p:nvSpPr>
            <p:cNvPr id="568" name="Trapezoid 567">
              <a:extLst>
                <a:ext uri="{FF2B5EF4-FFF2-40B4-BE49-F238E27FC236}">
                  <a16:creationId xmlns:a16="http://schemas.microsoft.com/office/drawing/2014/main" id="{C3A0C544-3798-4FBE-ACAA-3608D3A9A9F2}"/>
                </a:ext>
              </a:extLst>
            </p:cNvPr>
            <p:cNvSpPr/>
            <p:nvPr/>
          </p:nvSpPr>
          <p:spPr>
            <a:xfrm>
              <a:off x="2738224" y="2286000"/>
              <a:ext cx="182878" cy="185692"/>
            </a:xfrm>
            <a:prstGeom prst="trapezoid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25">
                <a:solidFill>
                  <a:schemeClr val="bg1"/>
                </a:solidFill>
              </a:endParaRPr>
            </a:p>
          </p:txBody>
        </p:sp>
        <p:sp>
          <p:nvSpPr>
            <p:cNvPr id="569" name="Oval 568">
              <a:extLst>
                <a:ext uri="{FF2B5EF4-FFF2-40B4-BE49-F238E27FC236}">
                  <a16:creationId xmlns:a16="http://schemas.microsoft.com/office/drawing/2014/main" id="{4844BD2B-FDFB-41C7-8B89-9DF126CF29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60342" y="2329255"/>
              <a:ext cx="365760" cy="3657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25">
                <a:solidFill>
                  <a:schemeClr val="bg1"/>
                </a:solidFill>
              </a:endParaRPr>
            </a:p>
          </p:txBody>
        </p:sp>
        <p:sp>
          <p:nvSpPr>
            <p:cNvPr id="570" name="Oval 569">
              <a:extLst>
                <a:ext uri="{FF2B5EF4-FFF2-40B4-BE49-F238E27FC236}">
                  <a16:creationId xmlns:a16="http://schemas.microsoft.com/office/drawing/2014/main" id="{E95FB430-F600-49D5-88D0-4A12180BF6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1781" y="2423171"/>
              <a:ext cx="182880" cy="18288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25">
                <a:solidFill>
                  <a:schemeClr val="bg1"/>
                </a:solidFill>
              </a:endParaRPr>
            </a:p>
          </p:txBody>
        </p:sp>
        <p:sp>
          <p:nvSpPr>
            <p:cNvPr id="571" name="Rectangle 570">
              <a:extLst>
                <a:ext uri="{FF2B5EF4-FFF2-40B4-BE49-F238E27FC236}">
                  <a16:creationId xmlns:a16="http://schemas.microsoft.com/office/drawing/2014/main" id="{A0C49696-AE47-439F-AC94-426EBAA31DFD}"/>
                </a:ext>
              </a:extLst>
            </p:cNvPr>
            <p:cNvSpPr/>
            <p:nvPr/>
          </p:nvSpPr>
          <p:spPr>
            <a:xfrm>
              <a:off x="2762103" y="2228014"/>
              <a:ext cx="182882" cy="457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25">
                <a:solidFill>
                  <a:schemeClr val="bg1"/>
                </a:solidFill>
              </a:endParaRPr>
            </a:p>
          </p:txBody>
        </p:sp>
      </p:grpSp>
      <p:grpSp>
        <p:nvGrpSpPr>
          <p:cNvPr id="572" name="Group 571">
            <a:extLst>
              <a:ext uri="{FF2B5EF4-FFF2-40B4-BE49-F238E27FC236}">
                <a16:creationId xmlns:a16="http://schemas.microsoft.com/office/drawing/2014/main" id="{FC8707E6-FF63-42E8-88DC-7CA6166ECDC5}"/>
              </a:ext>
            </a:extLst>
          </p:cNvPr>
          <p:cNvGrpSpPr>
            <a:grpSpLocks/>
          </p:cNvGrpSpPr>
          <p:nvPr/>
        </p:nvGrpSpPr>
        <p:grpSpPr>
          <a:xfrm>
            <a:off x="2600932" y="2172082"/>
            <a:ext cx="99155" cy="65720"/>
            <a:chOff x="914432" y="1600241"/>
            <a:chExt cx="320046" cy="182878"/>
          </a:xfrm>
        </p:grpSpPr>
        <p:cxnSp>
          <p:nvCxnSpPr>
            <p:cNvPr id="573" name="Straight Connector 572">
              <a:extLst>
                <a:ext uri="{FF2B5EF4-FFF2-40B4-BE49-F238E27FC236}">
                  <a16:creationId xmlns:a16="http://schemas.microsoft.com/office/drawing/2014/main" id="{11377BC2-0125-4C67-BFCC-9AA8A80C6DDF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Straight Connector 573">
              <a:extLst>
                <a:ext uri="{FF2B5EF4-FFF2-40B4-BE49-F238E27FC236}">
                  <a16:creationId xmlns:a16="http://schemas.microsoft.com/office/drawing/2014/main" id="{85262CA2-1EA2-4B5B-931C-16C5496E4F02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Connector 574">
              <a:extLst>
                <a:ext uri="{FF2B5EF4-FFF2-40B4-BE49-F238E27FC236}">
                  <a16:creationId xmlns:a16="http://schemas.microsoft.com/office/drawing/2014/main" id="{A97A2D8C-86EF-43CB-9279-08C28C3C4984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Straight Connector 575">
              <a:extLst>
                <a:ext uri="{FF2B5EF4-FFF2-40B4-BE49-F238E27FC236}">
                  <a16:creationId xmlns:a16="http://schemas.microsoft.com/office/drawing/2014/main" id="{F6347F99-38F6-4A8A-A78D-52B0BB5301B3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7" name="Oval 576">
              <a:extLst>
                <a:ext uri="{FF2B5EF4-FFF2-40B4-BE49-F238E27FC236}">
                  <a16:creationId xmlns:a16="http://schemas.microsoft.com/office/drawing/2014/main" id="{F5F03370-3B29-46F0-9E17-C32ADE5F1232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</p:grpSp>
      <p:grpSp>
        <p:nvGrpSpPr>
          <p:cNvPr id="578" name="Group 577">
            <a:extLst>
              <a:ext uri="{FF2B5EF4-FFF2-40B4-BE49-F238E27FC236}">
                <a16:creationId xmlns:a16="http://schemas.microsoft.com/office/drawing/2014/main" id="{67E4A82A-A164-41EB-8B87-628D0C8122D3}"/>
              </a:ext>
            </a:extLst>
          </p:cNvPr>
          <p:cNvGrpSpPr>
            <a:grpSpLocks/>
          </p:cNvGrpSpPr>
          <p:nvPr/>
        </p:nvGrpSpPr>
        <p:grpSpPr>
          <a:xfrm>
            <a:off x="2437385" y="2262400"/>
            <a:ext cx="169977" cy="65720"/>
            <a:chOff x="731562" y="1600241"/>
            <a:chExt cx="548640" cy="182878"/>
          </a:xfrm>
        </p:grpSpPr>
        <p:cxnSp>
          <p:nvCxnSpPr>
            <p:cNvPr id="579" name="Straight Connector 578">
              <a:extLst>
                <a:ext uri="{FF2B5EF4-FFF2-40B4-BE49-F238E27FC236}">
                  <a16:creationId xmlns:a16="http://schemas.microsoft.com/office/drawing/2014/main" id="{5E874498-95B6-4752-8F38-B3A13C858A89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Straight Connector 579">
              <a:extLst>
                <a:ext uri="{FF2B5EF4-FFF2-40B4-BE49-F238E27FC236}">
                  <a16:creationId xmlns:a16="http://schemas.microsoft.com/office/drawing/2014/main" id="{AA740CE7-1D55-4C55-9244-F8CD26B9AE19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Straight Connector 580">
              <a:extLst>
                <a:ext uri="{FF2B5EF4-FFF2-40B4-BE49-F238E27FC236}">
                  <a16:creationId xmlns:a16="http://schemas.microsoft.com/office/drawing/2014/main" id="{5FD2327D-D9ED-41B9-ADBC-EDA0DCF8D1BC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Connector 581">
              <a:extLst>
                <a:ext uri="{FF2B5EF4-FFF2-40B4-BE49-F238E27FC236}">
                  <a16:creationId xmlns:a16="http://schemas.microsoft.com/office/drawing/2014/main" id="{BC31DC99-1363-4E83-BF43-9CFB2A3126BE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Straight Connector 582">
              <a:extLst>
                <a:ext uri="{FF2B5EF4-FFF2-40B4-BE49-F238E27FC236}">
                  <a16:creationId xmlns:a16="http://schemas.microsoft.com/office/drawing/2014/main" id="{46A4B7B1-697A-43E1-BBD7-3D15261B1B4E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4" name="Oval 583">
              <a:extLst>
                <a:ext uri="{FF2B5EF4-FFF2-40B4-BE49-F238E27FC236}">
                  <a16:creationId xmlns:a16="http://schemas.microsoft.com/office/drawing/2014/main" id="{78564077-2141-4F00-AD36-EFA4F76E4AF0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</p:grpSp>
      <p:grpSp>
        <p:nvGrpSpPr>
          <p:cNvPr id="669" name="Group 668">
            <a:extLst>
              <a:ext uri="{FF2B5EF4-FFF2-40B4-BE49-F238E27FC236}">
                <a16:creationId xmlns:a16="http://schemas.microsoft.com/office/drawing/2014/main" id="{1BE2CBD6-4FB4-4C48-8618-7358740506FD}"/>
              </a:ext>
            </a:extLst>
          </p:cNvPr>
          <p:cNvGrpSpPr>
            <a:grpSpLocks/>
          </p:cNvGrpSpPr>
          <p:nvPr/>
        </p:nvGrpSpPr>
        <p:grpSpPr>
          <a:xfrm>
            <a:off x="2990944" y="2172082"/>
            <a:ext cx="144198" cy="65720"/>
            <a:chOff x="814770" y="1600241"/>
            <a:chExt cx="465432" cy="182878"/>
          </a:xfrm>
        </p:grpSpPr>
        <p:cxnSp>
          <p:nvCxnSpPr>
            <p:cNvPr id="670" name="Straight Connector 669">
              <a:extLst>
                <a:ext uri="{FF2B5EF4-FFF2-40B4-BE49-F238E27FC236}">
                  <a16:creationId xmlns:a16="http://schemas.microsoft.com/office/drawing/2014/main" id="{33D4FE3F-E477-47C8-9ACF-BCA58D100D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4770" y="1691681"/>
              <a:ext cx="465432" cy="3782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Straight Connector 670">
              <a:extLst>
                <a:ext uri="{FF2B5EF4-FFF2-40B4-BE49-F238E27FC236}">
                  <a16:creationId xmlns:a16="http://schemas.microsoft.com/office/drawing/2014/main" id="{BE731839-74E2-412C-8B2E-4BDD3DD0C4E4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Straight Connector 671">
              <a:extLst>
                <a:ext uri="{FF2B5EF4-FFF2-40B4-BE49-F238E27FC236}">
                  <a16:creationId xmlns:a16="http://schemas.microsoft.com/office/drawing/2014/main" id="{D07A2A5D-8A93-4264-A49A-2B11928FEB48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3" name="Straight Connector 672">
              <a:extLst>
                <a:ext uri="{FF2B5EF4-FFF2-40B4-BE49-F238E27FC236}">
                  <a16:creationId xmlns:a16="http://schemas.microsoft.com/office/drawing/2014/main" id="{56417138-EBA6-4DA4-8586-18C3DDF20077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4" name="Straight Connector 673">
              <a:extLst>
                <a:ext uri="{FF2B5EF4-FFF2-40B4-BE49-F238E27FC236}">
                  <a16:creationId xmlns:a16="http://schemas.microsoft.com/office/drawing/2014/main" id="{7AA088BF-0441-4303-87F1-E28DE2DAB926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274F8F4F-36CC-4BF6-A062-87E84F986276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</p:grpSp>
      <p:sp>
        <p:nvSpPr>
          <p:cNvPr id="691" name="TextBox 690">
            <a:extLst>
              <a:ext uri="{FF2B5EF4-FFF2-40B4-BE49-F238E27FC236}">
                <a16:creationId xmlns:a16="http://schemas.microsoft.com/office/drawing/2014/main" id="{675ACCD5-2E90-4DA2-890E-8517F65FB851}"/>
              </a:ext>
            </a:extLst>
          </p:cNvPr>
          <p:cNvSpPr txBox="1"/>
          <p:nvPr/>
        </p:nvSpPr>
        <p:spPr>
          <a:xfrm>
            <a:off x="3372892" y="2495399"/>
            <a:ext cx="16739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25" dirty="0">
                <a:solidFill>
                  <a:schemeClr val="bg1"/>
                </a:solidFill>
              </a:rPr>
              <a:t>PEP Filters</a:t>
            </a:r>
          </a:p>
          <a:p>
            <a:r>
              <a:rPr lang="en-US" sz="525" dirty="0">
                <a:solidFill>
                  <a:schemeClr val="bg1"/>
                </a:solidFill>
              </a:rPr>
              <a:t>Centrifugal Sand Separator</a:t>
            </a:r>
          </a:p>
        </p:txBody>
      </p:sp>
      <p:sp>
        <p:nvSpPr>
          <p:cNvPr id="692" name="TextBox 691">
            <a:extLst>
              <a:ext uri="{FF2B5EF4-FFF2-40B4-BE49-F238E27FC236}">
                <a16:creationId xmlns:a16="http://schemas.microsoft.com/office/drawing/2014/main" id="{0850CFF3-5484-4BF0-9405-25CC9E1C69EB}"/>
              </a:ext>
            </a:extLst>
          </p:cNvPr>
          <p:cNvSpPr txBox="1"/>
          <p:nvPr/>
        </p:nvSpPr>
        <p:spPr>
          <a:xfrm>
            <a:off x="5568187" y="2762782"/>
            <a:ext cx="560916" cy="166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" dirty="0">
                <a:solidFill>
                  <a:schemeClr val="bg1"/>
                </a:solidFill>
                <a:latin typeface="Comic Sans MS" panose="030F0702030302020204" pitchFamily="66" charset="0"/>
              </a:rPr>
              <a:t>82F</a:t>
            </a:r>
            <a:endParaRPr lang="en-US" sz="525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94" name="Group 693">
            <a:extLst>
              <a:ext uri="{FF2B5EF4-FFF2-40B4-BE49-F238E27FC236}">
                <a16:creationId xmlns:a16="http://schemas.microsoft.com/office/drawing/2014/main" id="{E82828A1-9563-4884-8250-C4B9D85D9D8C}"/>
              </a:ext>
            </a:extLst>
          </p:cNvPr>
          <p:cNvGrpSpPr/>
          <p:nvPr/>
        </p:nvGrpSpPr>
        <p:grpSpPr>
          <a:xfrm rot="10800000" flipH="1">
            <a:off x="3201094" y="3205123"/>
            <a:ext cx="297046" cy="284728"/>
            <a:chOff x="2560342" y="2228014"/>
            <a:chExt cx="384643" cy="467001"/>
          </a:xfrm>
        </p:grpSpPr>
        <p:sp>
          <p:nvSpPr>
            <p:cNvPr id="695" name="Trapezoid 694">
              <a:extLst>
                <a:ext uri="{FF2B5EF4-FFF2-40B4-BE49-F238E27FC236}">
                  <a16:creationId xmlns:a16="http://schemas.microsoft.com/office/drawing/2014/main" id="{87399F2E-08AF-4317-ADD3-7D5E79498E79}"/>
                </a:ext>
              </a:extLst>
            </p:cNvPr>
            <p:cNvSpPr/>
            <p:nvPr/>
          </p:nvSpPr>
          <p:spPr>
            <a:xfrm>
              <a:off x="2738224" y="2286000"/>
              <a:ext cx="182878" cy="185692"/>
            </a:xfrm>
            <a:prstGeom prst="trapezoid">
              <a:avLst/>
            </a:prstGeom>
            <a:solidFill>
              <a:schemeClr val="bg1">
                <a:lumMod val="65000"/>
              </a:schemeClr>
            </a:solidFill>
            <a:ln w="2540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25">
                <a:solidFill>
                  <a:schemeClr val="bg1"/>
                </a:solidFill>
              </a:endParaRPr>
            </a:p>
          </p:txBody>
        </p:sp>
        <p:sp>
          <p:nvSpPr>
            <p:cNvPr id="696" name="Oval 695">
              <a:extLst>
                <a:ext uri="{FF2B5EF4-FFF2-40B4-BE49-F238E27FC236}">
                  <a16:creationId xmlns:a16="http://schemas.microsoft.com/office/drawing/2014/main" id="{04390B22-346C-44D5-A259-D79A3A67A0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60342" y="2329255"/>
              <a:ext cx="365760" cy="3657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25">
                <a:solidFill>
                  <a:schemeClr val="bg1"/>
                </a:solidFill>
              </a:endParaRPr>
            </a:p>
          </p:txBody>
        </p:sp>
        <p:sp>
          <p:nvSpPr>
            <p:cNvPr id="697" name="Oval 696">
              <a:extLst>
                <a:ext uri="{FF2B5EF4-FFF2-40B4-BE49-F238E27FC236}">
                  <a16:creationId xmlns:a16="http://schemas.microsoft.com/office/drawing/2014/main" id="{32F79CF7-6341-4B3F-9DBE-0BA69D390D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1781" y="2423171"/>
              <a:ext cx="182880" cy="18288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25">
                <a:solidFill>
                  <a:schemeClr val="bg1"/>
                </a:solidFill>
              </a:endParaRPr>
            </a:p>
          </p:txBody>
        </p:sp>
        <p:sp>
          <p:nvSpPr>
            <p:cNvPr id="698" name="Rectangle 697">
              <a:extLst>
                <a:ext uri="{FF2B5EF4-FFF2-40B4-BE49-F238E27FC236}">
                  <a16:creationId xmlns:a16="http://schemas.microsoft.com/office/drawing/2014/main" id="{5944B008-0877-434B-8874-822A52FA55A4}"/>
                </a:ext>
              </a:extLst>
            </p:cNvPr>
            <p:cNvSpPr/>
            <p:nvPr/>
          </p:nvSpPr>
          <p:spPr>
            <a:xfrm>
              <a:off x="2762103" y="2228014"/>
              <a:ext cx="182882" cy="457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25">
                <a:solidFill>
                  <a:schemeClr val="bg1"/>
                </a:solidFill>
              </a:endParaRPr>
            </a:p>
          </p:txBody>
        </p:sp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3ACFB1DE-8ADA-4A6E-A420-6BB05C464D27}"/>
              </a:ext>
            </a:extLst>
          </p:cNvPr>
          <p:cNvGrpSpPr/>
          <p:nvPr/>
        </p:nvGrpSpPr>
        <p:grpSpPr>
          <a:xfrm rot="10800000" flipH="1">
            <a:off x="2181346" y="3204621"/>
            <a:ext cx="297046" cy="284728"/>
            <a:chOff x="2560342" y="2228014"/>
            <a:chExt cx="384643" cy="467001"/>
          </a:xfrm>
        </p:grpSpPr>
        <p:sp>
          <p:nvSpPr>
            <p:cNvPr id="309" name="Trapezoid 308">
              <a:extLst>
                <a:ext uri="{FF2B5EF4-FFF2-40B4-BE49-F238E27FC236}">
                  <a16:creationId xmlns:a16="http://schemas.microsoft.com/office/drawing/2014/main" id="{BFAF36B8-4224-4EBE-99EE-B0A0FA2B8BEF}"/>
                </a:ext>
              </a:extLst>
            </p:cNvPr>
            <p:cNvSpPr/>
            <p:nvPr/>
          </p:nvSpPr>
          <p:spPr>
            <a:xfrm>
              <a:off x="2738224" y="2286000"/>
              <a:ext cx="182878" cy="185692"/>
            </a:xfrm>
            <a:prstGeom prst="trapezoid">
              <a:avLst/>
            </a:prstGeom>
            <a:solidFill>
              <a:schemeClr val="bg1">
                <a:lumMod val="65000"/>
              </a:schemeClr>
            </a:solidFill>
            <a:ln w="2540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25">
                <a:solidFill>
                  <a:schemeClr val="bg1"/>
                </a:solidFill>
              </a:endParaRPr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906278E4-A3FF-4F25-8412-2772970644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60342" y="2329255"/>
              <a:ext cx="365760" cy="3657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25">
                <a:solidFill>
                  <a:schemeClr val="bg1"/>
                </a:solidFill>
              </a:endParaRPr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38721FBE-DD10-4D4F-9FE1-A22DEB699A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1781" y="2423171"/>
              <a:ext cx="182880" cy="18288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25">
                <a:solidFill>
                  <a:schemeClr val="bg1"/>
                </a:solidFill>
              </a:endParaRPr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1109E161-A2DA-4A88-A2F4-30B11A04871A}"/>
                </a:ext>
              </a:extLst>
            </p:cNvPr>
            <p:cNvSpPr/>
            <p:nvPr/>
          </p:nvSpPr>
          <p:spPr>
            <a:xfrm>
              <a:off x="2762103" y="2228014"/>
              <a:ext cx="182882" cy="457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25">
                <a:solidFill>
                  <a:schemeClr val="bg1"/>
                </a:solidFill>
              </a:endParaRPr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A7EE938C-ADAB-4777-8D60-1FA3BF26E6A9}"/>
              </a:ext>
            </a:extLst>
          </p:cNvPr>
          <p:cNvGrpSpPr/>
          <p:nvPr/>
        </p:nvGrpSpPr>
        <p:grpSpPr>
          <a:xfrm>
            <a:off x="1855091" y="1241345"/>
            <a:ext cx="944732" cy="875125"/>
            <a:chOff x="4572000" y="685800"/>
            <a:chExt cx="3748999" cy="2743200"/>
          </a:xfrm>
        </p:grpSpPr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89ADC481-6FB8-4262-A4C8-CD0F1BA02153}"/>
                </a:ext>
              </a:extLst>
            </p:cNvPr>
            <p:cNvGrpSpPr/>
            <p:nvPr/>
          </p:nvGrpSpPr>
          <p:grpSpPr>
            <a:xfrm>
              <a:off x="4572000" y="3116206"/>
              <a:ext cx="3748999" cy="312794"/>
              <a:chOff x="4572000" y="3116206"/>
              <a:chExt cx="3748999" cy="312794"/>
            </a:xfrm>
          </p:grpSpPr>
          <p:grpSp>
            <p:nvGrpSpPr>
              <p:cNvPr id="794" name="Group 793">
                <a:extLst>
                  <a:ext uri="{FF2B5EF4-FFF2-40B4-BE49-F238E27FC236}">
                    <a16:creationId xmlns:a16="http://schemas.microsoft.com/office/drawing/2014/main" id="{732CBA8B-797C-4B17-B51B-8C879CA36753}"/>
                  </a:ext>
                </a:extLst>
              </p:cNvPr>
              <p:cNvGrpSpPr/>
              <p:nvPr/>
            </p:nvGrpSpPr>
            <p:grpSpPr>
              <a:xfrm>
                <a:off x="4572000" y="3123132"/>
                <a:ext cx="2592907" cy="305868"/>
                <a:chOff x="4572000" y="3123132"/>
                <a:chExt cx="2592907" cy="305868"/>
              </a:xfrm>
            </p:grpSpPr>
            <p:sp>
              <p:nvSpPr>
                <p:cNvPr id="797" name="Rectangle 796">
                  <a:extLst>
                    <a:ext uri="{FF2B5EF4-FFF2-40B4-BE49-F238E27FC236}">
                      <a16:creationId xmlns:a16="http://schemas.microsoft.com/office/drawing/2014/main" id="{98642C8D-CEA2-40CA-AA2E-EC29E224BE8E}"/>
                    </a:ext>
                  </a:extLst>
                </p:cNvPr>
                <p:cNvSpPr/>
                <p:nvPr/>
              </p:nvSpPr>
              <p:spPr>
                <a:xfrm>
                  <a:off x="4572000" y="3154682"/>
                  <a:ext cx="1312761" cy="274317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  <p:sp>
              <p:nvSpPr>
                <p:cNvPr id="798" name="Freeform 528">
                  <a:extLst>
                    <a:ext uri="{FF2B5EF4-FFF2-40B4-BE49-F238E27FC236}">
                      <a16:creationId xmlns:a16="http://schemas.microsoft.com/office/drawing/2014/main" id="{6F25C7F0-9C97-454A-ADDE-151A54EC5631}"/>
                    </a:ext>
                  </a:extLst>
                </p:cNvPr>
                <p:cNvSpPr/>
                <p:nvPr/>
              </p:nvSpPr>
              <p:spPr>
                <a:xfrm>
                  <a:off x="4573220" y="3123132"/>
                  <a:ext cx="1301262" cy="38599"/>
                </a:xfrm>
                <a:custGeom>
                  <a:avLst/>
                  <a:gdLst>
                    <a:gd name="connsiteX0" fmla="*/ 0 w 1301262"/>
                    <a:gd name="connsiteY0" fmla="*/ 25784 h 38599"/>
                    <a:gd name="connsiteX1" fmla="*/ 99114 w 1301262"/>
                    <a:gd name="connsiteY1" fmla="*/ 6601 h 38599"/>
                    <a:gd name="connsiteX2" fmla="*/ 150269 w 1301262"/>
                    <a:gd name="connsiteY2" fmla="*/ 38573 h 38599"/>
                    <a:gd name="connsiteX3" fmla="*/ 294143 w 1301262"/>
                    <a:gd name="connsiteY3" fmla="*/ 206 h 38599"/>
                    <a:gd name="connsiteX4" fmla="*/ 348496 w 1301262"/>
                    <a:gd name="connsiteY4" fmla="*/ 22587 h 38599"/>
                    <a:gd name="connsiteX5" fmla="*/ 485975 w 1301262"/>
                    <a:gd name="connsiteY5" fmla="*/ 6601 h 38599"/>
                    <a:gd name="connsiteX6" fmla="*/ 601075 w 1301262"/>
                    <a:gd name="connsiteY6" fmla="*/ 32178 h 38599"/>
                    <a:gd name="connsiteX7" fmla="*/ 735357 w 1301262"/>
                    <a:gd name="connsiteY7" fmla="*/ 6601 h 38599"/>
                    <a:gd name="connsiteX8" fmla="*/ 799301 w 1301262"/>
                    <a:gd name="connsiteY8" fmla="*/ 25784 h 38599"/>
                    <a:gd name="connsiteX9" fmla="*/ 917598 w 1301262"/>
                    <a:gd name="connsiteY9" fmla="*/ 206 h 38599"/>
                    <a:gd name="connsiteX10" fmla="*/ 1007119 w 1301262"/>
                    <a:gd name="connsiteY10" fmla="*/ 32178 h 38599"/>
                    <a:gd name="connsiteX11" fmla="*/ 1122219 w 1301262"/>
                    <a:gd name="connsiteY11" fmla="*/ 16192 h 38599"/>
                    <a:gd name="connsiteX12" fmla="*/ 1195754 w 1301262"/>
                    <a:gd name="connsiteY12" fmla="*/ 35376 h 38599"/>
                    <a:gd name="connsiteX13" fmla="*/ 1262896 w 1301262"/>
                    <a:gd name="connsiteY13" fmla="*/ 19390 h 38599"/>
                    <a:gd name="connsiteX14" fmla="*/ 1301262 w 1301262"/>
                    <a:gd name="connsiteY14" fmla="*/ 25784 h 38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301262" h="38599">
                      <a:moveTo>
                        <a:pt x="0" y="25784"/>
                      </a:moveTo>
                      <a:cubicBezTo>
                        <a:pt x="37034" y="15126"/>
                        <a:pt x="74069" y="4469"/>
                        <a:pt x="99114" y="6601"/>
                      </a:cubicBezTo>
                      <a:cubicBezTo>
                        <a:pt x="124159" y="8732"/>
                        <a:pt x="117764" y="39639"/>
                        <a:pt x="150269" y="38573"/>
                      </a:cubicBezTo>
                      <a:cubicBezTo>
                        <a:pt x="182774" y="37507"/>
                        <a:pt x="261105" y="2870"/>
                        <a:pt x="294143" y="206"/>
                      </a:cubicBezTo>
                      <a:cubicBezTo>
                        <a:pt x="327181" y="-2458"/>
                        <a:pt x="316524" y="21521"/>
                        <a:pt x="348496" y="22587"/>
                      </a:cubicBezTo>
                      <a:cubicBezTo>
                        <a:pt x="380468" y="23653"/>
                        <a:pt x="443879" y="5003"/>
                        <a:pt x="485975" y="6601"/>
                      </a:cubicBezTo>
                      <a:cubicBezTo>
                        <a:pt x="528071" y="8199"/>
                        <a:pt x="559511" y="32178"/>
                        <a:pt x="601075" y="32178"/>
                      </a:cubicBezTo>
                      <a:cubicBezTo>
                        <a:pt x="642639" y="32178"/>
                        <a:pt x="702319" y="7667"/>
                        <a:pt x="735357" y="6601"/>
                      </a:cubicBezTo>
                      <a:cubicBezTo>
                        <a:pt x="768395" y="5535"/>
                        <a:pt x="768928" y="26850"/>
                        <a:pt x="799301" y="25784"/>
                      </a:cubicBezTo>
                      <a:cubicBezTo>
                        <a:pt x="829674" y="24718"/>
                        <a:pt x="882962" y="-860"/>
                        <a:pt x="917598" y="206"/>
                      </a:cubicBezTo>
                      <a:cubicBezTo>
                        <a:pt x="952234" y="1272"/>
                        <a:pt x="973016" y="29514"/>
                        <a:pt x="1007119" y="32178"/>
                      </a:cubicBezTo>
                      <a:cubicBezTo>
                        <a:pt x="1041223" y="34842"/>
                        <a:pt x="1090780" y="15659"/>
                        <a:pt x="1122219" y="16192"/>
                      </a:cubicBezTo>
                      <a:cubicBezTo>
                        <a:pt x="1153658" y="16725"/>
                        <a:pt x="1172308" y="34843"/>
                        <a:pt x="1195754" y="35376"/>
                      </a:cubicBezTo>
                      <a:cubicBezTo>
                        <a:pt x="1219200" y="35909"/>
                        <a:pt x="1245311" y="20989"/>
                        <a:pt x="1262896" y="19390"/>
                      </a:cubicBezTo>
                      <a:cubicBezTo>
                        <a:pt x="1280481" y="17791"/>
                        <a:pt x="1269823" y="27383"/>
                        <a:pt x="1301262" y="25784"/>
                      </a:cubicBezTo>
                    </a:path>
                  </a:pathLst>
                </a:custGeom>
                <a:noFill/>
                <a:ln w="666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  <p:sp>
              <p:nvSpPr>
                <p:cNvPr id="799" name="Rectangle 798">
                  <a:extLst>
                    <a:ext uri="{FF2B5EF4-FFF2-40B4-BE49-F238E27FC236}">
                      <a16:creationId xmlns:a16="http://schemas.microsoft.com/office/drawing/2014/main" id="{7E8E594B-E5AC-49D6-BA42-F088A7C632ED}"/>
                    </a:ext>
                  </a:extLst>
                </p:cNvPr>
                <p:cNvSpPr/>
                <p:nvPr/>
              </p:nvSpPr>
              <p:spPr>
                <a:xfrm>
                  <a:off x="5852146" y="3154683"/>
                  <a:ext cx="1312761" cy="274317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</p:grpSp>
          <p:sp>
            <p:nvSpPr>
              <p:cNvPr id="795" name="Rectangle 794">
                <a:extLst>
                  <a:ext uri="{FF2B5EF4-FFF2-40B4-BE49-F238E27FC236}">
                    <a16:creationId xmlns:a16="http://schemas.microsoft.com/office/drawing/2014/main" id="{D28E62A5-5212-41C9-BB7E-5D086965351C}"/>
                  </a:ext>
                </a:extLst>
              </p:cNvPr>
              <p:cNvSpPr/>
              <p:nvPr/>
            </p:nvSpPr>
            <p:spPr>
              <a:xfrm>
                <a:off x="7008238" y="3147756"/>
                <a:ext cx="1312761" cy="274317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  <p:sp>
            <p:nvSpPr>
              <p:cNvPr id="796" name="Freeform 536">
                <a:extLst>
                  <a:ext uri="{FF2B5EF4-FFF2-40B4-BE49-F238E27FC236}">
                    <a16:creationId xmlns:a16="http://schemas.microsoft.com/office/drawing/2014/main" id="{8BDE0312-A72E-4EC8-B443-AB7141B3D474}"/>
                  </a:ext>
                </a:extLst>
              </p:cNvPr>
              <p:cNvSpPr/>
              <p:nvPr/>
            </p:nvSpPr>
            <p:spPr>
              <a:xfrm>
                <a:off x="7009458" y="3116206"/>
                <a:ext cx="1301262" cy="38599"/>
              </a:xfrm>
              <a:custGeom>
                <a:avLst/>
                <a:gdLst>
                  <a:gd name="connsiteX0" fmla="*/ 0 w 1301262"/>
                  <a:gd name="connsiteY0" fmla="*/ 25784 h 38599"/>
                  <a:gd name="connsiteX1" fmla="*/ 99114 w 1301262"/>
                  <a:gd name="connsiteY1" fmla="*/ 6601 h 38599"/>
                  <a:gd name="connsiteX2" fmla="*/ 150269 w 1301262"/>
                  <a:gd name="connsiteY2" fmla="*/ 38573 h 38599"/>
                  <a:gd name="connsiteX3" fmla="*/ 294143 w 1301262"/>
                  <a:gd name="connsiteY3" fmla="*/ 206 h 38599"/>
                  <a:gd name="connsiteX4" fmla="*/ 348496 w 1301262"/>
                  <a:gd name="connsiteY4" fmla="*/ 22587 h 38599"/>
                  <a:gd name="connsiteX5" fmla="*/ 485975 w 1301262"/>
                  <a:gd name="connsiteY5" fmla="*/ 6601 h 38599"/>
                  <a:gd name="connsiteX6" fmla="*/ 601075 w 1301262"/>
                  <a:gd name="connsiteY6" fmla="*/ 32178 h 38599"/>
                  <a:gd name="connsiteX7" fmla="*/ 735357 w 1301262"/>
                  <a:gd name="connsiteY7" fmla="*/ 6601 h 38599"/>
                  <a:gd name="connsiteX8" fmla="*/ 799301 w 1301262"/>
                  <a:gd name="connsiteY8" fmla="*/ 25784 h 38599"/>
                  <a:gd name="connsiteX9" fmla="*/ 917598 w 1301262"/>
                  <a:gd name="connsiteY9" fmla="*/ 206 h 38599"/>
                  <a:gd name="connsiteX10" fmla="*/ 1007119 w 1301262"/>
                  <a:gd name="connsiteY10" fmla="*/ 32178 h 38599"/>
                  <a:gd name="connsiteX11" fmla="*/ 1122219 w 1301262"/>
                  <a:gd name="connsiteY11" fmla="*/ 16192 h 38599"/>
                  <a:gd name="connsiteX12" fmla="*/ 1195754 w 1301262"/>
                  <a:gd name="connsiteY12" fmla="*/ 35376 h 38599"/>
                  <a:gd name="connsiteX13" fmla="*/ 1262896 w 1301262"/>
                  <a:gd name="connsiteY13" fmla="*/ 19390 h 38599"/>
                  <a:gd name="connsiteX14" fmla="*/ 1301262 w 1301262"/>
                  <a:gd name="connsiteY14" fmla="*/ 25784 h 38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01262" h="38599">
                    <a:moveTo>
                      <a:pt x="0" y="25784"/>
                    </a:moveTo>
                    <a:cubicBezTo>
                      <a:pt x="37034" y="15126"/>
                      <a:pt x="74069" y="4469"/>
                      <a:pt x="99114" y="6601"/>
                    </a:cubicBezTo>
                    <a:cubicBezTo>
                      <a:pt x="124159" y="8732"/>
                      <a:pt x="117764" y="39639"/>
                      <a:pt x="150269" y="38573"/>
                    </a:cubicBezTo>
                    <a:cubicBezTo>
                      <a:pt x="182774" y="37507"/>
                      <a:pt x="261105" y="2870"/>
                      <a:pt x="294143" y="206"/>
                    </a:cubicBezTo>
                    <a:cubicBezTo>
                      <a:pt x="327181" y="-2458"/>
                      <a:pt x="316524" y="21521"/>
                      <a:pt x="348496" y="22587"/>
                    </a:cubicBezTo>
                    <a:cubicBezTo>
                      <a:pt x="380468" y="23653"/>
                      <a:pt x="443879" y="5003"/>
                      <a:pt x="485975" y="6601"/>
                    </a:cubicBezTo>
                    <a:cubicBezTo>
                      <a:pt x="528071" y="8199"/>
                      <a:pt x="559511" y="32178"/>
                      <a:pt x="601075" y="32178"/>
                    </a:cubicBezTo>
                    <a:cubicBezTo>
                      <a:pt x="642639" y="32178"/>
                      <a:pt x="702319" y="7667"/>
                      <a:pt x="735357" y="6601"/>
                    </a:cubicBezTo>
                    <a:cubicBezTo>
                      <a:pt x="768395" y="5535"/>
                      <a:pt x="768928" y="26850"/>
                      <a:pt x="799301" y="25784"/>
                    </a:cubicBezTo>
                    <a:cubicBezTo>
                      <a:pt x="829674" y="24718"/>
                      <a:pt x="882962" y="-860"/>
                      <a:pt x="917598" y="206"/>
                    </a:cubicBezTo>
                    <a:cubicBezTo>
                      <a:pt x="952234" y="1272"/>
                      <a:pt x="973016" y="29514"/>
                      <a:pt x="1007119" y="32178"/>
                    </a:cubicBezTo>
                    <a:cubicBezTo>
                      <a:pt x="1041223" y="34842"/>
                      <a:pt x="1090780" y="15659"/>
                      <a:pt x="1122219" y="16192"/>
                    </a:cubicBezTo>
                    <a:cubicBezTo>
                      <a:pt x="1153658" y="16725"/>
                      <a:pt x="1172308" y="34843"/>
                      <a:pt x="1195754" y="35376"/>
                    </a:cubicBezTo>
                    <a:cubicBezTo>
                      <a:pt x="1219200" y="35909"/>
                      <a:pt x="1245311" y="20989"/>
                      <a:pt x="1262896" y="19390"/>
                    </a:cubicBezTo>
                    <a:cubicBezTo>
                      <a:pt x="1280481" y="17791"/>
                      <a:pt x="1269823" y="27383"/>
                      <a:pt x="1301262" y="25784"/>
                    </a:cubicBezTo>
                  </a:path>
                </a:pathLst>
              </a:custGeom>
              <a:noFill/>
              <a:ln w="666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</p:grpSp>
        <p:sp>
          <p:nvSpPr>
            <p:cNvPr id="272" name="Isosceles Triangle 271">
              <a:extLst>
                <a:ext uri="{FF2B5EF4-FFF2-40B4-BE49-F238E27FC236}">
                  <a16:creationId xmlns:a16="http://schemas.microsoft.com/office/drawing/2014/main" id="{A08B3E16-50D7-43EB-A211-6BCAFBF52735}"/>
                </a:ext>
              </a:extLst>
            </p:cNvPr>
            <p:cNvSpPr/>
            <p:nvPr/>
          </p:nvSpPr>
          <p:spPr bwMode="auto">
            <a:xfrm rot="5400000">
              <a:off x="6065200" y="749180"/>
              <a:ext cx="97471" cy="734558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38100" cap="rnd" algn="ctr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 dirty="0"/>
            </a:p>
          </p:txBody>
        </p:sp>
        <p:sp>
          <p:nvSpPr>
            <p:cNvPr id="273" name="Isosceles Triangle 272">
              <a:extLst>
                <a:ext uri="{FF2B5EF4-FFF2-40B4-BE49-F238E27FC236}">
                  <a16:creationId xmlns:a16="http://schemas.microsoft.com/office/drawing/2014/main" id="{C4D8E46E-51C2-4720-8EFF-8F5D0B5B6B71}"/>
                </a:ext>
              </a:extLst>
            </p:cNvPr>
            <p:cNvSpPr/>
            <p:nvPr/>
          </p:nvSpPr>
          <p:spPr bwMode="auto">
            <a:xfrm rot="16200000" flipH="1">
              <a:off x="6726939" y="749180"/>
              <a:ext cx="97471" cy="734558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38100" cap="rnd" algn="ctr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 dirty="0"/>
            </a:p>
          </p:txBody>
        </p:sp>
        <p:grpSp>
          <p:nvGrpSpPr>
            <p:cNvPr id="274" name="Group 565">
              <a:extLst>
                <a:ext uri="{FF2B5EF4-FFF2-40B4-BE49-F238E27FC236}">
                  <a16:creationId xmlns:a16="http://schemas.microsoft.com/office/drawing/2014/main" id="{D85A8863-554A-4DCE-A7E8-53422FCD7273}"/>
                </a:ext>
              </a:extLst>
            </p:cNvPr>
            <p:cNvGrpSpPr/>
            <p:nvPr/>
          </p:nvGrpSpPr>
          <p:grpSpPr>
            <a:xfrm>
              <a:off x="4695638" y="1402942"/>
              <a:ext cx="3491211" cy="1652755"/>
              <a:chOff x="1127918" y="2681287"/>
              <a:chExt cx="3500918" cy="1657350"/>
            </a:xfrm>
          </p:grpSpPr>
          <p:grpSp>
            <p:nvGrpSpPr>
              <p:cNvPr id="776" name="Group 544">
                <a:extLst>
                  <a:ext uri="{FF2B5EF4-FFF2-40B4-BE49-F238E27FC236}">
                    <a16:creationId xmlns:a16="http://schemas.microsoft.com/office/drawing/2014/main" id="{00F7F94C-1182-46DE-BFC7-0BC65202B2F1}"/>
                  </a:ext>
                </a:extLst>
              </p:cNvPr>
              <p:cNvGrpSpPr/>
              <p:nvPr/>
            </p:nvGrpSpPr>
            <p:grpSpPr>
              <a:xfrm>
                <a:off x="1127918" y="2681287"/>
                <a:ext cx="203834" cy="1657350"/>
                <a:chOff x="1137444" y="2690813"/>
                <a:chExt cx="203834" cy="1657350"/>
              </a:xfrm>
            </p:grpSpPr>
            <p:sp>
              <p:nvSpPr>
                <p:cNvPr id="792" name="Freeform 523">
                  <a:extLst>
                    <a:ext uri="{FF2B5EF4-FFF2-40B4-BE49-F238E27FC236}">
                      <a16:creationId xmlns:a16="http://schemas.microsoft.com/office/drawing/2014/main" id="{9E4358D3-5DA7-434C-9B0E-546F68027555}"/>
                    </a:ext>
                  </a:extLst>
                </p:cNvPr>
                <p:cNvSpPr/>
                <p:nvPr/>
              </p:nvSpPr>
              <p:spPr bwMode="auto">
                <a:xfrm>
                  <a:off x="113744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 flip="none" rotWithShape="1">
                    <a:gsLst>
                      <a:gs pos="0">
                        <a:srgbClr val="0099CC"/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6699"/>
                      </a:gs>
                    </a:gsLst>
                    <a:lin ang="270000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  <p:sp>
              <p:nvSpPr>
                <p:cNvPr id="793" name="Freeform 524">
                  <a:extLst>
                    <a:ext uri="{FF2B5EF4-FFF2-40B4-BE49-F238E27FC236}">
                      <a16:creationId xmlns:a16="http://schemas.microsoft.com/office/drawing/2014/main" id="{4D74A2A8-56CF-4CFC-9147-83CA44C2E16D}"/>
                    </a:ext>
                  </a:extLst>
                </p:cNvPr>
                <p:cNvSpPr/>
                <p:nvPr/>
              </p:nvSpPr>
              <p:spPr bwMode="auto">
                <a:xfrm flipH="1">
                  <a:off x="118808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 flip="none" rotWithShape="1">
                    <a:gsLst>
                      <a:gs pos="0">
                        <a:srgbClr val="0099CC">
                          <a:alpha val="50000"/>
                        </a:srgbClr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6699"/>
                      </a:gs>
                    </a:gsLst>
                    <a:lin ang="270000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</p:grpSp>
          <p:grpSp>
            <p:nvGrpSpPr>
              <p:cNvPr id="777" name="Group 547">
                <a:extLst>
                  <a:ext uri="{FF2B5EF4-FFF2-40B4-BE49-F238E27FC236}">
                    <a16:creationId xmlns:a16="http://schemas.microsoft.com/office/drawing/2014/main" id="{B9C8D0C8-5D66-441C-9CC9-34709F7D224E}"/>
                  </a:ext>
                </a:extLst>
              </p:cNvPr>
              <p:cNvGrpSpPr/>
              <p:nvPr/>
            </p:nvGrpSpPr>
            <p:grpSpPr>
              <a:xfrm>
                <a:off x="1315402" y="2681287"/>
                <a:ext cx="203834" cy="1657350"/>
                <a:chOff x="1137444" y="2690813"/>
                <a:chExt cx="203834" cy="1657350"/>
              </a:xfrm>
            </p:grpSpPr>
            <p:sp>
              <p:nvSpPr>
                <p:cNvPr id="790" name="Freeform 521">
                  <a:extLst>
                    <a:ext uri="{FF2B5EF4-FFF2-40B4-BE49-F238E27FC236}">
                      <a16:creationId xmlns:a16="http://schemas.microsoft.com/office/drawing/2014/main" id="{2B801EC2-550B-4805-9E6A-A1BE5E062210}"/>
                    </a:ext>
                  </a:extLst>
                </p:cNvPr>
                <p:cNvSpPr/>
                <p:nvPr/>
              </p:nvSpPr>
              <p:spPr bwMode="auto">
                <a:xfrm>
                  <a:off x="113744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 flip="none" rotWithShape="1">
                    <a:gsLst>
                      <a:gs pos="0">
                        <a:srgbClr val="0099CC">
                          <a:alpha val="50000"/>
                        </a:srgbClr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6699"/>
                      </a:gs>
                    </a:gsLst>
                    <a:lin ang="270000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  <p:sp>
              <p:nvSpPr>
                <p:cNvPr id="791" name="Freeform 522">
                  <a:extLst>
                    <a:ext uri="{FF2B5EF4-FFF2-40B4-BE49-F238E27FC236}">
                      <a16:creationId xmlns:a16="http://schemas.microsoft.com/office/drawing/2014/main" id="{F19549E5-EA22-46AD-A581-384762AEC7AF}"/>
                    </a:ext>
                  </a:extLst>
                </p:cNvPr>
                <p:cNvSpPr/>
                <p:nvPr/>
              </p:nvSpPr>
              <p:spPr bwMode="auto">
                <a:xfrm flipH="1">
                  <a:off x="118808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 flip="none" rotWithShape="1">
                    <a:gsLst>
                      <a:gs pos="0">
                        <a:srgbClr val="0099CC"/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6699"/>
                      </a:gs>
                    </a:gsLst>
                    <a:lin ang="270000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</p:grpSp>
          <p:grpSp>
            <p:nvGrpSpPr>
              <p:cNvPr id="778" name="Group 550">
                <a:extLst>
                  <a:ext uri="{FF2B5EF4-FFF2-40B4-BE49-F238E27FC236}">
                    <a16:creationId xmlns:a16="http://schemas.microsoft.com/office/drawing/2014/main" id="{D1E868EF-C19D-430F-93F3-A96B2527317B}"/>
                  </a:ext>
                </a:extLst>
              </p:cNvPr>
              <p:cNvGrpSpPr/>
              <p:nvPr/>
            </p:nvGrpSpPr>
            <p:grpSpPr>
              <a:xfrm>
                <a:off x="1496380" y="2681287"/>
                <a:ext cx="203834" cy="1657350"/>
                <a:chOff x="1137444" y="2690813"/>
                <a:chExt cx="203834" cy="1657350"/>
              </a:xfrm>
            </p:grpSpPr>
            <p:sp>
              <p:nvSpPr>
                <p:cNvPr id="788" name="Freeform 519">
                  <a:extLst>
                    <a:ext uri="{FF2B5EF4-FFF2-40B4-BE49-F238E27FC236}">
                      <a16:creationId xmlns:a16="http://schemas.microsoft.com/office/drawing/2014/main" id="{A0A66D0D-85B3-4BD8-B39F-5662AF90E33B}"/>
                    </a:ext>
                  </a:extLst>
                </p:cNvPr>
                <p:cNvSpPr/>
                <p:nvPr/>
              </p:nvSpPr>
              <p:spPr bwMode="auto">
                <a:xfrm>
                  <a:off x="113744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 flip="none" rotWithShape="1">
                    <a:gsLst>
                      <a:gs pos="0">
                        <a:srgbClr val="0099CC">
                          <a:alpha val="50000"/>
                        </a:srgbClr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6699"/>
                      </a:gs>
                    </a:gsLst>
                    <a:lin ang="270000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  <p:sp>
              <p:nvSpPr>
                <p:cNvPr id="789" name="Freeform 520">
                  <a:extLst>
                    <a:ext uri="{FF2B5EF4-FFF2-40B4-BE49-F238E27FC236}">
                      <a16:creationId xmlns:a16="http://schemas.microsoft.com/office/drawing/2014/main" id="{57993720-4093-4F75-BEA0-80618F04AEEB}"/>
                    </a:ext>
                  </a:extLst>
                </p:cNvPr>
                <p:cNvSpPr/>
                <p:nvPr/>
              </p:nvSpPr>
              <p:spPr bwMode="auto">
                <a:xfrm flipH="1">
                  <a:off x="118808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 flip="none" rotWithShape="1">
                    <a:gsLst>
                      <a:gs pos="0">
                        <a:srgbClr val="0099CC"/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6699"/>
                      </a:gs>
                    </a:gsLst>
                    <a:lin ang="270000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</p:grpSp>
          <p:grpSp>
            <p:nvGrpSpPr>
              <p:cNvPr id="779" name="Group 553">
                <a:extLst>
                  <a:ext uri="{FF2B5EF4-FFF2-40B4-BE49-F238E27FC236}">
                    <a16:creationId xmlns:a16="http://schemas.microsoft.com/office/drawing/2014/main" id="{A7DF9FA1-E2B0-4DE8-96AB-879E84A64F53}"/>
                  </a:ext>
                </a:extLst>
              </p:cNvPr>
              <p:cNvGrpSpPr/>
              <p:nvPr/>
            </p:nvGrpSpPr>
            <p:grpSpPr>
              <a:xfrm>
                <a:off x="4066066" y="2681287"/>
                <a:ext cx="203834" cy="1657350"/>
                <a:chOff x="1137444" y="2690813"/>
                <a:chExt cx="203834" cy="1657350"/>
              </a:xfrm>
            </p:grpSpPr>
            <p:sp>
              <p:nvSpPr>
                <p:cNvPr id="786" name="Freeform 517">
                  <a:extLst>
                    <a:ext uri="{FF2B5EF4-FFF2-40B4-BE49-F238E27FC236}">
                      <a16:creationId xmlns:a16="http://schemas.microsoft.com/office/drawing/2014/main" id="{86A18A17-B774-4D5C-95A4-49F92E022C4E}"/>
                    </a:ext>
                  </a:extLst>
                </p:cNvPr>
                <p:cNvSpPr/>
                <p:nvPr/>
              </p:nvSpPr>
              <p:spPr bwMode="auto">
                <a:xfrm>
                  <a:off x="113744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>
                    <a:gsLst>
                      <a:gs pos="0">
                        <a:srgbClr val="006699"/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99CC"/>
                      </a:gs>
                    </a:gsLst>
                    <a:lin ang="16200000" scaled="0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  <p:sp>
              <p:nvSpPr>
                <p:cNvPr id="787" name="Freeform 518">
                  <a:extLst>
                    <a:ext uri="{FF2B5EF4-FFF2-40B4-BE49-F238E27FC236}">
                      <a16:creationId xmlns:a16="http://schemas.microsoft.com/office/drawing/2014/main" id="{81CE7B86-F030-4686-BEA5-2EC6F4BF498C}"/>
                    </a:ext>
                  </a:extLst>
                </p:cNvPr>
                <p:cNvSpPr/>
                <p:nvPr/>
              </p:nvSpPr>
              <p:spPr bwMode="auto">
                <a:xfrm flipH="1">
                  <a:off x="118808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>
                    <a:gsLst>
                      <a:gs pos="0">
                        <a:srgbClr val="006699"/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99CC"/>
                      </a:gs>
                    </a:gsLst>
                    <a:lin ang="16200000" scaled="0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</p:grpSp>
          <p:grpSp>
            <p:nvGrpSpPr>
              <p:cNvPr id="780" name="Group 556">
                <a:extLst>
                  <a:ext uri="{FF2B5EF4-FFF2-40B4-BE49-F238E27FC236}">
                    <a16:creationId xmlns:a16="http://schemas.microsoft.com/office/drawing/2014/main" id="{719630F4-976E-4F25-86FA-52F6D066C7B5}"/>
                  </a:ext>
                </a:extLst>
              </p:cNvPr>
              <p:cNvGrpSpPr/>
              <p:nvPr/>
            </p:nvGrpSpPr>
            <p:grpSpPr>
              <a:xfrm>
                <a:off x="4244024" y="2681287"/>
                <a:ext cx="203834" cy="1657350"/>
                <a:chOff x="1137444" y="2690813"/>
                <a:chExt cx="203834" cy="1657350"/>
              </a:xfrm>
            </p:grpSpPr>
            <p:sp>
              <p:nvSpPr>
                <p:cNvPr id="784" name="Freeform 515">
                  <a:extLst>
                    <a:ext uri="{FF2B5EF4-FFF2-40B4-BE49-F238E27FC236}">
                      <a16:creationId xmlns:a16="http://schemas.microsoft.com/office/drawing/2014/main" id="{3797D889-ED68-434F-BD0B-EA0C043BB2BC}"/>
                    </a:ext>
                  </a:extLst>
                </p:cNvPr>
                <p:cNvSpPr/>
                <p:nvPr/>
              </p:nvSpPr>
              <p:spPr bwMode="auto">
                <a:xfrm>
                  <a:off x="113744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>
                    <a:gsLst>
                      <a:gs pos="0">
                        <a:srgbClr val="006699"/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99CC"/>
                      </a:gs>
                    </a:gsLst>
                    <a:lin ang="16200000" scaled="0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  <p:sp>
              <p:nvSpPr>
                <p:cNvPr id="785" name="Freeform 516">
                  <a:extLst>
                    <a:ext uri="{FF2B5EF4-FFF2-40B4-BE49-F238E27FC236}">
                      <a16:creationId xmlns:a16="http://schemas.microsoft.com/office/drawing/2014/main" id="{DAF64876-6731-4242-8A1C-CF4ED671AA00}"/>
                    </a:ext>
                  </a:extLst>
                </p:cNvPr>
                <p:cNvSpPr/>
                <p:nvPr/>
              </p:nvSpPr>
              <p:spPr bwMode="auto">
                <a:xfrm flipH="1">
                  <a:off x="118808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>
                    <a:gsLst>
                      <a:gs pos="0">
                        <a:srgbClr val="006699"/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99CC"/>
                      </a:gs>
                    </a:gsLst>
                    <a:lin ang="16200000" scaled="0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</p:grpSp>
          <p:grpSp>
            <p:nvGrpSpPr>
              <p:cNvPr id="781" name="Group 559">
                <a:extLst>
                  <a:ext uri="{FF2B5EF4-FFF2-40B4-BE49-F238E27FC236}">
                    <a16:creationId xmlns:a16="http://schemas.microsoft.com/office/drawing/2014/main" id="{914F4473-DD6F-498D-AC29-C3F034DE81F1}"/>
                  </a:ext>
                </a:extLst>
              </p:cNvPr>
              <p:cNvGrpSpPr/>
              <p:nvPr/>
            </p:nvGrpSpPr>
            <p:grpSpPr>
              <a:xfrm>
                <a:off x="4425002" y="2681287"/>
                <a:ext cx="203834" cy="1657350"/>
                <a:chOff x="1137444" y="2690813"/>
                <a:chExt cx="203834" cy="1657350"/>
              </a:xfrm>
            </p:grpSpPr>
            <p:sp>
              <p:nvSpPr>
                <p:cNvPr id="782" name="Freeform 513">
                  <a:extLst>
                    <a:ext uri="{FF2B5EF4-FFF2-40B4-BE49-F238E27FC236}">
                      <a16:creationId xmlns:a16="http://schemas.microsoft.com/office/drawing/2014/main" id="{F6E0AF7D-CBBA-4F1B-9227-3E856B4B5E9E}"/>
                    </a:ext>
                  </a:extLst>
                </p:cNvPr>
                <p:cNvSpPr/>
                <p:nvPr/>
              </p:nvSpPr>
              <p:spPr bwMode="auto">
                <a:xfrm>
                  <a:off x="113744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>
                    <a:gsLst>
                      <a:gs pos="0">
                        <a:srgbClr val="006699"/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99CC"/>
                      </a:gs>
                    </a:gsLst>
                    <a:lin ang="16200000" scaled="0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  <p:sp>
              <p:nvSpPr>
                <p:cNvPr id="783" name="Freeform 514">
                  <a:extLst>
                    <a:ext uri="{FF2B5EF4-FFF2-40B4-BE49-F238E27FC236}">
                      <a16:creationId xmlns:a16="http://schemas.microsoft.com/office/drawing/2014/main" id="{AFE0F6C8-55F3-4B71-9345-94DB2D2B3B46}"/>
                    </a:ext>
                  </a:extLst>
                </p:cNvPr>
                <p:cNvSpPr/>
                <p:nvPr/>
              </p:nvSpPr>
              <p:spPr bwMode="auto">
                <a:xfrm flipH="1">
                  <a:off x="118808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>
                    <a:gsLst>
                      <a:gs pos="0">
                        <a:srgbClr val="006699"/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99CC"/>
                      </a:gs>
                    </a:gsLst>
                    <a:lin ang="16200000" scaled="0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</p:grpSp>
        </p:grp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6DB44685-17F1-4102-870C-3A4FFAE5F791}"/>
                </a:ext>
              </a:extLst>
            </p:cNvPr>
            <p:cNvSpPr/>
            <p:nvPr/>
          </p:nvSpPr>
          <p:spPr bwMode="auto">
            <a:xfrm>
              <a:off x="7586850" y="1276364"/>
              <a:ext cx="638942" cy="13608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B109E1D4-FA36-485C-9272-80865BB68FAB}"/>
                </a:ext>
              </a:extLst>
            </p:cNvPr>
            <p:cNvSpPr/>
            <p:nvPr/>
          </p:nvSpPr>
          <p:spPr bwMode="auto">
            <a:xfrm>
              <a:off x="4663817" y="1276364"/>
              <a:ext cx="638942" cy="13608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4A24D2EC-3225-4365-82F6-6A4899A1A0D1}"/>
                </a:ext>
              </a:extLst>
            </p:cNvPr>
            <p:cNvCxnSpPr/>
            <p:nvPr/>
          </p:nvCxnSpPr>
          <p:spPr bwMode="auto">
            <a:xfrm rot="5400000">
              <a:off x="5209641" y="1320910"/>
              <a:ext cx="186232" cy="0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E3EB3940-AB18-41D6-8EBC-C3AF491B9E03}"/>
                </a:ext>
              </a:extLst>
            </p:cNvPr>
            <p:cNvCxnSpPr/>
            <p:nvPr/>
          </p:nvCxnSpPr>
          <p:spPr bwMode="auto">
            <a:xfrm>
              <a:off x="4663819" y="1414049"/>
              <a:ext cx="91819" cy="2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692DD6DA-6E9D-4645-84B2-F5A4FB1186BA}"/>
                </a:ext>
              </a:extLst>
            </p:cNvPr>
            <p:cNvCxnSpPr/>
            <p:nvPr/>
          </p:nvCxnSpPr>
          <p:spPr bwMode="auto">
            <a:xfrm>
              <a:off x="4842709" y="1414049"/>
              <a:ext cx="91819" cy="2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73CEB4C2-9AAE-44E8-9B43-871E28DAA49B}"/>
                </a:ext>
              </a:extLst>
            </p:cNvPr>
            <p:cNvCxnSpPr/>
            <p:nvPr/>
          </p:nvCxnSpPr>
          <p:spPr bwMode="auto">
            <a:xfrm>
              <a:off x="5026347" y="1414049"/>
              <a:ext cx="91819" cy="2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F8780197-34F5-4017-94B6-946993335657}"/>
                </a:ext>
              </a:extLst>
            </p:cNvPr>
            <p:cNvCxnSpPr/>
            <p:nvPr/>
          </p:nvCxnSpPr>
          <p:spPr bwMode="auto">
            <a:xfrm>
              <a:off x="5210938" y="1414049"/>
              <a:ext cx="91819" cy="2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CC7BC6DB-DF88-488E-B833-65FF95A4A394}"/>
                </a:ext>
              </a:extLst>
            </p:cNvPr>
            <p:cNvCxnSpPr/>
            <p:nvPr/>
          </p:nvCxnSpPr>
          <p:spPr bwMode="auto">
            <a:xfrm rot="5400000">
              <a:off x="4570702" y="1320936"/>
              <a:ext cx="186232" cy="0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6A64B9F4-650D-4C13-99D8-13E86CC404AF}"/>
                </a:ext>
              </a:extLst>
            </p:cNvPr>
            <p:cNvCxnSpPr/>
            <p:nvPr/>
          </p:nvCxnSpPr>
          <p:spPr bwMode="auto">
            <a:xfrm>
              <a:off x="4572002" y="1419091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95" name="Group 153">
              <a:extLst>
                <a:ext uri="{FF2B5EF4-FFF2-40B4-BE49-F238E27FC236}">
                  <a16:creationId xmlns:a16="http://schemas.microsoft.com/office/drawing/2014/main" id="{2CA3D132-8F34-43B1-A445-F266B27A7C11}"/>
                </a:ext>
              </a:extLst>
            </p:cNvPr>
            <p:cNvGrpSpPr/>
            <p:nvPr/>
          </p:nvGrpSpPr>
          <p:grpSpPr>
            <a:xfrm>
              <a:off x="4755637" y="1510910"/>
              <a:ext cx="454349" cy="2"/>
              <a:chOff x="1981200" y="2844824"/>
              <a:chExt cx="455611" cy="2"/>
            </a:xfrm>
          </p:grpSpPr>
          <p:cxnSp>
            <p:nvCxnSpPr>
              <p:cNvPr id="773" name="Straight Connector 772">
                <a:extLst>
                  <a:ext uri="{FF2B5EF4-FFF2-40B4-BE49-F238E27FC236}">
                    <a16:creationId xmlns:a16="http://schemas.microsoft.com/office/drawing/2014/main" id="{B3F09A0D-A8FC-48FE-8A5E-073B5BBE1EBB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4" name="Straight Connector 773">
                <a:extLst>
                  <a:ext uri="{FF2B5EF4-FFF2-40B4-BE49-F238E27FC236}">
                    <a16:creationId xmlns:a16="http://schemas.microsoft.com/office/drawing/2014/main" id="{19D13819-18F3-48D8-BAAF-379E6289E3FC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5" name="Straight Connector 774">
                <a:extLst>
                  <a:ext uri="{FF2B5EF4-FFF2-40B4-BE49-F238E27FC236}">
                    <a16:creationId xmlns:a16="http://schemas.microsoft.com/office/drawing/2014/main" id="{E7328C7D-D8DF-454B-82BD-7F7571C11140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06E893BE-8223-4626-BF24-CCAFD9BB1C6B}"/>
                </a:ext>
              </a:extLst>
            </p:cNvPr>
            <p:cNvCxnSpPr/>
            <p:nvPr/>
          </p:nvCxnSpPr>
          <p:spPr bwMode="auto">
            <a:xfrm>
              <a:off x="4663819" y="159766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441DCE07-7075-4AEC-8C8F-56945D28D7A6}"/>
                </a:ext>
              </a:extLst>
            </p:cNvPr>
            <p:cNvCxnSpPr/>
            <p:nvPr/>
          </p:nvCxnSpPr>
          <p:spPr bwMode="auto">
            <a:xfrm>
              <a:off x="4842709" y="159766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6B702D71-D1AD-4D22-B8D5-C0C5EABDD9B4}"/>
                </a:ext>
              </a:extLst>
            </p:cNvPr>
            <p:cNvCxnSpPr/>
            <p:nvPr/>
          </p:nvCxnSpPr>
          <p:spPr bwMode="auto">
            <a:xfrm>
              <a:off x="5026347" y="1597667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C670EC05-B515-4A7E-8A2D-9996E5E5B93D}"/>
                </a:ext>
              </a:extLst>
            </p:cNvPr>
            <p:cNvCxnSpPr/>
            <p:nvPr/>
          </p:nvCxnSpPr>
          <p:spPr bwMode="auto">
            <a:xfrm>
              <a:off x="5210940" y="1597667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04B06664-9442-48BE-A749-6B496F0B8F50}"/>
                </a:ext>
              </a:extLst>
            </p:cNvPr>
            <p:cNvCxnSpPr/>
            <p:nvPr/>
          </p:nvCxnSpPr>
          <p:spPr bwMode="auto">
            <a:xfrm>
              <a:off x="4572000" y="1510916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D70AF469-4415-4636-B695-34A583378E51}"/>
                </a:ext>
              </a:extLst>
            </p:cNvPr>
            <p:cNvCxnSpPr/>
            <p:nvPr/>
          </p:nvCxnSpPr>
          <p:spPr bwMode="auto">
            <a:xfrm>
              <a:off x="4572002" y="1607793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39" name="Group 153">
              <a:extLst>
                <a:ext uri="{FF2B5EF4-FFF2-40B4-BE49-F238E27FC236}">
                  <a16:creationId xmlns:a16="http://schemas.microsoft.com/office/drawing/2014/main" id="{CEF63BB0-BBEA-4B6F-8F80-C93AA1E426E5}"/>
                </a:ext>
              </a:extLst>
            </p:cNvPr>
            <p:cNvGrpSpPr/>
            <p:nvPr/>
          </p:nvGrpSpPr>
          <p:grpSpPr>
            <a:xfrm>
              <a:off x="4755637" y="1699612"/>
              <a:ext cx="454349" cy="2"/>
              <a:chOff x="1981200" y="2844824"/>
              <a:chExt cx="455611" cy="2"/>
            </a:xfrm>
          </p:grpSpPr>
          <p:cxnSp>
            <p:nvCxnSpPr>
              <p:cNvPr id="770" name="Straight Connector 189">
                <a:extLst>
                  <a:ext uri="{FF2B5EF4-FFF2-40B4-BE49-F238E27FC236}">
                    <a16:creationId xmlns:a16="http://schemas.microsoft.com/office/drawing/2014/main" id="{5426ADC3-3F85-497C-B359-BA978A40AE7A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1" name="Straight Connector 190">
                <a:extLst>
                  <a:ext uri="{FF2B5EF4-FFF2-40B4-BE49-F238E27FC236}">
                    <a16:creationId xmlns:a16="http://schemas.microsoft.com/office/drawing/2014/main" id="{FE8FBE74-26EA-416F-BA3A-715028DB4572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2" name="Straight Connector 191">
                <a:extLst>
                  <a:ext uri="{FF2B5EF4-FFF2-40B4-BE49-F238E27FC236}">
                    <a16:creationId xmlns:a16="http://schemas.microsoft.com/office/drawing/2014/main" id="{5846A765-CD54-4FF1-91B6-464FDB21A654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630C75E1-E2A9-403A-ACA0-4163875C51B1}"/>
                </a:ext>
              </a:extLst>
            </p:cNvPr>
            <p:cNvCxnSpPr/>
            <p:nvPr/>
          </p:nvCxnSpPr>
          <p:spPr bwMode="auto">
            <a:xfrm>
              <a:off x="4663819" y="178383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B72265DA-80D4-4588-BC92-024054C20046}"/>
                </a:ext>
              </a:extLst>
            </p:cNvPr>
            <p:cNvCxnSpPr/>
            <p:nvPr/>
          </p:nvCxnSpPr>
          <p:spPr bwMode="auto">
            <a:xfrm>
              <a:off x="4842709" y="1786366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15703353-EBCE-41A9-98C2-21DE3976BD6C}"/>
                </a:ext>
              </a:extLst>
            </p:cNvPr>
            <p:cNvCxnSpPr/>
            <p:nvPr/>
          </p:nvCxnSpPr>
          <p:spPr bwMode="auto">
            <a:xfrm>
              <a:off x="5026347" y="1786368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ED13E33E-8221-49F4-B3B1-AFCBE8F3582F}"/>
                </a:ext>
              </a:extLst>
            </p:cNvPr>
            <p:cNvCxnSpPr/>
            <p:nvPr/>
          </p:nvCxnSpPr>
          <p:spPr bwMode="auto">
            <a:xfrm>
              <a:off x="5210940" y="1786368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6BA2CE54-8089-4BBD-87EF-11D87A8F86E5}"/>
                </a:ext>
              </a:extLst>
            </p:cNvPr>
            <p:cNvCxnSpPr/>
            <p:nvPr/>
          </p:nvCxnSpPr>
          <p:spPr bwMode="auto">
            <a:xfrm>
              <a:off x="4572000" y="1699618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889C4C99-29B8-402B-9886-E615EF764EA2}"/>
                </a:ext>
              </a:extLst>
            </p:cNvPr>
            <p:cNvCxnSpPr/>
            <p:nvPr/>
          </p:nvCxnSpPr>
          <p:spPr bwMode="auto">
            <a:xfrm>
              <a:off x="4572002" y="1786370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46" name="Group 153">
              <a:extLst>
                <a:ext uri="{FF2B5EF4-FFF2-40B4-BE49-F238E27FC236}">
                  <a16:creationId xmlns:a16="http://schemas.microsoft.com/office/drawing/2014/main" id="{B50DB724-14BC-4D1C-955D-8AABB2611AAA}"/>
                </a:ext>
              </a:extLst>
            </p:cNvPr>
            <p:cNvGrpSpPr/>
            <p:nvPr/>
          </p:nvGrpSpPr>
          <p:grpSpPr>
            <a:xfrm>
              <a:off x="4755637" y="1875658"/>
              <a:ext cx="454349" cy="2"/>
              <a:chOff x="1981200" y="2844824"/>
              <a:chExt cx="455611" cy="2"/>
            </a:xfrm>
          </p:grpSpPr>
          <p:cxnSp>
            <p:nvCxnSpPr>
              <p:cNvPr id="767" name="Straight Connector 213">
                <a:extLst>
                  <a:ext uri="{FF2B5EF4-FFF2-40B4-BE49-F238E27FC236}">
                    <a16:creationId xmlns:a16="http://schemas.microsoft.com/office/drawing/2014/main" id="{3F4FD21A-793B-4D4D-8644-DE5D4708E078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8" name="Straight Connector 767">
                <a:extLst>
                  <a:ext uri="{FF2B5EF4-FFF2-40B4-BE49-F238E27FC236}">
                    <a16:creationId xmlns:a16="http://schemas.microsoft.com/office/drawing/2014/main" id="{682C7A7F-8BB9-4F61-82EC-CCA9EF21809A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9" name="Straight Connector 768">
                <a:extLst>
                  <a:ext uri="{FF2B5EF4-FFF2-40B4-BE49-F238E27FC236}">
                    <a16:creationId xmlns:a16="http://schemas.microsoft.com/office/drawing/2014/main" id="{8020674B-4914-4574-959F-36A4193C1470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74937829-CF86-4002-AD51-02C5961E2CAF}"/>
                </a:ext>
              </a:extLst>
            </p:cNvPr>
            <p:cNvCxnSpPr/>
            <p:nvPr/>
          </p:nvCxnSpPr>
          <p:spPr bwMode="auto">
            <a:xfrm>
              <a:off x="4663819" y="196241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E5F2BAD8-91B7-4B67-89E1-BFC2BD8381CB}"/>
                </a:ext>
              </a:extLst>
            </p:cNvPr>
            <p:cNvCxnSpPr/>
            <p:nvPr/>
          </p:nvCxnSpPr>
          <p:spPr bwMode="auto">
            <a:xfrm>
              <a:off x="4842709" y="196241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AA38A993-FBAC-4123-94E5-465731BC31B4}"/>
                </a:ext>
              </a:extLst>
            </p:cNvPr>
            <p:cNvCxnSpPr/>
            <p:nvPr/>
          </p:nvCxnSpPr>
          <p:spPr bwMode="auto">
            <a:xfrm>
              <a:off x="5026347" y="196241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4D164D96-D49D-4859-86E8-A7E8F651EBA2}"/>
                </a:ext>
              </a:extLst>
            </p:cNvPr>
            <p:cNvCxnSpPr/>
            <p:nvPr/>
          </p:nvCxnSpPr>
          <p:spPr bwMode="auto">
            <a:xfrm>
              <a:off x="5210940" y="196241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CD30CE8D-AFD2-44A7-9C2B-7CBFC5C20A14}"/>
                </a:ext>
              </a:extLst>
            </p:cNvPr>
            <p:cNvCxnSpPr/>
            <p:nvPr/>
          </p:nvCxnSpPr>
          <p:spPr bwMode="auto">
            <a:xfrm>
              <a:off x="4572000" y="1878195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C05C2615-A002-480A-9DCD-5294B5FE4E8B}"/>
                </a:ext>
              </a:extLst>
            </p:cNvPr>
            <p:cNvCxnSpPr/>
            <p:nvPr/>
          </p:nvCxnSpPr>
          <p:spPr bwMode="auto">
            <a:xfrm>
              <a:off x="4572002" y="1975072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84" name="Group 153">
              <a:extLst>
                <a:ext uri="{FF2B5EF4-FFF2-40B4-BE49-F238E27FC236}">
                  <a16:creationId xmlns:a16="http://schemas.microsoft.com/office/drawing/2014/main" id="{B16082A0-EBB9-4954-911B-07F648F22FA5}"/>
                </a:ext>
              </a:extLst>
            </p:cNvPr>
            <p:cNvGrpSpPr/>
            <p:nvPr/>
          </p:nvGrpSpPr>
          <p:grpSpPr>
            <a:xfrm>
              <a:off x="4755637" y="2064360"/>
              <a:ext cx="454349" cy="2"/>
              <a:chOff x="1981200" y="2844824"/>
              <a:chExt cx="455611" cy="2"/>
            </a:xfrm>
          </p:grpSpPr>
          <p:cxnSp>
            <p:nvCxnSpPr>
              <p:cNvPr id="764" name="Straight Connector 203">
                <a:extLst>
                  <a:ext uri="{FF2B5EF4-FFF2-40B4-BE49-F238E27FC236}">
                    <a16:creationId xmlns:a16="http://schemas.microsoft.com/office/drawing/2014/main" id="{192F8C2A-BA9C-45BF-AB5B-BA0C8D75B9FC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5" name="Straight Connector 204">
                <a:extLst>
                  <a:ext uri="{FF2B5EF4-FFF2-40B4-BE49-F238E27FC236}">
                    <a16:creationId xmlns:a16="http://schemas.microsoft.com/office/drawing/2014/main" id="{69E93CDB-DD0F-42DA-BE77-CB3CEBEFDCB1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6" name="Straight Connector 205">
                <a:extLst>
                  <a:ext uri="{FF2B5EF4-FFF2-40B4-BE49-F238E27FC236}">
                    <a16:creationId xmlns:a16="http://schemas.microsoft.com/office/drawing/2014/main" id="{A163FDB8-2C21-46DC-96EB-F692C692A917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0FFE670F-F1E4-4B3E-BDDD-4E6576A10363}"/>
                </a:ext>
              </a:extLst>
            </p:cNvPr>
            <p:cNvCxnSpPr/>
            <p:nvPr/>
          </p:nvCxnSpPr>
          <p:spPr bwMode="auto">
            <a:xfrm>
              <a:off x="4663819" y="2151114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9F7CD7E9-5B7D-4CBB-9387-BD0DACEC0057}"/>
                </a:ext>
              </a:extLst>
            </p:cNvPr>
            <p:cNvCxnSpPr/>
            <p:nvPr/>
          </p:nvCxnSpPr>
          <p:spPr bwMode="auto">
            <a:xfrm>
              <a:off x="4842709" y="2151114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AA4B9B95-D7BD-49D9-8BFF-42887CBD7937}"/>
                </a:ext>
              </a:extLst>
            </p:cNvPr>
            <p:cNvCxnSpPr/>
            <p:nvPr/>
          </p:nvCxnSpPr>
          <p:spPr bwMode="auto">
            <a:xfrm>
              <a:off x="5026347" y="2151116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047013DA-ECDD-469F-9590-1758F5330DA7}"/>
                </a:ext>
              </a:extLst>
            </p:cNvPr>
            <p:cNvCxnSpPr/>
            <p:nvPr/>
          </p:nvCxnSpPr>
          <p:spPr bwMode="auto">
            <a:xfrm>
              <a:off x="5210940" y="2151116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3501851B-14C7-4533-951A-76819D9040CB}"/>
                </a:ext>
              </a:extLst>
            </p:cNvPr>
            <p:cNvCxnSpPr/>
            <p:nvPr/>
          </p:nvCxnSpPr>
          <p:spPr bwMode="auto">
            <a:xfrm>
              <a:off x="4572000" y="2066897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B1B0C7C1-A1E1-463A-B99C-361FF6AFAEFF}"/>
                </a:ext>
              </a:extLst>
            </p:cNvPr>
            <p:cNvCxnSpPr/>
            <p:nvPr/>
          </p:nvCxnSpPr>
          <p:spPr bwMode="auto">
            <a:xfrm>
              <a:off x="4572002" y="2153649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91" name="Group 153">
              <a:extLst>
                <a:ext uri="{FF2B5EF4-FFF2-40B4-BE49-F238E27FC236}">
                  <a16:creationId xmlns:a16="http://schemas.microsoft.com/office/drawing/2014/main" id="{48C63364-1B06-4354-B23C-C9C97E295BB5}"/>
                </a:ext>
              </a:extLst>
            </p:cNvPr>
            <p:cNvGrpSpPr/>
            <p:nvPr/>
          </p:nvGrpSpPr>
          <p:grpSpPr>
            <a:xfrm>
              <a:off x="4755637" y="2242937"/>
              <a:ext cx="454349" cy="2"/>
              <a:chOff x="1981200" y="2844824"/>
              <a:chExt cx="455611" cy="2"/>
            </a:xfrm>
          </p:grpSpPr>
          <p:cxnSp>
            <p:nvCxnSpPr>
              <p:cNvPr id="761" name="Straight Connector 284">
                <a:extLst>
                  <a:ext uri="{FF2B5EF4-FFF2-40B4-BE49-F238E27FC236}">
                    <a16:creationId xmlns:a16="http://schemas.microsoft.com/office/drawing/2014/main" id="{53067550-3A70-46FB-AA5C-DEA7C3509317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2" name="Straight Connector 285">
                <a:extLst>
                  <a:ext uri="{FF2B5EF4-FFF2-40B4-BE49-F238E27FC236}">
                    <a16:creationId xmlns:a16="http://schemas.microsoft.com/office/drawing/2014/main" id="{3A41A0E9-A8E6-43C9-9880-7B869E4A8559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3" name="Straight Connector 286">
                <a:extLst>
                  <a:ext uri="{FF2B5EF4-FFF2-40B4-BE49-F238E27FC236}">
                    <a16:creationId xmlns:a16="http://schemas.microsoft.com/office/drawing/2014/main" id="{4983D9D4-0721-4AC0-BF36-7EBE5D7FFD1C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0CB77553-5FFE-4A0E-8F84-189E57AD0AB2}"/>
                </a:ext>
              </a:extLst>
            </p:cNvPr>
            <p:cNvCxnSpPr/>
            <p:nvPr/>
          </p:nvCxnSpPr>
          <p:spPr bwMode="auto">
            <a:xfrm>
              <a:off x="4663819" y="2329692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1FEDA6FB-D279-4DA1-AEC1-725D3CFF5A59}"/>
                </a:ext>
              </a:extLst>
            </p:cNvPr>
            <p:cNvCxnSpPr/>
            <p:nvPr/>
          </p:nvCxnSpPr>
          <p:spPr bwMode="auto">
            <a:xfrm>
              <a:off x="4842709" y="2329692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1D9FC496-8F13-4C2F-B5ED-A45FB57EDA6B}"/>
                </a:ext>
              </a:extLst>
            </p:cNvPr>
            <p:cNvCxnSpPr/>
            <p:nvPr/>
          </p:nvCxnSpPr>
          <p:spPr bwMode="auto">
            <a:xfrm>
              <a:off x="5026347" y="2329694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9EC8CA2A-791E-488D-BE6F-61BEA3FEC67E}"/>
                </a:ext>
              </a:extLst>
            </p:cNvPr>
            <p:cNvCxnSpPr/>
            <p:nvPr/>
          </p:nvCxnSpPr>
          <p:spPr bwMode="auto">
            <a:xfrm>
              <a:off x="5210940" y="2329694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E990C625-346C-42C0-94C4-63EA61E6D100}"/>
                </a:ext>
              </a:extLst>
            </p:cNvPr>
            <p:cNvCxnSpPr/>
            <p:nvPr/>
          </p:nvCxnSpPr>
          <p:spPr bwMode="auto">
            <a:xfrm>
              <a:off x="4572000" y="2245474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14C43401-2064-4BA7-BA78-69260A63E26E}"/>
                </a:ext>
              </a:extLst>
            </p:cNvPr>
            <p:cNvCxnSpPr/>
            <p:nvPr/>
          </p:nvCxnSpPr>
          <p:spPr bwMode="auto">
            <a:xfrm>
              <a:off x="4572002" y="2342351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02" name="Group 153">
              <a:extLst>
                <a:ext uri="{FF2B5EF4-FFF2-40B4-BE49-F238E27FC236}">
                  <a16:creationId xmlns:a16="http://schemas.microsoft.com/office/drawing/2014/main" id="{C4F818E2-EEF8-4B7C-B8BD-2FE36AD5C583}"/>
                </a:ext>
              </a:extLst>
            </p:cNvPr>
            <p:cNvGrpSpPr/>
            <p:nvPr/>
          </p:nvGrpSpPr>
          <p:grpSpPr>
            <a:xfrm>
              <a:off x="4755637" y="2431639"/>
              <a:ext cx="454349" cy="2"/>
              <a:chOff x="1981200" y="2844824"/>
              <a:chExt cx="455611" cy="2"/>
            </a:xfrm>
          </p:grpSpPr>
          <p:cxnSp>
            <p:nvCxnSpPr>
              <p:cNvPr id="758" name="Straight Connector 274">
                <a:extLst>
                  <a:ext uri="{FF2B5EF4-FFF2-40B4-BE49-F238E27FC236}">
                    <a16:creationId xmlns:a16="http://schemas.microsoft.com/office/drawing/2014/main" id="{6990559E-8B6D-4B91-AD9A-D6470E769516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9" name="Straight Connector 275">
                <a:extLst>
                  <a:ext uri="{FF2B5EF4-FFF2-40B4-BE49-F238E27FC236}">
                    <a16:creationId xmlns:a16="http://schemas.microsoft.com/office/drawing/2014/main" id="{11269F19-4AE4-49BA-86F2-DD84C000AE12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0" name="Straight Connector 276">
                <a:extLst>
                  <a:ext uri="{FF2B5EF4-FFF2-40B4-BE49-F238E27FC236}">
                    <a16:creationId xmlns:a16="http://schemas.microsoft.com/office/drawing/2014/main" id="{DFF1E06B-BDFA-4857-AC4C-353294D2A2B5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8A66BDE2-1338-4A91-A061-368B57EC5CB0}"/>
                </a:ext>
              </a:extLst>
            </p:cNvPr>
            <p:cNvCxnSpPr/>
            <p:nvPr/>
          </p:nvCxnSpPr>
          <p:spPr bwMode="auto">
            <a:xfrm>
              <a:off x="4663819" y="251839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109F8897-DA17-4240-B9E9-3EADC7EABA98}"/>
                </a:ext>
              </a:extLst>
            </p:cNvPr>
            <p:cNvCxnSpPr/>
            <p:nvPr/>
          </p:nvCxnSpPr>
          <p:spPr bwMode="auto">
            <a:xfrm>
              <a:off x="4842709" y="251839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D657A461-FD20-4BAE-BDAF-B052FFACBBC4}"/>
                </a:ext>
              </a:extLst>
            </p:cNvPr>
            <p:cNvCxnSpPr/>
            <p:nvPr/>
          </p:nvCxnSpPr>
          <p:spPr bwMode="auto">
            <a:xfrm>
              <a:off x="5026347" y="251839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3FB01A55-9FC9-48AC-B93D-09817E823917}"/>
                </a:ext>
              </a:extLst>
            </p:cNvPr>
            <p:cNvCxnSpPr/>
            <p:nvPr/>
          </p:nvCxnSpPr>
          <p:spPr bwMode="auto">
            <a:xfrm>
              <a:off x="5210940" y="251839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A94F8B2B-19EE-4D32-906E-6F4A619A546E}"/>
                </a:ext>
              </a:extLst>
            </p:cNvPr>
            <p:cNvCxnSpPr/>
            <p:nvPr/>
          </p:nvCxnSpPr>
          <p:spPr bwMode="auto">
            <a:xfrm>
              <a:off x="4572000" y="2434176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A9532F27-B32B-4267-904B-B19A4020C707}"/>
                </a:ext>
              </a:extLst>
            </p:cNvPr>
            <p:cNvCxnSpPr/>
            <p:nvPr/>
          </p:nvCxnSpPr>
          <p:spPr bwMode="auto">
            <a:xfrm>
              <a:off x="4572002" y="2520928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09" name="Group 153">
              <a:extLst>
                <a:ext uri="{FF2B5EF4-FFF2-40B4-BE49-F238E27FC236}">
                  <a16:creationId xmlns:a16="http://schemas.microsoft.com/office/drawing/2014/main" id="{779388AB-6206-45A9-954E-537023341DC3}"/>
                </a:ext>
              </a:extLst>
            </p:cNvPr>
            <p:cNvGrpSpPr/>
            <p:nvPr/>
          </p:nvGrpSpPr>
          <p:grpSpPr>
            <a:xfrm>
              <a:off x="4755637" y="2610216"/>
              <a:ext cx="454349" cy="2"/>
              <a:chOff x="1981200" y="2844824"/>
              <a:chExt cx="455611" cy="2"/>
            </a:xfrm>
          </p:grpSpPr>
          <p:cxnSp>
            <p:nvCxnSpPr>
              <p:cNvPr id="755" name="Straight Connector 262">
                <a:extLst>
                  <a:ext uri="{FF2B5EF4-FFF2-40B4-BE49-F238E27FC236}">
                    <a16:creationId xmlns:a16="http://schemas.microsoft.com/office/drawing/2014/main" id="{D9616BCD-97BB-4D08-B67A-107BFD503343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6" name="Straight Connector 263">
                <a:extLst>
                  <a:ext uri="{FF2B5EF4-FFF2-40B4-BE49-F238E27FC236}">
                    <a16:creationId xmlns:a16="http://schemas.microsoft.com/office/drawing/2014/main" id="{8FC0FE19-80D5-4614-8E08-7EF31F3B6C01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7" name="Straight Connector 264">
                <a:extLst>
                  <a:ext uri="{FF2B5EF4-FFF2-40B4-BE49-F238E27FC236}">
                    <a16:creationId xmlns:a16="http://schemas.microsoft.com/office/drawing/2014/main" id="{73E808EE-4251-455A-B429-F96DD2BBCD39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3D44300D-883D-49A1-A25A-E9BCA828C628}"/>
                </a:ext>
              </a:extLst>
            </p:cNvPr>
            <p:cNvCxnSpPr/>
            <p:nvPr/>
          </p:nvCxnSpPr>
          <p:spPr bwMode="auto">
            <a:xfrm>
              <a:off x="4663819" y="2696971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FAB5C440-0149-4C42-AA8D-FE92AF31825C}"/>
                </a:ext>
              </a:extLst>
            </p:cNvPr>
            <p:cNvCxnSpPr/>
            <p:nvPr/>
          </p:nvCxnSpPr>
          <p:spPr bwMode="auto">
            <a:xfrm>
              <a:off x="4842709" y="2696971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B8D5AAB-7FAA-46D7-B6E7-A378F0B0E0AE}"/>
                </a:ext>
              </a:extLst>
            </p:cNvPr>
            <p:cNvCxnSpPr/>
            <p:nvPr/>
          </p:nvCxnSpPr>
          <p:spPr bwMode="auto">
            <a:xfrm>
              <a:off x="5026347" y="269697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F1E16E7E-7EC1-4A17-AE48-4BB39A877FC9}"/>
                </a:ext>
              </a:extLst>
            </p:cNvPr>
            <p:cNvCxnSpPr/>
            <p:nvPr/>
          </p:nvCxnSpPr>
          <p:spPr bwMode="auto">
            <a:xfrm>
              <a:off x="5210940" y="269697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0945C5E4-5636-49F8-857E-67B78121459E}"/>
                </a:ext>
              </a:extLst>
            </p:cNvPr>
            <p:cNvCxnSpPr/>
            <p:nvPr/>
          </p:nvCxnSpPr>
          <p:spPr bwMode="auto">
            <a:xfrm>
              <a:off x="4572000" y="2612753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315E4470-3020-47BE-B17D-6BBE08BC056F}"/>
                </a:ext>
              </a:extLst>
            </p:cNvPr>
            <p:cNvCxnSpPr/>
            <p:nvPr/>
          </p:nvCxnSpPr>
          <p:spPr bwMode="auto">
            <a:xfrm>
              <a:off x="4572002" y="2709630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19" name="Group 153">
              <a:extLst>
                <a:ext uri="{FF2B5EF4-FFF2-40B4-BE49-F238E27FC236}">
                  <a16:creationId xmlns:a16="http://schemas.microsoft.com/office/drawing/2014/main" id="{EBB20934-F85A-42A5-917E-92971E45601F}"/>
                </a:ext>
              </a:extLst>
            </p:cNvPr>
            <p:cNvGrpSpPr/>
            <p:nvPr/>
          </p:nvGrpSpPr>
          <p:grpSpPr>
            <a:xfrm>
              <a:off x="4755637" y="2798918"/>
              <a:ext cx="454349" cy="2"/>
              <a:chOff x="1981200" y="2844824"/>
              <a:chExt cx="455611" cy="2"/>
            </a:xfrm>
          </p:grpSpPr>
          <p:cxnSp>
            <p:nvCxnSpPr>
              <p:cNvPr id="752" name="Straight Connector 252">
                <a:extLst>
                  <a:ext uri="{FF2B5EF4-FFF2-40B4-BE49-F238E27FC236}">
                    <a16:creationId xmlns:a16="http://schemas.microsoft.com/office/drawing/2014/main" id="{93D0CF18-E78D-4694-9C09-F07F24FB5A30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3" name="Straight Connector 253">
                <a:extLst>
                  <a:ext uri="{FF2B5EF4-FFF2-40B4-BE49-F238E27FC236}">
                    <a16:creationId xmlns:a16="http://schemas.microsoft.com/office/drawing/2014/main" id="{B05C7204-BAF6-459C-A99B-AF5D92F10B3C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4" name="Straight Connector 254">
                <a:extLst>
                  <a:ext uri="{FF2B5EF4-FFF2-40B4-BE49-F238E27FC236}">
                    <a16:creationId xmlns:a16="http://schemas.microsoft.com/office/drawing/2014/main" id="{CB41C9E4-6C13-4181-BA79-25149F3B99A3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D9A36613-293F-4EE1-80BE-B17A70D8ED56}"/>
                </a:ext>
              </a:extLst>
            </p:cNvPr>
            <p:cNvCxnSpPr/>
            <p:nvPr/>
          </p:nvCxnSpPr>
          <p:spPr bwMode="auto">
            <a:xfrm>
              <a:off x="4663819" y="288820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DB3F5B7E-75BD-42DC-A976-275EC7AB36FA}"/>
                </a:ext>
              </a:extLst>
            </p:cNvPr>
            <p:cNvCxnSpPr/>
            <p:nvPr/>
          </p:nvCxnSpPr>
          <p:spPr bwMode="auto">
            <a:xfrm>
              <a:off x="4842709" y="288820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38754056-4C51-4503-AC64-1A07D028C906}"/>
                </a:ext>
              </a:extLst>
            </p:cNvPr>
            <p:cNvCxnSpPr/>
            <p:nvPr/>
          </p:nvCxnSpPr>
          <p:spPr bwMode="auto">
            <a:xfrm>
              <a:off x="5026347" y="288820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1B20AD4D-63B5-48B9-B573-EB1B1898EC9A}"/>
                </a:ext>
              </a:extLst>
            </p:cNvPr>
            <p:cNvCxnSpPr/>
            <p:nvPr/>
          </p:nvCxnSpPr>
          <p:spPr bwMode="auto">
            <a:xfrm>
              <a:off x="5210940" y="288820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68885841-227B-4C96-8807-9A555D0041C3}"/>
                </a:ext>
              </a:extLst>
            </p:cNvPr>
            <p:cNvCxnSpPr/>
            <p:nvPr/>
          </p:nvCxnSpPr>
          <p:spPr bwMode="auto">
            <a:xfrm>
              <a:off x="4572000" y="2801455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5" name="Freeform 264">
              <a:extLst>
                <a:ext uri="{FF2B5EF4-FFF2-40B4-BE49-F238E27FC236}">
                  <a16:creationId xmlns:a16="http://schemas.microsoft.com/office/drawing/2014/main" id="{05C7B9AC-E711-4862-81C4-4B32D89AE77B}"/>
                </a:ext>
              </a:extLst>
            </p:cNvPr>
            <p:cNvSpPr/>
            <p:nvPr/>
          </p:nvSpPr>
          <p:spPr bwMode="auto">
            <a:xfrm>
              <a:off x="5578847" y="685800"/>
              <a:ext cx="90766" cy="541995"/>
            </a:xfrm>
            <a:custGeom>
              <a:avLst/>
              <a:gdLst>
                <a:gd name="connsiteX0" fmla="*/ 0 w 288926"/>
                <a:gd name="connsiteY0" fmla="*/ 547688 h 547688"/>
                <a:gd name="connsiteX1" fmla="*/ 104775 w 288926"/>
                <a:gd name="connsiteY1" fmla="*/ 509588 h 547688"/>
                <a:gd name="connsiteX2" fmla="*/ 166688 w 288926"/>
                <a:gd name="connsiteY2" fmla="*/ 442913 h 547688"/>
                <a:gd name="connsiteX3" fmla="*/ 271463 w 288926"/>
                <a:gd name="connsiteY3" fmla="*/ 276225 h 547688"/>
                <a:gd name="connsiteX4" fmla="*/ 271463 w 288926"/>
                <a:gd name="connsiteY4" fmla="*/ 95250 h 547688"/>
                <a:gd name="connsiteX5" fmla="*/ 228600 w 288926"/>
                <a:gd name="connsiteY5" fmla="*/ 0 h 547688"/>
                <a:gd name="connsiteX0" fmla="*/ 0 w 279400"/>
                <a:gd name="connsiteY0" fmla="*/ 547688 h 547688"/>
                <a:gd name="connsiteX1" fmla="*/ 104775 w 279400"/>
                <a:gd name="connsiteY1" fmla="*/ 509588 h 547688"/>
                <a:gd name="connsiteX2" fmla="*/ 223838 w 279400"/>
                <a:gd name="connsiteY2" fmla="*/ 404289 h 547688"/>
                <a:gd name="connsiteX3" fmla="*/ 271463 w 279400"/>
                <a:gd name="connsiteY3" fmla="*/ 276225 h 547688"/>
                <a:gd name="connsiteX4" fmla="*/ 271463 w 279400"/>
                <a:gd name="connsiteY4" fmla="*/ 95250 h 547688"/>
                <a:gd name="connsiteX5" fmla="*/ 228600 w 279400"/>
                <a:gd name="connsiteY5" fmla="*/ 0 h 547688"/>
                <a:gd name="connsiteX0" fmla="*/ 1588 w 318560"/>
                <a:gd name="connsiteY0" fmla="*/ 547688 h 547688"/>
                <a:gd name="connsiteX1" fmla="*/ 106363 w 318560"/>
                <a:gd name="connsiteY1" fmla="*/ 509588 h 547688"/>
                <a:gd name="connsiteX2" fmla="*/ 225426 w 318560"/>
                <a:gd name="connsiteY2" fmla="*/ 404289 h 547688"/>
                <a:gd name="connsiteX3" fmla="*/ 273051 w 318560"/>
                <a:gd name="connsiteY3" fmla="*/ 276225 h 547688"/>
                <a:gd name="connsiteX4" fmla="*/ 273051 w 318560"/>
                <a:gd name="connsiteY4" fmla="*/ 95250 h 547688"/>
                <a:gd name="connsiteX5" fmla="*/ 0 w 318560"/>
                <a:gd name="connsiteY5" fmla="*/ 0 h 547688"/>
                <a:gd name="connsiteX0" fmla="*/ 1588 w 297922"/>
                <a:gd name="connsiteY0" fmla="*/ 547688 h 547688"/>
                <a:gd name="connsiteX1" fmla="*/ 106363 w 297922"/>
                <a:gd name="connsiteY1" fmla="*/ 509588 h 547688"/>
                <a:gd name="connsiteX2" fmla="*/ 225426 w 297922"/>
                <a:gd name="connsiteY2" fmla="*/ 404289 h 547688"/>
                <a:gd name="connsiteX3" fmla="*/ 273051 w 297922"/>
                <a:gd name="connsiteY3" fmla="*/ 276225 h 547688"/>
                <a:gd name="connsiteX4" fmla="*/ 76201 w 297922"/>
                <a:gd name="connsiteY4" fmla="*/ 105756 h 547688"/>
                <a:gd name="connsiteX5" fmla="*/ 0 w 297922"/>
                <a:gd name="connsiteY5" fmla="*/ 0 h 547688"/>
                <a:gd name="connsiteX0" fmla="*/ 1588 w 273051"/>
                <a:gd name="connsiteY0" fmla="*/ 547688 h 547688"/>
                <a:gd name="connsiteX1" fmla="*/ 106363 w 273051"/>
                <a:gd name="connsiteY1" fmla="*/ 509588 h 547688"/>
                <a:gd name="connsiteX2" fmla="*/ 76201 w 273051"/>
                <a:gd name="connsiteY2" fmla="*/ 364743 h 547688"/>
                <a:gd name="connsiteX3" fmla="*/ 273051 w 273051"/>
                <a:gd name="connsiteY3" fmla="*/ 276225 h 547688"/>
                <a:gd name="connsiteX4" fmla="*/ 76201 w 273051"/>
                <a:gd name="connsiteY4" fmla="*/ 105756 h 547688"/>
                <a:gd name="connsiteX5" fmla="*/ 0 w 273051"/>
                <a:gd name="connsiteY5" fmla="*/ 0 h 547688"/>
                <a:gd name="connsiteX0" fmla="*/ 1588 w 118798"/>
                <a:gd name="connsiteY0" fmla="*/ 547688 h 547688"/>
                <a:gd name="connsiteX1" fmla="*/ 106363 w 118798"/>
                <a:gd name="connsiteY1" fmla="*/ 509588 h 547688"/>
                <a:gd name="connsiteX2" fmla="*/ 76201 w 118798"/>
                <a:gd name="connsiteY2" fmla="*/ 364743 h 547688"/>
                <a:gd name="connsiteX3" fmla="*/ 76202 w 118798"/>
                <a:gd name="connsiteY3" fmla="*/ 219592 h 547688"/>
                <a:gd name="connsiteX4" fmla="*/ 76201 w 118798"/>
                <a:gd name="connsiteY4" fmla="*/ 105756 h 547688"/>
                <a:gd name="connsiteX5" fmla="*/ 0 w 118798"/>
                <a:gd name="connsiteY5" fmla="*/ 0 h 547688"/>
                <a:gd name="connsiteX0" fmla="*/ 1588 w 118798"/>
                <a:gd name="connsiteY0" fmla="*/ 547688 h 547688"/>
                <a:gd name="connsiteX1" fmla="*/ 106363 w 118798"/>
                <a:gd name="connsiteY1" fmla="*/ 509588 h 547688"/>
                <a:gd name="connsiteX2" fmla="*/ 76201 w 118798"/>
                <a:gd name="connsiteY2" fmla="*/ 364743 h 547688"/>
                <a:gd name="connsiteX3" fmla="*/ 76202 w 118798"/>
                <a:gd name="connsiteY3" fmla="*/ 219592 h 547688"/>
                <a:gd name="connsiteX4" fmla="*/ 42864 w 118798"/>
                <a:gd name="connsiteY4" fmla="*/ 91359 h 547688"/>
                <a:gd name="connsiteX5" fmla="*/ 0 w 118798"/>
                <a:gd name="connsiteY5" fmla="*/ 0 h 547688"/>
                <a:gd name="connsiteX0" fmla="*/ 1588 w 85460"/>
                <a:gd name="connsiteY0" fmla="*/ 547688 h 547688"/>
                <a:gd name="connsiteX1" fmla="*/ 73025 w 85460"/>
                <a:gd name="connsiteY1" fmla="*/ 461596 h 547688"/>
                <a:gd name="connsiteX2" fmla="*/ 76201 w 85460"/>
                <a:gd name="connsiteY2" fmla="*/ 364743 h 547688"/>
                <a:gd name="connsiteX3" fmla="*/ 76202 w 85460"/>
                <a:gd name="connsiteY3" fmla="*/ 219592 h 547688"/>
                <a:gd name="connsiteX4" fmla="*/ 42864 w 85460"/>
                <a:gd name="connsiteY4" fmla="*/ 91359 h 547688"/>
                <a:gd name="connsiteX5" fmla="*/ 0 w 85460"/>
                <a:gd name="connsiteY5" fmla="*/ 0 h 547688"/>
                <a:gd name="connsiteX0" fmla="*/ 1588 w 91018"/>
                <a:gd name="connsiteY0" fmla="*/ 547688 h 547688"/>
                <a:gd name="connsiteX1" fmla="*/ 73025 w 91018"/>
                <a:gd name="connsiteY1" fmla="*/ 461596 h 547688"/>
                <a:gd name="connsiteX2" fmla="*/ 90488 w 91018"/>
                <a:gd name="connsiteY2" fmla="*/ 355145 h 547688"/>
                <a:gd name="connsiteX3" fmla="*/ 76202 w 91018"/>
                <a:gd name="connsiteY3" fmla="*/ 219592 h 547688"/>
                <a:gd name="connsiteX4" fmla="*/ 42864 w 91018"/>
                <a:gd name="connsiteY4" fmla="*/ 91359 h 547688"/>
                <a:gd name="connsiteX5" fmla="*/ 0 w 91018"/>
                <a:gd name="connsiteY5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18" h="547688">
                  <a:moveTo>
                    <a:pt x="1588" y="547688"/>
                  </a:moveTo>
                  <a:cubicBezTo>
                    <a:pt x="40085" y="537369"/>
                    <a:pt x="58208" y="493686"/>
                    <a:pt x="73025" y="461596"/>
                  </a:cubicBezTo>
                  <a:cubicBezTo>
                    <a:pt x="87842" y="429506"/>
                    <a:pt x="89959" y="395479"/>
                    <a:pt x="90488" y="355145"/>
                  </a:cubicBezTo>
                  <a:cubicBezTo>
                    <a:pt x="91018" y="314811"/>
                    <a:pt x="84139" y="263556"/>
                    <a:pt x="76202" y="219592"/>
                  </a:cubicBezTo>
                  <a:cubicBezTo>
                    <a:pt x="68265" y="175628"/>
                    <a:pt x="55564" y="127958"/>
                    <a:pt x="42864" y="91359"/>
                  </a:cubicBezTo>
                  <a:cubicBezTo>
                    <a:pt x="30164" y="54760"/>
                    <a:pt x="17859" y="24606"/>
                    <a:pt x="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b="1">
                <a:latin typeface="Arial Narrow" pitchFamily="34" charset="0"/>
              </a:endParaRPr>
            </a:p>
          </p:txBody>
        </p: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548A0A10-1366-4910-9525-32B9542274E5}"/>
                </a:ext>
              </a:extLst>
            </p:cNvPr>
            <p:cNvCxnSpPr>
              <a:cxnSpLocks/>
              <a:endCxn id="425" idx="0"/>
            </p:cNvCxnSpPr>
            <p:nvPr/>
          </p:nvCxnSpPr>
          <p:spPr bwMode="auto">
            <a:xfrm flipV="1">
              <a:off x="5302756" y="1227795"/>
              <a:ext cx="277676" cy="26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grpSp>
          <p:nvGrpSpPr>
            <p:cNvPr id="427" name="Group 334">
              <a:extLst>
                <a:ext uri="{FF2B5EF4-FFF2-40B4-BE49-F238E27FC236}">
                  <a16:creationId xmlns:a16="http://schemas.microsoft.com/office/drawing/2014/main" id="{42F6DBCD-7A62-42F4-9C3A-4CF204B3F778}"/>
                </a:ext>
              </a:extLst>
            </p:cNvPr>
            <p:cNvGrpSpPr/>
            <p:nvPr/>
          </p:nvGrpSpPr>
          <p:grpSpPr>
            <a:xfrm>
              <a:off x="5393310" y="1414026"/>
              <a:ext cx="189495" cy="740264"/>
              <a:chOff x="2560321" y="2692400"/>
              <a:chExt cx="190021" cy="742322"/>
            </a:xfrm>
          </p:grpSpPr>
          <p:grpSp>
            <p:nvGrpSpPr>
              <p:cNvPr id="722" name="Group 316">
                <a:extLst>
                  <a:ext uri="{FF2B5EF4-FFF2-40B4-BE49-F238E27FC236}">
                    <a16:creationId xmlns:a16="http://schemas.microsoft.com/office/drawing/2014/main" id="{7348DA9D-CE5C-4EF4-8186-22DE4BB1C9C0}"/>
                  </a:ext>
                </a:extLst>
              </p:cNvPr>
              <p:cNvGrpSpPr/>
              <p:nvPr/>
            </p:nvGrpSpPr>
            <p:grpSpPr>
              <a:xfrm>
                <a:off x="2560321" y="2692400"/>
                <a:ext cx="187641" cy="371482"/>
                <a:chOff x="2560321" y="2692400"/>
                <a:chExt cx="187641" cy="371482"/>
              </a:xfrm>
            </p:grpSpPr>
            <p:grpSp>
              <p:nvGrpSpPr>
                <p:cNvPr id="738" name="Group 308">
                  <a:extLst>
                    <a:ext uri="{FF2B5EF4-FFF2-40B4-BE49-F238E27FC236}">
                      <a16:creationId xmlns:a16="http://schemas.microsoft.com/office/drawing/2014/main" id="{B651044D-0A04-4A63-BCAC-C6E5C92210FB}"/>
                    </a:ext>
                  </a:extLst>
                </p:cNvPr>
                <p:cNvGrpSpPr/>
                <p:nvPr/>
              </p:nvGrpSpPr>
              <p:grpSpPr>
                <a:xfrm>
                  <a:off x="2560321" y="269240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746" name="Group 296">
                    <a:extLst>
                      <a:ext uri="{FF2B5EF4-FFF2-40B4-BE49-F238E27FC236}">
                        <a16:creationId xmlns:a16="http://schemas.microsoft.com/office/drawing/2014/main" id="{80D33FE6-237F-46CB-BB88-65E34B4E851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750" name="Straight Connector 289">
                      <a:extLst>
                        <a:ext uri="{FF2B5EF4-FFF2-40B4-BE49-F238E27FC236}">
                          <a16:creationId xmlns:a16="http://schemas.microsoft.com/office/drawing/2014/main" id="{20209771-9613-448D-AFB3-6C97129B0424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51" name="Straight Connector 291">
                      <a:extLst>
                        <a:ext uri="{FF2B5EF4-FFF2-40B4-BE49-F238E27FC236}">
                          <a16:creationId xmlns:a16="http://schemas.microsoft.com/office/drawing/2014/main" id="{DF0A7AA7-0C92-41CB-9A65-AD84EA96B7CC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747" name="Group 297">
                    <a:extLst>
                      <a:ext uri="{FF2B5EF4-FFF2-40B4-BE49-F238E27FC236}">
                        <a16:creationId xmlns:a16="http://schemas.microsoft.com/office/drawing/2014/main" id="{99334A47-DB9A-449E-BC06-328D48E3CC6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748" name="Straight Connector 747">
                      <a:extLst>
                        <a:ext uri="{FF2B5EF4-FFF2-40B4-BE49-F238E27FC236}">
                          <a16:creationId xmlns:a16="http://schemas.microsoft.com/office/drawing/2014/main" id="{F9EAD967-AE3B-4348-8000-F19E2557EACB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49" name="Straight Connector 748">
                      <a:extLst>
                        <a:ext uri="{FF2B5EF4-FFF2-40B4-BE49-F238E27FC236}">
                          <a16:creationId xmlns:a16="http://schemas.microsoft.com/office/drawing/2014/main" id="{2B4F3727-4098-4FBA-8E33-C67E8D39F087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  <p:grpSp>
              <p:nvGrpSpPr>
                <p:cNvPr id="739" name="Group 309">
                  <a:extLst>
                    <a:ext uri="{FF2B5EF4-FFF2-40B4-BE49-F238E27FC236}">
                      <a16:creationId xmlns:a16="http://schemas.microsoft.com/office/drawing/2014/main" id="{109CEC3C-DC0E-4208-AE99-2A84A0A90E75}"/>
                    </a:ext>
                  </a:extLst>
                </p:cNvPr>
                <p:cNvGrpSpPr/>
                <p:nvPr/>
              </p:nvGrpSpPr>
              <p:grpSpPr>
                <a:xfrm>
                  <a:off x="2561908" y="288036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740" name="Group 296">
                    <a:extLst>
                      <a:ext uri="{FF2B5EF4-FFF2-40B4-BE49-F238E27FC236}">
                        <a16:creationId xmlns:a16="http://schemas.microsoft.com/office/drawing/2014/main" id="{6E4E6C87-0430-4E9E-9B49-BE3147B77AC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744" name="Straight Connector 743">
                      <a:extLst>
                        <a:ext uri="{FF2B5EF4-FFF2-40B4-BE49-F238E27FC236}">
                          <a16:creationId xmlns:a16="http://schemas.microsoft.com/office/drawing/2014/main" id="{13054575-98C0-4A7B-9943-E2D809449010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45" name="Straight Connector 744">
                      <a:extLst>
                        <a:ext uri="{FF2B5EF4-FFF2-40B4-BE49-F238E27FC236}">
                          <a16:creationId xmlns:a16="http://schemas.microsoft.com/office/drawing/2014/main" id="{515D42FB-8431-4B6A-A4A1-D7C445807A08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741" name="Group 297">
                    <a:extLst>
                      <a:ext uri="{FF2B5EF4-FFF2-40B4-BE49-F238E27FC236}">
                        <a16:creationId xmlns:a16="http://schemas.microsoft.com/office/drawing/2014/main" id="{8BF054C3-8432-4B47-933F-C079363F823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742" name="Straight Connector 741">
                      <a:extLst>
                        <a:ext uri="{FF2B5EF4-FFF2-40B4-BE49-F238E27FC236}">
                          <a16:creationId xmlns:a16="http://schemas.microsoft.com/office/drawing/2014/main" id="{FEE5A7EF-759C-4288-B360-B0DB269C45D1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43" name="Straight Connector 742">
                      <a:extLst>
                        <a:ext uri="{FF2B5EF4-FFF2-40B4-BE49-F238E27FC236}">
                          <a16:creationId xmlns:a16="http://schemas.microsoft.com/office/drawing/2014/main" id="{D46599A0-D826-4E50-8266-D71BEBD903FA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</p:grpSp>
          <p:grpSp>
            <p:nvGrpSpPr>
              <p:cNvPr id="723" name="Group 319">
                <a:extLst>
                  <a:ext uri="{FF2B5EF4-FFF2-40B4-BE49-F238E27FC236}">
                    <a16:creationId xmlns:a16="http://schemas.microsoft.com/office/drawing/2014/main" id="{6FE01ECA-D7A2-4418-95D4-82144FEBC001}"/>
                  </a:ext>
                </a:extLst>
              </p:cNvPr>
              <p:cNvGrpSpPr/>
              <p:nvPr/>
            </p:nvGrpSpPr>
            <p:grpSpPr>
              <a:xfrm>
                <a:off x="2562701" y="3063240"/>
                <a:ext cx="187641" cy="371482"/>
                <a:chOff x="2560321" y="2692400"/>
                <a:chExt cx="187641" cy="371482"/>
              </a:xfrm>
            </p:grpSpPr>
            <p:grpSp>
              <p:nvGrpSpPr>
                <p:cNvPr id="724" name="Group 308">
                  <a:extLst>
                    <a:ext uri="{FF2B5EF4-FFF2-40B4-BE49-F238E27FC236}">
                      <a16:creationId xmlns:a16="http://schemas.microsoft.com/office/drawing/2014/main" id="{34A71A30-652F-476E-AC66-F999664EC97B}"/>
                    </a:ext>
                  </a:extLst>
                </p:cNvPr>
                <p:cNvGrpSpPr/>
                <p:nvPr/>
              </p:nvGrpSpPr>
              <p:grpSpPr>
                <a:xfrm>
                  <a:off x="2560321" y="269240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732" name="Group 296">
                    <a:extLst>
                      <a:ext uri="{FF2B5EF4-FFF2-40B4-BE49-F238E27FC236}">
                        <a16:creationId xmlns:a16="http://schemas.microsoft.com/office/drawing/2014/main" id="{1A33BA67-E8EC-4841-8509-AC16B57EEF4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736" name="Straight Connector 735">
                      <a:extLst>
                        <a:ext uri="{FF2B5EF4-FFF2-40B4-BE49-F238E27FC236}">
                          <a16:creationId xmlns:a16="http://schemas.microsoft.com/office/drawing/2014/main" id="{AA9028B0-72E8-4FEA-83E6-42DCEAF0796B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37" name="Straight Connector 736">
                      <a:extLst>
                        <a:ext uri="{FF2B5EF4-FFF2-40B4-BE49-F238E27FC236}">
                          <a16:creationId xmlns:a16="http://schemas.microsoft.com/office/drawing/2014/main" id="{F042B624-F093-4104-B52E-BF5B7173E9E0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733" name="Group 297">
                    <a:extLst>
                      <a:ext uri="{FF2B5EF4-FFF2-40B4-BE49-F238E27FC236}">
                        <a16:creationId xmlns:a16="http://schemas.microsoft.com/office/drawing/2014/main" id="{B7831BD4-A699-42B3-BEB5-5F3A021A6E1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734" name="Straight Connector 733">
                      <a:extLst>
                        <a:ext uri="{FF2B5EF4-FFF2-40B4-BE49-F238E27FC236}">
                          <a16:creationId xmlns:a16="http://schemas.microsoft.com/office/drawing/2014/main" id="{CE029C71-A9BE-4CB1-9A9A-5F19F73928B3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35" name="Straight Connector 734">
                      <a:extLst>
                        <a:ext uri="{FF2B5EF4-FFF2-40B4-BE49-F238E27FC236}">
                          <a16:creationId xmlns:a16="http://schemas.microsoft.com/office/drawing/2014/main" id="{2112FB7D-5B17-483C-A708-45DFA10FA460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  <p:grpSp>
              <p:nvGrpSpPr>
                <p:cNvPr id="725" name="Group 309">
                  <a:extLst>
                    <a:ext uri="{FF2B5EF4-FFF2-40B4-BE49-F238E27FC236}">
                      <a16:creationId xmlns:a16="http://schemas.microsoft.com/office/drawing/2014/main" id="{2CC7DF07-4ED1-45F9-8FCA-30152ABCE374}"/>
                    </a:ext>
                  </a:extLst>
                </p:cNvPr>
                <p:cNvGrpSpPr/>
                <p:nvPr/>
              </p:nvGrpSpPr>
              <p:grpSpPr>
                <a:xfrm>
                  <a:off x="2561908" y="288036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726" name="Group 296">
                    <a:extLst>
                      <a:ext uri="{FF2B5EF4-FFF2-40B4-BE49-F238E27FC236}">
                        <a16:creationId xmlns:a16="http://schemas.microsoft.com/office/drawing/2014/main" id="{694D4273-31BB-42B3-B847-1DE1B063535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730" name="Straight Connector 729">
                      <a:extLst>
                        <a:ext uri="{FF2B5EF4-FFF2-40B4-BE49-F238E27FC236}">
                          <a16:creationId xmlns:a16="http://schemas.microsoft.com/office/drawing/2014/main" id="{875DBE9E-AA84-46BE-BB84-41EF1E0374D8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31" name="Straight Connector 730">
                      <a:extLst>
                        <a:ext uri="{FF2B5EF4-FFF2-40B4-BE49-F238E27FC236}">
                          <a16:creationId xmlns:a16="http://schemas.microsoft.com/office/drawing/2014/main" id="{E11622AB-BD99-46C1-B42A-D52887DD3566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727" name="Group 297">
                    <a:extLst>
                      <a:ext uri="{FF2B5EF4-FFF2-40B4-BE49-F238E27FC236}">
                        <a16:creationId xmlns:a16="http://schemas.microsoft.com/office/drawing/2014/main" id="{CFDF61F1-637B-433D-8EAF-6E897F51DA8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728" name="Straight Connector 727">
                      <a:extLst>
                        <a:ext uri="{FF2B5EF4-FFF2-40B4-BE49-F238E27FC236}">
                          <a16:creationId xmlns:a16="http://schemas.microsoft.com/office/drawing/2014/main" id="{430D65D8-F24D-44F6-B85B-1DBBCB1EA952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29" name="Straight Connector 728">
                      <a:extLst>
                        <a:ext uri="{FF2B5EF4-FFF2-40B4-BE49-F238E27FC236}">
                          <a16:creationId xmlns:a16="http://schemas.microsoft.com/office/drawing/2014/main" id="{DB32DB34-507A-405C-8983-44C0C65D3A3C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</p:grpSp>
        </p:grpSp>
        <p:grpSp>
          <p:nvGrpSpPr>
            <p:cNvPr id="428" name="Group 335">
              <a:extLst>
                <a:ext uri="{FF2B5EF4-FFF2-40B4-BE49-F238E27FC236}">
                  <a16:creationId xmlns:a16="http://schemas.microsoft.com/office/drawing/2014/main" id="{8A407DC0-C643-47A2-BDF6-B030A01F6C64}"/>
                </a:ext>
              </a:extLst>
            </p:cNvPr>
            <p:cNvGrpSpPr/>
            <p:nvPr/>
          </p:nvGrpSpPr>
          <p:grpSpPr>
            <a:xfrm>
              <a:off x="5397267" y="2147943"/>
              <a:ext cx="189495" cy="740264"/>
              <a:chOff x="2560321" y="2692400"/>
              <a:chExt cx="190021" cy="742322"/>
            </a:xfrm>
          </p:grpSpPr>
          <p:grpSp>
            <p:nvGrpSpPr>
              <p:cNvPr id="685" name="Group 316">
                <a:extLst>
                  <a:ext uri="{FF2B5EF4-FFF2-40B4-BE49-F238E27FC236}">
                    <a16:creationId xmlns:a16="http://schemas.microsoft.com/office/drawing/2014/main" id="{C7A16FB4-93F5-406B-9FBC-BAC287E837BA}"/>
                  </a:ext>
                </a:extLst>
              </p:cNvPr>
              <p:cNvGrpSpPr/>
              <p:nvPr/>
            </p:nvGrpSpPr>
            <p:grpSpPr>
              <a:xfrm>
                <a:off x="2560321" y="2692400"/>
                <a:ext cx="187641" cy="371482"/>
                <a:chOff x="2560321" y="2692400"/>
                <a:chExt cx="187641" cy="371482"/>
              </a:xfrm>
            </p:grpSpPr>
            <p:grpSp>
              <p:nvGrpSpPr>
                <p:cNvPr id="708" name="Group 308">
                  <a:extLst>
                    <a:ext uri="{FF2B5EF4-FFF2-40B4-BE49-F238E27FC236}">
                      <a16:creationId xmlns:a16="http://schemas.microsoft.com/office/drawing/2014/main" id="{0FF4C069-92AB-4693-B00C-A53354377FF2}"/>
                    </a:ext>
                  </a:extLst>
                </p:cNvPr>
                <p:cNvGrpSpPr/>
                <p:nvPr/>
              </p:nvGrpSpPr>
              <p:grpSpPr>
                <a:xfrm>
                  <a:off x="2560321" y="269240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716" name="Group 296">
                    <a:extLst>
                      <a:ext uri="{FF2B5EF4-FFF2-40B4-BE49-F238E27FC236}">
                        <a16:creationId xmlns:a16="http://schemas.microsoft.com/office/drawing/2014/main" id="{E418B0D3-BED9-4955-8058-D8471DE30EF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720" name="Straight Connector 719">
                      <a:extLst>
                        <a:ext uri="{FF2B5EF4-FFF2-40B4-BE49-F238E27FC236}">
                          <a16:creationId xmlns:a16="http://schemas.microsoft.com/office/drawing/2014/main" id="{CDC8C8E0-4363-4D7F-A09D-3514DE865440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21" name="Straight Connector 720">
                      <a:extLst>
                        <a:ext uri="{FF2B5EF4-FFF2-40B4-BE49-F238E27FC236}">
                          <a16:creationId xmlns:a16="http://schemas.microsoft.com/office/drawing/2014/main" id="{5000B1F4-B88E-4BDB-B36E-C27DF704EAB0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717" name="Group 297">
                    <a:extLst>
                      <a:ext uri="{FF2B5EF4-FFF2-40B4-BE49-F238E27FC236}">
                        <a16:creationId xmlns:a16="http://schemas.microsoft.com/office/drawing/2014/main" id="{1FAE8ACC-825F-44C3-9E86-91593568151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718" name="Straight Connector 717">
                      <a:extLst>
                        <a:ext uri="{FF2B5EF4-FFF2-40B4-BE49-F238E27FC236}">
                          <a16:creationId xmlns:a16="http://schemas.microsoft.com/office/drawing/2014/main" id="{A0EF2B2D-865C-4634-80A5-2F37507CED75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19" name="Straight Connector 718">
                      <a:extLst>
                        <a:ext uri="{FF2B5EF4-FFF2-40B4-BE49-F238E27FC236}">
                          <a16:creationId xmlns:a16="http://schemas.microsoft.com/office/drawing/2014/main" id="{90710847-B557-46AF-AA51-AC90F579C123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  <p:grpSp>
              <p:nvGrpSpPr>
                <p:cNvPr id="709" name="Group 309">
                  <a:extLst>
                    <a:ext uri="{FF2B5EF4-FFF2-40B4-BE49-F238E27FC236}">
                      <a16:creationId xmlns:a16="http://schemas.microsoft.com/office/drawing/2014/main" id="{44A6F730-39B4-45F4-923C-B2AA056C9916}"/>
                    </a:ext>
                  </a:extLst>
                </p:cNvPr>
                <p:cNvGrpSpPr/>
                <p:nvPr/>
              </p:nvGrpSpPr>
              <p:grpSpPr>
                <a:xfrm>
                  <a:off x="2561908" y="288036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710" name="Group 296">
                    <a:extLst>
                      <a:ext uri="{FF2B5EF4-FFF2-40B4-BE49-F238E27FC236}">
                        <a16:creationId xmlns:a16="http://schemas.microsoft.com/office/drawing/2014/main" id="{D0FF239F-E189-41F0-A6B1-05E8E674A06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714" name="Straight Connector 713">
                      <a:extLst>
                        <a:ext uri="{FF2B5EF4-FFF2-40B4-BE49-F238E27FC236}">
                          <a16:creationId xmlns:a16="http://schemas.microsoft.com/office/drawing/2014/main" id="{E17DF26D-F70C-461C-ACA3-1F187DD3DEE0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15" name="Straight Connector 714">
                      <a:extLst>
                        <a:ext uri="{FF2B5EF4-FFF2-40B4-BE49-F238E27FC236}">
                          <a16:creationId xmlns:a16="http://schemas.microsoft.com/office/drawing/2014/main" id="{D32C8A6E-E17F-4170-81B8-3AC41AFE6345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711" name="Group 297">
                    <a:extLst>
                      <a:ext uri="{FF2B5EF4-FFF2-40B4-BE49-F238E27FC236}">
                        <a16:creationId xmlns:a16="http://schemas.microsoft.com/office/drawing/2014/main" id="{D22CABC2-3C34-492A-A412-F705C9382AE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712" name="Straight Connector 711">
                      <a:extLst>
                        <a:ext uri="{FF2B5EF4-FFF2-40B4-BE49-F238E27FC236}">
                          <a16:creationId xmlns:a16="http://schemas.microsoft.com/office/drawing/2014/main" id="{9CADAEA1-C866-461C-839F-8A9C1EEBF9A3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13" name="Straight Connector 712">
                      <a:extLst>
                        <a:ext uri="{FF2B5EF4-FFF2-40B4-BE49-F238E27FC236}">
                          <a16:creationId xmlns:a16="http://schemas.microsoft.com/office/drawing/2014/main" id="{549D40FE-AB4F-4A09-A216-A07C769FFC14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</p:grpSp>
          <p:grpSp>
            <p:nvGrpSpPr>
              <p:cNvPr id="686" name="Group 319">
                <a:extLst>
                  <a:ext uri="{FF2B5EF4-FFF2-40B4-BE49-F238E27FC236}">
                    <a16:creationId xmlns:a16="http://schemas.microsoft.com/office/drawing/2014/main" id="{F71CCE5B-2365-4391-9287-0E79CD084FA5}"/>
                  </a:ext>
                </a:extLst>
              </p:cNvPr>
              <p:cNvGrpSpPr/>
              <p:nvPr/>
            </p:nvGrpSpPr>
            <p:grpSpPr>
              <a:xfrm>
                <a:off x="2562701" y="3063240"/>
                <a:ext cx="187641" cy="371482"/>
                <a:chOff x="2560321" y="2692400"/>
                <a:chExt cx="187641" cy="371482"/>
              </a:xfrm>
            </p:grpSpPr>
            <p:grpSp>
              <p:nvGrpSpPr>
                <p:cNvPr id="687" name="Group 308">
                  <a:extLst>
                    <a:ext uri="{FF2B5EF4-FFF2-40B4-BE49-F238E27FC236}">
                      <a16:creationId xmlns:a16="http://schemas.microsoft.com/office/drawing/2014/main" id="{74A62699-01A3-4E64-B868-4F9E9933772C}"/>
                    </a:ext>
                  </a:extLst>
                </p:cNvPr>
                <p:cNvGrpSpPr/>
                <p:nvPr/>
              </p:nvGrpSpPr>
              <p:grpSpPr>
                <a:xfrm>
                  <a:off x="2560321" y="269240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702" name="Group 296">
                    <a:extLst>
                      <a:ext uri="{FF2B5EF4-FFF2-40B4-BE49-F238E27FC236}">
                        <a16:creationId xmlns:a16="http://schemas.microsoft.com/office/drawing/2014/main" id="{17835C0A-717E-4746-B111-7C7322EC6C7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706" name="Straight Connector 705">
                      <a:extLst>
                        <a:ext uri="{FF2B5EF4-FFF2-40B4-BE49-F238E27FC236}">
                          <a16:creationId xmlns:a16="http://schemas.microsoft.com/office/drawing/2014/main" id="{2E7A03D9-DD0A-4CDC-A8EC-E922C99BC1DF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07" name="Straight Connector 706">
                      <a:extLst>
                        <a:ext uri="{FF2B5EF4-FFF2-40B4-BE49-F238E27FC236}">
                          <a16:creationId xmlns:a16="http://schemas.microsoft.com/office/drawing/2014/main" id="{4475250C-0FBD-4C5A-8E24-3953E6020F18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703" name="Group 297">
                    <a:extLst>
                      <a:ext uri="{FF2B5EF4-FFF2-40B4-BE49-F238E27FC236}">
                        <a16:creationId xmlns:a16="http://schemas.microsoft.com/office/drawing/2014/main" id="{CB9FA8B7-BFEE-4F56-AB7B-616B0B3A42F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704" name="Straight Connector 703">
                      <a:extLst>
                        <a:ext uri="{FF2B5EF4-FFF2-40B4-BE49-F238E27FC236}">
                          <a16:creationId xmlns:a16="http://schemas.microsoft.com/office/drawing/2014/main" id="{727C803F-606C-4026-A113-597AB91C509E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05" name="Straight Connector 704">
                      <a:extLst>
                        <a:ext uri="{FF2B5EF4-FFF2-40B4-BE49-F238E27FC236}">
                          <a16:creationId xmlns:a16="http://schemas.microsoft.com/office/drawing/2014/main" id="{2D8CB0E9-4FA3-411D-87BC-3E0E356CA7B4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  <p:grpSp>
              <p:nvGrpSpPr>
                <p:cNvPr id="688" name="Group 309">
                  <a:extLst>
                    <a:ext uri="{FF2B5EF4-FFF2-40B4-BE49-F238E27FC236}">
                      <a16:creationId xmlns:a16="http://schemas.microsoft.com/office/drawing/2014/main" id="{E3C306A2-C909-4DBE-BD8A-F9AE8E59BB93}"/>
                    </a:ext>
                  </a:extLst>
                </p:cNvPr>
                <p:cNvGrpSpPr/>
                <p:nvPr/>
              </p:nvGrpSpPr>
              <p:grpSpPr>
                <a:xfrm>
                  <a:off x="2561908" y="288036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689" name="Group 296">
                    <a:extLst>
                      <a:ext uri="{FF2B5EF4-FFF2-40B4-BE49-F238E27FC236}">
                        <a16:creationId xmlns:a16="http://schemas.microsoft.com/office/drawing/2014/main" id="{178D7971-17A9-471E-B60C-57FDFF79F14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700" name="Straight Connector 699">
                      <a:extLst>
                        <a:ext uri="{FF2B5EF4-FFF2-40B4-BE49-F238E27FC236}">
                          <a16:creationId xmlns:a16="http://schemas.microsoft.com/office/drawing/2014/main" id="{1D23A938-FCC0-43F2-8028-6668D21C15CC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01" name="Straight Connector 700">
                      <a:extLst>
                        <a:ext uri="{FF2B5EF4-FFF2-40B4-BE49-F238E27FC236}">
                          <a16:creationId xmlns:a16="http://schemas.microsoft.com/office/drawing/2014/main" id="{577BD412-6C0D-41A1-9043-0FB9B0115BDF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690" name="Group 297">
                    <a:extLst>
                      <a:ext uri="{FF2B5EF4-FFF2-40B4-BE49-F238E27FC236}">
                        <a16:creationId xmlns:a16="http://schemas.microsoft.com/office/drawing/2014/main" id="{388D1E00-89C9-47BD-BD67-E06417C6A0A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693" name="Straight Connector 692">
                      <a:extLst>
                        <a:ext uri="{FF2B5EF4-FFF2-40B4-BE49-F238E27FC236}">
                          <a16:creationId xmlns:a16="http://schemas.microsoft.com/office/drawing/2014/main" id="{3C0D922F-34A6-4E12-A488-4C6EAAFA822F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699" name="Straight Connector 698">
                      <a:extLst>
                        <a:ext uri="{FF2B5EF4-FFF2-40B4-BE49-F238E27FC236}">
                          <a16:creationId xmlns:a16="http://schemas.microsoft.com/office/drawing/2014/main" id="{04048C87-846B-40BB-8CF4-64A99017BA7E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</p:grpSp>
        </p:grp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78133F29-56EB-40A3-95E5-1B8D9D5FB388}"/>
                </a:ext>
              </a:extLst>
            </p:cNvPr>
            <p:cNvCxnSpPr/>
            <p:nvPr/>
          </p:nvCxnSpPr>
          <p:spPr bwMode="auto">
            <a:xfrm rot="16200000" flipH="1">
              <a:off x="7493739" y="1320910"/>
              <a:ext cx="186232" cy="0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C8C8340B-BCC1-48C6-855C-85F4765CE1B7}"/>
                </a:ext>
              </a:extLst>
            </p:cNvPr>
            <p:cNvCxnSpPr/>
            <p:nvPr/>
          </p:nvCxnSpPr>
          <p:spPr bwMode="auto">
            <a:xfrm flipH="1">
              <a:off x="8133973" y="1414049"/>
              <a:ext cx="91819" cy="2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7FABB59B-6E11-4968-92A5-3BDA28AA9D9D}"/>
                </a:ext>
              </a:extLst>
            </p:cNvPr>
            <p:cNvCxnSpPr/>
            <p:nvPr/>
          </p:nvCxnSpPr>
          <p:spPr bwMode="auto">
            <a:xfrm flipH="1">
              <a:off x="7955082" y="1414049"/>
              <a:ext cx="91819" cy="2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D22FC131-E63E-460B-A06D-237112C6C393}"/>
                </a:ext>
              </a:extLst>
            </p:cNvPr>
            <p:cNvCxnSpPr/>
            <p:nvPr/>
          </p:nvCxnSpPr>
          <p:spPr bwMode="auto">
            <a:xfrm flipH="1">
              <a:off x="7771445" y="1414049"/>
              <a:ext cx="91819" cy="2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35F9F591-FE73-472F-BC1D-13266426F4EC}"/>
                </a:ext>
              </a:extLst>
            </p:cNvPr>
            <p:cNvCxnSpPr/>
            <p:nvPr/>
          </p:nvCxnSpPr>
          <p:spPr bwMode="auto">
            <a:xfrm flipH="1">
              <a:off x="7586854" y="1414049"/>
              <a:ext cx="91819" cy="2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74389C10-10C9-4420-9798-EC9FBA8E3BB8}"/>
                </a:ext>
              </a:extLst>
            </p:cNvPr>
            <p:cNvCxnSpPr/>
            <p:nvPr/>
          </p:nvCxnSpPr>
          <p:spPr bwMode="auto">
            <a:xfrm rot="16200000" flipH="1">
              <a:off x="8132676" y="1320936"/>
              <a:ext cx="186232" cy="0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7FB51380-9055-4923-B8D0-7A9E1693FD8D}"/>
                </a:ext>
              </a:extLst>
            </p:cNvPr>
            <p:cNvCxnSpPr/>
            <p:nvPr/>
          </p:nvCxnSpPr>
          <p:spPr bwMode="auto">
            <a:xfrm flipH="1">
              <a:off x="8225791" y="1419091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36" name="Group 153">
              <a:extLst>
                <a:ext uri="{FF2B5EF4-FFF2-40B4-BE49-F238E27FC236}">
                  <a16:creationId xmlns:a16="http://schemas.microsoft.com/office/drawing/2014/main" id="{A581CD85-7C0E-450E-A0F3-9429CA92DF2F}"/>
                </a:ext>
              </a:extLst>
            </p:cNvPr>
            <p:cNvGrpSpPr/>
            <p:nvPr/>
          </p:nvGrpSpPr>
          <p:grpSpPr>
            <a:xfrm flipH="1">
              <a:off x="7679624" y="1510910"/>
              <a:ext cx="454349" cy="2"/>
              <a:chOff x="1981200" y="2844824"/>
              <a:chExt cx="455611" cy="2"/>
            </a:xfrm>
          </p:grpSpPr>
          <p:cxnSp>
            <p:nvCxnSpPr>
              <p:cNvPr id="682" name="Straight Connector 681">
                <a:extLst>
                  <a:ext uri="{FF2B5EF4-FFF2-40B4-BE49-F238E27FC236}">
                    <a16:creationId xmlns:a16="http://schemas.microsoft.com/office/drawing/2014/main" id="{3DD7BBAF-0800-45C9-9426-D46E3379D859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3" name="Straight Connector 682">
                <a:extLst>
                  <a:ext uri="{FF2B5EF4-FFF2-40B4-BE49-F238E27FC236}">
                    <a16:creationId xmlns:a16="http://schemas.microsoft.com/office/drawing/2014/main" id="{C707B6EF-FBB8-43E8-9FFF-A80791D4D37F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4" name="Straight Connector 683">
                <a:extLst>
                  <a:ext uri="{FF2B5EF4-FFF2-40B4-BE49-F238E27FC236}">
                    <a16:creationId xmlns:a16="http://schemas.microsoft.com/office/drawing/2014/main" id="{9A39DF2B-5267-4812-AE34-207789A1A161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D04C6679-2EA5-4A35-8AF1-70FEF6CEB161}"/>
                </a:ext>
              </a:extLst>
            </p:cNvPr>
            <p:cNvCxnSpPr/>
            <p:nvPr/>
          </p:nvCxnSpPr>
          <p:spPr bwMode="auto">
            <a:xfrm flipH="1">
              <a:off x="8133973" y="159766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D0D73462-7663-4401-9150-457F09441AC6}"/>
                </a:ext>
              </a:extLst>
            </p:cNvPr>
            <p:cNvCxnSpPr/>
            <p:nvPr/>
          </p:nvCxnSpPr>
          <p:spPr bwMode="auto">
            <a:xfrm flipH="1">
              <a:off x="7955082" y="159766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157825E5-D406-45D4-BCFD-E55E9731C058}"/>
                </a:ext>
              </a:extLst>
            </p:cNvPr>
            <p:cNvCxnSpPr/>
            <p:nvPr/>
          </p:nvCxnSpPr>
          <p:spPr bwMode="auto">
            <a:xfrm flipH="1">
              <a:off x="7771445" y="1597667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B655B134-5EA9-46C3-A275-F930753CE25D}"/>
                </a:ext>
              </a:extLst>
            </p:cNvPr>
            <p:cNvCxnSpPr/>
            <p:nvPr/>
          </p:nvCxnSpPr>
          <p:spPr bwMode="auto">
            <a:xfrm flipH="1">
              <a:off x="7586852" y="1597667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244158FB-5D2E-4F94-8F2C-794B18506406}"/>
                </a:ext>
              </a:extLst>
            </p:cNvPr>
            <p:cNvCxnSpPr/>
            <p:nvPr/>
          </p:nvCxnSpPr>
          <p:spPr bwMode="auto">
            <a:xfrm flipH="1">
              <a:off x="8225791" y="1510916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7A555F8D-AF76-4B85-8D92-CC893B07FF36}"/>
                </a:ext>
              </a:extLst>
            </p:cNvPr>
            <p:cNvCxnSpPr/>
            <p:nvPr/>
          </p:nvCxnSpPr>
          <p:spPr bwMode="auto">
            <a:xfrm flipH="1">
              <a:off x="8225791" y="1607793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43" name="Group 153">
              <a:extLst>
                <a:ext uri="{FF2B5EF4-FFF2-40B4-BE49-F238E27FC236}">
                  <a16:creationId xmlns:a16="http://schemas.microsoft.com/office/drawing/2014/main" id="{B4BBDA9F-8C8D-4A00-8BD2-CC9694C86815}"/>
                </a:ext>
              </a:extLst>
            </p:cNvPr>
            <p:cNvGrpSpPr/>
            <p:nvPr/>
          </p:nvGrpSpPr>
          <p:grpSpPr>
            <a:xfrm flipH="1">
              <a:off x="7679624" y="1699612"/>
              <a:ext cx="454349" cy="2"/>
              <a:chOff x="1981200" y="2844824"/>
              <a:chExt cx="455611" cy="2"/>
            </a:xfrm>
          </p:grpSpPr>
          <p:cxnSp>
            <p:nvCxnSpPr>
              <p:cNvPr id="679" name="Straight Connector 678">
                <a:extLst>
                  <a:ext uri="{FF2B5EF4-FFF2-40B4-BE49-F238E27FC236}">
                    <a16:creationId xmlns:a16="http://schemas.microsoft.com/office/drawing/2014/main" id="{43440380-D026-43B1-90F4-A78E2559127A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0" name="Straight Connector 679">
                <a:extLst>
                  <a:ext uri="{FF2B5EF4-FFF2-40B4-BE49-F238E27FC236}">
                    <a16:creationId xmlns:a16="http://schemas.microsoft.com/office/drawing/2014/main" id="{8B39846B-B767-42B3-8FB7-E99C543AF12D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1" name="Straight Connector 680">
                <a:extLst>
                  <a:ext uri="{FF2B5EF4-FFF2-40B4-BE49-F238E27FC236}">
                    <a16:creationId xmlns:a16="http://schemas.microsoft.com/office/drawing/2014/main" id="{538E215A-B1A8-46AA-9E01-FE29DD3BF0E0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60" name="Straight Connector 459">
              <a:extLst>
                <a:ext uri="{FF2B5EF4-FFF2-40B4-BE49-F238E27FC236}">
                  <a16:creationId xmlns:a16="http://schemas.microsoft.com/office/drawing/2014/main" id="{0C5B7072-FA94-4336-B676-2CFE543D0CC0}"/>
                </a:ext>
              </a:extLst>
            </p:cNvPr>
            <p:cNvCxnSpPr/>
            <p:nvPr/>
          </p:nvCxnSpPr>
          <p:spPr bwMode="auto">
            <a:xfrm flipH="1">
              <a:off x="8133973" y="1786366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1" name="Straight Connector 460">
              <a:extLst>
                <a:ext uri="{FF2B5EF4-FFF2-40B4-BE49-F238E27FC236}">
                  <a16:creationId xmlns:a16="http://schemas.microsoft.com/office/drawing/2014/main" id="{75CE4DF9-B6D2-43FB-B155-3B6C5682B2F8}"/>
                </a:ext>
              </a:extLst>
            </p:cNvPr>
            <p:cNvCxnSpPr/>
            <p:nvPr/>
          </p:nvCxnSpPr>
          <p:spPr bwMode="auto">
            <a:xfrm flipH="1">
              <a:off x="7955082" y="1786366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2" name="Straight Connector 461">
              <a:extLst>
                <a:ext uri="{FF2B5EF4-FFF2-40B4-BE49-F238E27FC236}">
                  <a16:creationId xmlns:a16="http://schemas.microsoft.com/office/drawing/2014/main" id="{823B2EE2-E599-41B8-91E4-1FFB48C79EAD}"/>
                </a:ext>
              </a:extLst>
            </p:cNvPr>
            <p:cNvCxnSpPr/>
            <p:nvPr/>
          </p:nvCxnSpPr>
          <p:spPr bwMode="auto">
            <a:xfrm flipH="1">
              <a:off x="7771445" y="1786368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3" name="Straight Connector 462">
              <a:extLst>
                <a:ext uri="{FF2B5EF4-FFF2-40B4-BE49-F238E27FC236}">
                  <a16:creationId xmlns:a16="http://schemas.microsoft.com/office/drawing/2014/main" id="{35D5BAB0-8C45-4A51-A0F1-4421E9421448}"/>
                </a:ext>
              </a:extLst>
            </p:cNvPr>
            <p:cNvCxnSpPr/>
            <p:nvPr/>
          </p:nvCxnSpPr>
          <p:spPr bwMode="auto">
            <a:xfrm flipH="1">
              <a:off x="7586852" y="1786368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4" name="Straight Connector 463">
              <a:extLst>
                <a:ext uri="{FF2B5EF4-FFF2-40B4-BE49-F238E27FC236}">
                  <a16:creationId xmlns:a16="http://schemas.microsoft.com/office/drawing/2014/main" id="{61CFC7B4-8363-4596-A4E4-ECAF352DA420}"/>
                </a:ext>
              </a:extLst>
            </p:cNvPr>
            <p:cNvCxnSpPr/>
            <p:nvPr/>
          </p:nvCxnSpPr>
          <p:spPr bwMode="auto">
            <a:xfrm flipH="1">
              <a:off x="8225791" y="1699618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5" name="Straight Connector 464">
              <a:extLst>
                <a:ext uri="{FF2B5EF4-FFF2-40B4-BE49-F238E27FC236}">
                  <a16:creationId xmlns:a16="http://schemas.microsoft.com/office/drawing/2014/main" id="{B9D9A98E-4A6B-49F7-9177-9DC97EF14860}"/>
                </a:ext>
              </a:extLst>
            </p:cNvPr>
            <p:cNvCxnSpPr/>
            <p:nvPr/>
          </p:nvCxnSpPr>
          <p:spPr bwMode="auto">
            <a:xfrm flipH="1">
              <a:off x="8225791" y="1786370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66" name="Group 153">
              <a:extLst>
                <a:ext uri="{FF2B5EF4-FFF2-40B4-BE49-F238E27FC236}">
                  <a16:creationId xmlns:a16="http://schemas.microsoft.com/office/drawing/2014/main" id="{71645803-2A0C-4F1F-B267-80F828DEC2D0}"/>
                </a:ext>
              </a:extLst>
            </p:cNvPr>
            <p:cNvGrpSpPr/>
            <p:nvPr/>
          </p:nvGrpSpPr>
          <p:grpSpPr>
            <a:xfrm flipH="1">
              <a:off x="7679624" y="1878189"/>
              <a:ext cx="454349" cy="2"/>
              <a:chOff x="1981200" y="2844824"/>
              <a:chExt cx="455611" cy="2"/>
            </a:xfrm>
          </p:grpSpPr>
          <p:cxnSp>
            <p:nvCxnSpPr>
              <p:cNvPr id="667" name="Straight Connector 666">
                <a:extLst>
                  <a:ext uri="{FF2B5EF4-FFF2-40B4-BE49-F238E27FC236}">
                    <a16:creationId xmlns:a16="http://schemas.microsoft.com/office/drawing/2014/main" id="{23069200-1094-45C7-9656-9D71E14C4A72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8" name="Straight Connector 667">
                <a:extLst>
                  <a:ext uri="{FF2B5EF4-FFF2-40B4-BE49-F238E27FC236}">
                    <a16:creationId xmlns:a16="http://schemas.microsoft.com/office/drawing/2014/main" id="{6BFF49FD-E190-4427-8D44-6112BD42F4E7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8" name="Straight Connector 677">
                <a:extLst>
                  <a:ext uri="{FF2B5EF4-FFF2-40B4-BE49-F238E27FC236}">
                    <a16:creationId xmlns:a16="http://schemas.microsoft.com/office/drawing/2014/main" id="{C4D4C222-2CE0-47B7-8B06-AD04EA1E4D90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39B25047-945E-42C4-93D7-9F7C761070D2}"/>
                </a:ext>
              </a:extLst>
            </p:cNvPr>
            <p:cNvCxnSpPr/>
            <p:nvPr/>
          </p:nvCxnSpPr>
          <p:spPr bwMode="auto">
            <a:xfrm flipH="1">
              <a:off x="8133973" y="1964944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8" name="Straight Connector 467">
              <a:extLst>
                <a:ext uri="{FF2B5EF4-FFF2-40B4-BE49-F238E27FC236}">
                  <a16:creationId xmlns:a16="http://schemas.microsoft.com/office/drawing/2014/main" id="{60F5563C-5D62-4191-BB7B-1889F872E63F}"/>
                </a:ext>
              </a:extLst>
            </p:cNvPr>
            <p:cNvCxnSpPr/>
            <p:nvPr/>
          </p:nvCxnSpPr>
          <p:spPr bwMode="auto">
            <a:xfrm flipH="1">
              <a:off x="7955082" y="1964944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9" name="Straight Connector 468">
              <a:extLst>
                <a:ext uri="{FF2B5EF4-FFF2-40B4-BE49-F238E27FC236}">
                  <a16:creationId xmlns:a16="http://schemas.microsoft.com/office/drawing/2014/main" id="{866E881C-F84F-4751-95A4-8E947ABC7DF5}"/>
                </a:ext>
              </a:extLst>
            </p:cNvPr>
            <p:cNvCxnSpPr/>
            <p:nvPr/>
          </p:nvCxnSpPr>
          <p:spPr bwMode="auto">
            <a:xfrm flipH="1">
              <a:off x="7771445" y="1964946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FD9C3A7D-4515-436F-B296-8F0052064A2B}"/>
                </a:ext>
              </a:extLst>
            </p:cNvPr>
            <p:cNvCxnSpPr/>
            <p:nvPr/>
          </p:nvCxnSpPr>
          <p:spPr bwMode="auto">
            <a:xfrm flipH="1">
              <a:off x="7586852" y="1964946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1" name="Straight Connector 470">
              <a:extLst>
                <a:ext uri="{FF2B5EF4-FFF2-40B4-BE49-F238E27FC236}">
                  <a16:creationId xmlns:a16="http://schemas.microsoft.com/office/drawing/2014/main" id="{9FB57B67-7821-4614-9D90-C919694F677E}"/>
                </a:ext>
              </a:extLst>
            </p:cNvPr>
            <p:cNvCxnSpPr/>
            <p:nvPr/>
          </p:nvCxnSpPr>
          <p:spPr bwMode="auto">
            <a:xfrm flipH="1">
              <a:off x="8225791" y="1878195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CF16C697-2846-4883-8844-991AE376D5C2}"/>
                </a:ext>
              </a:extLst>
            </p:cNvPr>
            <p:cNvCxnSpPr/>
            <p:nvPr/>
          </p:nvCxnSpPr>
          <p:spPr bwMode="auto">
            <a:xfrm flipH="1">
              <a:off x="8225791" y="1975072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73" name="Group 153">
              <a:extLst>
                <a:ext uri="{FF2B5EF4-FFF2-40B4-BE49-F238E27FC236}">
                  <a16:creationId xmlns:a16="http://schemas.microsoft.com/office/drawing/2014/main" id="{BAA4B782-A94B-4816-B45A-441ECC16AB5C}"/>
                </a:ext>
              </a:extLst>
            </p:cNvPr>
            <p:cNvGrpSpPr/>
            <p:nvPr/>
          </p:nvGrpSpPr>
          <p:grpSpPr>
            <a:xfrm flipH="1">
              <a:off x="7679624" y="2066891"/>
              <a:ext cx="454349" cy="2"/>
              <a:chOff x="1981200" y="2844824"/>
              <a:chExt cx="455611" cy="2"/>
            </a:xfrm>
          </p:grpSpPr>
          <p:cxnSp>
            <p:nvCxnSpPr>
              <p:cNvPr id="664" name="Straight Connector 663">
                <a:extLst>
                  <a:ext uri="{FF2B5EF4-FFF2-40B4-BE49-F238E27FC236}">
                    <a16:creationId xmlns:a16="http://schemas.microsoft.com/office/drawing/2014/main" id="{608DC5B5-E222-43C5-8990-6A4A71D9F8F8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5" name="Straight Connector 664">
                <a:extLst>
                  <a:ext uri="{FF2B5EF4-FFF2-40B4-BE49-F238E27FC236}">
                    <a16:creationId xmlns:a16="http://schemas.microsoft.com/office/drawing/2014/main" id="{82CC228E-7BD5-4ABD-8AE4-794F33181867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6" name="Straight Connector 665">
                <a:extLst>
                  <a:ext uri="{FF2B5EF4-FFF2-40B4-BE49-F238E27FC236}">
                    <a16:creationId xmlns:a16="http://schemas.microsoft.com/office/drawing/2014/main" id="{043DBA4C-474E-4B14-8000-4F8FF92BEFB2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84C7C2E0-0028-42C0-A19E-B47F583674CC}"/>
                </a:ext>
              </a:extLst>
            </p:cNvPr>
            <p:cNvCxnSpPr/>
            <p:nvPr/>
          </p:nvCxnSpPr>
          <p:spPr bwMode="auto">
            <a:xfrm flipH="1">
              <a:off x="8133973" y="215364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61E8228F-348A-447C-A8F3-1D77DB10117D}"/>
                </a:ext>
              </a:extLst>
            </p:cNvPr>
            <p:cNvCxnSpPr/>
            <p:nvPr/>
          </p:nvCxnSpPr>
          <p:spPr bwMode="auto">
            <a:xfrm flipH="1">
              <a:off x="7955082" y="215364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6" name="Straight Connector 475">
              <a:extLst>
                <a:ext uri="{FF2B5EF4-FFF2-40B4-BE49-F238E27FC236}">
                  <a16:creationId xmlns:a16="http://schemas.microsoft.com/office/drawing/2014/main" id="{EB540512-F158-43A5-8A3C-0EA93F37B4DD}"/>
                </a:ext>
              </a:extLst>
            </p:cNvPr>
            <p:cNvCxnSpPr/>
            <p:nvPr/>
          </p:nvCxnSpPr>
          <p:spPr bwMode="auto">
            <a:xfrm flipH="1">
              <a:off x="7771445" y="2153647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7" name="Straight Connector 476">
              <a:extLst>
                <a:ext uri="{FF2B5EF4-FFF2-40B4-BE49-F238E27FC236}">
                  <a16:creationId xmlns:a16="http://schemas.microsoft.com/office/drawing/2014/main" id="{B0102781-10AB-4539-B00F-0FAEDA049889}"/>
                </a:ext>
              </a:extLst>
            </p:cNvPr>
            <p:cNvCxnSpPr/>
            <p:nvPr/>
          </p:nvCxnSpPr>
          <p:spPr bwMode="auto">
            <a:xfrm flipH="1">
              <a:off x="7586852" y="2153647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7DD5FF1B-252C-438C-83B7-40040E731F55}"/>
                </a:ext>
              </a:extLst>
            </p:cNvPr>
            <p:cNvCxnSpPr/>
            <p:nvPr/>
          </p:nvCxnSpPr>
          <p:spPr bwMode="auto">
            <a:xfrm flipH="1">
              <a:off x="8225791" y="2066897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0AB8AB30-A646-478C-ACE7-04BCCEE5266E}"/>
                </a:ext>
              </a:extLst>
            </p:cNvPr>
            <p:cNvCxnSpPr/>
            <p:nvPr/>
          </p:nvCxnSpPr>
          <p:spPr bwMode="auto">
            <a:xfrm flipH="1">
              <a:off x="8225791" y="2153649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80" name="Group 153">
              <a:extLst>
                <a:ext uri="{FF2B5EF4-FFF2-40B4-BE49-F238E27FC236}">
                  <a16:creationId xmlns:a16="http://schemas.microsoft.com/office/drawing/2014/main" id="{9C9CC612-3FC7-468C-95B4-C6F6CAF5663E}"/>
                </a:ext>
              </a:extLst>
            </p:cNvPr>
            <p:cNvGrpSpPr/>
            <p:nvPr/>
          </p:nvGrpSpPr>
          <p:grpSpPr>
            <a:xfrm flipH="1">
              <a:off x="7679624" y="2245468"/>
              <a:ext cx="454349" cy="2"/>
              <a:chOff x="1981200" y="2844824"/>
              <a:chExt cx="455611" cy="2"/>
            </a:xfrm>
          </p:grpSpPr>
          <p:cxnSp>
            <p:nvCxnSpPr>
              <p:cNvPr id="661" name="Straight Connector 660">
                <a:extLst>
                  <a:ext uri="{FF2B5EF4-FFF2-40B4-BE49-F238E27FC236}">
                    <a16:creationId xmlns:a16="http://schemas.microsoft.com/office/drawing/2014/main" id="{21D58ADB-4BC5-4B31-98A8-9E6749BC9656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2" name="Straight Connector 661">
                <a:extLst>
                  <a:ext uri="{FF2B5EF4-FFF2-40B4-BE49-F238E27FC236}">
                    <a16:creationId xmlns:a16="http://schemas.microsoft.com/office/drawing/2014/main" id="{ECC1EFA2-4125-46D6-8ED1-62D1AB5EDE1A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3" name="Straight Connector 662">
                <a:extLst>
                  <a:ext uri="{FF2B5EF4-FFF2-40B4-BE49-F238E27FC236}">
                    <a16:creationId xmlns:a16="http://schemas.microsoft.com/office/drawing/2014/main" id="{91D17504-FE94-435D-8128-1AAC770E67BA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F5AB2526-E554-4504-88DF-2F7702ED6C5A}"/>
                </a:ext>
              </a:extLst>
            </p:cNvPr>
            <p:cNvCxnSpPr/>
            <p:nvPr/>
          </p:nvCxnSpPr>
          <p:spPr bwMode="auto">
            <a:xfrm flipH="1">
              <a:off x="8133973" y="233222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2" name="Straight Connector 481">
              <a:extLst>
                <a:ext uri="{FF2B5EF4-FFF2-40B4-BE49-F238E27FC236}">
                  <a16:creationId xmlns:a16="http://schemas.microsoft.com/office/drawing/2014/main" id="{2077ADB3-5041-470E-812D-1F8053DE5BC4}"/>
                </a:ext>
              </a:extLst>
            </p:cNvPr>
            <p:cNvCxnSpPr/>
            <p:nvPr/>
          </p:nvCxnSpPr>
          <p:spPr bwMode="auto">
            <a:xfrm flipH="1">
              <a:off x="7955082" y="233222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738AA9B6-BD58-4074-B7FD-F22B81B137D4}"/>
                </a:ext>
              </a:extLst>
            </p:cNvPr>
            <p:cNvCxnSpPr/>
            <p:nvPr/>
          </p:nvCxnSpPr>
          <p:spPr bwMode="auto">
            <a:xfrm flipH="1">
              <a:off x="7771445" y="233222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37E1CEA4-3AF6-403F-A0FA-6DB89E2E0E76}"/>
                </a:ext>
              </a:extLst>
            </p:cNvPr>
            <p:cNvCxnSpPr/>
            <p:nvPr/>
          </p:nvCxnSpPr>
          <p:spPr bwMode="auto">
            <a:xfrm flipH="1">
              <a:off x="7586852" y="233222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8AE17552-3EB9-42D1-BE7D-B2A0505D8489}"/>
                </a:ext>
              </a:extLst>
            </p:cNvPr>
            <p:cNvCxnSpPr/>
            <p:nvPr/>
          </p:nvCxnSpPr>
          <p:spPr bwMode="auto">
            <a:xfrm flipH="1">
              <a:off x="8225791" y="2245474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262EFF24-D74F-4868-9858-324626797AA7}"/>
                </a:ext>
              </a:extLst>
            </p:cNvPr>
            <p:cNvCxnSpPr/>
            <p:nvPr/>
          </p:nvCxnSpPr>
          <p:spPr bwMode="auto">
            <a:xfrm flipH="1">
              <a:off x="8225791" y="2342351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87" name="Group 153">
              <a:extLst>
                <a:ext uri="{FF2B5EF4-FFF2-40B4-BE49-F238E27FC236}">
                  <a16:creationId xmlns:a16="http://schemas.microsoft.com/office/drawing/2014/main" id="{C49A2350-5820-4749-B1DA-D17F48F70D82}"/>
                </a:ext>
              </a:extLst>
            </p:cNvPr>
            <p:cNvGrpSpPr/>
            <p:nvPr/>
          </p:nvGrpSpPr>
          <p:grpSpPr>
            <a:xfrm flipH="1">
              <a:off x="7679624" y="2434170"/>
              <a:ext cx="454349" cy="2"/>
              <a:chOff x="1981200" y="2844824"/>
              <a:chExt cx="455611" cy="2"/>
            </a:xfrm>
          </p:grpSpPr>
          <p:cxnSp>
            <p:nvCxnSpPr>
              <p:cNvPr id="658" name="Straight Connector 657">
                <a:extLst>
                  <a:ext uri="{FF2B5EF4-FFF2-40B4-BE49-F238E27FC236}">
                    <a16:creationId xmlns:a16="http://schemas.microsoft.com/office/drawing/2014/main" id="{25C57C20-56AD-444D-B40E-DF3887429CF2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9" name="Straight Connector 658">
                <a:extLst>
                  <a:ext uri="{FF2B5EF4-FFF2-40B4-BE49-F238E27FC236}">
                    <a16:creationId xmlns:a16="http://schemas.microsoft.com/office/drawing/2014/main" id="{87FA0082-D22D-4AEB-9A3A-6F0328CA92DA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0" name="Straight Connector 659">
                <a:extLst>
                  <a:ext uri="{FF2B5EF4-FFF2-40B4-BE49-F238E27FC236}">
                    <a16:creationId xmlns:a16="http://schemas.microsoft.com/office/drawing/2014/main" id="{EB0800AB-041E-4111-BC25-A91674ECA2DA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841B3E3C-6561-42A7-9ACD-A5D6AB0C0A12}"/>
                </a:ext>
              </a:extLst>
            </p:cNvPr>
            <p:cNvCxnSpPr/>
            <p:nvPr/>
          </p:nvCxnSpPr>
          <p:spPr bwMode="auto">
            <a:xfrm flipH="1">
              <a:off x="8133973" y="2520924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54ED8E9E-AADA-4A7E-9207-1DE7378A32D1}"/>
                </a:ext>
              </a:extLst>
            </p:cNvPr>
            <p:cNvCxnSpPr/>
            <p:nvPr/>
          </p:nvCxnSpPr>
          <p:spPr bwMode="auto">
            <a:xfrm flipH="1">
              <a:off x="7955082" y="2520924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0" name="Straight Connector 489">
              <a:extLst>
                <a:ext uri="{FF2B5EF4-FFF2-40B4-BE49-F238E27FC236}">
                  <a16:creationId xmlns:a16="http://schemas.microsoft.com/office/drawing/2014/main" id="{2AA52AF4-3EF3-42A9-8983-00963227B75D}"/>
                </a:ext>
              </a:extLst>
            </p:cNvPr>
            <p:cNvCxnSpPr/>
            <p:nvPr/>
          </p:nvCxnSpPr>
          <p:spPr bwMode="auto">
            <a:xfrm flipH="1">
              <a:off x="7771445" y="2520926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1" name="Straight Connector 490">
              <a:extLst>
                <a:ext uri="{FF2B5EF4-FFF2-40B4-BE49-F238E27FC236}">
                  <a16:creationId xmlns:a16="http://schemas.microsoft.com/office/drawing/2014/main" id="{53A8FD38-BC1E-4813-A744-0C9E923EE8B5}"/>
                </a:ext>
              </a:extLst>
            </p:cNvPr>
            <p:cNvCxnSpPr/>
            <p:nvPr/>
          </p:nvCxnSpPr>
          <p:spPr bwMode="auto">
            <a:xfrm flipH="1">
              <a:off x="7586852" y="2520926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2" name="Straight Connector 491">
              <a:extLst>
                <a:ext uri="{FF2B5EF4-FFF2-40B4-BE49-F238E27FC236}">
                  <a16:creationId xmlns:a16="http://schemas.microsoft.com/office/drawing/2014/main" id="{687C7A1C-CFE6-44AF-8CA0-FBF427BD4049}"/>
                </a:ext>
              </a:extLst>
            </p:cNvPr>
            <p:cNvCxnSpPr/>
            <p:nvPr/>
          </p:nvCxnSpPr>
          <p:spPr bwMode="auto">
            <a:xfrm flipH="1">
              <a:off x="8225791" y="2434176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3" name="Straight Connector 492">
              <a:extLst>
                <a:ext uri="{FF2B5EF4-FFF2-40B4-BE49-F238E27FC236}">
                  <a16:creationId xmlns:a16="http://schemas.microsoft.com/office/drawing/2014/main" id="{A889147F-1083-4925-A49B-683EE8023A7F}"/>
                </a:ext>
              </a:extLst>
            </p:cNvPr>
            <p:cNvCxnSpPr/>
            <p:nvPr/>
          </p:nvCxnSpPr>
          <p:spPr bwMode="auto">
            <a:xfrm flipH="1">
              <a:off x="8225791" y="2520928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537" name="Group 153">
              <a:extLst>
                <a:ext uri="{FF2B5EF4-FFF2-40B4-BE49-F238E27FC236}">
                  <a16:creationId xmlns:a16="http://schemas.microsoft.com/office/drawing/2014/main" id="{670E5EFD-8135-422D-AA71-369E29FB9CC6}"/>
                </a:ext>
              </a:extLst>
            </p:cNvPr>
            <p:cNvGrpSpPr/>
            <p:nvPr/>
          </p:nvGrpSpPr>
          <p:grpSpPr>
            <a:xfrm flipH="1">
              <a:off x="7679624" y="2612747"/>
              <a:ext cx="454349" cy="2"/>
              <a:chOff x="1981200" y="2844824"/>
              <a:chExt cx="455611" cy="2"/>
            </a:xfrm>
          </p:grpSpPr>
          <p:cxnSp>
            <p:nvCxnSpPr>
              <p:cNvPr id="655" name="Straight Connector 654">
                <a:extLst>
                  <a:ext uri="{FF2B5EF4-FFF2-40B4-BE49-F238E27FC236}">
                    <a16:creationId xmlns:a16="http://schemas.microsoft.com/office/drawing/2014/main" id="{05C1993E-D82A-40FD-B939-BC1933ADA193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6" name="Straight Connector 655">
                <a:extLst>
                  <a:ext uri="{FF2B5EF4-FFF2-40B4-BE49-F238E27FC236}">
                    <a16:creationId xmlns:a16="http://schemas.microsoft.com/office/drawing/2014/main" id="{43B6513B-9466-4310-9BF3-D7C8D45BFC93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7" name="Straight Connector 656">
                <a:extLst>
                  <a:ext uri="{FF2B5EF4-FFF2-40B4-BE49-F238E27FC236}">
                    <a16:creationId xmlns:a16="http://schemas.microsoft.com/office/drawing/2014/main" id="{5C00C3B1-303E-4797-9D66-D272409CC893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541" name="Straight Connector 540">
              <a:extLst>
                <a:ext uri="{FF2B5EF4-FFF2-40B4-BE49-F238E27FC236}">
                  <a16:creationId xmlns:a16="http://schemas.microsoft.com/office/drawing/2014/main" id="{71484D72-6BAF-44E4-BF7B-91A05C01EADB}"/>
                </a:ext>
              </a:extLst>
            </p:cNvPr>
            <p:cNvCxnSpPr/>
            <p:nvPr/>
          </p:nvCxnSpPr>
          <p:spPr bwMode="auto">
            <a:xfrm flipH="1">
              <a:off x="8133973" y="2699502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2" name="Straight Connector 541">
              <a:extLst>
                <a:ext uri="{FF2B5EF4-FFF2-40B4-BE49-F238E27FC236}">
                  <a16:creationId xmlns:a16="http://schemas.microsoft.com/office/drawing/2014/main" id="{A59A0C46-CAC8-4F89-B409-ABE40AFF6715}"/>
                </a:ext>
              </a:extLst>
            </p:cNvPr>
            <p:cNvCxnSpPr/>
            <p:nvPr/>
          </p:nvCxnSpPr>
          <p:spPr bwMode="auto">
            <a:xfrm flipH="1">
              <a:off x="7955082" y="2699502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6" name="Straight Connector 545">
              <a:extLst>
                <a:ext uri="{FF2B5EF4-FFF2-40B4-BE49-F238E27FC236}">
                  <a16:creationId xmlns:a16="http://schemas.microsoft.com/office/drawing/2014/main" id="{2C9700CE-8C7D-4B38-96D5-DC5EF5BAD9C1}"/>
                </a:ext>
              </a:extLst>
            </p:cNvPr>
            <p:cNvCxnSpPr/>
            <p:nvPr/>
          </p:nvCxnSpPr>
          <p:spPr bwMode="auto">
            <a:xfrm flipH="1">
              <a:off x="7771445" y="2699504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7" name="Straight Connector 546">
              <a:extLst>
                <a:ext uri="{FF2B5EF4-FFF2-40B4-BE49-F238E27FC236}">
                  <a16:creationId xmlns:a16="http://schemas.microsoft.com/office/drawing/2014/main" id="{3740016B-E4EF-4A35-B1E5-E483CB6C856A}"/>
                </a:ext>
              </a:extLst>
            </p:cNvPr>
            <p:cNvCxnSpPr/>
            <p:nvPr/>
          </p:nvCxnSpPr>
          <p:spPr bwMode="auto">
            <a:xfrm flipH="1">
              <a:off x="7586852" y="2699504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8" name="Straight Connector 547">
              <a:extLst>
                <a:ext uri="{FF2B5EF4-FFF2-40B4-BE49-F238E27FC236}">
                  <a16:creationId xmlns:a16="http://schemas.microsoft.com/office/drawing/2014/main" id="{22AA8357-9734-4F77-8B71-7229B318EDEE}"/>
                </a:ext>
              </a:extLst>
            </p:cNvPr>
            <p:cNvCxnSpPr/>
            <p:nvPr/>
          </p:nvCxnSpPr>
          <p:spPr bwMode="auto">
            <a:xfrm flipH="1">
              <a:off x="8225791" y="2612753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9" name="Straight Connector 548">
              <a:extLst>
                <a:ext uri="{FF2B5EF4-FFF2-40B4-BE49-F238E27FC236}">
                  <a16:creationId xmlns:a16="http://schemas.microsoft.com/office/drawing/2014/main" id="{A32C4123-02A0-4B73-B0A0-E4C8B55EC57B}"/>
                </a:ext>
              </a:extLst>
            </p:cNvPr>
            <p:cNvCxnSpPr/>
            <p:nvPr/>
          </p:nvCxnSpPr>
          <p:spPr bwMode="auto">
            <a:xfrm flipH="1">
              <a:off x="8225791" y="2709630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550" name="Group 153">
              <a:extLst>
                <a:ext uri="{FF2B5EF4-FFF2-40B4-BE49-F238E27FC236}">
                  <a16:creationId xmlns:a16="http://schemas.microsoft.com/office/drawing/2014/main" id="{9F11F642-766B-4737-9ADE-3065E6F47D7E}"/>
                </a:ext>
              </a:extLst>
            </p:cNvPr>
            <p:cNvGrpSpPr/>
            <p:nvPr/>
          </p:nvGrpSpPr>
          <p:grpSpPr>
            <a:xfrm flipH="1">
              <a:off x="7679624" y="2801449"/>
              <a:ext cx="454349" cy="2"/>
              <a:chOff x="1981200" y="2844824"/>
              <a:chExt cx="455611" cy="2"/>
            </a:xfrm>
          </p:grpSpPr>
          <p:cxnSp>
            <p:nvCxnSpPr>
              <p:cNvPr id="652" name="Straight Connector 651">
                <a:extLst>
                  <a:ext uri="{FF2B5EF4-FFF2-40B4-BE49-F238E27FC236}">
                    <a16:creationId xmlns:a16="http://schemas.microsoft.com/office/drawing/2014/main" id="{A6C3346F-FB62-4349-9899-B21535F031D4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3" name="Straight Connector 652">
                <a:extLst>
                  <a:ext uri="{FF2B5EF4-FFF2-40B4-BE49-F238E27FC236}">
                    <a16:creationId xmlns:a16="http://schemas.microsoft.com/office/drawing/2014/main" id="{3CA8E4E5-C6E9-41B5-A45F-A6356C46D8B1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4" name="Straight Connector 653">
                <a:extLst>
                  <a:ext uri="{FF2B5EF4-FFF2-40B4-BE49-F238E27FC236}">
                    <a16:creationId xmlns:a16="http://schemas.microsoft.com/office/drawing/2014/main" id="{D2B067F0-B7DC-4F89-A6E1-BFD4820EE189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551" name="Straight Connector 550">
              <a:extLst>
                <a:ext uri="{FF2B5EF4-FFF2-40B4-BE49-F238E27FC236}">
                  <a16:creationId xmlns:a16="http://schemas.microsoft.com/office/drawing/2014/main" id="{68E4AFDB-CC65-4FE9-8D58-850BFBE10432}"/>
                </a:ext>
              </a:extLst>
            </p:cNvPr>
            <p:cNvCxnSpPr/>
            <p:nvPr/>
          </p:nvCxnSpPr>
          <p:spPr bwMode="auto">
            <a:xfrm flipH="1">
              <a:off x="8133973" y="288820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2" name="Straight Connector 551">
              <a:extLst>
                <a:ext uri="{FF2B5EF4-FFF2-40B4-BE49-F238E27FC236}">
                  <a16:creationId xmlns:a16="http://schemas.microsoft.com/office/drawing/2014/main" id="{5D8EA9E3-DE15-449B-93B8-3AA977192FE3}"/>
                </a:ext>
              </a:extLst>
            </p:cNvPr>
            <p:cNvCxnSpPr/>
            <p:nvPr/>
          </p:nvCxnSpPr>
          <p:spPr bwMode="auto">
            <a:xfrm flipH="1">
              <a:off x="7955082" y="288820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3" name="Straight Connector 552">
              <a:extLst>
                <a:ext uri="{FF2B5EF4-FFF2-40B4-BE49-F238E27FC236}">
                  <a16:creationId xmlns:a16="http://schemas.microsoft.com/office/drawing/2014/main" id="{57F91871-6368-4786-9DBF-081D47FEBB0D}"/>
                </a:ext>
              </a:extLst>
            </p:cNvPr>
            <p:cNvCxnSpPr/>
            <p:nvPr/>
          </p:nvCxnSpPr>
          <p:spPr bwMode="auto">
            <a:xfrm flipH="1">
              <a:off x="7771445" y="288820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4" name="Straight Connector 553">
              <a:extLst>
                <a:ext uri="{FF2B5EF4-FFF2-40B4-BE49-F238E27FC236}">
                  <a16:creationId xmlns:a16="http://schemas.microsoft.com/office/drawing/2014/main" id="{468BEA46-2397-47B3-803E-02DAF9E83EAF}"/>
                </a:ext>
              </a:extLst>
            </p:cNvPr>
            <p:cNvCxnSpPr/>
            <p:nvPr/>
          </p:nvCxnSpPr>
          <p:spPr bwMode="auto">
            <a:xfrm flipH="1">
              <a:off x="7586852" y="288820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5" name="Straight Connector 554">
              <a:extLst>
                <a:ext uri="{FF2B5EF4-FFF2-40B4-BE49-F238E27FC236}">
                  <a16:creationId xmlns:a16="http://schemas.microsoft.com/office/drawing/2014/main" id="{02641C38-3438-4026-A637-8C5E129687FA}"/>
                </a:ext>
              </a:extLst>
            </p:cNvPr>
            <p:cNvCxnSpPr/>
            <p:nvPr/>
          </p:nvCxnSpPr>
          <p:spPr bwMode="auto">
            <a:xfrm flipH="1">
              <a:off x="8225791" y="2801455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56" name="Freeform 330">
              <a:extLst>
                <a:ext uri="{FF2B5EF4-FFF2-40B4-BE49-F238E27FC236}">
                  <a16:creationId xmlns:a16="http://schemas.microsoft.com/office/drawing/2014/main" id="{D164E542-D710-4BBC-B75A-8BB7EC326D5B}"/>
                </a:ext>
              </a:extLst>
            </p:cNvPr>
            <p:cNvSpPr/>
            <p:nvPr/>
          </p:nvSpPr>
          <p:spPr bwMode="auto">
            <a:xfrm flipH="1">
              <a:off x="7219998" y="685800"/>
              <a:ext cx="90766" cy="541995"/>
            </a:xfrm>
            <a:custGeom>
              <a:avLst/>
              <a:gdLst>
                <a:gd name="connsiteX0" fmla="*/ 0 w 288926"/>
                <a:gd name="connsiteY0" fmla="*/ 547688 h 547688"/>
                <a:gd name="connsiteX1" fmla="*/ 104775 w 288926"/>
                <a:gd name="connsiteY1" fmla="*/ 509588 h 547688"/>
                <a:gd name="connsiteX2" fmla="*/ 166688 w 288926"/>
                <a:gd name="connsiteY2" fmla="*/ 442913 h 547688"/>
                <a:gd name="connsiteX3" fmla="*/ 271463 w 288926"/>
                <a:gd name="connsiteY3" fmla="*/ 276225 h 547688"/>
                <a:gd name="connsiteX4" fmla="*/ 271463 w 288926"/>
                <a:gd name="connsiteY4" fmla="*/ 95250 h 547688"/>
                <a:gd name="connsiteX5" fmla="*/ 228600 w 288926"/>
                <a:gd name="connsiteY5" fmla="*/ 0 h 547688"/>
                <a:gd name="connsiteX0" fmla="*/ 0 w 279400"/>
                <a:gd name="connsiteY0" fmla="*/ 547688 h 547688"/>
                <a:gd name="connsiteX1" fmla="*/ 104775 w 279400"/>
                <a:gd name="connsiteY1" fmla="*/ 509588 h 547688"/>
                <a:gd name="connsiteX2" fmla="*/ 223838 w 279400"/>
                <a:gd name="connsiteY2" fmla="*/ 404289 h 547688"/>
                <a:gd name="connsiteX3" fmla="*/ 271463 w 279400"/>
                <a:gd name="connsiteY3" fmla="*/ 276225 h 547688"/>
                <a:gd name="connsiteX4" fmla="*/ 271463 w 279400"/>
                <a:gd name="connsiteY4" fmla="*/ 95250 h 547688"/>
                <a:gd name="connsiteX5" fmla="*/ 228600 w 279400"/>
                <a:gd name="connsiteY5" fmla="*/ 0 h 547688"/>
                <a:gd name="connsiteX0" fmla="*/ 1588 w 318560"/>
                <a:gd name="connsiteY0" fmla="*/ 547688 h 547688"/>
                <a:gd name="connsiteX1" fmla="*/ 106363 w 318560"/>
                <a:gd name="connsiteY1" fmla="*/ 509588 h 547688"/>
                <a:gd name="connsiteX2" fmla="*/ 225426 w 318560"/>
                <a:gd name="connsiteY2" fmla="*/ 404289 h 547688"/>
                <a:gd name="connsiteX3" fmla="*/ 273051 w 318560"/>
                <a:gd name="connsiteY3" fmla="*/ 276225 h 547688"/>
                <a:gd name="connsiteX4" fmla="*/ 273051 w 318560"/>
                <a:gd name="connsiteY4" fmla="*/ 95250 h 547688"/>
                <a:gd name="connsiteX5" fmla="*/ 0 w 318560"/>
                <a:gd name="connsiteY5" fmla="*/ 0 h 547688"/>
                <a:gd name="connsiteX0" fmla="*/ 1588 w 297922"/>
                <a:gd name="connsiteY0" fmla="*/ 547688 h 547688"/>
                <a:gd name="connsiteX1" fmla="*/ 106363 w 297922"/>
                <a:gd name="connsiteY1" fmla="*/ 509588 h 547688"/>
                <a:gd name="connsiteX2" fmla="*/ 225426 w 297922"/>
                <a:gd name="connsiteY2" fmla="*/ 404289 h 547688"/>
                <a:gd name="connsiteX3" fmla="*/ 273051 w 297922"/>
                <a:gd name="connsiteY3" fmla="*/ 276225 h 547688"/>
                <a:gd name="connsiteX4" fmla="*/ 76201 w 297922"/>
                <a:gd name="connsiteY4" fmla="*/ 105756 h 547688"/>
                <a:gd name="connsiteX5" fmla="*/ 0 w 297922"/>
                <a:gd name="connsiteY5" fmla="*/ 0 h 547688"/>
                <a:gd name="connsiteX0" fmla="*/ 1588 w 273051"/>
                <a:gd name="connsiteY0" fmla="*/ 547688 h 547688"/>
                <a:gd name="connsiteX1" fmla="*/ 106363 w 273051"/>
                <a:gd name="connsiteY1" fmla="*/ 509588 h 547688"/>
                <a:gd name="connsiteX2" fmla="*/ 76201 w 273051"/>
                <a:gd name="connsiteY2" fmla="*/ 364743 h 547688"/>
                <a:gd name="connsiteX3" fmla="*/ 273051 w 273051"/>
                <a:gd name="connsiteY3" fmla="*/ 276225 h 547688"/>
                <a:gd name="connsiteX4" fmla="*/ 76201 w 273051"/>
                <a:gd name="connsiteY4" fmla="*/ 105756 h 547688"/>
                <a:gd name="connsiteX5" fmla="*/ 0 w 273051"/>
                <a:gd name="connsiteY5" fmla="*/ 0 h 547688"/>
                <a:gd name="connsiteX0" fmla="*/ 1588 w 118798"/>
                <a:gd name="connsiteY0" fmla="*/ 547688 h 547688"/>
                <a:gd name="connsiteX1" fmla="*/ 106363 w 118798"/>
                <a:gd name="connsiteY1" fmla="*/ 509588 h 547688"/>
                <a:gd name="connsiteX2" fmla="*/ 76201 w 118798"/>
                <a:gd name="connsiteY2" fmla="*/ 364743 h 547688"/>
                <a:gd name="connsiteX3" fmla="*/ 76202 w 118798"/>
                <a:gd name="connsiteY3" fmla="*/ 219592 h 547688"/>
                <a:gd name="connsiteX4" fmla="*/ 76201 w 118798"/>
                <a:gd name="connsiteY4" fmla="*/ 105756 h 547688"/>
                <a:gd name="connsiteX5" fmla="*/ 0 w 118798"/>
                <a:gd name="connsiteY5" fmla="*/ 0 h 547688"/>
                <a:gd name="connsiteX0" fmla="*/ 1588 w 118798"/>
                <a:gd name="connsiteY0" fmla="*/ 547688 h 547688"/>
                <a:gd name="connsiteX1" fmla="*/ 106363 w 118798"/>
                <a:gd name="connsiteY1" fmla="*/ 509588 h 547688"/>
                <a:gd name="connsiteX2" fmla="*/ 76201 w 118798"/>
                <a:gd name="connsiteY2" fmla="*/ 364743 h 547688"/>
                <a:gd name="connsiteX3" fmla="*/ 76202 w 118798"/>
                <a:gd name="connsiteY3" fmla="*/ 219592 h 547688"/>
                <a:gd name="connsiteX4" fmla="*/ 42864 w 118798"/>
                <a:gd name="connsiteY4" fmla="*/ 91359 h 547688"/>
                <a:gd name="connsiteX5" fmla="*/ 0 w 118798"/>
                <a:gd name="connsiteY5" fmla="*/ 0 h 547688"/>
                <a:gd name="connsiteX0" fmla="*/ 1588 w 85460"/>
                <a:gd name="connsiteY0" fmla="*/ 547688 h 547688"/>
                <a:gd name="connsiteX1" fmla="*/ 73025 w 85460"/>
                <a:gd name="connsiteY1" fmla="*/ 461596 h 547688"/>
                <a:gd name="connsiteX2" fmla="*/ 76201 w 85460"/>
                <a:gd name="connsiteY2" fmla="*/ 364743 h 547688"/>
                <a:gd name="connsiteX3" fmla="*/ 76202 w 85460"/>
                <a:gd name="connsiteY3" fmla="*/ 219592 h 547688"/>
                <a:gd name="connsiteX4" fmla="*/ 42864 w 85460"/>
                <a:gd name="connsiteY4" fmla="*/ 91359 h 547688"/>
                <a:gd name="connsiteX5" fmla="*/ 0 w 85460"/>
                <a:gd name="connsiteY5" fmla="*/ 0 h 547688"/>
                <a:gd name="connsiteX0" fmla="*/ 1588 w 91018"/>
                <a:gd name="connsiteY0" fmla="*/ 547688 h 547688"/>
                <a:gd name="connsiteX1" fmla="*/ 73025 w 91018"/>
                <a:gd name="connsiteY1" fmla="*/ 461596 h 547688"/>
                <a:gd name="connsiteX2" fmla="*/ 90488 w 91018"/>
                <a:gd name="connsiteY2" fmla="*/ 355145 h 547688"/>
                <a:gd name="connsiteX3" fmla="*/ 76202 w 91018"/>
                <a:gd name="connsiteY3" fmla="*/ 219592 h 547688"/>
                <a:gd name="connsiteX4" fmla="*/ 42864 w 91018"/>
                <a:gd name="connsiteY4" fmla="*/ 91359 h 547688"/>
                <a:gd name="connsiteX5" fmla="*/ 0 w 91018"/>
                <a:gd name="connsiteY5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18" h="547688">
                  <a:moveTo>
                    <a:pt x="1588" y="547688"/>
                  </a:moveTo>
                  <a:cubicBezTo>
                    <a:pt x="40085" y="537369"/>
                    <a:pt x="58208" y="493686"/>
                    <a:pt x="73025" y="461596"/>
                  </a:cubicBezTo>
                  <a:cubicBezTo>
                    <a:pt x="87842" y="429506"/>
                    <a:pt x="89959" y="395479"/>
                    <a:pt x="90488" y="355145"/>
                  </a:cubicBezTo>
                  <a:cubicBezTo>
                    <a:pt x="91018" y="314811"/>
                    <a:pt x="84139" y="263556"/>
                    <a:pt x="76202" y="219592"/>
                  </a:cubicBezTo>
                  <a:cubicBezTo>
                    <a:pt x="68265" y="175628"/>
                    <a:pt x="55564" y="127958"/>
                    <a:pt x="42864" y="91359"/>
                  </a:cubicBezTo>
                  <a:cubicBezTo>
                    <a:pt x="30164" y="54760"/>
                    <a:pt x="17859" y="24606"/>
                    <a:pt x="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b="1">
                <a:latin typeface="Arial Narrow" pitchFamily="34" charset="0"/>
              </a:endParaRPr>
            </a:p>
          </p:txBody>
        </p:sp>
        <p:cxnSp>
          <p:nvCxnSpPr>
            <p:cNvPr id="557" name="Straight Connector 556">
              <a:extLst>
                <a:ext uri="{FF2B5EF4-FFF2-40B4-BE49-F238E27FC236}">
                  <a16:creationId xmlns:a16="http://schemas.microsoft.com/office/drawing/2014/main" id="{4D0BA1EF-19BD-4D5D-8D88-C9B4B152FD35}"/>
                </a:ext>
              </a:extLst>
            </p:cNvPr>
            <p:cNvCxnSpPr>
              <a:cxnSpLocks/>
              <a:endCxn id="556" idx="0"/>
            </p:cNvCxnSpPr>
            <p:nvPr/>
          </p:nvCxnSpPr>
          <p:spPr bwMode="auto">
            <a:xfrm flipH="1" flipV="1">
              <a:off x="7309180" y="1227795"/>
              <a:ext cx="277676" cy="26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grpSp>
          <p:nvGrpSpPr>
            <p:cNvPr id="585" name="Group 334">
              <a:extLst>
                <a:ext uri="{FF2B5EF4-FFF2-40B4-BE49-F238E27FC236}">
                  <a16:creationId xmlns:a16="http://schemas.microsoft.com/office/drawing/2014/main" id="{B9732BCF-B3C3-460F-91D8-9716C282CF98}"/>
                </a:ext>
              </a:extLst>
            </p:cNvPr>
            <p:cNvGrpSpPr/>
            <p:nvPr/>
          </p:nvGrpSpPr>
          <p:grpSpPr>
            <a:xfrm flipH="1">
              <a:off x="7306804" y="1414026"/>
              <a:ext cx="189495" cy="740264"/>
              <a:chOff x="2560321" y="2692400"/>
              <a:chExt cx="190021" cy="742322"/>
            </a:xfrm>
          </p:grpSpPr>
          <p:grpSp>
            <p:nvGrpSpPr>
              <p:cNvPr id="622" name="Group 316">
                <a:extLst>
                  <a:ext uri="{FF2B5EF4-FFF2-40B4-BE49-F238E27FC236}">
                    <a16:creationId xmlns:a16="http://schemas.microsoft.com/office/drawing/2014/main" id="{AADC9F68-883A-49B3-83EA-91564C8587D7}"/>
                  </a:ext>
                </a:extLst>
              </p:cNvPr>
              <p:cNvGrpSpPr/>
              <p:nvPr/>
            </p:nvGrpSpPr>
            <p:grpSpPr>
              <a:xfrm>
                <a:off x="2560321" y="2692400"/>
                <a:ext cx="187641" cy="371482"/>
                <a:chOff x="2560321" y="2692400"/>
                <a:chExt cx="187641" cy="371482"/>
              </a:xfrm>
            </p:grpSpPr>
            <p:grpSp>
              <p:nvGrpSpPr>
                <p:cNvPr id="638" name="Group 308">
                  <a:extLst>
                    <a:ext uri="{FF2B5EF4-FFF2-40B4-BE49-F238E27FC236}">
                      <a16:creationId xmlns:a16="http://schemas.microsoft.com/office/drawing/2014/main" id="{F4DBA9A1-4C71-44D8-AB28-32E14435916A}"/>
                    </a:ext>
                  </a:extLst>
                </p:cNvPr>
                <p:cNvGrpSpPr/>
                <p:nvPr/>
              </p:nvGrpSpPr>
              <p:grpSpPr>
                <a:xfrm>
                  <a:off x="2560321" y="269240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646" name="Group 296">
                    <a:extLst>
                      <a:ext uri="{FF2B5EF4-FFF2-40B4-BE49-F238E27FC236}">
                        <a16:creationId xmlns:a16="http://schemas.microsoft.com/office/drawing/2014/main" id="{2CCDF9A9-2E25-44FE-8343-8CBB134AEF7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650" name="Straight Connector 649">
                      <a:extLst>
                        <a:ext uri="{FF2B5EF4-FFF2-40B4-BE49-F238E27FC236}">
                          <a16:creationId xmlns:a16="http://schemas.microsoft.com/office/drawing/2014/main" id="{281AE7D6-3640-42D7-94F2-82E95B55653E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651" name="Straight Connector 650">
                      <a:extLst>
                        <a:ext uri="{FF2B5EF4-FFF2-40B4-BE49-F238E27FC236}">
                          <a16:creationId xmlns:a16="http://schemas.microsoft.com/office/drawing/2014/main" id="{E904A8EC-0309-42BE-832C-3D837C2F9FDF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647" name="Group 297">
                    <a:extLst>
                      <a:ext uri="{FF2B5EF4-FFF2-40B4-BE49-F238E27FC236}">
                        <a16:creationId xmlns:a16="http://schemas.microsoft.com/office/drawing/2014/main" id="{C0948B9D-47F8-43E8-88C8-5AD819F22BC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648" name="Straight Connector 647">
                      <a:extLst>
                        <a:ext uri="{FF2B5EF4-FFF2-40B4-BE49-F238E27FC236}">
                          <a16:creationId xmlns:a16="http://schemas.microsoft.com/office/drawing/2014/main" id="{B1503E35-87EC-4F29-8E54-83498E7B59E5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649" name="Straight Connector 648">
                      <a:extLst>
                        <a:ext uri="{FF2B5EF4-FFF2-40B4-BE49-F238E27FC236}">
                          <a16:creationId xmlns:a16="http://schemas.microsoft.com/office/drawing/2014/main" id="{1E28CF02-6877-4E64-B54D-E38A45ABDC6D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  <p:grpSp>
              <p:nvGrpSpPr>
                <p:cNvPr id="639" name="Group 309">
                  <a:extLst>
                    <a:ext uri="{FF2B5EF4-FFF2-40B4-BE49-F238E27FC236}">
                      <a16:creationId xmlns:a16="http://schemas.microsoft.com/office/drawing/2014/main" id="{7CE05CDE-0148-44EE-B668-ECBE9D02401F}"/>
                    </a:ext>
                  </a:extLst>
                </p:cNvPr>
                <p:cNvGrpSpPr/>
                <p:nvPr/>
              </p:nvGrpSpPr>
              <p:grpSpPr>
                <a:xfrm>
                  <a:off x="2561908" y="288036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640" name="Group 296">
                    <a:extLst>
                      <a:ext uri="{FF2B5EF4-FFF2-40B4-BE49-F238E27FC236}">
                        <a16:creationId xmlns:a16="http://schemas.microsoft.com/office/drawing/2014/main" id="{93687EA5-061A-4173-9A90-009BB3B9786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644" name="Straight Connector 643">
                      <a:extLst>
                        <a:ext uri="{FF2B5EF4-FFF2-40B4-BE49-F238E27FC236}">
                          <a16:creationId xmlns:a16="http://schemas.microsoft.com/office/drawing/2014/main" id="{374D81B7-B7E4-4D0F-9F7F-D72A6A033082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645" name="Straight Connector 644">
                      <a:extLst>
                        <a:ext uri="{FF2B5EF4-FFF2-40B4-BE49-F238E27FC236}">
                          <a16:creationId xmlns:a16="http://schemas.microsoft.com/office/drawing/2014/main" id="{AF4345C8-7F15-4E03-80A9-861D66DA0BFE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641" name="Group 297">
                    <a:extLst>
                      <a:ext uri="{FF2B5EF4-FFF2-40B4-BE49-F238E27FC236}">
                        <a16:creationId xmlns:a16="http://schemas.microsoft.com/office/drawing/2014/main" id="{7AAEE3C0-5FC9-4F66-BE7D-A2773989F53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642" name="Straight Connector 641">
                      <a:extLst>
                        <a:ext uri="{FF2B5EF4-FFF2-40B4-BE49-F238E27FC236}">
                          <a16:creationId xmlns:a16="http://schemas.microsoft.com/office/drawing/2014/main" id="{DBB0ABAD-7589-414B-B3C3-A8FF7343C9E5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643" name="Straight Connector 642">
                      <a:extLst>
                        <a:ext uri="{FF2B5EF4-FFF2-40B4-BE49-F238E27FC236}">
                          <a16:creationId xmlns:a16="http://schemas.microsoft.com/office/drawing/2014/main" id="{13A97D1A-279E-4E31-8823-A865CB009CFC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</p:grpSp>
          <p:grpSp>
            <p:nvGrpSpPr>
              <p:cNvPr id="623" name="Group 319">
                <a:extLst>
                  <a:ext uri="{FF2B5EF4-FFF2-40B4-BE49-F238E27FC236}">
                    <a16:creationId xmlns:a16="http://schemas.microsoft.com/office/drawing/2014/main" id="{C0404D15-CA35-4B33-8D47-2AEC17BCAB83}"/>
                  </a:ext>
                </a:extLst>
              </p:cNvPr>
              <p:cNvGrpSpPr/>
              <p:nvPr/>
            </p:nvGrpSpPr>
            <p:grpSpPr>
              <a:xfrm>
                <a:off x="2562701" y="3063240"/>
                <a:ext cx="187641" cy="371482"/>
                <a:chOff x="2560321" y="2692400"/>
                <a:chExt cx="187641" cy="371482"/>
              </a:xfrm>
            </p:grpSpPr>
            <p:grpSp>
              <p:nvGrpSpPr>
                <p:cNvPr id="624" name="Group 308">
                  <a:extLst>
                    <a:ext uri="{FF2B5EF4-FFF2-40B4-BE49-F238E27FC236}">
                      <a16:creationId xmlns:a16="http://schemas.microsoft.com/office/drawing/2014/main" id="{44D3245F-8CC1-4B9D-8693-14639B255E1A}"/>
                    </a:ext>
                  </a:extLst>
                </p:cNvPr>
                <p:cNvGrpSpPr/>
                <p:nvPr/>
              </p:nvGrpSpPr>
              <p:grpSpPr>
                <a:xfrm>
                  <a:off x="2560321" y="269240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632" name="Group 296">
                    <a:extLst>
                      <a:ext uri="{FF2B5EF4-FFF2-40B4-BE49-F238E27FC236}">
                        <a16:creationId xmlns:a16="http://schemas.microsoft.com/office/drawing/2014/main" id="{9D42094F-1AEA-4033-B48C-20C6190EC104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636" name="Straight Connector 635">
                      <a:extLst>
                        <a:ext uri="{FF2B5EF4-FFF2-40B4-BE49-F238E27FC236}">
                          <a16:creationId xmlns:a16="http://schemas.microsoft.com/office/drawing/2014/main" id="{B381C4C9-A648-49EE-B2F5-333DE9026C72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637" name="Straight Connector 636">
                      <a:extLst>
                        <a:ext uri="{FF2B5EF4-FFF2-40B4-BE49-F238E27FC236}">
                          <a16:creationId xmlns:a16="http://schemas.microsoft.com/office/drawing/2014/main" id="{E93F5AC7-A594-4207-85B0-8490D9168037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633" name="Group 297">
                    <a:extLst>
                      <a:ext uri="{FF2B5EF4-FFF2-40B4-BE49-F238E27FC236}">
                        <a16:creationId xmlns:a16="http://schemas.microsoft.com/office/drawing/2014/main" id="{4BB01D5B-EFDD-4CC5-84F0-98078A1ADC8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634" name="Straight Connector 633">
                      <a:extLst>
                        <a:ext uri="{FF2B5EF4-FFF2-40B4-BE49-F238E27FC236}">
                          <a16:creationId xmlns:a16="http://schemas.microsoft.com/office/drawing/2014/main" id="{DF4F3FE2-81BD-42D2-A890-BFF394F88E72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635" name="Straight Connector 634">
                      <a:extLst>
                        <a:ext uri="{FF2B5EF4-FFF2-40B4-BE49-F238E27FC236}">
                          <a16:creationId xmlns:a16="http://schemas.microsoft.com/office/drawing/2014/main" id="{7F273045-B03A-4498-9F0E-396E2E9F3C3B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  <p:grpSp>
              <p:nvGrpSpPr>
                <p:cNvPr id="625" name="Group 309">
                  <a:extLst>
                    <a:ext uri="{FF2B5EF4-FFF2-40B4-BE49-F238E27FC236}">
                      <a16:creationId xmlns:a16="http://schemas.microsoft.com/office/drawing/2014/main" id="{F40089B8-D392-4B7A-B5C7-BD0C95E45EAB}"/>
                    </a:ext>
                  </a:extLst>
                </p:cNvPr>
                <p:cNvGrpSpPr/>
                <p:nvPr/>
              </p:nvGrpSpPr>
              <p:grpSpPr>
                <a:xfrm>
                  <a:off x="2561908" y="288036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626" name="Group 296">
                    <a:extLst>
                      <a:ext uri="{FF2B5EF4-FFF2-40B4-BE49-F238E27FC236}">
                        <a16:creationId xmlns:a16="http://schemas.microsoft.com/office/drawing/2014/main" id="{5672932A-0138-4827-BEC2-68FE7EC28D1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630" name="Straight Connector 629">
                      <a:extLst>
                        <a:ext uri="{FF2B5EF4-FFF2-40B4-BE49-F238E27FC236}">
                          <a16:creationId xmlns:a16="http://schemas.microsoft.com/office/drawing/2014/main" id="{E43DF579-A5DA-47F3-8389-7327D40D6ABD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631" name="Straight Connector 630">
                      <a:extLst>
                        <a:ext uri="{FF2B5EF4-FFF2-40B4-BE49-F238E27FC236}">
                          <a16:creationId xmlns:a16="http://schemas.microsoft.com/office/drawing/2014/main" id="{3214AA3D-0804-4B41-9F71-4CCD38E763EC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627" name="Group 297">
                    <a:extLst>
                      <a:ext uri="{FF2B5EF4-FFF2-40B4-BE49-F238E27FC236}">
                        <a16:creationId xmlns:a16="http://schemas.microsoft.com/office/drawing/2014/main" id="{D324A76E-4D23-4A98-B8C4-574CBD79590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628" name="Straight Connector 627">
                      <a:extLst>
                        <a:ext uri="{FF2B5EF4-FFF2-40B4-BE49-F238E27FC236}">
                          <a16:creationId xmlns:a16="http://schemas.microsoft.com/office/drawing/2014/main" id="{24C15F12-CE8B-4AE8-93EF-576ED6B22097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629" name="Straight Connector 628">
                      <a:extLst>
                        <a:ext uri="{FF2B5EF4-FFF2-40B4-BE49-F238E27FC236}">
                          <a16:creationId xmlns:a16="http://schemas.microsoft.com/office/drawing/2014/main" id="{457692F1-A366-4433-8AB7-E419179735BC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</p:grpSp>
        </p:grpSp>
        <p:grpSp>
          <p:nvGrpSpPr>
            <p:cNvPr id="586" name="Group 335">
              <a:extLst>
                <a:ext uri="{FF2B5EF4-FFF2-40B4-BE49-F238E27FC236}">
                  <a16:creationId xmlns:a16="http://schemas.microsoft.com/office/drawing/2014/main" id="{A002F20A-EC5F-45F8-BAD7-02B7F82A6FB3}"/>
                </a:ext>
              </a:extLst>
            </p:cNvPr>
            <p:cNvGrpSpPr/>
            <p:nvPr/>
          </p:nvGrpSpPr>
          <p:grpSpPr>
            <a:xfrm flipH="1">
              <a:off x="7302849" y="2147943"/>
              <a:ext cx="189495" cy="740264"/>
              <a:chOff x="2560321" y="2692400"/>
              <a:chExt cx="190021" cy="742322"/>
            </a:xfrm>
          </p:grpSpPr>
          <p:grpSp>
            <p:nvGrpSpPr>
              <p:cNvPr id="592" name="Group 316">
                <a:extLst>
                  <a:ext uri="{FF2B5EF4-FFF2-40B4-BE49-F238E27FC236}">
                    <a16:creationId xmlns:a16="http://schemas.microsoft.com/office/drawing/2014/main" id="{C61B9CFC-718E-4FD6-97A0-2CEC2A69B50C}"/>
                  </a:ext>
                </a:extLst>
              </p:cNvPr>
              <p:cNvGrpSpPr/>
              <p:nvPr/>
            </p:nvGrpSpPr>
            <p:grpSpPr>
              <a:xfrm>
                <a:off x="2560321" y="2692400"/>
                <a:ext cx="187641" cy="371482"/>
                <a:chOff x="2560321" y="2692400"/>
                <a:chExt cx="187641" cy="371482"/>
              </a:xfrm>
            </p:grpSpPr>
            <p:grpSp>
              <p:nvGrpSpPr>
                <p:cNvPr id="608" name="Group 308">
                  <a:extLst>
                    <a:ext uri="{FF2B5EF4-FFF2-40B4-BE49-F238E27FC236}">
                      <a16:creationId xmlns:a16="http://schemas.microsoft.com/office/drawing/2014/main" id="{A8F1078D-4849-4FB8-96B5-E5DC1C5F2E28}"/>
                    </a:ext>
                  </a:extLst>
                </p:cNvPr>
                <p:cNvGrpSpPr/>
                <p:nvPr/>
              </p:nvGrpSpPr>
              <p:grpSpPr>
                <a:xfrm>
                  <a:off x="2560321" y="269240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616" name="Group 296">
                    <a:extLst>
                      <a:ext uri="{FF2B5EF4-FFF2-40B4-BE49-F238E27FC236}">
                        <a16:creationId xmlns:a16="http://schemas.microsoft.com/office/drawing/2014/main" id="{9348DC3C-1AED-4B0A-A631-E4AAC127B91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620" name="Straight Connector 619">
                      <a:extLst>
                        <a:ext uri="{FF2B5EF4-FFF2-40B4-BE49-F238E27FC236}">
                          <a16:creationId xmlns:a16="http://schemas.microsoft.com/office/drawing/2014/main" id="{B4FA94B8-CCE4-4C98-9DA2-138B59DE18FF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621" name="Straight Connector 620">
                      <a:extLst>
                        <a:ext uri="{FF2B5EF4-FFF2-40B4-BE49-F238E27FC236}">
                          <a16:creationId xmlns:a16="http://schemas.microsoft.com/office/drawing/2014/main" id="{5EAEE7BD-265A-4A10-BC68-C784C9B8A91C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617" name="Group 297">
                    <a:extLst>
                      <a:ext uri="{FF2B5EF4-FFF2-40B4-BE49-F238E27FC236}">
                        <a16:creationId xmlns:a16="http://schemas.microsoft.com/office/drawing/2014/main" id="{F631A920-19F4-4CCE-8822-E21F0CAE2A4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618" name="Straight Connector 617">
                      <a:extLst>
                        <a:ext uri="{FF2B5EF4-FFF2-40B4-BE49-F238E27FC236}">
                          <a16:creationId xmlns:a16="http://schemas.microsoft.com/office/drawing/2014/main" id="{FC1C1AF7-3534-4C29-AAC1-38BDC59F24CE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619" name="Straight Connector 618">
                      <a:extLst>
                        <a:ext uri="{FF2B5EF4-FFF2-40B4-BE49-F238E27FC236}">
                          <a16:creationId xmlns:a16="http://schemas.microsoft.com/office/drawing/2014/main" id="{D2DD347D-FF5E-4CB9-BE72-437EF4B96E6F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  <p:grpSp>
              <p:nvGrpSpPr>
                <p:cNvPr id="609" name="Group 309">
                  <a:extLst>
                    <a:ext uri="{FF2B5EF4-FFF2-40B4-BE49-F238E27FC236}">
                      <a16:creationId xmlns:a16="http://schemas.microsoft.com/office/drawing/2014/main" id="{AD1E752C-1724-442D-AEE6-B7432048AEF2}"/>
                    </a:ext>
                  </a:extLst>
                </p:cNvPr>
                <p:cNvGrpSpPr/>
                <p:nvPr/>
              </p:nvGrpSpPr>
              <p:grpSpPr>
                <a:xfrm>
                  <a:off x="2561908" y="288036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610" name="Group 296">
                    <a:extLst>
                      <a:ext uri="{FF2B5EF4-FFF2-40B4-BE49-F238E27FC236}">
                        <a16:creationId xmlns:a16="http://schemas.microsoft.com/office/drawing/2014/main" id="{9B8591B3-8212-4C21-BD10-E9AA4FA2F57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614" name="Straight Connector 613">
                      <a:extLst>
                        <a:ext uri="{FF2B5EF4-FFF2-40B4-BE49-F238E27FC236}">
                          <a16:creationId xmlns:a16="http://schemas.microsoft.com/office/drawing/2014/main" id="{49155BBB-351F-4BD5-9ECA-258C77D76FA8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615" name="Straight Connector 614">
                      <a:extLst>
                        <a:ext uri="{FF2B5EF4-FFF2-40B4-BE49-F238E27FC236}">
                          <a16:creationId xmlns:a16="http://schemas.microsoft.com/office/drawing/2014/main" id="{9F5693F7-E352-49B1-9997-868A10D1104E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611" name="Group 297">
                    <a:extLst>
                      <a:ext uri="{FF2B5EF4-FFF2-40B4-BE49-F238E27FC236}">
                        <a16:creationId xmlns:a16="http://schemas.microsoft.com/office/drawing/2014/main" id="{F68DD6C9-917E-40E5-B214-BE7A287EAC0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612" name="Straight Connector 611">
                      <a:extLst>
                        <a:ext uri="{FF2B5EF4-FFF2-40B4-BE49-F238E27FC236}">
                          <a16:creationId xmlns:a16="http://schemas.microsoft.com/office/drawing/2014/main" id="{C2607C75-D169-4EC5-94AE-E0B2E993AD86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613" name="Straight Connector 612">
                      <a:extLst>
                        <a:ext uri="{FF2B5EF4-FFF2-40B4-BE49-F238E27FC236}">
                          <a16:creationId xmlns:a16="http://schemas.microsoft.com/office/drawing/2014/main" id="{771ED54F-B93F-4603-8EFA-1A648A948712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</p:grpSp>
          <p:grpSp>
            <p:nvGrpSpPr>
              <p:cNvPr id="593" name="Group 319">
                <a:extLst>
                  <a:ext uri="{FF2B5EF4-FFF2-40B4-BE49-F238E27FC236}">
                    <a16:creationId xmlns:a16="http://schemas.microsoft.com/office/drawing/2014/main" id="{7D061357-3D6F-4848-BF6E-73A819381724}"/>
                  </a:ext>
                </a:extLst>
              </p:cNvPr>
              <p:cNvGrpSpPr/>
              <p:nvPr/>
            </p:nvGrpSpPr>
            <p:grpSpPr>
              <a:xfrm>
                <a:off x="2562701" y="3063240"/>
                <a:ext cx="187641" cy="371482"/>
                <a:chOff x="2560321" y="2692400"/>
                <a:chExt cx="187641" cy="371482"/>
              </a:xfrm>
            </p:grpSpPr>
            <p:grpSp>
              <p:nvGrpSpPr>
                <p:cNvPr id="594" name="Group 308">
                  <a:extLst>
                    <a:ext uri="{FF2B5EF4-FFF2-40B4-BE49-F238E27FC236}">
                      <a16:creationId xmlns:a16="http://schemas.microsoft.com/office/drawing/2014/main" id="{2E867A37-F50E-48AE-BEB3-23791B4F0841}"/>
                    </a:ext>
                  </a:extLst>
                </p:cNvPr>
                <p:cNvGrpSpPr/>
                <p:nvPr/>
              </p:nvGrpSpPr>
              <p:grpSpPr>
                <a:xfrm>
                  <a:off x="2560321" y="269240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602" name="Group 296">
                    <a:extLst>
                      <a:ext uri="{FF2B5EF4-FFF2-40B4-BE49-F238E27FC236}">
                        <a16:creationId xmlns:a16="http://schemas.microsoft.com/office/drawing/2014/main" id="{916C9D3F-579C-4AFE-A31A-72F848B7970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606" name="Straight Connector 605">
                      <a:extLst>
                        <a:ext uri="{FF2B5EF4-FFF2-40B4-BE49-F238E27FC236}">
                          <a16:creationId xmlns:a16="http://schemas.microsoft.com/office/drawing/2014/main" id="{8F850D03-BD90-4E82-B678-5B61BCA35454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607" name="Straight Connector 606">
                      <a:extLst>
                        <a:ext uri="{FF2B5EF4-FFF2-40B4-BE49-F238E27FC236}">
                          <a16:creationId xmlns:a16="http://schemas.microsoft.com/office/drawing/2014/main" id="{23DB9035-F583-4FCF-B2B4-74844936FF0B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603" name="Group 297">
                    <a:extLst>
                      <a:ext uri="{FF2B5EF4-FFF2-40B4-BE49-F238E27FC236}">
                        <a16:creationId xmlns:a16="http://schemas.microsoft.com/office/drawing/2014/main" id="{C595674B-D423-4D86-BFF9-606FBA18DA6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604" name="Straight Connector 603">
                      <a:extLst>
                        <a:ext uri="{FF2B5EF4-FFF2-40B4-BE49-F238E27FC236}">
                          <a16:creationId xmlns:a16="http://schemas.microsoft.com/office/drawing/2014/main" id="{9561A88C-9034-43CD-9E1D-36157924FEDB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605" name="Straight Connector 604">
                      <a:extLst>
                        <a:ext uri="{FF2B5EF4-FFF2-40B4-BE49-F238E27FC236}">
                          <a16:creationId xmlns:a16="http://schemas.microsoft.com/office/drawing/2014/main" id="{020F2348-68EA-46CB-A254-A6E21DC0AB2F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  <p:grpSp>
              <p:nvGrpSpPr>
                <p:cNvPr id="595" name="Group 309">
                  <a:extLst>
                    <a:ext uri="{FF2B5EF4-FFF2-40B4-BE49-F238E27FC236}">
                      <a16:creationId xmlns:a16="http://schemas.microsoft.com/office/drawing/2014/main" id="{B0E304FA-9827-442E-A8E6-3051A3535F30}"/>
                    </a:ext>
                  </a:extLst>
                </p:cNvPr>
                <p:cNvGrpSpPr/>
                <p:nvPr/>
              </p:nvGrpSpPr>
              <p:grpSpPr>
                <a:xfrm>
                  <a:off x="2561908" y="288036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596" name="Group 296">
                    <a:extLst>
                      <a:ext uri="{FF2B5EF4-FFF2-40B4-BE49-F238E27FC236}">
                        <a16:creationId xmlns:a16="http://schemas.microsoft.com/office/drawing/2014/main" id="{7BDB72F4-2578-4DB9-85FF-90626F1638C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600" name="Straight Connector 599">
                      <a:extLst>
                        <a:ext uri="{FF2B5EF4-FFF2-40B4-BE49-F238E27FC236}">
                          <a16:creationId xmlns:a16="http://schemas.microsoft.com/office/drawing/2014/main" id="{03882643-329E-43B2-A9D4-E8E415849998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601" name="Straight Connector 600">
                      <a:extLst>
                        <a:ext uri="{FF2B5EF4-FFF2-40B4-BE49-F238E27FC236}">
                          <a16:creationId xmlns:a16="http://schemas.microsoft.com/office/drawing/2014/main" id="{71958420-F613-4014-BE43-D602B503CF23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597" name="Group 297">
                    <a:extLst>
                      <a:ext uri="{FF2B5EF4-FFF2-40B4-BE49-F238E27FC236}">
                        <a16:creationId xmlns:a16="http://schemas.microsoft.com/office/drawing/2014/main" id="{6DA7862A-D45C-4D91-87EE-7E43A0367E1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598" name="Straight Connector 597">
                      <a:extLst>
                        <a:ext uri="{FF2B5EF4-FFF2-40B4-BE49-F238E27FC236}">
                          <a16:creationId xmlns:a16="http://schemas.microsoft.com/office/drawing/2014/main" id="{68BC5A4A-6902-47DB-9CB3-D18ECD80AE83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599" name="Straight Connector 598">
                      <a:extLst>
                        <a:ext uri="{FF2B5EF4-FFF2-40B4-BE49-F238E27FC236}">
                          <a16:creationId xmlns:a16="http://schemas.microsoft.com/office/drawing/2014/main" id="{DAD99D2F-3391-4FE0-91B6-A6ABA340FCB1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</p:grpSp>
        </p:grpSp>
        <p:cxnSp>
          <p:nvCxnSpPr>
            <p:cNvPr id="587" name="Straight Connector 586">
              <a:extLst>
                <a:ext uri="{FF2B5EF4-FFF2-40B4-BE49-F238E27FC236}">
                  <a16:creationId xmlns:a16="http://schemas.microsoft.com/office/drawing/2014/main" id="{94930A15-86C1-47EC-A030-00B5A6D56185}"/>
                </a:ext>
              </a:extLst>
            </p:cNvPr>
            <p:cNvCxnSpPr>
              <a:cxnSpLocks/>
              <a:stCxn id="425" idx="5"/>
            </p:cNvCxnSpPr>
            <p:nvPr/>
          </p:nvCxnSpPr>
          <p:spPr bwMode="auto">
            <a:xfrm>
              <a:off x="5578847" y="685800"/>
              <a:ext cx="1731917" cy="0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grpSp>
          <p:nvGrpSpPr>
            <p:cNvPr id="588" name="Group 541">
              <a:extLst>
                <a:ext uri="{FF2B5EF4-FFF2-40B4-BE49-F238E27FC236}">
                  <a16:creationId xmlns:a16="http://schemas.microsoft.com/office/drawing/2014/main" id="{5D742535-3EFD-41BE-9A58-DDEE619A066B}"/>
                </a:ext>
              </a:extLst>
            </p:cNvPr>
            <p:cNvGrpSpPr/>
            <p:nvPr/>
          </p:nvGrpSpPr>
          <p:grpSpPr>
            <a:xfrm>
              <a:off x="4572002" y="2969894"/>
              <a:ext cx="3745610" cy="459106"/>
              <a:chOff x="1003938" y="4078603"/>
              <a:chExt cx="3756024" cy="460382"/>
            </a:xfrm>
          </p:grpSpPr>
          <p:cxnSp>
            <p:nvCxnSpPr>
              <p:cNvPr id="589" name="Straight Connector 588">
                <a:extLst>
                  <a:ext uri="{FF2B5EF4-FFF2-40B4-BE49-F238E27FC236}">
                    <a16:creationId xmlns:a16="http://schemas.microsoft.com/office/drawing/2014/main" id="{39EAE1DB-9172-46B9-9276-BFB9FD5FC7CD}"/>
                  </a:ext>
                </a:extLst>
              </p:cNvPr>
              <p:cNvCxnSpPr/>
              <p:nvPr/>
            </p:nvCxnSpPr>
            <p:spPr bwMode="auto">
              <a:xfrm rot="16200000" flipH="1">
                <a:off x="776290" y="4311335"/>
                <a:ext cx="455298" cy="1"/>
              </a:xfrm>
              <a:prstGeom prst="line">
                <a:avLst/>
              </a:prstGeom>
              <a:noFill/>
              <a:ln w="381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</p:cxnSp>
          <p:cxnSp>
            <p:nvCxnSpPr>
              <p:cNvPr id="590" name="Straight Connector 589">
                <a:extLst>
                  <a:ext uri="{FF2B5EF4-FFF2-40B4-BE49-F238E27FC236}">
                    <a16:creationId xmlns:a16="http://schemas.microsoft.com/office/drawing/2014/main" id="{F6E6589B-4FBA-495A-B601-71D95E1576B3}"/>
                  </a:ext>
                </a:extLst>
              </p:cNvPr>
              <p:cNvCxnSpPr/>
              <p:nvPr/>
            </p:nvCxnSpPr>
            <p:spPr bwMode="auto">
              <a:xfrm rot="16200000" flipH="1">
                <a:off x="4532312" y="4306251"/>
                <a:ext cx="455298" cy="1"/>
              </a:xfrm>
              <a:prstGeom prst="line">
                <a:avLst/>
              </a:prstGeom>
              <a:noFill/>
              <a:ln w="381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</p:cxnSp>
          <p:cxnSp>
            <p:nvCxnSpPr>
              <p:cNvPr id="591" name="Straight Connector 590">
                <a:extLst>
                  <a:ext uri="{FF2B5EF4-FFF2-40B4-BE49-F238E27FC236}">
                    <a16:creationId xmlns:a16="http://schemas.microsoft.com/office/drawing/2014/main" id="{D1DAB927-2019-4B7D-84BD-CC4E2B927CF5}"/>
                  </a:ext>
                </a:extLst>
              </p:cNvPr>
              <p:cNvCxnSpPr/>
              <p:nvPr/>
            </p:nvCxnSpPr>
            <p:spPr bwMode="auto">
              <a:xfrm>
                <a:off x="1003940" y="4538985"/>
                <a:ext cx="3756022" cy="0"/>
              </a:xfrm>
              <a:prstGeom prst="line">
                <a:avLst/>
              </a:prstGeom>
              <a:noFill/>
              <a:ln w="381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801" name="Group 800">
            <a:extLst>
              <a:ext uri="{FF2B5EF4-FFF2-40B4-BE49-F238E27FC236}">
                <a16:creationId xmlns:a16="http://schemas.microsoft.com/office/drawing/2014/main" id="{6E8A8550-32B7-4120-A930-F2F8F8CE9A92}"/>
              </a:ext>
            </a:extLst>
          </p:cNvPr>
          <p:cNvGrpSpPr/>
          <p:nvPr/>
        </p:nvGrpSpPr>
        <p:grpSpPr>
          <a:xfrm>
            <a:off x="2861451" y="1234713"/>
            <a:ext cx="944732" cy="875125"/>
            <a:chOff x="4572000" y="685800"/>
            <a:chExt cx="3748999" cy="2743200"/>
          </a:xfrm>
        </p:grpSpPr>
        <p:grpSp>
          <p:nvGrpSpPr>
            <p:cNvPr id="802" name="Group 801">
              <a:extLst>
                <a:ext uri="{FF2B5EF4-FFF2-40B4-BE49-F238E27FC236}">
                  <a16:creationId xmlns:a16="http://schemas.microsoft.com/office/drawing/2014/main" id="{C510697E-5342-4ADB-98AD-9857121A40F2}"/>
                </a:ext>
              </a:extLst>
            </p:cNvPr>
            <p:cNvGrpSpPr/>
            <p:nvPr/>
          </p:nvGrpSpPr>
          <p:grpSpPr>
            <a:xfrm>
              <a:off x="4572000" y="3116206"/>
              <a:ext cx="3748999" cy="312794"/>
              <a:chOff x="4572000" y="3116206"/>
              <a:chExt cx="3748999" cy="312794"/>
            </a:xfrm>
          </p:grpSpPr>
          <p:grpSp>
            <p:nvGrpSpPr>
              <p:cNvPr id="1131" name="Group 1130">
                <a:extLst>
                  <a:ext uri="{FF2B5EF4-FFF2-40B4-BE49-F238E27FC236}">
                    <a16:creationId xmlns:a16="http://schemas.microsoft.com/office/drawing/2014/main" id="{60F879B7-DA76-4120-A5F7-47A659F5D08D}"/>
                  </a:ext>
                </a:extLst>
              </p:cNvPr>
              <p:cNvGrpSpPr/>
              <p:nvPr/>
            </p:nvGrpSpPr>
            <p:grpSpPr>
              <a:xfrm>
                <a:off x="4572000" y="3123132"/>
                <a:ext cx="2592907" cy="305868"/>
                <a:chOff x="4572000" y="3123132"/>
                <a:chExt cx="2592907" cy="305868"/>
              </a:xfrm>
            </p:grpSpPr>
            <p:sp>
              <p:nvSpPr>
                <p:cNvPr id="1134" name="Rectangle 1133">
                  <a:extLst>
                    <a:ext uri="{FF2B5EF4-FFF2-40B4-BE49-F238E27FC236}">
                      <a16:creationId xmlns:a16="http://schemas.microsoft.com/office/drawing/2014/main" id="{7FD4B0B6-2352-4C2A-80D5-9E0B92DC686F}"/>
                    </a:ext>
                  </a:extLst>
                </p:cNvPr>
                <p:cNvSpPr/>
                <p:nvPr/>
              </p:nvSpPr>
              <p:spPr>
                <a:xfrm>
                  <a:off x="4572000" y="3154682"/>
                  <a:ext cx="1312761" cy="274317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  <p:sp>
              <p:nvSpPr>
                <p:cNvPr id="1135" name="Freeform 528">
                  <a:extLst>
                    <a:ext uri="{FF2B5EF4-FFF2-40B4-BE49-F238E27FC236}">
                      <a16:creationId xmlns:a16="http://schemas.microsoft.com/office/drawing/2014/main" id="{E0AF1A5B-4851-4D76-94C3-0ECF1E99BBA4}"/>
                    </a:ext>
                  </a:extLst>
                </p:cNvPr>
                <p:cNvSpPr/>
                <p:nvPr/>
              </p:nvSpPr>
              <p:spPr>
                <a:xfrm>
                  <a:off x="4573220" y="3123132"/>
                  <a:ext cx="1301262" cy="38599"/>
                </a:xfrm>
                <a:custGeom>
                  <a:avLst/>
                  <a:gdLst>
                    <a:gd name="connsiteX0" fmla="*/ 0 w 1301262"/>
                    <a:gd name="connsiteY0" fmla="*/ 25784 h 38599"/>
                    <a:gd name="connsiteX1" fmla="*/ 99114 w 1301262"/>
                    <a:gd name="connsiteY1" fmla="*/ 6601 h 38599"/>
                    <a:gd name="connsiteX2" fmla="*/ 150269 w 1301262"/>
                    <a:gd name="connsiteY2" fmla="*/ 38573 h 38599"/>
                    <a:gd name="connsiteX3" fmla="*/ 294143 w 1301262"/>
                    <a:gd name="connsiteY3" fmla="*/ 206 h 38599"/>
                    <a:gd name="connsiteX4" fmla="*/ 348496 w 1301262"/>
                    <a:gd name="connsiteY4" fmla="*/ 22587 h 38599"/>
                    <a:gd name="connsiteX5" fmla="*/ 485975 w 1301262"/>
                    <a:gd name="connsiteY5" fmla="*/ 6601 h 38599"/>
                    <a:gd name="connsiteX6" fmla="*/ 601075 w 1301262"/>
                    <a:gd name="connsiteY6" fmla="*/ 32178 h 38599"/>
                    <a:gd name="connsiteX7" fmla="*/ 735357 w 1301262"/>
                    <a:gd name="connsiteY7" fmla="*/ 6601 h 38599"/>
                    <a:gd name="connsiteX8" fmla="*/ 799301 w 1301262"/>
                    <a:gd name="connsiteY8" fmla="*/ 25784 h 38599"/>
                    <a:gd name="connsiteX9" fmla="*/ 917598 w 1301262"/>
                    <a:gd name="connsiteY9" fmla="*/ 206 h 38599"/>
                    <a:gd name="connsiteX10" fmla="*/ 1007119 w 1301262"/>
                    <a:gd name="connsiteY10" fmla="*/ 32178 h 38599"/>
                    <a:gd name="connsiteX11" fmla="*/ 1122219 w 1301262"/>
                    <a:gd name="connsiteY11" fmla="*/ 16192 h 38599"/>
                    <a:gd name="connsiteX12" fmla="*/ 1195754 w 1301262"/>
                    <a:gd name="connsiteY12" fmla="*/ 35376 h 38599"/>
                    <a:gd name="connsiteX13" fmla="*/ 1262896 w 1301262"/>
                    <a:gd name="connsiteY13" fmla="*/ 19390 h 38599"/>
                    <a:gd name="connsiteX14" fmla="*/ 1301262 w 1301262"/>
                    <a:gd name="connsiteY14" fmla="*/ 25784 h 38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301262" h="38599">
                      <a:moveTo>
                        <a:pt x="0" y="25784"/>
                      </a:moveTo>
                      <a:cubicBezTo>
                        <a:pt x="37034" y="15126"/>
                        <a:pt x="74069" y="4469"/>
                        <a:pt x="99114" y="6601"/>
                      </a:cubicBezTo>
                      <a:cubicBezTo>
                        <a:pt x="124159" y="8732"/>
                        <a:pt x="117764" y="39639"/>
                        <a:pt x="150269" y="38573"/>
                      </a:cubicBezTo>
                      <a:cubicBezTo>
                        <a:pt x="182774" y="37507"/>
                        <a:pt x="261105" y="2870"/>
                        <a:pt x="294143" y="206"/>
                      </a:cubicBezTo>
                      <a:cubicBezTo>
                        <a:pt x="327181" y="-2458"/>
                        <a:pt x="316524" y="21521"/>
                        <a:pt x="348496" y="22587"/>
                      </a:cubicBezTo>
                      <a:cubicBezTo>
                        <a:pt x="380468" y="23653"/>
                        <a:pt x="443879" y="5003"/>
                        <a:pt x="485975" y="6601"/>
                      </a:cubicBezTo>
                      <a:cubicBezTo>
                        <a:pt x="528071" y="8199"/>
                        <a:pt x="559511" y="32178"/>
                        <a:pt x="601075" y="32178"/>
                      </a:cubicBezTo>
                      <a:cubicBezTo>
                        <a:pt x="642639" y="32178"/>
                        <a:pt x="702319" y="7667"/>
                        <a:pt x="735357" y="6601"/>
                      </a:cubicBezTo>
                      <a:cubicBezTo>
                        <a:pt x="768395" y="5535"/>
                        <a:pt x="768928" y="26850"/>
                        <a:pt x="799301" y="25784"/>
                      </a:cubicBezTo>
                      <a:cubicBezTo>
                        <a:pt x="829674" y="24718"/>
                        <a:pt x="882962" y="-860"/>
                        <a:pt x="917598" y="206"/>
                      </a:cubicBezTo>
                      <a:cubicBezTo>
                        <a:pt x="952234" y="1272"/>
                        <a:pt x="973016" y="29514"/>
                        <a:pt x="1007119" y="32178"/>
                      </a:cubicBezTo>
                      <a:cubicBezTo>
                        <a:pt x="1041223" y="34842"/>
                        <a:pt x="1090780" y="15659"/>
                        <a:pt x="1122219" y="16192"/>
                      </a:cubicBezTo>
                      <a:cubicBezTo>
                        <a:pt x="1153658" y="16725"/>
                        <a:pt x="1172308" y="34843"/>
                        <a:pt x="1195754" y="35376"/>
                      </a:cubicBezTo>
                      <a:cubicBezTo>
                        <a:pt x="1219200" y="35909"/>
                        <a:pt x="1245311" y="20989"/>
                        <a:pt x="1262896" y="19390"/>
                      </a:cubicBezTo>
                      <a:cubicBezTo>
                        <a:pt x="1280481" y="17791"/>
                        <a:pt x="1269823" y="27383"/>
                        <a:pt x="1301262" y="25784"/>
                      </a:cubicBezTo>
                    </a:path>
                  </a:pathLst>
                </a:custGeom>
                <a:noFill/>
                <a:ln w="666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  <p:sp>
              <p:nvSpPr>
                <p:cNvPr id="1136" name="Rectangle 1135">
                  <a:extLst>
                    <a:ext uri="{FF2B5EF4-FFF2-40B4-BE49-F238E27FC236}">
                      <a16:creationId xmlns:a16="http://schemas.microsoft.com/office/drawing/2014/main" id="{A693B7E8-F714-4923-ABED-80359B798009}"/>
                    </a:ext>
                  </a:extLst>
                </p:cNvPr>
                <p:cNvSpPr/>
                <p:nvPr/>
              </p:nvSpPr>
              <p:spPr>
                <a:xfrm>
                  <a:off x="5852146" y="3154683"/>
                  <a:ext cx="1312761" cy="274317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</p:grpSp>
          <p:sp>
            <p:nvSpPr>
              <p:cNvPr id="1132" name="Rectangle 1131">
                <a:extLst>
                  <a:ext uri="{FF2B5EF4-FFF2-40B4-BE49-F238E27FC236}">
                    <a16:creationId xmlns:a16="http://schemas.microsoft.com/office/drawing/2014/main" id="{317041D6-62AD-4BDC-8341-1C33E4777907}"/>
                  </a:ext>
                </a:extLst>
              </p:cNvPr>
              <p:cNvSpPr/>
              <p:nvPr/>
            </p:nvSpPr>
            <p:spPr>
              <a:xfrm>
                <a:off x="7008238" y="3147756"/>
                <a:ext cx="1312761" cy="274317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  <p:sp>
            <p:nvSpPr>
              <p:cNvPr id="1133" name="Freeform 536">
                <a:extLst>
                  <a:ext uri="{FF2B5EF4-FFF2-40B4-BE49-F238E27FC236}">
                    <a16:creationId xmlns:a16="http://schemas.microsoft.com/office/drawing/2014/main" id="{455EC7D9-1132-4B5C-88B0-FFCD506C3E0C}"/>
                  </a:ext>
                </a:extLst>
              </p:cNvPr>
              <p:cNvSpPr/>
              <p:nvPr/>
            </p:nvSpPr>
            <p:spPr>
              <a:xfrm>
                <a:off x="7009458" y="3116206"/>
                <a:ext cx="1301262" cy="38599"/>
              </a:xfrm>
              <a:custGeom>
                <a:avLst/>
                <a:gdLst>
                  <a:gd name="connsiteX0" fmla="*/ 0 w 1301262"/>
                  <a:gd name="connsiteY0" fmla="*/ 25784 h 38599"/>
                  <a:gd name="connsiteX1" fmla="*/ 99114 w 1301262"/>
                  <a:gd name="connsiteY1" fmla="*/ 6601 h 38599"/>
                  <a:gd name="connsiteX2" fmla="*/ 150269 w 1301262"/>
                  <a:gd name="connsiteY2" fmla="*/ 38573 h 38599"/>
                  <a:gd name="connsiteX3" fmla="*/ 294143 w 1301262"/>
                  <a:gd name="connsiteY3" fmla="*/ 206 h 38599"/>
                  <a:gd name="connsiteX4" fmla="*/ 348496 w 1301262"/>
                  <a:gd name="connsiteY4" fmla="*/ 22587 h 38599"/>
                  <a:gd name="connsiteX5" fmla="*/ 485975 w 1301262"/>
                  <a:gd name="connsiteY5" fmla="*/ 6601 h 38599"/>
                  <a:gd name="connsiteX6" fmla="*/ 601075 w 1301262"/>
                  <a:gd name="connsiteY6" fmla="*/ 32178 h 38599"/>
                  <a:gd name="connsiteX7" fmla="*/ 735357 w 1301262"/>
                  <a:gd name="connsiteY7" fmla="*/ 6601 h 38599"/>
                  <a:gd name="connsiteX8" fmla="*/ 799301 w 1301262"/>
                  <a:gd name="connsiteY8" fmla="*/ 25784 h 38599"/>
                  <a:gd name="connsiteX9" fmla="*/ 917598 w 1301262"/>
                  <a:gd name="connsiteY9" fmla="*/ 206 h 38599"/>
                  <a:gd name="connsiteX10" fmla="*/ 1007119 w 1301262"/>
                  <a:gd name="connsiteY10" fmla="*/ 32178 h 38599"/>
                  <a:gd name="connsiteX11" fmla="*/ 1122219 w 1301262"/>
                  <a:gd name="connsiteY11" fmla="*/ 16192 h 38599"/>
                  <a:gd name="connsiteX12" fmla="*/ 1195754 w 1301262"/>
                  <a:gd name="connsiteY12" fmla="*/ 35376 h 38599"/>
                  <a:gd name="connsiteX13" fmla="*/ 1262896 w 1301262"/>
                  <a:gd name="connsiteY13" fmla="*/ 19390 h 38599"/>
                  <a:gd name="connsiteX14" fmla="*/ 1301262 w 1301262"/>
                  <a:gd name="connsiteY14" fmla="*/ 25784 h 38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01262" h="38599">
                    <a:moveTo>
                      <a:pt x="0" y="25784"/>
                    </a:moveTo>
                    <a:cubicBezTo>
                      <a:pt x="37034" y="15126"/>
                      <a:pt x="74069" y="4469"/>
                      <a:pt x="99114" y="6601"/>
                    </a:cubicBezTo>
                    <a:cubicBezTo>
                      <a:pt x="124159" y="8732"/>
                      <a:pt x="117764" y="39639"/>
                      <a:pt x="150269" y="38573"/>
                    </a:cubicBezTo>
                    <a:cubicBezTo>
                      <a:pt x="182774" y="37507"/>
                      <a:pt x="261105" y="2870"/>
                      <a:pt x="294143" y="206"/>
                    </a:cubicBezTo>
                    <a:cubicBezTo>
                      <a:pt x="327181" y="-2458"/>
                      <a:pt x="316524" y="21521"/>
                      <a:pt x="348496" y="22587"/>
                    </a:cubicBezTo>
                    <a:cubicBezTo>
                      <a:pt x="380468" y="23653"/>
                      <a:pt x="443879" y="5003"/>
                      <a:pt x="485975" y="6601"/>
                    </a:cubicBezTo>
                    <a:cubicBezTo>
                      <a:pt x="528071" y="8199"/>
                      <a:pt x="559511" y="32178"/>
                      <a:pt x="601075" y="32178"/>
                    </a:cubicBezTo>
                    <a:cubicBezTo>
                      <a:pt x="642639" y="32178"/>
                      <a:pt x="702319" y="7667"/>
                      <a:pt x="735357" y="6601"/>
                    </a:cubicBezTo>
                    <a:cubicBezTo>
                      <a:pt x="768395" y="5535"/>
                      <a:pt x="768928" y="26850"/>
                      <a:pt x="799301" y="25784"/>
                    </a:cubicBezTo>
                    <a:cubicBezTo>
                      <a:pt x="829674" y="24718"/>
                      <a:pt x="882962" y="-860"/>
                      <a:pt x="917598" y="206"/>
                    </a:cubicBezTo>
                    <a:cubicBezTo>
                      <a:pt x="952234" y="1272"/>
                      <a:pt x="973016" y="29514"/>
                      <a:pt x="1007119" y="32178"/>
                    </a:cubicBezTo>
                    <a:cubicBezTo>
                      <a:pt x="1041223" y="34842"/>
                      <a:pt x="1090780" y="15659"/>
                      <a:pt x="1122219" y="16192"/>
                    </a:cubicBezTo>
                    <a:cubicBezTo>
                      <a:pt x="1153658" y="16725"/>
                      <a:pt x="1172308" y="34843"/>
                      <a:pt x="1195754" y="35376"/>
                    </a:cubicBezTo>
                    <a:cubicBezTo>
                      <a:pt x="1219200" y="35909"/>
                      <a:pt x="1245311" y="20989"/>
                      <a:pt x="1262896" y="19390"/>
                    </a:cubicBezTo>
                    <a:cubicBezTo>
                      <a:pt x="1280481" y="17791"/>
                      <a:pt x="1269823" y="27383"/>
                      <a:pt x="1301262" y="25784"/>
                    </a:cubicBezTo>
                  </a:path>
                </a:pathLst>
              </a:custGeom>
              <a:noFill/>
              <a:ln w="666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</p:grpSp>
        <p:sp>
          <p:nvSpPr>
            <p:cNvPr id="803" name="Isosceles Triangle 802">
              <a:extLst>
                <a:ext uri="{FF2B5EF4-FFF2-40B4-BE49-F238E27FC236}">
                  <a16:creationId xmlns:a16="http://schemas.microsoft.com/office/drawing/2014/main" id="{A7BCD6C3-0041-4237-B876-44C0762A4F28}"/>
                </a:ext>
              </a:extLst>
            </p:cNvPr>
            <p:cNvSpPr/>
            <p:nvPr/>
          </p:nvSpPr>
          <p:spPr bwMode="auto">
            <a:xfrm rot="5400000">
              <a:off x="6065200" y="749180"/>
              <a:ext cx="97471" cy="734558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38100" cap="rnd" algn="ctr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 dirty="0"/>
            </a:p>
          </p:txBody>
        </p:sp>
        <p:sp>
          <p:nvSpPr>
            <p:cNvPr id="804" name="Isosceles Triangle 803">
              <a:extLst>
                <a:ext uri="{FF2B5EF4-FFF2-40B4-BE49-F238E27FC236}">
                  <a16:creationId xmlns:a16="http://schemas.microsoft.com/office/drawing/2014/main" id="{E8B1D684-9B9A-444F-BD46-19227D9B793F}"/>
                </a:ext>
              </a:extLst>
            </p:cNvPr>
            <p:cNvSpPr/>
            <p:nvPr/>
          </p:nvSpPr>
          <p:spPr bwMode="auto">
            <a:xfrm rot="16200000" flipH="1">
              <a:off x="6726939" y="749180"/>
              <a:ext cx="97471" cy="734558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38100" cap="rnd" algn="ctr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 dirty="0"/>
            </a:p>
          </p:txBody>
        </p:sp>
        <p:grpSp>
          <p:nvGrpSpPr>
            <p:cNvPr id="805" name="Group 565">
              <a:extLst>
                <a:ext uri="{FF2B5EF4-FFF2-40B4-BE49-F238E27FC236}">
                  <a16:creationId xmlns:a16="http://schemas.microsoft.com/office/drawing/2014/main" id="{B88E54EA-7B74-4CD5-B1AA-C06DEDEA0F59}"/>
                </a:ext>
              </a:extLst>
            </p:cNvPr>
            <p:cNvGrpSpPr/>
            <p:nvPr/>
          </p:nvGrpSpPr>
          <p:grpSpPr>
            <a:xfrm>
              <a:off x="4695638" y="1402942"/>
              <a:ext cx="3491211" cy="1652755"/>
              <a:chOff x="1127918" y="2681287"/>
              <a:chExt cx="3500918" cy="1657350"/>
            </a:xfrm>
          </p:grpSpPr>
          <p:grpSp>
            <p:nvGrpSpPr>
              <p:cNvPr id="1113" name="Group 544">
                <a:extLst>
                  <a:ext uri="{FF2B5EF4-FFF2-40B4-BE49-F238E27FC236}">
                    <a16:creationId xmlns:a16="http://schemas.microsoft.com/office/drawing/2014/main" id="{A63859B9-BFFA-4A47-8E21-18EB05BC6D2E}"/>
                  </a:ext>
                </a:extLst>
              </p:cNvPr>
              <p:cNvGrpSpPr/>
              <p:nvPr/>
            </p:nvGrpSpPr>
            <p:grpSpPr>
              <a:xfrm>
                <a:off x="1127918" y="2681287"/>
                <a:ext cx="203834" cy="1657350"/>
                <a:chOff x="1137444" y="2690813"/>
                <a:chExt cx="203834" cy="1657350"/>
              </a:xfrm>
            </p:grpSpPr>
            <p:sp>
              <p:nvSpPr>
                <p:cNvPr id="1129" name="Freeform 523">
                  <a:extLst>
                    <a:ext uri="{FF2B5EF4-FFF2-40B4-BE49-F238E27FC236}">
                      <a16:creationId xmlns:a16="http://schemas.microsoft.com/office/drawing/2014/main" id="{FDD0EA12-EE2D-4179-96E0-E3D4A61D3077}"/>
                    </a:ext>
                  </a:extLst>
                </p:cNvPr>
                <p:cNvSpPr/>
                <p:nvPr/>
              </p:nvSpPr>
              <p:spPr bwMode="auto">
                <a:xfrm>
                  <a:off x="113744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 flip="none" rotWithShape="1">
                    <a:gsLst>
                      <a:gs pos="0">
                        <a:srgbClr val="0099CC"/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6699"/>
                      </a:gs>
                    </a:gsLst>
                    <a:lin ang="270000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  <p:sp>
              <p:nvSpPr>
                <p:cNvPr id="1130" name="Freeform 524">
                  <a:extLst>
                    <a:ext uri="{FF2B5EF4-FFF2-40B4-BE49-F238E27FC236}">
                      <a16:creationId xmlns:a16="http://schemas.microsoft.com/office/drawing/2014/main" id="{8D9CC4C8-A391-4444-9D65-F16890011AE4}"/>
                    </a:ext>
                  </a:extLst>
                </p:cNvPr>
                <p:cNvSpPr/>
                <p:nvPr/>
              </p:nvSpPr>
              <p:spPr bwMode="auto">
                <a:xfrm flipH="1">
                  <a:off x="118808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 flip="none" rotWithShape="1">
                    <a:gsLst>
                      <a:gs pos="0">
                        <a:srgbClr val="0099CC">
                          <a:alpha val="50000"/>
                        </a:srgbClr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6699"/>
                      </a:gs>
                    </a:gsLst>
                    <a:lin ang="270000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</p:grpSp>
          <p:grpSp>
            <p:nvGrpSpPr>
              <p:cNvPr id="1114" name="Group 547">
                <a:extLst>
                  <a:ext uri="{FF2B5EF4-FFF2-40B4-BE49-F238E27FC236}">
                    <a16:creationId xmlns:a16="http://schemas.microsoft.com/office/drawing/2014/main" id="{DB823D6B-D010-4F57-B97B-BF0E6F198FA8}"/>
                  </a:ext>
                </a:extLst>
              </p:cNvPr>
              <p:cNvGrpSpPr/>
              <p:nvPr/>
            </p:nvGrpSpPr>
            <p:grpSpPr>
              <a:xfrm>
                <a:off x="1315402" y="2681287"/>
                <a:ext cx="203834" cy="1657350"/>
                <a:chOff x="1137444" y="2690813"/>
                <a:chExt cx="203834" cy="1657350"/>
              </a:xfrm>
            </p:grpSpPr>
            <p:sp>
              <p:nvSpPr>
                <p:cNvPr id="1127" name="Freeform 521">
                  <a:extLst>
                    <a:ext uri="{FF2B5EF4-FFF2-40B4-BE49-F238E27FC236}">
                      <a16:creationId xmlns:a16="http://schemas.microsoft.com/office/drawing/2014/main" id="{EA62A658-E562-475E-A875-D2C7CACCAC4E}"/>
                    </a:ext>
                  </a:extLst>
                </p:cNvPr>
                <p:cNvSpPr/>
                <p:nvPr/>
              </p:nvSpPr>
              <p:spPr bwMode="auto">
                <a:xfrm>
                  <a:off x="113744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 flip="none" rotWithShape="1">
                    <a:gsLst>
                      <a:gs pos="0">
                        <a:srgbClr val="0099CC">
                          <a:alpha val="50000"/>
                        </a:srgbClr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6699"/>
                      </a:gs>
                    </a:gsLst>
                    <a:lin ang="270000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  <p:sp>
              <p:nvSpPr>
                <p:cNvPr id="1128" name="Freeform 522">
                  <a:extLst>
                    <a:ext uri="{FF2B5EF4-FFF2-40B4-BE49-F238E27FC236}">
                      <a16:creationId xmlns:a16="http://schemas.microsoft.com/office/drawing/2014/main" id="{69CB7D37-6B0D-4C5E-B738-3414E097AC28}"/>
                    </a:ext>
                  </a:extLst>
                </p:cNvPr>
                <p:cNvSpPr/>
                <p:nvPr/>
              </p:nvSpPr>
              <p:spPr bwMode="auto">
                <a:xfrm flipH="1">
                  <a:off x="118808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 flip="none" rotWithShape="1">
                    <a:gsLst>
                      <a:gs pos="0">
                        <a:srgbClr val="0099CC"/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6699"/>
                      </a:gs>
                    </a:gsLst>
                    <a:lin ang="270000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</p:grpSp>
          <p:grpSp>
            <p:nvGrpSpPr>
              <p:cNvPr id="1115" name="Group 550">
                <a:extLst>
                  <a:ext uri="{FF2B5EF4-FFF2-40B4-BE49-F238E27FC236}">
                    <a16:creationId xmlns:a16="http://schemas.microsoft.com/office/drawing/2014/main" id="{8F80B3D7-5893-4FFF-A405-B988051EFC64}"/>
                  </a:ext>
                </a:extLst>
              </p:cNvPr>
              <p:cNvGrpSpPr/>
              <p:nvPr/>
            </p:nvGrpSpPr>
            <p:grpSpPr>
              <a:xfrm>
                <a:off x="1496380" y="2681287"/>
                <a:ext cx="203834" cy="1657350"/>
                <a:chOff x="1137444" y="2690813"/>
                <a:chExt cx="203834" cy="1657350"/>
              </a:xfrm>
            </p:grpSpPr>
            <p:sp>
              <p:nvSpPr>
                <p:cNvPr id="1125" name="Freeform 519">
                  <a:extLst>
                    <a:ext uri="{FF2B5EF4-FFF2-40B4-BE49-F238E27FC236}">
                      <a16:creationId xmlns:a16="http://schemas.microsoft.com/office/drawing/2014/main" id="{DC6B4A44-4761-478B-AD7F-D7A392D639F5}"/>
                    </a:ext>
                  </a:extLst>
                </p:cNvPr>
                <p:cNvSpPr/>
                <p:nvPr/>
              </p:nvSpPr>
              <p:spPr bwMode="auto">
                <a:xfrm>
                  <a:off x="113744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 flip="none" rotWithShape="1">
                    <a:gsLst>
                      <a:gs pos="0">
                        <a:srgbClr val="0099CC">
                          <a:alpha val="50000"/>
                        </a:srgbClr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6699"/>
                      </a:gs>
                    </a:gsLst>
                    <a:lin ang="270000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  <p:sp>
              <p:nvSpPr>
                <p:cNvPr id="1126" name="Freeform 520">
                  <a:extLst>
                    <a:ext uri="{FF2B5EF4-FFF2-40B4-BE49-F238E27FC236}">
                      <a16:creationId xmlns:a16="http://schemas.microsoft.com/office/drawing/2014/main" id="{90A49AF7-9160-403C-95B9-88C33DF7D8CA}"/>
                    </a:ext>
                  </a:extLst>
                </p:cNvPr>
                <p:cNvSpPr/>
                <p:nvPr/>
              </p:nvSpPr>
              <p:spPr bwMode="auto">
                <a:xfrm flipH="1">
                  <a:off x="118808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 flip="none" rotWithShape="1">
                    <a:gsLst>
                      <a:gs pos="0">
                        <a:srgbClr val="0099CC"/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6699"/>
                      </a:gs>
                    </a:gsLst>
                    <a:lin ang="270000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</p:grpSp>
          <p:grpSp>
            <p:nvGrpSpPr>
              <p:cNvPr id="1116" name="Group 553">
                <a:extLst>
                  <a:ext uri="{FF2B5EF4-FFF2-40B4-BE49-F238E27FC236}">
                    <a16:creationId xmlns:a16="http://schemas.microsoft.com/office/drawing/2014/main" id="{57FDBD0B-C502-43D1-9984-020BDFD444CD}"/>
                  </a:ext>
                </a:extLst>
              </p:cNvPr>
              <p:cNvGrpSpPr/>
              <p:nvPr/>
            </p:nvGrpSpPr>
            <p:grpSpPr>
              <a:xfrm>
                <a:off x="4066066" y="2681287"/>
                <a:ext cx="203834" cy="1657350"/>
                <a:chOff x="1137444" y="2690813"/>
                <a:chExt cx="203834" cy="1657350"/>
              </a:xfrm>
            </p:grpSpPr>
            <p:sp>
              <p:nvSpPr>
                <p:cNvPr id="1123" name="Freeform 517">
                  <a:extLst>
                    <a:ext uri="{FF2B5EF4-FFF2-40B4-BE49-F238E27FC236}">
                      <a16:creationId xmlns:a16="http://schemas.microsoft.com/office/drawing/2014/main" id="{8DDF8443-A6DD-4A5F-B424-3716B0232EC4}"/>
                    </a:ext>
                  </a:extLst>
                </p:cNvPr>
                <p:cNvSpPr/>
                <p:nvPr/>
              </p:nvSpPr>
              <p:spPr bwMode="auto">
                <a:xfrm>
                  <a:off x="113744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>
                    <a:gsLst>
                      <a:gs pos="0">
                        <a:srgbClr val="006699"/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99CC"/>
                      </a:gs>
                    </a:gsLst>
                    <a:lin ang="16200000" scaled="0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  <p:sp>
              <p:nvSpPr>
                <p:cNvPr id="1124" name="Freeform 518">
                  <a:extLst>
                    <a:ext uri="{FF2B5EF4-FFF2-40B4-BE49-F238E27FC236}">
                      <a16:creationId xmlns:a16="http://schemas.microsoft.com/office/drawing/2014/main" id="{96BEEDAF-600C-47F0-8F34-C6DABDD7D018}"/>
                    </a:ext>
                  </a:extLst>
                </p:cNvPr>
                <p:cNvSpPr/>
                <p:nvPr/>
              </p:nvSpPr>
              <p:spPr bwMode="auto">
                <a:xfrm flipH="1">
                  <a:off x="118808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>
                    <a:gsLst>
                      <a:gs pos="0">
                        <a:srgbClr val="006699"/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99CC"/>
                      </a:gs>
                    </a:gsLst>
                    <a:lin ang="16200000" scaled="0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</p:grpSp>
          <p:grpSp>
            <p:nvGrpSpPr>
              <p:cNvPr id="1117" name="Group 556">
                <a:extLst>
                  <a:ext uri="{FF2B5EF4-FFF2-40B4-BE49-F238E27FC236}">
                    <a16:creationId xmlns:a16="http://schemas.microsoft.com/office/drawing/2014/main" id="{E2FA620D-1852-48E7-AC0F-22A73D52AA4E}"/>
                  </a:ext>
                </a:extLst>
              </p:cNvPr>
              <p:cNvGrpSpPr/>
              <p:nvPr/>
            </p:nvGrpSpPr>
            <p:grpSpPr>
              <a:xfrm>
                <a:off x="4244024" y="2681287"/>
                <a:ext cx="203834" cy="1657350"/>
                <a:chOff x="1137444" y="2690813"/>
                <a:chExt cx="203834" cy="1657350"/>
              </a:xfrm>
            </p:grpSpPr>
            <p:sp>
              <p:nvSpPr>
                <p:cNvPr id="1121" name="Freeform 515">
                  <a:extLst>
                    <a:ext uri="{FF2B5EF4-FFF2-40B4-BE49-F238E27FC236}">
                      <a16:creationId xmlns:a16="http://schemas.microsoft.com/office/drawing/2014/main" id="{C9BCEF6B-2E41-4109-ABFB-1CB7E6AFABFB}"/>
                    </a:ext>
                  </a:extLst>
                </p:cNvPr>
                <p:cNvSpPr/>
                <p:nvPr/>
              </p:nvSpPr>
              <p:spPr bwMode="auto">
                <a:xfrm>
                  <a:off x="113744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>
                    <a:gsLst>
                      <a:gs pos="0">
                        <a:srgbClr val="006699"/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99CC"/>
                      </a:gs>
                    </a:gsLst>
                    <a:lin ang="16200000" scaled="0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  <p:sp>
              <p:nvSpPr>
                <p:cNvPr id="1122" name="Freeform 516">
                  <a:extLst>
                    <a:ext uri="{FF2B5EF4-FFF2-40B4-BE49-F238E27FC236}">
                      <a16:creationId xmlns:a16="http://schemas.microsoft.com/office/drawing/2014/main" id="{2BFCEDA1-0E87-486E-AAD6-C03BA2838791}"/>
                    </a:ext>
                  </a:extLst>
                </p:cNvPr>
                <p:cNvSpPr/>
                <p:nvPr/>
              </p:nvSpPr>
              <p:spPr bwMode="auto">
                <a:xfrm flipH="1">
                  <a:off x="118808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>
                    <a:gsLst>
                      <a:gs pos="0">
                        <a:srgbClr val="006699"/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99CC"/>
                      </a:gs>
                    </a:gsLst>
                    <a:lin ang="16200000" scaled="0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</p:grpSp>
          <p:grpSp>
            <p:nvGrpSpPr>
              <p:cNvPr id="1118" name="Group 559">
                <a:extLst>
                  <a:ext uri="{FF2B5EF4-FFF2-40B4-BE49-F238E27FC236}">
                    <a16:creationId xmlns:a16="http://schemas.microsoft.com/office/drawing/2014/main" id="{6C9288CD-7CC2-4F68-9739-4B3543E31D96}"/>
                  </a:ext>
                </a:extLst>
              </p:cNvPr>
              <p:cNvGrpSpPr/>
              <p:nvPr/>
            </p:nvGrpSpPr>
            <p:grpSpPr>
              <a:xfrm>
                <a:off x="4425002" y="2681287"/>
                <a:ext cx="203834" cy="1657350"/>
                <a:chOff x="1137444" y="2690813"/>
                <a:chExt cx="203834" cy="1657350"/>
              </a:xfrm>
            </p:grpSpPr>
            <p:sp>
              <p:nvSpPr>
                <p:cNvPr id="1119" name="Freeform 513">
                  <a:extLst>
                    <a:ext uri="{FF2B5EF4-FFF2-40B4-BE49-F238E27FC236}">
                      <a16:creationId xmlns:a16="http://schemas.microsoft.com/office/drawing/2014/main" id="{2A2B3641-0639-4214-A3F8-C2E24D7BAA40}"/>
                    </a:ext>
                  </a:extLst>
                </p:cNvPr>
                <p:cNvSpPr/>
                <p:nvPr/>
              </p:nvSpPr>
              <p:spPr bwMode="auto">
                <a:xfrm>
                  <a:off x="113744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>
                    <a:gsLst>
                      <a:gs pos="0">
                        <a:srgbClr val="006699"/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99CC"/>
                      </a:gs>
                    </a:gsLst>
                    <a:lin ang="16200000" scaled="0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  <p:sp>
              <p:nvSpPr>
                <p:cNvPr id="1120" name="Freeform 514">
                  <a:extLst>
                    <a:ext uri="{FF2B5EF4-FFF2-40B4-BE49-F238E27FC236}">
                      <a16:creationId xmlns:a16="http://schemas.microsoft.com/office/drawing/2014/main" id="{532B2B92-2B5A-41F7-B9C2-FCF08B0F2318}"/>
                    </a:ext>
                  </a:extLst>
                </p:cNvPr>
                <p:cNvSpPr/>
                <p:nvPr/>
              </p:nvSpPr>
              <p:spPr bwMode="auto">
                <a:xfrm flipH="1">
                  <a:off x="1188084" y="2690813"/>
                  <a:ext cx="153194" cy="1657350"/>
                </a:xfrm>
                <a:custGeom>
                  <a:avLst/>
                  <a:gdLst>
                    <a:gd name="connsiteX0" fmla="*/ 91281 w 153194"/>
                    <a:gd name="connsiteY0" fmla="*/ 0 h 1657350"/>
                    <a:gd name="connsiteX1" fmla="*/ 794 w 153194"/>
                    <a:gd name="connsiteY1" fmla="*/ 104775 h 1657350"/>
                    <a:gd name="connsiteX2" fmla="*/ 96044 w 153194"/>
                    <a:gd name="connsiteY2" fmla="*/ 185737 h 1657350"/>
                    <a:gd name="connsiteX3" fmla="*/ 5556 w 153194"/>
                    <a:gd name="connsiteY3" fmla="*/ 285750 h 1657350"/>
                    <a:gd name="connsiteX4" fmla="*/ 96044 w 153194"/>
                    <a:gd name="connsiteY4" fmla="*/ 371475 h 1657350"/>
                    <a:gd name="connsiteX5" fmla="*/ 5556 w 153194"/>
                    <a:gd name="connsiteY5" fmla="*/ 466725 h 1657350"/>
                    <a:gd name="connsiteX6" fmla="*/ 96044 w 153194"/>
                    <a:gd name="connsiteY6" fmla="*/ 552450 h 1657350"/>
                    <a:gd name="connsiteX7" fmla="*/ 10319 w 153194"/>
                    <a:gd name="connsiteY7" fmla="*/ 652462 h 1657350"/>
                    <a:gd name="connsiteX8" fmla="*/ 91281 w 153194"/>
                    <a:gd name="connsiteY8" fmla="*/ 742950 h 1657350"/>
                    <a:gd name="connsiteX9" fmla="*/ 5556 w 153194"/>
                    <a:gd name="connsiteY9" fmla="*/ 833437 h 1657350"/>
                    <a:gd name="connsiteX10" fmla="*/ 96044 w 153194"/>
                    <a:gd name="connsiteY10" fmla="*/ 919162 h 1657350"/>
                    <a:gd name="connsiteX11" fmla="*/ 15081 w 153194"/>
                    <a:gd name="connsiteY11" fmla="*/ 1019175 h 1657350"/>
                    <a:gd name="connsiteX12" fmla="*/ 96044 w 153194"/>
                    <a:gd name="connsiteY12" fmla="*/ 1104900 h 1657350"/>
                    <a:gd name="connsiteX13" fmla="*/ 10319 w 153194"/>
                    <a:gd name="connsiteY13" fmla="*/ 1204912 h 1657350"/>
                    <a:gd name="connsiteX14" fmla="*/ 110331 w 153194"/>
                    <a:gd name="connsiteY14" fmla="*/ 1285875 h 1657350"/>
                    <a:gd name="connsiteX15" fmla="*/ 794 w 153194"/>
                    <a:gd name="connsiteY15" fmla="*/ 1390650 h 1657350"/>
                    <a:gd name="connsiteX16" fmla="*/ 110331 w 153194"/>
                    <a:gd name="connsiteY16" fmla="*/ 1485900 h 1657350"/>
                    <a:gd name="connsiteX17" fmla="*/ 153194 w 153194"/>
                    <a:gd name="connsiteY17" fmla="*/ 1657350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3194" h="1657350">
                      <a:moveTo>
                        <a:pt x="91281" y="0"/>
                      </a:moveTo>
                      <a:cubicBezTo>
                        <a:pt x="45640" y="36909"/>
                        <a:pt x="0" y="73819"/>
                        <a:pt x="794" y="104775"/>
                      </a:cubicBezTo>
                      <a:cubicBezTo>
                        <a:pt x="1588" y="135731"/>
                        <a:pt x="95250" y="155575"/>
                        <a:pt x="96044" y="185737"/>
                      </a:cubicBezTo>
                      <a:cubicBezTo>
                        <a:pt x="96838" y="215899"/>
                        <a:pt x="5556" y="254794"/>
                        <a:pt x="5556" y="285750"/>
                      </a:cubicBezTo>
                      <a:cubicBezTo>
                        <a:pt x="5556" y="316706"/>
                        <a:pt x="96044" y="341313"/>
                        <a:pt x="96044" y="371475"/>
                      </a:cubicBezTo>
                      <a:cubicBezTo>
                        <a:pt x="96044" y="401637"/>
                        <a:pt x="5556" y="436563"/>
                        <a:pt x="5556" y="466725"/>
                      </a:cubicBezTo>
                      <a:cubicBezTo>
                        <a:pt x="5556" y="496887"/>
                        <a:pt x="95250" y="521494"/>
                        <a:pt x="96044" y="552450"/>
                      </a:cubicBezTo>
                      <a:cubicBezTo>
                        <a:pt x="96838" y="583406"/>
                        <a:pt x="11113" y="620712"/>
                        <a:pt x="10319" y="652462"/>
                      </a:cubicBezTo>
                      <a:cubicBezTo>
                        <a:pt x="9525" y="684212"/>
                        <a:pt x="92075" y="712788"/>
                        <a:pt x="91281" y="742950"/>
                      </a:cubicBezTo>
                      <a:cubicBezTo>
                        <a:pt x="90487" y="773112"/>
                        <a:pt x="4762" y="804068"/>
                        <a:pt x="5556" y="833437"/>
                      </a:cubicBezTo>
                      <a:cubicBezTo>
                        <a:pt x="6350" y="862806"/>
                        <a:pt x="94457" y="888206"/>
                        <a:pt x="96044" y="919162"/>
                      </a:cubicBezTo>
                      <a:cubicBezTo>
                        <a:pt x="97632" y="950118"/>
                        <a:pt x="15081" y="988219"/>
                        <a:pt x="15081" y="1019175"/>
                      </a:cubicBezTo>
                      <a:cubicBezTo>
                        <a:pt x="15081" y="1050131"/>
                        <a:pt x="96838" y="1073944"/>
                        <a:pt x="96044" y="1104900"/>
                      </a:cubicBezTo>
                      <a:cubicBezTo>
                        <a:pt x="95250" y="1135856"/>
                        <a:pt x="7938" y="1174750"/>
                        <a:pt x="10319" y="1204912"/>
                      </a:cubicBezTo>
                      <a:cubicBezTo>
                        <a:pt x="12700" y="1235075"/>
                        <a:pt x="111919" y="1254919"/>
                        <a:pt x="110331" y="1285875"/>
                      </a:cubicBezTo>
                      <a:cubicBezTo>
                        <a:pt x="108744" y="1316831"/>
                        <a:pt x="794" y="1357313"/>
                        <a:pt x="794" y="1390650"/>
                      </a:cubicBezTo>
                      <a:cubicBezTo>
                        <a:pt x="794" y="1423987"/>
                        <a:pt x="84931" y="1441450"/>
                        <a:pt x="110331" y="1485900"/>
                      </a:cubicBezTo>
                      <a:cubicBezTo>
                        <a:pt x="135731" y="1530350"/>
                        <a:pt x="146844" y="1627188"/>
                        <a:pt x="153194" y="1657350"/>
                      </a:cubicBezTo>
                    </a:path>
                  </a:pathLst>
                </a:custGeom>
                <a:noFill/>
                <a:ln w="12700" cap="rnd" cmpd="sng" algn="ctr">
                  <a:gradFill>
                    <a:gsLst>
                      <a:gs pos="0">
                        <a:srgbClr val="006699"/>
                      </a:gs>
                      <a:gs pos="45000">
                        <a:srgbClr val="006699">
                          <a:alpha val="80000"/>
                        </a:srgbClr>
                      </a:gs>
                      <a:gs pos="70000">
                        <a:srgbClr val="0099CC"/>
                      </a:gs>
                    </a:gsLst>
                    <a:lin ang="16200000" scaled="0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13"/>
                </a:p>
              </p:txBody>
            </p:sp>
          </p:grpSp>
        </p:grpSp>
        <p:sp>
          <p:nvSpPr>
            <p:cNvPr id="806" name="Rectangle 805">
              <a:extLst>
                <a:ext uri="{FF2B5EF4-FFF2-40B4-BE49-F238E27FC236}">
                  <a16:creationId xmlns:a16="http://schemas.microsoft.com/office/drawing/2014/main" id="{0873D9BE-0199-4C74-9B1D-75EFF30EBD92}"/>
                </a:ext>
              </a:extLst>
            </p:cNvPr>
            <p:cNvSpPr/>
            <p:nvPr/>
          </p:nvSpPr>
          <p:spPr bwMode="auto">
            <a:xfrm>
              <a:off x="7586850" y="1276364"/>
              <a:ext cx="638942" cy="13608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sp>
          <p:nvSpPr>
            <p:cNvPr id="807" name="Rectangle 806">
              <a:extLst>
                <a:ext uri="{FF2B5EF4-FFF2-40B4-BE49-F238E27FC236}">
                  <a16:creationId xmlns:a16="http://schemas.microsoft.com/office/drawing/2014/main" id="{E67F68B5-8CD0-486D-A398-5A2E744FCA31}"/>
                </a:ext>
              </a:extLst>
            </p:cNvPr>
            <p:cNvSpPr/>
            <p:nvPr/>
          </p:nvSpPr>
          <p:spPr bwMode="auto">
            <a:xfrm>
              <a:off x="4663817" y="1276364"/>
              <a:ext cx="638942" cy="13608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cxnSp>
          <p:nvCxnSpPr>
            <p:cNvPr id="808" name="Straight Connector 807">
              <a:extLst>
                <a:ext uri="{FF2B5EF4-FFF2-40B4-BE49-F238E27FC236}">
                  <a16:creationId xmlns:a16="http://schemas.microsoft.com/office/drawing/2014/main" id="{DFE1160A-2EE2-43D4-AC94-A58D991CFB66}"/>
                </a:ext>
              </a:extLst>
            </p:cNvPr>
            <p:cNvCxnSpPr/>
            <p:nvPr/>
          </p:nvCxnSpPr>
          <p:spPr bwMode="auto">
            <a:xfrm rot="5400000">
              <a:off x="5209641" y="1320910"/>
              <a:ext cx="186232" cy="0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809" name="Straight Connector 808">
              <a:extLst>
                <a:ext uri="{FF2B5EF4-FFF2-40B4-BE49-F238E27FC236}">
                  <a16:creationId xmlns:a16="http://schemas.microsoft.com/office/drawing/2014/main" id="{B6382E4A-6C3D-42F6-8EE8-DF6C5D13815F}"/>
                </a:ext>
              </a:extLst>
            </p:cNvPr>
            <p:cNvCxnSpPr/>
            <p:nvPr/>
          </p:nvCxnSpPr>
          <p:spPr bwMode="auto">
            <a:xfrm>
              <a:off x="4663819" y="1414049"/>
              <a:ext cx="91819" cy="2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810" name="Straight Connector 809">
              <a:extLst>
                <a:ext uri="{FF2B5EF4-FFF2-40B4-BE49-F238E27FC236}">
                  <a16:creationId xmlns:a16="http://schemas.microsoft.com/office/drawing/2014/main" id="{B941E4C2-034F-4166-88AE-8E8BE9FB4C30}"/>
                </a:ext>
              </a:extLst>
            </p:cNvPr>
            <p:cNvCxnSpPr/>
            <p:nvPr/>
          </p:nvCxnSpPr>
          <p:spPr bwMode="auto">
            <a:xfrm>
              <a:off x="4842709" y="1414049"/>
              <a:ext cx="91819" cy="2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811" name="Straight Connector 810">
              <a:extLst>
                <a:ext uri="{FF2B5EF4-FFF2-40B4-BE49-F238E27FC236}">
                  <a16:creationId xmlns:a16="http://schemas.microsoft.com/office/drawing/2014/main" id="{5950FBA6-2A04-4996-B5D7-F14DB8736819}"/>
                </a:ext>
              </a:extLst>
            </p:cNvPr>
            <p:cNvCxnSpPr/>
            <p:nvPr/>
          </p:nvCxnSpPr>
          <p:spPr bwMode="auto">
            <a:xfrm>
              <a:off x="5026347" y="1414049"/>
              <a:ext cx="91819" cy="2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812" name="Straight Connector 811">
              <a:extLst>
                <a:ext uri="{FF2B5EF4-FFF2-40B4-BE49-F238E27FC236}">
                  <a16:creationId xmlns:a16="http://schemas.microsoft.com/office/drawing/2014/main" id="{9F07A8AF-41E2-4198-890C-4B60E9D57B77}"/>
                </a:ext>
              </a:extLst>
            </p:cNvPr>
            <p:cNvCxnSpPr/>
            <p:nvPr/>
          </p:nvCxnSpPr>
          <p:spPr bwMode="auto">
            <a:xfrm>
              <a:off x="5210938" y="1414049"/>
              <a:ext cx="91819" cy="2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813" name="Straight Connector 812">
              <a:extLst>
                <a:ext uri="{FF2B5EF4-FFF2-40B4-BE49-F238E27FC236}">
                  <a16:creationId xmlns:a16="http://schemas.microsoft.com/office/drawing/2014/main" id="{A3BD02FE-53B9-46A8-9026-0346303E46A2}"/>
                </a:ext>
              </a:extLst>
            </p:cNvPr>
            <p:cNvCxnSpPr/>
            <p:nvPr/>
          </p:nvCxnSpPr>
          <p:spPr bwMode="auto">
            <a:xfrm rot="5400000">
              <a:off x="4570702" y="1320936"/>
              <a:ext cx="186232" cy="0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814" name="Straight Connector 813">
              <a:extLst>
                <a:ext uri="{FF2B5EF4-FFF2-40B4-BE49-F238E27FC236}">
                  <a16:creationId xmlns:a16="http://schemas.microsoft.com/office/drawing/2014/main" id="{C6DFDACD-B74C-4348-B50D-5D936EFD2EC8}"/>
                </a:ext>
              </a:extLst>
            </p:cNvPr>
            <p:cNvCxnSpPr/>
            <p:nvPr/>
          </p:nvCxnSpPr>
          <p:spPr bwMode="auto">
            <a:xfrm>
              <a:off x="4572002" y="1419091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15" name="Group 153">
              <a:extLst>
                <a:ext uri="{FF2B5EF4-FFF2-40B4-BE49-F238E27FC236}">
                  <a16:creationId xmlns:a16="http://schemas.microsoft.com/office/drawing/2014/main" id="{70E33703-945B-41CB-8C2B-451A041D685D}"/>
                </a:ext>
              </a:extLst>
            </p:cNvPr>
            <p:cNvGrpSpPr/>
            <p:nvPr/>
          </p:nvGrpSpPr>
          <p:grpSpPr>
            <a:xfrm>
              <a:off x="4755637" y="1510910"/>
              <a:ext cx="454349" cy="2"/>
              <a:chOff x="1981200" y="2844824"/>
              <a:chExt cx="455611" cy="2"/>
            </a:xfrm>
          </p:grpSpPr>
          <p:cxnSp>
            <p:nvCxnSpPr>
              <p:cNvPr id="1110" name="Straight Connector 1109">
                <a:extLst>
                  <a:ext uri="{FF2B5EF4-FFF2-40B4-BE49-F238E27FC236}">
                    <a16:creationId xmlns:a16="http://schemas.microsoft.com/office/drawing/2014/main" id="{E672120B-0CE9-4005-901F-DB4F3FA5BF4E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1" name="Straight Connector 1110">
                <a:extLst>
                  <a:ext uri="{FF2B5EF4-FFF2-40B4-BE49-F238E27FC236}">
                    <a16:creationId xmlns:a16="http://schemas.microsoft.com/office/drawing/2014/main" id="{0934751E-2C83-4ACA-9EC4-8C22C80DAB73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2" name="Straight Connector 1111">
                <a:extLst>
                  <a:ext uri="{FF2B5EF4-FFF2-40B4-BE49-F238E27FC236}">
                    <a16:creationId xmlns:a16="http://schemas.microsoft.com/office/drawing/2014/main" id="{FD0757B7-29A1-428C-BB30-DCDF1A06D9ED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16" name="Straight Connector 815">
              <a:extLst>
                <a:ext uri="{FF2B5EF4-FFF2-40B4-BE49-F238E27FC236}">
                  <a16:creationId xmlns:a16="http://schemas.microsoft.com/office/drawing/2014/main" id="{B59F0834-1900-4C8B-9F04-6E164B72AC1B}"/>
                </a:ext>
              </a:extLst>
            </p:cNvPr>
            <p:cNvCxnSpPr/>
            <p:nvPr/>
          </p:nvCxnSpPr>
          <p:spPr bwMode="auto">
            <a:xfrm>
              <a:off x="4663819" y="159766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7" name="Straight Connector 816">
              <a:extLst>
                <a:ext uri="{FF2B5EF4-FFF2-40B4-BE49-F238E27FC236}">
                  <a16:creationId xmlns:a16="http://schemas.microsoft.com/office/drawing/2014/main" id="{F252C6CB-AED5-4C52-8DE5-130F4CD6FEBD}"/>
                </a:ext>
              </a:extLst>
            </p:cNvPr>
            <p:cNvCxnSpPr/>
            <p:nvPr/>
          </p:nvCxnSpPr>
          <p:spPr bwMode="auto">
            <a:xfrm>
              <a:off x="4842709" y="159766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8" name="Straight Connector 817">
              <a:extLst>
                <a:ext uri="{FF2B5EF4-FFF2-40B4-BE49-F238E27FC236}">
                  <a16:creationId xmlns:a16="http://schemas.microsoft.com/office/drawing/2014/main" id="{B7E700F4-E970-48A8-ABD5-9A57B687B602}"/>
                </a:ext>
              </a:extLst>
            </p:cNvPr>
            <p:cNvCxnSpPr/>
            <p:nvPr/>
          </p:nvCxnSpPr>
          <p:spPr bwMode="auto">
            <a:xfrm>
              <a:off x="5026347" y="1597667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9" name="Straight Connector 818">
              <a:extLst>
                <a:ext uri="{FF2B5EF4-FFF2-40B4-BE49-F238E27FC236}">
                  <a16:creationId xmlns:a16="http://schemas.microsoft.com/office/drawing/2014/main" id="{501813A8-EBEF-41DD-9FA2-E5D20F5A8EB8}"/>
                </a:ext>
              </a:extLst>
            </p:cNvPr>
            <p:cNvCxnSpPr/>
            <p:nvPr/>
          </p:nvCxnSpPr>
          <p:spPr bwMode="auto">
            <a:xfrm>
              <a:off x="5210940" y="1597667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0" name="Straight Connector 819">
              <a:extLst>
                <a:ext uri="{FF2B5EF4-FFF2-40B4-BE49-F238E27FC236}">
                  <a16:creationId xmlns:a16="http://schemas.microsoft.com/office/drawing/2014/main" id="{DE83020C-D2C2-43CD-8E43-4B15447ED928}"/>
                </a:ext>
              </a:extLst>
            </p:cNvPr>
            <p:cNvCxnSpPr/>
            <p:nvPr/>
          </p:nvCxnSpPr>
          <p:spPr bwMode="auto">
            <a:xfrm>
              <a:off x="4572000" y="1510916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1" name="Straight Connector 820">
              <a:extLst>
                <a:ext uri="{FF2B5EF4-FFF2-40B4-BE49-F238E27FC236}">
                  <a16:creationId xmlns:a16="http://schemas.microsoft.com/office/drawing/2014/main" id="{1DCD410E-9866-4F0F-BE81-DA16CEDF02F6}"/>
                </a:ext>
              </a:extLst>
            </p:cNvPr>
            <p:cNvCxnSpPr/>
            <p:nvPr/>
          </p:nvCxnSpPr>
          <p:spPr bwMode="auto">
            <a:xfrm>
              <a:off x="4572002" y="1607793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22" name="Group 153">
              <a:extLst>
                <a:ext uri="{FF2B5EF4-FFF2-40B4-BE49-F238E27FC236}">
                  <a16:creationId xmlns:a16="http://schemas.microsoft.com/office/drawing/2014/main" id="{A0FF4481-1778-42C2-ACCD-B2045DAAA322}"/>
                </a:ext>
              </a:extLst>
            </p:cNvPr>
            <p:cNvGrpSpPr/>
            <p:nvPr/>
          </p:nvGrpSpPr>
          <p:grpSpPr>
            <a:xfrm>
              <a:off x="4755637" y="1699612"/>
              <a:ext cx="454349" cy="2"/>
              <a:chOff x="1981200" y="2844824"/>
              <a:chExt cx="455611" cy="2"/>
            </a:xfrm>
          </p:grpSpPr>
          <p:cxnSp>
            <p:nvCxnSpPr>
              <p:cNvPr id="1107" name="Straight Connector 189">
                <a:extLst>
                  <a:ext uri="{FF2B5EF4-FFF2-40B4-BE49-F238E27FC236}">
                    <a16:creationId xmlns:a16="http://schemas.microsoft.com/office/drawing/2014/main" id="{71B91F19-CC9D-4B3C-B292-9ABCD0EE40D8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8" name="Straight Connector 190">
                <a:extLst>
                  <a:ext uri="{FF2B5EF4-FFF2-40B4-BE49-F238E27FC236}">
                    <a16:creationId xmlns:a16="http://schemas.microsoft.com/office/drawing/2014/main" id="{FEC54D54-2F20-46A1-A19B-3BB36C562CD9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9" name="Straight Connector 191">
                <a:extLst>
                  <a:ext uri="{FF2B5EF4-FFF2-40B4-BE49-F238E27FC236}">
                    <a16:creationId xmlns:a16="http://schemas.microsoft.com/office/drawing/2014/main" id="{8396ECD0-AE4E-45A8-A8C2-E3079905486E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23" name="Straight Connector 822">
              <a:extLst>
                <a:ext uri="{FF2B5EF4-FFF2-40B4-BE49-F238E27FC236}">
                  <a16:creationId xmlns:a16="http://schemas.microsoft.com/office/drawing/2014/main" id="{493BCC18-14D1-4DEC-99CE-97B61E6980D9}"/>
                </a:ext>
              </a:extLst>
            </p:cNvPr>
            <p:cNvCxnSpPr/>
            <p:nvPr/>
          </p:nvCxnSpPr>
          <p:spPr bwMode="auto">
            <a:xfrm>
              <a:off x="4663819" y="178383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" name="Straight Connector 823">
              <a:extLst>
                <a:ext uri="{FF2B5EF4-FFF2-40B4-BE49-F238E27FC236}">
                  <a16:creationId xmlns:a16="http://schemas.microsoft.com/office/drawing/2014/main" id="{3F82151C-E455-4F18-8FDB-1DC86191FCCC}"/>
                </a:ext>
              </a:extLst>
            </p:cNvPr>
            <p:cNvCxnSpPr/>
            <p:nvPr/>
          </p:nvCxnSpPr>
          <p:spPr bwMode="auto">
            <a:xfrm>
              <a:off x="4842709" y="1786366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5" name="Straight Connector 824">
              <a:extLst>
                <a:ext uri="{FF2B5EF4-FFF2-40B4-BE49-F238E27FC236}">
                  <a16:creationId xmlns:a16="http://schemas.microsoft.com/office/drawing/2014/main" id="{417C73DF-ED8E-4D20-8332-2580B02F76E0}"/>
                </a:ext>
              </a:extLst>
            </p:cNvPr>
            <p:cNvCxnSpPr/>
            <p:nvPr/>
          </p:nvCxnSpPr>
          <p:spPr bwMode="auto">
            <a:xfrm>
              <a:off x="5026347" y="1786368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" name="Straight Connector 825">
              <a:extLst>
                <a:ext uri="{FF2B5EF4-FFF2-40B4-BE49-F238E27FC236}">
                  <a16:creationId xmlns:a16="http://schemas.microsoft.com/office/drawing/2014/main" id="{4509BE58-D4FE-4BB9-973D-F423B50677CD}"/>
                </a:ext>
              </a:extLst>
            </p:cNvPr>
            <p:cNvCxnSpPr/>
            <p:nvPr/>
          </p:nvCxnSpPr>
          <p:spPr bwMode="auto">
            <a:xfrm>
              <a:off x="5210940" y="1786368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7" name="Straight Connector 826">
              <a:extLst>
                <a:ext uri="{FF2B5EF4-FFF2-40B4-BE49-F238E27FC236}">
                  <a16:creationId xmlns:a16="http://schemas.microsoft.com/office/drawing/2014/main" id="{B3CC985C-A472-4CB1-8B9E-DBCADFCF705B}"/>
                </a:ext>
              </a:extLst>
            </p:cNvPr>
            <p:cNvCxnSpPr/>
            <p:nvPr/>
          </p:nvCxnSpPr>
          <p:spPr bwMode="auto">
            <a:xfrm>
              <a:off x="4572000" y="1699618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8" name="Straight Connector 827">
              <a:extLst>
                <a:ext uri="{FF2B5EF4-FFF2-40B4-BE49-F238E27FC236}">
                  <a16:creationId xmlns:a16="http://schemas.microsoft.com/office/drawing/2014/main" id="{4ABB8744-3A2E-402F-A378-C24249F2DB7D}"/>
                </a:ext>
              </a:extLst>
            </p:cNvPr>
            <p:cNvCxnSpPr/>
            <p:nvPr/>
          </p:nvCxnSpPr>
          <p:spPr bwMode="auto">
            <a:xfrm>
              <a:off x="4572002" y="1786370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29" name="Group 153">
              <a:extLst>
                <a:ext uri="{FF2B5EF4-FFF2-40B4-BE49-F238E27FC236}">
                  <a16:creationId xmlns:a16="http://schemas.microsoft.com/office/drawing/2014/main" id="{D387F54B-D02C-4640-A6C2-23ADE17A7079}"/>
                </a:ext>
              </a:extLst>
            </p:cNvPr>
            <p:cNvGrpSpPr/>
            <p:nvPr/>
          </p:nvGrpSpPr>
          <p:grpSpPr>
            <a:xfrm>
              <a:off x="4755637" y="1875658"/>
              <a:ext cx="454349" cy="2"/>
              <a:chOff x="1981200" y="2844824"/>
              <a:chExt cx="455611" cy="2"/>
            </a:xfrm>
          </p:grpSpPr>
          <p:cxnSp>
            <p:nvCxnSpPr>
              <p:cNvPr id="1104" name="Straight Connector 213">
                <a:extLst>
                  <a:ext uri="{FF2B5EF4-FFF2-40B4-BE49-F238E27FC236}">
                    <a16:creationId xmlns:a16="http://schemas.microsoft.com/office/drawing/2014/main" id="{B3571D15-23A4-4111-BABE-4DA477D0BBFF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5" name="Straight Connector 1104">
                <a:extLst>
                  <a:ext uri="{FF2B5EF4-FFF2-40B4-BE49-F238E27FC236}">
                    <a16:creationId xmlns:a16="http://schemas.microsoft.com/office/drawing/2014/main" id="{571FB507-8DAC-4C13-B898-8CCBDEAF962A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6" name="Straight Connector 1105">
                <a:extLst>
                  <a:ext uri="{FF2B5EF4-FFF2-40B4-BE49-F238E27FC236}">
                    <a16:creationId xmlns:a16="http://schemas.microsoft.com/office/drawing/2014/main" id="{D60D2ED0-08D2-4481-A5BE-D09D85E31223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30" name="Straight Connector 829">
              <a:extLst>
                <a:ext uri="{FF2B5EF4-FFF2-40B4-BE49-F238E27FC236}">
                  <a16:creationId xmlns:a16="http://schemas.microsoft.com/office/drawing/2014/main" id="{DA1134A0-05C2-4B2F-9EF1-187BF9573204}"/>
                </a:ext>
              </a:extLst>
            </p:cNvPr>
            <p:cNvCxnSpPr/>
            <p:nvPr/>
          </p:nvCxnSpPr>
          <p:spPr bwMode="auto">
            <a:xfrm>
              <a:off x="4663819" y="196241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1" name="Straight Connector 830">
              <a:extLst>
                <a:ext uri="{FF2B5EF4-FFF2-40B4-BE49-F238E27FC236}">
                  <a16:creationId xmlns:a16="http://schemas.microsoft.com/office/drawing/2014/main" id="{DF4EA2AB-04E3-45EE-81F0-61304C01FBC3}"/>
                </a:ext>
              </a:extLst>
            </p:cNvPr>
            <p:cNvCxnSpPr/>
            <p:nvPr/>
          </p:nvCxnSpPr>
          <p:spPr bwMode="auto">
            <a:xfrm>
              <a:off x="4842709" y="196241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2" name="Straight Connector 831">
              <a:extLst>
                <a:ext uri="{FF2B5EF4-FFF2-40B4-BE49-F238E27FC236}">
                  <a16:creationId xmlns:a16="http://schemas.microsoft.com/office/drawing/2014/main" id="{39B117FC-0528-464B-9B7F-00EB1BA7AC8D}"/>
                </a:ext>
              </a:extLst>
            </p:cNvPr>
            <p:cNvCxnSpPr/>
            <p:nvPr/>
          </p:nvCxnSpPr>
          <p:spPr bwMode="auto">
            <a:xfrm>
              <a:off x="5026347" y="196241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3" name="Straight Connector 832">
              <a:extLst>
                <a:ext uri="{FF2B5EF4-FFF2-40B4-BE49-F238E27FC236}">
                  <a16:creationId xmlns:a16="http://schemas.microsoft.com/office/drawing/2014/main" id="{54F92613-FDFB-4929-BD7A-F4E8505292C6}"/>
                </a:ext>
              </a:extLst>
            </p:cNvPr>
            <p:cNvCxnSpPr/>
            <p:nvPr/>
          </p:nvCxnSpPr>
          <p:spPr bwMode="auto">
            <a:xfrm>
              <a:off x="5210940" y="196241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4" name="Straight Connector 833">
              <a:extLst>
                <a:ext uri="{FF2B5EF4-FFF2-40B4-BE49-F238E27FC236}">
                  <a16:creationId xmlns:a16="http://schemas.microsoft.com/office/drawing/2014/main" id="{8D611AD5-8091-44AE-B925-CE723D5C78ED}"/>
                </a:ext>
              </a:extLst>
            </p:cNvPr>
            <p:cNvCxnSpPr/>
            <p:nvPr/>
          </p:nvCxnSpPr>
          <p:spPr bwMode="auto">
            <a:xfrm>
              <a:off x="4572000" y="1878195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5" name="Straight Connector 834">
              <a:extLst>
                <a:ext uri="{FF2B5EF4-FFF2-40B4-BE49-F238E27FC236}">
                  <a16:creationId xmlns:a16="http://schemas.microsoft.com/office/drawing/2014/main" id="{7E063C62-22CF-4C5B-B3A8-0C87F9D4EBAC}"/>
                </a:ext>
              </a:extLst>
            </p:cNvPr>
            <p:cNvCxnSpPr/>
            <p:nvPr/>
          </p:nvCxnSpPr>
          <p:spPr bwMode="auto">
            <a:xfrm>
              <a:off x="4572002" y="1975072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36" name="Group 153">
              <a:extLst>
                <a:ext uri="{FF2B5EF4-FFF2-40B4-BE49-F238E27FC236}">
                  <a16:creationId xmlns:a16="http://schemas.microsoft.com/office/drawing/2014/main" id="{F5DBDAF9-13F1-4626-A9A9-0FA264E0C5D7}"/>
                </a:ext>
              </a:extLst>
            </p:cNvPr>
            <p:cNvGrpSpPr/>
            <p:nvPr/>
          </p:nvGrpSpPr>
          <p:grpSpPr>
            <a:xfrm>
              <a:off x="4755637" y="2064360"/>
              <a:ext cx="454349" cy="2"/>
              <a:chOff x="1981200" y="2844824"/>
              <a:chExt cx="455611" cy="2"/>
            </a:xfrm>
          </p:grpSpPr>
          <p:cxnSp>
            <p:nvCxnSpPr>
              <p:cNvPr id="1101" name="Straight Connector 203">
                <a:extLst>
                  <a:ext uri="{FF2B5EF4-FFF2-40B4-BE49-F238E27FC236}">
                    <a16:creationId xmlns:a16="http://schemas.microsoft.com/office/drawing/2014/main" id="{C5C0CC6F-5D55-4272-B357-06C5B5B5EB26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2" name="Straight Connector 204">
                <a:extLst>
                  <a:ext uri="{FF2B5EF4-FFF2-40B4-BE49-F238E27FC236}">
                    <a16:creationId xmlns:a16="http://schemas.microsoft.com/office/drawing/2014/main" id="{270E2CE3-147C-4CE2-873A-EDEDA413B301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3" name="Straight Connector 205">
                <a:extLst>
                  <a:ext uri="{FF2B5EF4-FFF2-40B4-BE49-F238E27FC236}">
                    <a16:creationId xmlns:a16="http://schemas.microsoft.com/office/drawing/2014/main" id="{432FCABA-546E-43A6-A810-75C56ED0A36B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37" name="Straight Connector 836">
              <a:extLst>
                <a:ext uri="{FF2B5EF4-FFF2-40B4-BE49-F238E27FC236}">
                  <a16:creationId xmlns:a16="http://schemas.microsoft.com/office/drawing/2014/main" id="{FC4A6BB2-7812-4489-9A80-655B3EA7D000}"/>
                </a:ext>
              </a:extLst>
            </p:cNvPr>
            <p:cNvCxnSpPr/>
            <p:nvPr/>
          </p:nvCxnSpPr>
          <p:spPr bwMode="auto">
            <a:xfrm>
              <a:off x="4663819" y="2151114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8" name="Straight Connector 837">
              <a:extLst>
                <a:ext uri="{FF2B5EF4-FFF2-40B4-BE49-F238E27FC236}">
                  <a16:creationId xmlns:a16="http://schemas.microsoft.com/office/drawing/2014/main" id="{8E8708E1-50D9-4F7F-A4A9-F730EEF04E57}"/>
                </a:ext>
              </a:extLst>
            </p:cNvPr>
            <p:cNvCxnSpPr/>
            <p:nvPr/>
          </p:nvCxnSpPr>
          <p:spPr bwMode="auto">
            <a:xfrm>
              <a:off x="4842709" y="2151114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9" name="Straight Connector 838">
              <a:extLst>
                <a:ext uri="{FF2B5EF4-FFF2-40B4-BE49-F238E27FC236}">
                  <a16:creationId xmlns:a16="http://schemas.microsoft.com/office/drawing/2014/main" id="{860BF1EC-100D-44C9-AA10-9979D744CA29}"/>
                </a:ext>
              </a:extLst>
            </p:cNvPr>
            <p:cNvCxnSpPr/>
            <p:nvPr/>
          </p:nvCxnSpPr>
          <p:spPr bwMode="auto">
            <a:xfrm>
              <a:off x="5026347" y="2151116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0" name="Straight Connector 839">
              <a:extLst>
                <a:ext uri="{FF2B5EF4-FFF2-40B4-BE49-F238E27FC236}">
                  <a16:creationId xmlns:a16="http://schemas.microsoft.com/office/drawing/2014/main" id="{58E93480-3951-455F-B903-18CAC04D49DA}"/>
                </a:ext>
              </a:extLst>
            </p:cNvPr>
            <p:cNvCxnSpPr/>
            <p:nvPr/>
          </p:nvCxnSpPr>
          <p:spPr bwMode="auto">
            <a:xfrm>
              <a:off x="5210940" y="2151116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1" name="Straight Connector 840">
              <a:extLst>
                <a:ext uri="{FF2B5EF4-FFF2-40B4-BE49-F238E27FC236}">
                  <a16:creationId xmlns:a16="http://schemas.microsoft.com/office/drawing/2014/main" id="{069713AB-9873-4D42-A549-114F8C7F6D5D}"/>
                </a:ext>
              </a:extLst>
            </p:cNvPr>
            <p:cNvCxnSpPr/>
            <p:nvPr/>
          </p:nvCxnSpPr>
          <p:spPr bwMode="auto">
            <a:xfrm>
              <a:off x="4572000" y="2066897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2" name="Straight Connector 841">
              <a:extLst>
                <a:ext uri="{FF2B5EF4-FFF2-40B4-BE49-F238E27FC236}">
                  <a16:creationId xmlns:a16="http://schemas.microsoft.com/office/drawing/2014/main" id="{80C04631-F20C-435B-BEF3-C9E2417EEC25}"/>
                </a:ext>
              </a:extLst>
            </p:cNvPr>
            <p:cNvCxnSpPr/>
            <p:nvPr/>
          </p:nvCxnSpPr>
          <p:spPr bwMode="auto">
            <a:xfrm>
              <a:off x="4572002" y="2153649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43" name="Group 153">
              <a:extLst>
                <a:ext uri="{FF2B5EF4-FFF2-40B4-BE49-F238E27FC236}">
                  <a16:creationId xmlns:a16="http://schemas.microsoft.com/office/drawing/2014/main" id="{4BFC839D-E5D4-4D0B-9839-834F305A4AF8}"/>
                </a:ext>
              </a:extLst>
            </p:cNvPr>
            <p:cNvGrpSpPr/>
            <p:nvPr/>
          </p:nvGrpSpPr>
          <p:grpSpPr>
            <a:xfrm>
              <a:off x="4755637" y="2242937"/>
              <a:ext cx="454349" cy="2"/>
              <a:chOff x="1981200" y="2844824"/>
              <a:chExt cx="455611" cy="2"/>
            </a:xfrm>
          </p:grpSpPr>
          <p:cxnSp>
            <p:nvCxnSpPr>
              <p:cNvPr id="1098" name="Straight Connector 284">
                <a:extLst>
                  <a:ext uri="{FF2B5EF4-FFF2-40B4-BE49-F238E27FC236}">
                    <a16:creationId xmlns:a16="http://schemas.microsoft.com/office/drawing/2014/main" id="{081C079A-72EC-441B-8DE8-1BBFF5DE1112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9" name="Straight Connector 285">
                <a:extLst>
                  <a:ext uri="{FF2B5EF4-FFF2-40B4-BE49-F238E27FC236}">
                    <a16:creationId xmlns:a16="http://schemas.microsoft.com/office/drawing/2014/main" id="{B634E5E6-14C9-45E5-8687-D149CF9D1A92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0" name="Straight Connector 286">
                <a:extLst>
                  <a:ext uri="{FF2B5EF4-FFF2-40B4-BE49-F238E27FC236}">
                    <a16:creationId xmlns:a16="http://schemas.microsoft.com/office/drawing/2014/main" id="{E8950426-5F16-446B-953C-410550D1C6DC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44" name="Straight Connector 843">
              <a:extLst>
                <a:ext uri="{FF2B5EF4-FFF2-40B4-BE49-F238E27FC236}">
                  <a16:creationId xmlns:a16="http://schemas.microsoft.com/office/drawing/2014/main" id="{86494350-9B0D-43FD-9755-0B49972AF7A7}"/>
                </a:ext>
              </a:extLst>
            </p:cNvPr>
            <p:cNvCxnSpPr/>
            <p:nvPr/>
          </p:nvCxnSpPr>
          <p:spPr bwMode="auto">
            <a:xfrm>
              <a:off x="4663819" y="2329692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5" name="Straight Connector 844">
              <a:extLst>
                <a:ext uri="{FF2B5EF4-FFF2-40B4-BE49-F238E27FC236}">
                  <a16:creationId xmlns:a16="http://schemas.microsoft.com/office/drawing/2014/main" id="{C5AFF7BE-9B82-473C-9823-382ADA5B4314}"/>
                </a:ext>
              </a:extLst>
            </p:cNvPr>
            <p:cNvCxnSpPr/>
            <p:nvPr/>
          </p:nvCxnSpPr>
          <p:spPr bwMode="auto">
            <a:xfrm>
              <a:off x="4842709" y="2329692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6" name="Straight Connector 845">
              <a:extLst>
                <a:ext uri="{FF2B5EF4-FFF2-40B4-BE49-F238E27FC236}">
                  <a16:creationId xmlns:a16="http://schemas.microsoft.com/office/drawing/2014/main" id="{3D3B0CD7-DFE5-4550-AB7C-EE92EE7E4505}"/>
                </a:ext>
              </a:extLst>
            </p:cNvPr>
            <p:cNvCxnSpPr/>
            <p:nvPr/>
          </p:nvCxnSpPr>
          <p:spPr bwMode="auto">
            <a:xfrm>
              <a:off x="5026347" y="2329694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7" name="Straight Connector 846">
              <a:extLst>
                <a:ext uri="{FF2B5EF4-FFF2-40B4-BE49-F238E27FC236}">
                  <a16:creationId xmlns:a16="http://schemas.microsoft.com/office/drawing/2014/main" id="{009057FF-2588-4FD9-8215-87CB55BA2A86}"/>
                </a:ext>
              </a:extLst>
            </p:cNvPr>
            <p:cNvCxnSpPr/>
            <p:nvPr/>
          </p:nvCxnSpPr>
          <p:spPr bwMode="auto">
            <a:xfrm>
              <a:off x="5210940" y="2329694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8" name="Straight Connector 847">
              <a:extLst>
                <a:ext uri="{FF2B5EF4-FFF2-40B4-BE49-F238E27FC236}">
                  <a16:creationId xmlns:a16="http://schemas.microsoft.com/office/drawing/2014/main" id="{ADB20886-197C-4DB3-8861-F0AF6AA34397}"/>
                </a:ext>
              </a:extLst>
            </p:cNvPr>
            <p:cNvCxnSpPr/>
            <p:nvPr/>
          </p:nvCxnSpPr>
          <p:spPr bwMode="auto">
            <a:xfrm>
              <a:off x="4572000" y="2245474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9" name="Straight Connector 848">
              <a:extLst>
                <a:ext uri="{FF2B5EF4-FFF2-40B4-BE49-F238E27FC236}">
                  <a16:creationId xmlns:a16="http://schemas.microsoft.com/office/drawing/2014/main" id="{3C46308C-ABD4-4909-9D20-B46A19CF264A}"/>
                </a:ext>
              </a:extLst>
            </p:cNvPr>
            <p:cNvCxnSpPr/>
            <p:nvPr/>
          </p:nvCxnSpPr>
          <p:spPr bwMode="auto">
            <a:xfrm>
              <a:off x="4572002" y="2342351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50" name="Group 153">
              <a:extLst>
                <a:ext uri="{FF2B5EF4-FFF2-40B4-BE49-F238E27FC236}">
                  <a16:creationId xmlns:a16="http://schemas.microsoft.com/office/drawing/2014/main" id="{5B20A128-DEA8-455E-BC12-4B9C833B42A4}"/>
                </a:ext>
              </a:extLst>
            </p:cNvPr>
            <p:cNvGrpSpPr/>
            <p:nvPr/>
          </p:nvGrpSpPr>
          <p:grpSpPr>
            <a:xfrm>
              <a:off x="4755637" y="2431639"/>
              <a:ext cx="454349" cy="2"/>
              <a:chOff x="1981200" y="2844824"/>
              <a:chExt cx="455611" cy="2"/>
            </a:xfrm>
          </p:grpSpPr>
          <p:cxnSp>
            <p:nvCxnSpPr>
              <p:cNvPr id="1095" name="Straight Connector 274">
                <a:extLst>
                  <a:ext uri="{FF2B5EF4-FFF2-40B4-BE49-F238E27FC236}">
                    <a16:creationId xmlns:a16="http://schemas.microsoft.com/office/drawing/2014/main" id="{976D7448-2787-4DCB-97A6-D33EB8AFB1A5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6" name="Straight Connector 275">
                <a:extLst>
                  <a:ext uri="{FF2B5EF4-FFF2-40B4-BE49-F238E27FC236}">
                    <a16:creationId xmlns:a16="http://schemas.microsoft.com/office/drawing/2014/main" id="{115D9A41-898F-4FDF-8694-CC690A61C3A8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7" name="Straight Connector 276">
                <a:extLst>
                  <a:ext uri="{FF2B5EF4-FFF2-40B4-BE49-F238E27FC236}">
                    <a16:creationId xmlns:a16="http://schemas.microsoft.com/office/drawing/2014/main" id="{040F5052-7016-4B9A-AAF2-A4F4CA39D891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51" name="Straight Connector 850">
              <a:extLst>
                <a:ext uri="{FF2B5EF4-FFF2-40B4-BE49-F238E27FC236}">
                  <a16:creationId xmlns:a16="http://schemas.microsoft.com/office/drawing/2014/main" id="{F64EA3BF-CA0F-4A48-9F96-97701264D8C0}"/>
                </a:ext>
              </a:extLst>
            </p:cNvPr>
            <p:cNvCxnSpPr/>
            <p:nvPr/>
          </p:nvCxnSpPr>
          <p:spPr bwMode="auto">
            <a:xfrm>
              <a:off x="4663819" y="251839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2" name="Straight Connector 851">
              <a:extLst>
                <a:ext uri="{FF2B5EF4-FFF2-40B4-BE49-F238E27FC236}">
                  <a16:creationId xmlns:a16="http://schemas.microsoft.com/office/drawing/2014/main" id="{31E51703-8AAB-4A24-A2E0-216B896BDD6E}"/>
                </a:ext>
              </a:extLst>
            </p:cNvPr>
            <p:cNvCxnSpPr/>
            <p:nvPr/>
          </p:nvCxnSpPr>
          <p:spPr bwMode="auto">
            <a:xfrm>
              <a:off x="4842709" y="251839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3" name="Straight Connector 852">
              <a:extLst>
                <a:ext uri="{FF2B5EF4-FFF2-40B4-BE49-F238E27FC236}">
                  <a16:creationId xmlns:a16="http://schemas.microsoft.com/office/drawing/2014/main" id="{6AEA9C57-7B6B-4E67-8FD8-CBE56DD24012}"/>
                </a:ext>
              </a:extLst>
            </p:cNvPr>
            <p:cNvCxnSpPr/>
            <p:nvPr/>
          </p:nvCxnSpPr>
          <p:spPr bwMode="auto">
            <a:xfrm>
              <a:off x="5026347" y="251839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4" name="Straight Connector 853">
              <a:extLst>
                <a:ext uri="{FF2B5EF4-FFF2-40B4-BE49-F238E27FC236}">
                  <a16:creationId xmlns:a16="http://schemas.microsoft.com/office/drawing/2014/main" id="{18BB21AD-3B73-48B9-A586-23F5C2057B51}"/>
                </a:ext>
              </a:extLst>
            </p:cNvPr>
            <p:cNvCxnSpPr/>
            <p:nvPr/>
          </p:nvCxnSpPr>
          <p:spPr bwMode="auto">
            <a:xfrm>
              <a:off x="5210940" y="251839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5" name="Straight Connector 854">
              <a:extLst>
                <a:ext uri="{FF2B5EF4-FFF2-40B4-BE49-F238E27FC236}">
                  <a16:creationId xmlns:a16="http://schemas.microsoft.com/office/drawing/2014/main" id="{85846622-6107-47B5-B940-B2B3100D91F3}"/>
                </a:ext>
              </a:extLst>
            </p:cNvPr>
            <p:cNvCxnSpPr/>
            <p:nvPr/>
          </p:nvCxnSpPr>
          <p:spPr bwMode="auto">
            <a:xfrm>
              <a:off x="4572000" y="2434176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6" name="Straight Connector 855">
              <a:extLst>
                <a:ext uri="{FF2B5EF4-FFF2-40B4-BE49-F238E27FC236}">
                  <a16:creationId xmlns:a16="http://schemas.microsoft.com/office/drawing/2014/main" id="{9B9DA853-9E21-4776-9083-EE182BAF332A}"/>
                </a:ext>
              </a:extLst>
            </p:cNvPr>
            <p:cNvCxnSpPr/>
            <p:nvPr/>
          </p:nvCxnSpPr>
          <p:spPr bwMode="auto">
            <a:xfrm>
              <a:off x="4572002" y="2520928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57" name="Group 153">
              <a:extLst>
                <a:ext uri="{FF2B5EF4-FFF2-40B4-BE49-F238E27FC236}">
                  <a16:creationId xmlns:a16="http://schemas.microsoft.com/office/drawing/2014/main" id="{C80841BD-DE88-401F-8ED6-F43B211907B3}"/>
                </a:ext>
              </a:extLst>
            </p:cNvPr>
            <p:cNvGrpSpPr/>
            <p:nvPr/>
          </p:nvGrpSpPr>
          <p:grpSpPr>
            <a:xfrm>
              <a:off x="4755637" y="2610216"/>
              <a:ext cx="454349" cy="2"/>
              <a:chOff x="1981200" y="2844824"/>
              <a:chExt cx="455611" cy="2"/>
            </a:xfrm>
          </p:grpSpPr>
          <p:cxnSp>
            <p:nvCxnSpPr>
              <p:cNvPr id="1092" name="Straight Connector 262">
                <a:extLst>
                  <a:ext uri="{FF2B5EF4-FFF2-40B4-BE49-F238E27FC236}">
                    <a16:creationId xmlns:a16="http://schemas.microsoft.com/office/drawing/2014/main" id="{C738276F-86BA-4848-BFFB-6219E25E21B4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3" name="Straight Connector 263">
                <a:extLst>
                  <a:ext uri="{FF2B5EF4-FFF2-40B4-BE49-F238E27FC236}">
                    <a16:creationId xmlns:a16="http://schemas.microsoft.com/office/drawing/2014/main" id="{56D6ED7E-F684-4049-946F-07A1BE13F43D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4" name="Straight Connector 264">
                <a:extLst>
                  <a:ext uri="{FF2B5EF4-FFF2-40B4-BE49-F238E27FC236}">
                    <a16:creationId xmlns:a16="http://schemas.microsoft.com/office/drawing/2014/main" id="{FF349AC4-B7A7-451B-9CA6-7CF33033B94C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58" name="Straight Connector 857">
              <a:extLst>
                <a:ext uri="{FF2B5EF4-FFF2-40B4-BE49-F238E27FC236}">
                  <a16:creationId xmlns:a16="http://schemas.microsoft.com/office/drawing/2014/main" id="{ED26E61F-63E6-4C68-8170-9473DFFD8ADC}"/>
                </a:ext>
              </a:extLst>
            </p:cNvPr>
            <p:cNvCxnSpPr/>
            <p:nvPr/>
          </p:nvCxnSpPr>
          <p:spPr bwMode="auto">
            <a:xfrm>
              <a:off x="4663819" y="2696971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9" name="Straight Connector 858">
              <a:extLst>
                <a:ext uri="{FF2B5EF4-FFF2-40B4-BE49-F238E27FC236}">
                  <a16:creationId xmlns:a16="http://schemas.microsoft.com/office/drawing/2014/main" id="{40167FAB-3792-40B3-A7C7-2201956D226A}"/>
                </a:ext>
              </a:extLst>
            </p:cNvPr>
            <p:cNvCxnSpPr/>
            <p:nvPr/>
          </p:nvCxnSpPr>
          <p:spPr bwMode="auto">
            <a:xfrm>
              <a:off x="4842709" y="2696971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0" name="Straight Connector 859">
              <a:extLst>
                <a:ext uri="{FF2B5EF4-FFF2-40B4-BE49-F238E27FC236}">
                  <a16:creationId xmlns:a16="http://schemas.microsoft.com/office/drawing/2014/main" id="{8743228C-9B45-4475-ACF1-9973EADFD3BF}"/>
                </a:ext>
              </a:extLst>
            </p:cNvPr>
            <p:cNvCxnSpPr/>
            <p:nvPr/>
          </p:nvCxnSpPr>
          <p:spPr bwMode="auto">
            <a:xfrm>
              <a:off x="5026347" y="269697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1" name="Straight Connector 860">
              <a:extLst>
                <a:ext uri="{FF2B5EF4-FFF2-40B4-BE49-F238E27FC236}">
                  <a16:creationId xmlns:a16="http://schemas.microsoft.com/office/drawing/2014/main" id="{3648602F-3B7E-41BB-9D41-30A4A1C6F444}"/>
                </a:ext>
              </a:extLst>
            </p:cNvPr>
            <p:cNvCxnSpPr/>
            <p:nvPr/>
          </p:nvCxnSpPr>
          <p:spPr bwMode="auto">
            <a:xfrm>
              <a:off x="5210940" y="269697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2" name="Straight Connector 861">
              <a:extLst>
                <a:ext uri="{FF2B5EF4-FFF2-40B4-BE49-F238E27FC236}">
                  <a16:creationId xmlns:a16="http://schemas.microsoft.com/office/drawing/2014/main" id="{1320DA5C-74A5-4E01-8FCA-D2B83DA0B03A}"/>
                </a:ext>
              </a:extLst>
            </p:cNvPr>
            <p:cNvCxnSpPr/>
            <p:nvPr/>
          </p:nvCxnSpPr>
          <p:spPr bwMode="auto">
            <a:xfrm>
              <a:off x="4572000" y="2612753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3" name="Straight Connector 862">
              <a:extLst>
                <a:ext uri="{FF2B5EF4-FFF2-40B4-BE49-F238E27FC236}">
                  <a16:creationId xmlns:a16="http://schemas.microsoft.com/office/drawing/2014/main" id="{7D5C8F48-20AE-472F-ABAC-3380472CE0DE}"/>
                </a:ext>
              </a:extLst>
            </p:cNvPr>
            <p:cNvCxnSpPr/>
            <p:nvPr/>
          </p:nvCxnSpPr>
          <p:spPr bwMode="auto">
            <a:xfrm>
              <a:off x="4572002" y="2709630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64" name="Group 153">
              <a:extLst>
                <a:ext uri="{FF2B5EF4-FFF2-40B4-BE49-F238E27FC236}">
                  <a16:creationId xmlns:a16="http://schemas.microsoft.com/office/drawing/2014/main" id="{17D45565-1749-4102-9A64-098B498432B7}"/>
                </a:ext>
              </a:extLst>
            </p:cNvPr>
            <p:cNvGrpSpPr/>
            <p:nvPr/>
          </p:nvGrpSpPr>
          <p:grpSpPr>
            <a:xfrm>
              <a:off x="4755637" y="2798918"/>
              <a:ext cx="454349" cy="2"/>
              <a:chOff x="1981200" y="2844824"/>
              <a:chExt cx="455611" cy="2"/>
            </a:xfrm>
          </p:grpSpPr>
          <p:cxnSp>
            <p:nvCxnSpPr>
              <p:cNvPr id="1089" name="Straight Connector 252">
                <a:extLst>
                  <a:ext uri="{FF2B5EF4-FFF2-40B4-BE49-F238E27FC236}">
                    <a16:creationId xmlns:a16="http://schemas.microsoft.com/office/drawing/2014/main" id="{79EA5D7A-D921-4D5C-83FF-5C96DDD840B3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0" name="Straight Connector 253">
                <a:extLst>
                  <a:ext uri="{FF2B5EF4-FFF2-40B4-BE49-F238E27FC236}">
                    <a16:creationId xmlns:a16="http://schemas.microsoft.com/office/drawing/2014/main" id="{AD877661-CA04-4E46-9112-8AFABFA22308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1" name="Straight Connector 254">
                <a:extLst>
                  <a:ext uri="{FF2B5EF4-FFF2-40B4-BE49-F238E27FC236}">
                    <a16:creationId xmlns:a16="http://schemas.microsoft.com/office/drawing/2014/main" id="{6D752605-3E12-4D34-8BFD-3958749A8AC9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65" name="Straight Connector 864">
              <a:extLst>
                <a:ext uri="{FF2B5EF4-FFF2-40B4-BE49-F238E27FC236}">
                  <a16:creationId xmlns:a16="http://schemas.microsoft.com/office/drawing/2014/main" id="{A988B1A7-C19A-40E6-A5C0-5EECB809E8BA}"/>
                </a:ext>
              </a:extLst>
            </p:cNvPr>
            <p:cNvCxnSpPr/>
            <p:nvPr/>
          </p:nvCxnSpPr>
          <p:spPr bwMode="auto">
            <a:xfrm>
              <a:off x="4663819" y="288820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6" name="Straight Connector 865">
              <a:extLst>
                <a:ext uri="{FF2B5EF4-FFF2-40B4-BE49-F238E27FC236}">
                  <a16:creationId xmlns:a16="http://schemas.microsoft.com/office/drawing/2014/main" id="{FCF13876-9935-48DF-96B3-5ABDBAE771E1}"/>
                </a:ext>
              </a:extLst>
            </p:cNvPr>
            <p:cNvCxnSpPr/>
            <p:nvPr/>
          </p:nvCxnSpPr>
          <p:spPr bwMode="auto">
            <a:xfrm>
              <a:off x="4842709" y="288820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7" name="Straight Connector 866">
              <a:extLst>
                <a:ext uri="{FF2B5EF4-FFF2-40B4-BE49-F238E27FC236}">
                  <a16:creationId xmlns:a16="http://schemas.microsoft.com/office/drawing/2014/main" id="{47581E95-CC18-4351-A24E-DEE10E8D9E7C}"/>
                </a:ext>
              </a:extLst>
            </p:cNvPr>
            <p:cNvCxnSpPr/>
            <p:nvPr/>
          </p:nvCxnSpPr>
          <p:spPr bwMode="auto">
            <a:xfrm>
              <a:off x="5026347" y="288820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8" name="Straight Connector 867">
              <a:extLst>
                <a:ext uri="{FF2B5EF4-FFF2-40B4-BE49-F238E27FC236}">
                  <a16:creationId xmlns:a16="http://schemas.microsoft.com/office/drawing/2014/main" id="{8953658B-BC38-44A8-81D0-68020F716968}"/>
                </a:ext>
              </a:extLst>
            </p:cNvPr>
            <p:cNvCxnSpPr/>
            <p:nvPr/>
          </p:nvCxnSpPr>
          <p:spPr bwMode="auto">
            <a:xfrm>
              <a:off x="5210940" y="288820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9" name="Straight Connector 868">
              <a:extLst>
                <a:ext uri="{FF2B5EF4-FFF2-40B4-BE49-F238E27FC236}">
                  <a16:creationId xmlns:a16="http://schemas.microsoft.com/office/drawing/2014/main" id="{076B1A6A-C5CD-4FD8-BCCD-1718098FD98E}"/>
                </a:ext>
              </a:extLst>
            </p:cNvPr>
            <p:cNvCxnSpPr/>
            <p:nvPr/>
          </p:nvCxnSpPr>
          <p:spPr bwMode="auto">
            <a:xfrm>
              <a:off x="4572000" y="2801455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70" name="Freeform 264">
              <a:extLst>
                <a:ext uri="{FF2B5EF4-FFF2-40B4-BE49-F238E27FC236}">
                  <a16:creationId xmlns:a16="http://schemas.microsoft.com/office/drawing/2014/main" id="{1B5DC04A-F72F-4AC8-A5E5-8670F2B6900E}"/>
                </a:ext>
              </a:extLst>
            </p:cNvPr>
            <p:cNvSpPr/>
            <p:nvPr/>
          </p:nvSpPr>
          <p:spPr bwMode="auto">
            <a:xfrm>
              <a:off x="5578847" y="685800"/>
              <a:ext cx="90766" cy="541995"/>
            </a:xfrm>
            <a:custGeom>
              <a:avLst/>
              <a:gdLst>
                <a:gd name="connsiteX0" fmla="*/ 0 w 288926"/>
                <a:gd name="connsiteY0" fmla="*/ 547688 h 547688"/>
                <a:gd name="connsiteX1" fmla="*/ 104775 w 288926"/>
                <a:gd name="connsiteY1" fmla="*/ 509588 h 547688"/>
                <a:gd name="connsiteX2" fmla="*/ 166688 w 288926"/>
                <a:gd name="connsiteY2" fmla="*/ 442913 h 547688"/>
                <a:gd name="connsiteX3" fmla="*/ 271463 w 288926"/>
                <a:gd name="connsiteY3" fmla="*/ 276225 h 547688"/>
                <a:gd name="connsiteX4" fmla="*/ 271463 w 288926"/>
                <a:gd name="connsiteY4" fmla="*/ 95250 h 547688"/>
                <a:gd name="connsiteX5" fmla="*/ 228600 w 288926"/>
                <a:gd name="connsiteY5" fmla="*/ 0 h 547688"/>
                <a:gd name="connsiteX0" fmla="*/ 0 w 279400"/>
                <a:gd name="connsiteY0" fmla="*/ 547688 h 547688"/>
                <a:gd name="connsiteX1" fmla="*/ 104775 w 279400"/>
                <a:gd name="connsiteY1" fmla="*/ 509588 h 547688"/>
                <a:gd name="connsiteX2" fmla="*/ 223838 w 279400"/>
                <a:gd name="connsiteY2" fmla="*/ 404289 h 547688"/>
                <a:gd name="connsiteX3" fmla="*/ 271463 w 279400"/>
                <a:gd name="connsiteY3" fmla="*/ 276225 h 547688"/>
                <a:gd name="connsiteX4" fmla="*/ 271463 w 279400"/>
                <a:gd name="connsiteY4" fmla="*/ 95250 h 547688"/>
                <a:gd name="connsiteX5" fmla="*/ 228600 w 279400"/>
                <a:gd name="connsiteY5" fmla="*/ 0 h 547688"/>
                <a:gd name="connsiteX0" fmla="*/ 1588 w 318560"/>
                <a:gd name="connsiteY0" fmla="*/ 547688 h 547688"/>
                <a:gd name="connsiteX1" fmla="*/ 106363 w 318560"/>
                <a:gd name="connsiteY1" fmla="*/ 509588 h 547688"/>
                <a:gd name="connsiteX2" fmla="*/ 225426 w 318560"/>
                <a:gd name="connsiteY2" fmla="*/ 404289 h 547688"/>
                <a:gd name="connsiteX3" fmla="*/ 273051 w 318560"/>
                <a:gd name="connsiteY3" fmla="*/ 276225 h 547688"/>
                <a:gd name="connsiteX4" fmla="*/ 273051 w 318560"/>
                <a:gd name="connsiteY4" fmla="*/ 95250 h 547688"/>
                <a:gd name="connsiteX5" fmla="*/ 0 w 318560"/>
                <a:gd name="connsiteY5" fmla="*/ 0 h 547688"/>
                <a:gd name="connsiteX0" fmla="*/ 1588 w 297922"/>
                <a:gd name="connsiteY0" fmla="*/ 547688 h 547688"/>
                <a:gd name="connsiteX1" fmla="*/ 106363 w 297922"/>
                <a:gd name="connsiteY1" fmla="*/ 509588 h 547688"/>
                <a:gd name="connsiteX2" fmla="*/ 225426 w 297922"/>
                <a:gd name="connsiteY2" fmla="*/ 404289 h 547688"/>
                <a:gd name="connsiteX3" fmla="*/ 273051 w 297922"/>
                <a:gd name="connsiteY3" fmla="*/ 276225 h 547688"/>
                <a:gd name="connsiteX4" fmla="*/ 76201 w 297922"/>
                <a:gd name="connsiteY4" fmla="*/ 105756 h 547688"/>
                <a:gd name="connsiteX5" fmla="*/ 0 w 297922"/>
                <a:gd name="connsiteY5" fmla="*/ 0 h 547688"/>
                <a:gd name="connsiteX0" fmla="*/ 1588 w 273051"/>
                <a:gd name="connsiteY0" fmla="*/ 547688 h 547688"/>
                <a:gd name="connsiteX1" fmla="*/ 106363 w 273051"/>
                <a:gd name="connsiteY1" fmla="*/ 509588 h 547688"/>
                <a:gd name="connsiteX2" fmla="*/ 76201 w 273051"/>
                <a:gd name="connsiteY2" fmla="*/ 364743 h 547688"/>
                <a:gd name="connsiteX3" fmla="*/ 273051 w 273051"/>
                <a:gd name="connsiteY3" fmla="*/ 276225 h 547688"/>
                <a:gd name="connsiteX4" fmla="*/ 76201 w 273051"/>
                <a:gd name="connsiteY4" fmla="*/ 105756 h 547688"/>
                <a:gd name="connsiteX5" fmla="*/ 0 w 273051"/>
                <a:gd name="connsiteY5" fmla="*/ 0 h 547688"/>
                <a:gd name="connsiteX0" fmla="*/ 1588 w 118798"/>
                <a:gd name="connsiteY0" fmla="*/ 547688 h 547688"/>
                <a:gd name="connsiteX1" fmla="*/ 106363 w 118798"/>
                <a:gd name="connsiteY1" fmla="*/ 509588 h 547688"/>
                <a:gd name="connsiteX2" fmla="*/ 76201 w 118798"/>
                <a:gd name="connsiteY2" fmla="*/ 364743 h 547688"/>
                <a:gd name="connsiteX3" fmla="*/ 76202 w 118798"/>
                <a:gd name="connsiteY3" fmla="*/ 219592 h 547688"/>
                <a:gd name="connsiteX4" fmla="*/ 76201 w 118798"/>
                <a:gd name="connsiteY4" fmla="*/ 105756 h 547688"/>
                <a:gd name="connsiteX5" fmla="*/ 0 w 118798"/>
                <a:gd name="connsiteY5" fmla="*/ 0 h 547688"/>
                <a:gd name="connsiteX0" fmla="*/ 1588 w 118798"/>
                <a:gd name="connsiteY0" fmla="*/ 547688 h 547688"/>
                <a:gd name="connsiteX1" fmla="*/ 106363 w 118798"/>
                <a:gd name="connsiteY1" fmla="*/ 509588 h 547688"/>
                <a:gd name="connsiteX2" fmla="*/ 76201 w 118798"/>
                <a:gd name="connsiteY2" fmla="*/ 364743 h 547688"/>
                <a:gd name="connsiteX3" fmla="*/ 76202 w 118798"/>
                <a:gd name="connsiteY3" fmla="*/ 219592 h 547688"/>
                <a:gd name="connsiteX4" fmla="*/ 42864 w 118798"/>
                <a:gd name="connsiteY4" fmla="*/ 91359 h 547688"/>
                <a:gd name="connsiteX5" fmla="*/ 0 w 118798"/>
                <a:gd name="connsiteY5" fmla="*/ 0 h 547688"/>
                <a:gd name="connsiteX0" fmla="*/ 1588 w 85460"/>
                <a:gd name="connsiteY0" fmla="*/ 547688 h 547688"/>
                <a:gd name="connsiteX1" fmla="*/ 73025 w 85460"/>
                <a:gd name="connsiteY1" fmla="*/ 461596 h 547688"/>
                <a:gd name="connsiteX2" fmla="*/ 76201 w 85460"/>
                <a:gd name="connsiteY2" fmla="*/ 364743 h 547688"/>
                <a:gd name="connsiteX3" fmla="*/ 76202 w 85460"/>
                <a:gd name="connsiteY3" fmla="*/ 219592 h 547688"/>
                <a:gd name="connsiteX4" fmla="*/ 42864 w 85460"/>
                <a:gd name="connsiteY4" fmla="*/ 91359 h 547688"/>
                <a:gd name="connsiteX5" fmla="*/ 0 w 85460"/>
                <a:gd name="connsiteY5" fmla="*/ 0 h 547688"/>
                <a:gd name="connsiteX0" fmla="*/ 1588 w 91018"/>
                <a:gd name="connsiteY0" fmla="*/ 547688 h 547688"/>
                <a:gd name="connsiteX1" fmla="*/ 73025 w 91018"/>
                <a:gd name="connsiteY1" fmla="*/ 461596 h 547688"/>
                <a:gd name="connsiteX2" fmla="*/ 90488 w 91018"/>
                <a:gd name="connsiteY2" fmla="*/ 355145 h 547688"/>
                <a:gd name="connsiteX3" fmla="*/ 76202 w 91018"/>
                <a:gd name="connsiteY3" fmla="*/ 219592 h 547688"/>
                <a:gd name="connsiteX4" fmla="*/ 42864 w 91018"/>
                <a:gd name="connsiteY4" fmla="*/ 91359 h 547688"/>
                <a:gd name="connsiteX5" fmla="*/ 0 w 91018"/>
                <a:gd name="connsiteY5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18" h="547688">
                  <a:moveTo>
                    <a:pt x="1588" y="547688"/>
                  </a:moveTo>
                  <a:cubicBezTo>
                    <a:pt x="40085" y="537369"/>
                    <a:pt x="58208" y="493686"/>
                    <a:pt x="73025" y="461596"/>
                  </a:cubicBezTo>
                  <a:cubicBezTo>
                    <a:pt x="87842" y="429506"/>
                    <a:pt x="89959" y="395479"/>
                    <a:pt x="90488" y="355145"/>
                  </a:cubicBezTo>
                  <a:cubicBezTo>
                    <a:pt x="91018" y="314811"/>
                    <a:pt x="84139" y="263556"/>
                    <a:pt x="76202" y="219592"/>
                  </a:cubicBezTo>
                  <a:cubicBezTo>
                    <a:pt x="68265" y="175628"/>
                    <a:pt x="55564" y="127958"/>
                    <a:pt x="42864" y="91359"/>
                  </a:cubicBezTo>
                  <a:cubicBezTo>
                    <a:pt x="30164" y="54760"/>
                    <a:pt x="17859" y="24606"/>
                    <a:pt x="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b="1">
                <a:latin typeface="Arial Narrow" pitchFamily="34" charset="0"/>
              </a:endParaRPr>
            </a:p>
          </p:txBody>
        </p:sp>
        <p:cxnSp>
          <p:nvCxnSpPr>
            <p:cNvPr id="871" name="Straight Connector 870">
              <a:extLst>
                <a:ext uri="{FF2B5EF4-FFF2-40B4-BE49-F238E27FC236}">
                  <a16:creationId xmlns:a16="http://schemas.microsoft.com/office/drawing/2014/main" id="{3AE476DC-DE13-4F90-BC7F-708F794CC56C}"/>
                </a:ext>
              </a:extLst>
            </p:cNvPr>
            <p:cNvCxnSpPr>
              <a:cxnSpLocks/>
              <a:endCxn id="870" idx="0"/>
            </p:cNvCxnSpPr>
            <p:nvPr/>
          </p:nvCxnSpPr>
          <p:spPr bwMode="auto">
            <a:xfrm flipV="1">
              <a:off x="5302756" y="1227795"/>
              <a:ext cx="277676" cy="26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grpSp>
          <p:nvGrpSpPr>
            <p:cNvPr id="872" name="Group 334">
              <a:extLst>
                <a:ext uri="{FF2B5EF4-FFF2-40B4-BE49-F238E27FC236}">
                  <a16:creationId xmlns:a16="http://schemas.microsoft.com/office/drawing/2014/main" id="{C51B6C68-7D3D-4D7F-8A65-4C32643E1B71}"/>
                </a:ext>
              </a:extLst>
            </p:cNvPr>
            <p:cNvGrpSpPr/>
            <p:nvPr/>
          </p:nvGrpSpPr>
          <p:grpSpPr>
            <a:xfrm>
              <a:off x="5393310" y="1414026"/>
              <a:ext cx="189495" cy="740264"/>
              <a:chOff x="2560321" y="2692400"/>
              <a:chExt cx="190021" cy="742322"/>
            </a:xfrm>
          </p:grpSpPr>
          <p:grpSp>
            <p:nvGrpSpPr>
              <p:cNvPr id="1059" name="Group 316">
                <a:extLst>
                  <a:ext uri="{FF2B5EF4-FFF2-40B4-BE49-F238E27FC236}">
                    <a16:creationId xmlns:a16="http://schemas.microsoft.com/office/drawing/2014/main" id="{A3FFCE2F-54AA-431D-81D3-FF39ABA977AB}"/>
                  </a:ext>
                </a:extLst>
              </p:cNvPr>
              <p:cNvGrpSpPr/>
              <p:nvPr/>
            </p:nvGrpSpPr>
            <p:grpSpPr>
              <a:xfrm>
                <a:off x="2560321" y="2692400"/>
                <a:ext cx="187641" cy="371482"/>
                <a:chOff x="2560321" y="2692400"/>
                <a:chExt cx="187641" cy="371482"/>
              </a:xfrm>
            </p:grpSpPr>
            <p:grpSp>
              <p:nvGrpSpPr>
                <p:cNvPr id="1075" name="Group 308">
                  <a:extLst>
                    <a:ext uri="{FF2B5EF4-FFF2-40B4-BE49-F238E27FC236}">
                      <a16:creationId xmlns:a16="http://schemas.microsoft.com/office/drawing/2014/main" id="{E8004AC0-B02D-4366-959A-D58686FC9048}"/>
                    </a:ext>
                  </a:extLst>
                </p:cNvPr>
                <p:cNvGrpSpPr/>
                <p:nvPr/>
              </p:nvGrpSpPr>
              <p:grpSpPr>
                <a:xfrm>
                  <a:off x="2560321" y="269240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1083" name="Group 296">
                    <a:extLst>
                      <a:ext uri="{FF2B5EF4-FFF2-40B4-BE49-F238E27FC236}">
                        <a16:creationId xmlns:a16="http://schemas.microsoft.com/office/drawing/2014/main" id="{18AB5275-1847-413F-B0C1-ED11E3ACB88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1087" name="Straight Connector 289">
                      <a:extLst>
                        <a:ext uri="{FF2B5EF4-FFF2-40B4-BE49-F238E27FC236}">
                          <a16:creationId xmlns:a16="http://schemas.microsoft.com/office/drawing/2014/main" id="{C0AEBFA7-23BD-4F9F-BE1F-660C59E38F1E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88" name="Straight Connector 291">
                      <a:extLst>
                        <a:ext uri="{FF2B5EF4-FFF2-40B4-BE49-F238E27FC236}">
                          <a16:creationId xmlns:a16="http://schemas.microsoft.com/office/drawing/2014/main" id="{A8868046-DEEE-4A1E-8C26-1596532BBEB2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1084" name="Group 297">
                    <a:extLst>
                      <a:ext uri="{FF2B5EF4-FFF2-40B4-BE49-F238E27FC236}">
                        <a16:creationId xmlns:a16="http://schemas.microsoft.com/office/drawing/2014/main" id="{D4C8C7EA-60D8-4BB6-AAAB-1F4B33E86D8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1085" name="Straight Connector 1084">
                      <a:extLst>
                        <a:ext uri="{FF2B5EF4-FFF2-40B4-BE49-F238E27FC236}">
                          <a16:creationId xmlns:a16="http://schemas.microsoft.com/office/drawing/2014/main" id="{D7A5DED6-37B0-4C1A-A60A-24CDAABF8635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86" name="Straight Connector 1085">
                      <a:extLst>
                        <a:ext uri="{FF2B5EF4-FFF2-40B4-BE49-F238E27FC236}">
                          <a16:creationId xmlns:a16="http://schemas.microsoft.com/office/drawing/2014/main" id="{AB77DBDD-268B-4371-AF25-47A038FB17C3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  <p:grpSp>
              <p:nvGrpSpPr>
                <p:cNvPr id="1076" name="Group 309">
                  <a:extLst>
                    <a:ext uri="{FF2B5EF4-FFF2-40B4-BE49-F238E27FC236}">
                      <a16:creationId xmlns:a16="http://schemas.microsoft.com/office/drawing/2014/main" id="{3668B15C-5489-4DCE-B5DC-85F609CA6496}"/>
                    </a:ext>
                  </a:extLst>
                </p:cNvPr>
                <p:cNvGrpSpPr/>
                <p:nvPr/>
              </p:nvGrpSpPr>
              <p:grpSpPr>
                <a:xfrm>
                  <a:off x="2561908" y="288036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1077" name="Group 296">
                    <a:extLst>
                      <a:ext uri="{FF2B5EF4-FFF2-40B4-BE49-F238E27FC236}">
                        <a16:creationId xmlns:a16="http://schemas.microsoft.com/office/drawing/2014/main" id="{84715499-0225-442B-8676-764F57D45A2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1081" name="Straight Connector 1080">
                      <a:extLst>
                        <a:ext uri="{FF2B5EF4-FFF2-40B4-BE49-F238E27FC236}">
                          <a16:creationId xmlns:a16="http://schemas.microsoft.com/office/drawing/2014/main" id="{2DB92B31-9271-4829-9E91-EB04D8E6BEE3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82" name="Straight Connector 1081">
                      <a:extLst>
                        <a:ext uri="{FF2B5EF4-FFF2-40B4-BE49-F238E27FC236}">
                          <a16:creationId xmlns:a16="http://schemas.microsoft.com/office/drawing/2014/main" id="{4D3B030B-2B80-4335-8767-721C5FD88D83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1078" name="Group 297">
                    <a:extLst>
                      <a:ext uri="{FF2B5EF4-FFF2-40B4-BE49-F238E27FC236}">
                        <a16:creationId xmlns:a16="http://schemas.microsoft.com/office/drawing/2014/main" id="{858A6F5D-3EE1-49BD-B47E-1E7AEA5D823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1079" name="Straight Connector 1078">
                      <a:extLst>
                        <a:ext uri="{FF2B5EF4-FFF2-40B4-BE49-F238E27FC236}">
                          <a16:creationId xmlns:a16="http://schemas.microsoft.com/office/drawing/2014/main" id="{4B56271B-D140-4F18-B124-31B600966A27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80" name="Straight Connector 1079">
                      <a:extLst>
                        <a:ext uri="{FF2B5EF4-FFF2-40B4-BE49-F238E27FC236}">
                          <a16:creationId xmlns:a16="http://schemas.microsoft.com/office/drawing/2014/main" id="{20DFF953-FB08-493F-BC00-442B4269061B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</p:grpSp>
          <p:grpSp>
            <p:nvGrpSpPr>
              <p:cNvPr id="1060" name="Group 319">
                <a:extLst>
                  <a:ext uri="{FF2B5EF4-FFF2-40B4-BE49-F238E27FC236}">
                    <a16:creationId xmlns:a16="http://schemas.microsoft.com/office/drawing/2014/main" id="{4C8CDDD1-7490-4697-8DBD-C5C2E1D42375}"/>
                  </a:ext>
                </a:extLst>
              </p:cNvPr>
              <p:cNvGrpSpPr/>
              <p:nvPr/>
            </p:nvGrpSpPr>
            <p:grpSpPr>
              <a:xfrm>
                <a:off x="2562701" y="3063240"/>
                <a:ext cx="187641" cy="371482"/>
                <a:chOff x="2560321" y="2692400"/>
                <a:chExt cx="187641" cy="371482"/>
              </a:xfrm>
            </p:grpSpPr>
            <p:grpSp>
              <p:nvGrpSpPr>
                <p:cNvPr id="1061" name="Group 308">
                  <a:extLst>
                    <a:ext uri="{FF2B5EF4-FFF2-40B4-BE49-F238E27FC236}">
                      <a16:creationId xmlns:a16="http://schemas.microsoft.com/office/drawing/2014/main" id="{CA4597E0-9494-461E-BBCD-D3B6094B7701}"/>
                    </a:ext>
                  </a:extLst>
                </p:cNvPr>
                <p:cNvGrpSpPr/>
                <p:nvPr/>
              </p:nvGrpSpPr>
              <p:grpSpPr>
                <a:xfrm>
                  <a:off x="2560321" y="269240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1069" name="Group 296">
                    <a:extLst>
                      <a:ext uri="{FF2B5EF4-FFF2-40B4-BE49-F238E27FC236}">
                        <a16:creationId xmlns:a16="http://schemas.microsoft.com/office/drawing/2014/main" id="{45CA51D4-2446-4E5A-A634-65BF5A9E1E9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1073" name="Straight Connector 1072">
                      <a:extLst>
                        <a:ext uri="{FF2B5EF4-FFF2-40B4-BE49-F238E27FC236}">
                          <a16:creationId xmlns:a16="http://schemas.microsoft.com/office/drawing/2014/main" id="{B3BDFE32-AD15-4C9B-A046-8177C378B8AD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74" name="Straight Connector 1073">
                      <a:extLst>
                        <a:ext uri="{FF2B5EF4-FFF2-40B4-BE49-F238E27FC236}">
                          <a16:creationId xmlns:a16="http://schemas.microsoft.com/office/drawing/2014/main" id="{564E0029-30DE-494B-8196-17EC0FB479D0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1070" name="Group 297">
                    <a:extLst>
                      <a:ext uri="{FF2B5EF4-FFF2-40B4-BE49-F238E27FC236}">
                        <a16:creationId xmlns:a16="http://schemas.microsoft.com/office/drawing/2014/main" id="{0E888C6E-A2F2-4231-86EA-38B45CD32EB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1071" name="Straight Connector 1070">
                      <a:extLst>
                        <a:ext uri="{FF2B5EF4-FFF2-40B4-BE49-F238E27FC236}">
                          <a16:creationId xmlns:a16="http://schemas.microsoft.com/office/drawing/2014/main" id="{4DD4BB8D-38E5-4815-A877-B6F310C4BCE1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72" name="Straight Connector 1071">
                      <a:extLst>
                        <a:ext uri="{FF2B5EF4-FFF2-40B4-BE49-F238E27FC236}">
                          <a16:creationId xmlns:a16="http://schemas.microsoft.com/office/drawing/2014/main" id="{4239F929-D517-4700-9181-FC8FF76CCA15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  <p:grpSp>
              <p:nvGrpSpPr>
                <p:cNvPr id="1062" name="Group 309">
                  <a:extLst>
                    <a:ext uri="{FF2B5EF4-FFF2-40B4-BE49-F238E27FC236}">
                      <a16:creationId xmlns:a16="http://schemas.microsoft.com/office/drawing/2014/main" id="{39114A06-EAC7-40B7-864B-C12517EC7DBE}"/>
                    </a:ext>
                  </a:extLst>
                </p:cNvPr>
                <p:cNvGrpSpPr/>
                <p:nvPr/>
              </p:nvGrpSpPr>
              <p:grpSpPr>
                <a:xfrm>
                  <a:off x="2561908" y="288036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1063" name="Group 296">
                    <a:extLst>
                      <a:ext uri="{FF2B5EF4-FFF2-40B4-BE49-F238E27FC236}">
                        <a16:creationId xmlns:a16="http://schemas.microsoft.com/office/drawing/2014/main" id="{2C188021-B66D-4B00-AFD3-3855A0FD1EE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1067" name="Straight Connector 1066">
                      <a:extLst>
                        <a:ext uri="{FF2B5EF4-FFF2-40B4-BE49-F238E27FC236}">
                          <a16:creationId xmlns:a16="http://schemas.microsoft.com/office/drawing/2014/main" id="{0BFBED4D-CD4E-4BBB-8808-A2ABB1458C31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68" name="Straight Connector 1067">
                      <a:extLst>
                        <a:ext uri="{FF2B5EF4-FFF2-40B4-BE49-F238E27FC236}">
                          <a16:creationId xmlns:a16="http://schemas.microsoft.com/office/drawing/2014/main" id="{03827D00-B9E6-4E7D-82B7-27C4BBBBDD12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1064" name="Group 297">
                    <a:extLst>
                      <a:ext uri="{FF2B5EF4-FFF2-40B4-BE49-F238E27FC236}">
                        <a16:creationId xmlns:a16="http://schemas.microsoft.com/office/drawing/2014/main" id="{729A6F81-88DC-4A8D-9559-4F4BFC8D8034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1065" name="Straight Connector 1064">
                      <a:extLst>
                        <a:ext uri="{FF2B5EF4-FFF2-40B4-BE49-F238E27FC236}">
                          <a16:creationId xmlns:a16="http://schemas.microsoft.com/office/drawing/2014/main" id="{2D681841-AB96-4EBF-874D-7298D0C6FD03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66" name="Straight Connector 1065">
                      <a:extLst>
                        <a:ext uri="{FF2B5EF4-FFF2-40B4-BE49-F238E27FC236}">
                          <a16:creationId xmlns:a16="http://schemas.microsoft.com/office/drawing/2014/main" id="{F9CC68C1-0766-4758-8EA5-ED2C6C7DC957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</p:grpSp>
        </p:grpSp>
        <p:grpSp>
          <p:nvGrpSpPr>
            <p:cNvPr id="873" name="Group 335">
              <a:extLst>
                <a:ext uri="{FF2B5EF4-FFF2-40B4-BE49-F238E27FC236}">
                  <a16:creationId xmlns:a16="http://schemas.microsoft.com/office/drawing/2014/main" id="{25901B1E-5AF9-4549-ACB5-F4FEB743AF1C}"/>
                </a:ext>
              </a:extLst>
            </p:cNvPr>
            <p:cNvGrpSpPr/>
            <p:nvPr/>
          </p:nvGrpSpPr>
          <p:grpSpPr>
            <a:xfrm>
              <a:off x="5397267" y="2147943"/>
              <a:ext cx="189495" cy="740264"/>
              <a:chOff x="2560321" y="2692400"/>
              <a:chExt cx="190021" cy="742322"/>
            </a:xfrm>
          </p:grpSpPr>
          <p:grpSp>
            <p:nvGrpSpPr>
              <p:cNvPr id="1029" name="Group 316">
                <a:extLst>
                  <a:ext uri="{FF2B5EF4-FFF2-40B4-BE49-F238E27FC236}">
                    <a16:creationId xmlns:a16="http://schemas.microsoft.com/office/drawing/2014/main" id="{27A3604B-A57B-4C9A-8B14-D5FCEDD11A70}"/>
                  </a:ext>
                </a:extLst>
              </p:cNvPr>
              <p:cNvGrpSpPr/>
              <p:nvPr/>
            </p:nvGrpSpPr>
            <p:grpSpPr>
              <a:xfrm>
                <a:off x="2560321" y="2692400"/>
                <a:ext cx="187641" cy="371482"/>
                <a:chOff x="2560321" y="2692400"/>
                <a:chExt cx="187641" cy="371482"/>
              </a:xfrm>
            </p:grpSpPr>
            <p:grpSp>
              <p:nvGrpSpPr>
                <p:cNvPr id="1045" name="Group 308">
                  <a:extLst>
                    <a:ext uri="{FF2B5EF4-FFF2-40B4-BE49-F238E27FC236}">
                      <a16:creationId xmlns:a16="http://schemas.microsoft.com/office/drawing/2014/main" id="{0C733388-E46A-482E-801B-F01107F9D845}"/>
                    </a:ext>
                  </a:extLst>
                </p:cNvPr>
                <p:cNvGrpSpPr/>
                <p:nvPr/>
              </p:nvGrpSpPr>
              <p:grpSpPr>
                <a:xfrm>
                  <a:off x="2560321" y="269240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1053" name="Group 296">
                    <a:extLst>
                      <a:ext uri="{FF2B5EF4-FFF2-40B4-BE49-F238E27FC236}">
                        <a16:creationId xmlns:a16="http://schemas.microsoft.com/office/drawing/2014/main" id="{9DB1EBBD-C2A5-42FF-B014-959852DDAF6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1057" name="Straight Connector 1056">
                      <a:extLst>
                        <a:ext uri="{FF2B5EF4-FFF2-40B4-BE49-F238E27FC236}">
                          <a16:creationId xmlns:a16="http://schemas.microsoft.com/office/drawing/2014/main" id="{7F2D7A8C-3AEA-480E-95AC-61026C0FF14C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58" name="Straight Connector 1057">
                      <a:extLst>
                        <a:ext uri="{FF2B5EF4-FFF2-40B4-BE49-F238E27FC236}">
                          <a16:creationId xmlns:a16="http://schemas.microsoft.com/office/drawing/2014/main" id="{A0263B6E-4197-4021-B933-FD119CBD4118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1054" name="Group 297">
                    <a:extLst>
                      <a:ext uri="{FF2B5EF4-FFF2-40B4-BE49-F238E27FC236}">
                        <a16:creationId xmlns:a16="http://schemas.microsoft.com/office/drawing/2014/main" id="{4C3668FB-5C68-454F-90A4-DF64DB575FD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1055" name="Straight Connector 1054">
                      <a:extLst>
                        <a:ext uri="{FF2B5EF4-FFF2-40B4-BE49-F238E27FC236}">
                          <a16:creationId xmlns:a16="http://schemas.microsoft.com/office/drawing/2014/main" id="{91C7E6C8-2D07-438A-BBC1-C05FE6CB29CB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56" name="Straight Connector 1055">
                      <a:extLst>
                        <a:ext uri="{FF2B5EF4-FFF2-40B4-BE49-F238E27FC236}">
                          <a16:creationId xmlns:a16="http://schemas.microsoft.com/office/drawing/2014/main" id="{29838CE0-9F50-4003-B159-A8069B850CF8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  <p:grpSp>
              <p:nvGrpSpPr>
                <p:cNvPr id="1046" name="Group 309">
                  <a:extLst>
                    <a:ext uri="{FF2B5EF4-FFF2-40B4-BE49-F238E27FC236}">
                      <a16:creationId xmlns:a16="http://schemas.microsoft.com/office/drawing/2014/main" id="{6A2CFD41-BFB2-4940-BF3E-11223072DD5D}"/>
                    </a:ext>
                  </a:extLst>
                </p:cNvPr>
                <p:cNvGrpSpPr/>
                <p:nvPr/>
              </p:nvGrpSpPr>
              <p:grpSpPr>
                <a:xfrm>
                  <a:off x="2561908" y="288036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1047" name="Group 296">
                    <a:extLst>
                      <a:ext uri="{FF2B5EF4-FFF2-40B4-BE49-F238E27FC236}">
                        <a16:creationId xmlns:a16="http://schemas.microsoft.com/office/drawing/2014/main" id="{17B7825E-435B-4239-9D80-887CAD93A59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1051" name="Straight Connector 1050">
                      <a:extLst>
                        <a:ext uri="{FF2B5EF4-FFF2-40B4-BE49-F238E27FC236}">
                          <a16:creationId xmlns:a16="http://schemas.microsoft.com/office/drawing/2014/main" id="{ED4CACB7-3C42-425D-B5B3-22CCEDBF72BD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52" name="Straight Connector 1051">
                      <a:extLst>
                        <a:ext uri="{FF2B5EF4-FFF2-40B4-BE49-F238E27FC236}">
                          <a16:creationId xmlns:a16="http://schemas.microsoft.com/office/drawing/2014/main" id="{08DAB5FD-88ED-46BE-B0BA-95B70C51B48D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1048" name="Group 297">
                    <a:extLst>
                      <a:ext uri="{FF2B5EF4-FFF2-40B4-BE49-F238E27FC236}">
                        <a16:creationId xmlns:a16="http://schemas.microsoft.com/office/drawing/2014/main" id="{2B4BB6B5-42CC-404C-A6A7-C4AB41490C5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1049" name="Straight Connector 1048">
                      <a:extLst>
                        <a:ext uri="{FF2B5EF4-FFF2-40B4-BE49-F238E27FC236}">
                          <a16:creationId xmlns:a16="http://schemas.microsoft.com/office/drawing/2014/main" id="{EAE48A6C-26F8-4D10-A1B1-4CEB54ED33A4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50" name="Straight Connector 1049">
                      <a:extLst>
                        <a:ext uri="{FF2B5EF4-FFF2-40B4-BE49-F238E27FC236}">
                          <a16:creationId xmlns:a16="http://schemas.microsoft.com/office/drawing/2014/main" id="{604399DC-4106-4BEA-A5EC-F3D78D1EF26D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</p:grpSp>
          <p:grpSp>
            <p:nvGrpSpPr>
              <p:cNvPr id="1030" name="Group 319">
                <a:extLst>
                  <a:ext uri="{FF2B5EF4-FFF2-40B4-BE49-F238E27FC236}">
                    <a16:creationId xmlns:a16="http://schemas.microsoft.com/office/drawing/2014/main" id="{7DF6CCC4-AA4B-4F1D-A968-B9D564C79570}"/>
                  </a:ext>
                </a:extLst>
              </p:cNvPr>
              <p:cNvGrpSpPr/>
              <p:nvPr/>
            </p:nvGrpSpPr>
            <p:grpSpPr>
              <a:xfrm>
                <a:off x="2562701" y="3063240"/>
                <a:ext cx="187641" cy="371482"/>
                <a:chOff x="2560321" y="2692400"/>
                <a:chExt cx="187641" cy="371482"/>
              </a:xfrm>
            </p:grpSpPr>
            <p:grpSp>
              <p:nvGrpSpPr>
                <p:cNvPr id="1031" name="Group 308">
                  <a:extLst>
                    <a:ext uri="{FF2B5EF4-FFF2-40B4-BE49-F238E27FC236}">
                      <a16:creationId xmlns:a16="http://schemas.microsoft.com/office/drawing/2014/main" id="{7FD347F5-58E4-47DC-944D-E5BE75B20CE2}"/>
                    </a:ext>
                  </a:extLst>
                </p:cNvPr>
                <p:cNvGrpSpPr/>
                <p:nvPr/>
              </p:nvGrpSpPr>
              <p:grpSpPr>
                <a:xfrm>
                  <a:off x="2560321" y="269240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1039" name="Group 296">
                    <a:extLst>
                      <a:ext uri="{FF2B5EF4-FFF2-40B4-BE49-F238E27FC236}">
                        <a16:creationId xmlns:a16="http://schemas.microsoft.com/office/drawing/2014/main" id="{C8F48589-7D30-4298-A07F-867FECBF89A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1043" name="Straight Connector 1042">
                      <a:extLst>
                        <a:ext uri="{FF2B5EF4-FFF2-40B4-BE49-F238E27FC236}">
                          <a16:creationId xmlns:a16="http://schemas.microsoft.com/office/drawing/2014/main" id="{E2C034F3-2FA1-4729-A7BB-24B19A2EA4B1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44" name="Straight Connector 1043">
                      <a:extLst>
                        <a:ext uri="{FF2B5EF4-FFF2-40B4-BE49-F238E27FC236}">
                          <a16:creationId xmlns:a16="http://schemas.microsoft.com/office/drawing/2014/main" id="{A2A91AA1-0B61-4196-9990-811CED5F52CE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1040" name="Group 297">
                    <a:extLst>
                      <a:ext uri="{FF2B5EF4-FFF2-40B4-BE49-F238E27FC236}">
                        <a16:creationId xmlns:a16="http://schemas.microsoft.com/office/drawing/2014/main" id="{DB804EE9-3E06-472D-9047-8D1760509A8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1041" name="Straight Connector 1040">
                      <a:extLst>
                        <a:ext uri="{FF2B5EF4-FFF2-40B4-BE49-F238E27FC236}">
                          <a16:creationId xmlns:a16="http://schemas.microsoft.com/office/drawing/2014/main" id="{64F64E7F-127C-4E7C-B997-144A61D77E4D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42" name="Straight Connector 1041">
                      <a:extLst>
                        <a:ext uri="{FF2B5EF4-FFF2-40B4-BE49-F238E27FC236}">
                          <a16:creationId xmlns:a16="http://schemas.microsoft.com/office/drawing/2014/main" id="{F3EB7041-6A89-46A3-86BE-038E8DECB6DE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  <p:grpSp>
              <p:nvGrpSpPr>
                <p:cNvPr id="1032" name="Group 309">
                  <a:extLst>
                    <a:ext uri="{FF2B5EF4-FFF2-40B4-BE49-F238E27FC236}">
                      <a16:creationId xmlns:a16="http://schemas.microsoft.com/office/drawing/2014/main" id="{A3A46EF4-1150-4BAD-B557-080C2A5C0CCB}"/>
                    </a:ext>
                  </a:extLst>
                </p:cNvPr>
                <p:cNvGrpSpPr/>
                <p:nvPr/>
              </p:nvGrpSpPr>
              <p:grpSpPr>
                <a:xfrm>
                  <a:off x="2561908" y="288036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1033" name="Group 296">
                    <a:extLst>
                      <a:ext uri="{FF2B5EF4-FFF2-40B4-BE49-F238E27FC236}">
                        <a16:creationId xmlns:a16="http://schemas.microsoft.com/office/drawing/2014/main" id="{0FB3B948-395F-464B-AFF0-D88117373D5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1037" name="Straight Connector 1036">
                      <a:extLst>
                        <a:ext uri="{FF2B5EF4-FFF2-40B4-BE49-F238E27FC236}">
                          <a16:creationId xmlns:a16="http://schemas.microsoft.com/office/drawing/2014/main" id="{D4CA04C4-F11A-40A2-AB13-DB93F0E0DA5E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38" name="Straight Connector 1037">
                      <a:extLst>
                        <a:ext uri="{FF2B5EF4-FFF2-40B4-BE49-F238E27FC236}">
                          <a16:creationId xmlns:a16="http://schemas.microsoft.com/office/drawing/2014/main" id="{30CF2B6E-B8AF-4A2B-9DE9-C16EE6241954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1034" name="Group 297">
                    <a:extLst>
                      <a:ext uri="{FF2B5EF4-FFF2-40B4-BE49-F238E27FC236}">
                        <a16:creationId xmlns:a16="http://schemas.microsoft.com/office/drawing/2014/main" id="{948176D8-36E1-4298-AC22-60F4B60000B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1035" name="Straight Connector 1034">
                      <a:extLst>
                        <a:ext uri="{FF2B5EF4-FFF2-40B4-BE49-F238E27FC236}">
                          <a16:creationId xmlns:a16="http://schemas.microsoft.com/office/drawing/2014/main" id="{6AC51422-C080-4574-87D0-9178998675B7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36" name="Straight Connector 1035">
                      <a:extLst>
                        <a:ext uri="{FF2B5EF4-FFF2-40B4-BE49-F238E27FC236}">
                          <a16:creationId xmlns:a16="http://schemas.microsoft.com/office/drawing/2014/main" id="{889B7C1A-3717-46DB-90A7-E3742035255D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</p:grpSp>
        </p:grpSp>
        <p:cxnSp>
          <p:nvCxnSpPr>
            <p:cNvPr id="874" name="Straight Connector 873">
              <a:extLst>
                <a:ext uri="{FF2B5EF4-FFF2-40B4-BE49-F238E27FC236}">
                  <a16:creationId xmlns:a16="http://schemas.microsoft.com/office/drawing/2014/main" id="{2315CD21-C939-469C-82CA-4C684ECA90BC}"/>
                </a:ext>
              </a:extLst>
            </p:cNvPr>
            <p:cNvCxnSpPr/>
            <p:nvPr/>
          </p:nvCxnSpPr>
          <p:spPr bwMode="auto">
            <a:xfrm rot="16200000" flipH="1">
              <a:off x="7493739" y="1320910"/>
              <a:ext cx="186232" cy="0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875" name="Straight Connector 874">
              <a:extLst>
                <a:ext uri="{FF2B5EF4-FFF2-40B4-BE49-F238E27FC236}">
                  <a16:creationId xmlns:a16="http://schemas.microsoft.com/office/drawing/2014/main" id="{BB3F788F-9F78-4688-85DD-537D15AE3C2A}"/>
                </a:ext>
              </a:extLst>
            </p:cNvPr>
            <p:cNvCxnSpPr/>
            <p:nvPr/>
          </p:nvCxnSpPr>
          <p:spPr bwMode="auto">
            <a:xfrm flipH="1">
              <a:off x="8133973" y="1414049"/>
              <a:ext cx="91819" cy="2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876" name="Straight Connector 875">
              <a:extLst>
                <a:ext uri="{FF2B5EF4-FFF2-40B4-BE49-F238E27FC236}">
                  <a16:creationId xmlns:a16="http://schemas.microsoft.com/office/drawing/2014/main" id="{10A2FF72-61FD-43BE-9F80-8E81398F8637}"/>
                </a:ext>
              </a:extLst>
            </p:cNvPr>
            <p:cNvCxnSpPr/>
            <p:nvPr/>
          </p:nvCxnSpPr>
          <p:spPr bwMode="auto">
            <a:xfrm flipH="1">
              <a:off x="7955082" y="1414049"/>
              <a:ext cx="91819" cy="2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877" name="Straight Connector 876">
              <a:extLst>
                <a:ext uri="{FF2B5EF4-FFF2-40B4-BE49-F238E27FC236}">
                  <a16:creationId xmlns:a16="http://schemas.microsoft.com/office/drawing/2014/main" id="{6805CEC6-CDB0-4D47-83A9-0048EB541105}"/>
                </a:ext>
              </a:extLst>
            </p:cNvPr>
            <p:cNvCxnSpPr/>
            <p:nvPr/>
          </p:nvCxnSpPr>
          <p:spPr bwMode="auto">
            <a:xfrm flipH="1">
              <a:off x="7771445" y="1414049"/>
              <a:ext cx="91819" cy="2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878" name="Straight Connector 877">
              <a:extLst>
                <a:ext uri="{FF2B5EF4-FFF2-40B4-BE49-F238E27FC236}">
                  <a16:creationId xmlns:a16="http://schemas.microsoft.com/office/drawing/2014/main" id="{A0AACE83-237F-4DE1-BAA8-E16CC5C527FF}"/>
                </a:ext>
              </a:extLst>
            </p:cNvPr>
            <p:cNvCxnSpPr/>
            <p:nvPr/>
          </p:nvCxnSpPr>
          <p:spPr bwMode="auto">
            <a:xfrm flipH="1">
              <a:off x="7586854" y="1414049"/>
              <a:ext cx="91819" cy="2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879" name="Straight Connector 878">
              <a:extLst>
                <a:ext uri="{FF2B5EF4-FFF2-40B4-BE49-F238E27FC236}">
                  <a16:creationId xmlns:a16="http://schemas.microsoft.com/office/drawing/2014/main" id="{602AFC1A-4EEE-4F50-9B2E-973F2C1DF690}"/>
                </a:ext>
              </a:extLst>
            </p:cNvPr>
            <p:cNvCxnSpPr/>
            <p:nvPr/>
          </p:nvCxnSpPr>
          <p:spPr bwMode="auto">
            <a:xfrm rot="16200000" flipH="1">
              <a:off x="8132676" y="1320936"/>
              <a:ext cx="186232" cy="0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880" name="Straight Connector 879">
              <a:extLst>
                <a:ext uri="{FF2B5EF4-FFF2-40B4-BE49-F238E27FC236}">
                  <a16:creationId xmlns:a16="http://schemas.microsoft.com/office/drawing/2014/main" id="{CEECEC9D-E8D6-4880-8A0A-8F965E887706}"/>
                </a:ext>
              </a:extLst>
            </p:cNvPr>
            <p:cNvCxnSpPr/>
            <p:nvPr/>
          </p:nvCxnSpPr>
          <p:spPr bwMode="auto">
            <a:xfrm flipH="1">
              <a:off x="8225791" y="1419091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81" name="Group 153">
              <a:extLst>
                <a:ext uri="{FF2B5EF4-FFF2-40B4-BE49-F238E27FC236}">
                  <a16:creationId xmlns:a16="http://schemas.microsoft.com/office/drawing/2014/main" id="{76C4F124-2FBC-4826-B749-C70E0BEDAAAD}"/>
                </a:ext>
              </a:extLst>
            </p:cNvPr>
            <p:cNvGrpSpPr/>
            <p:nvPr/>
          </p:nvGrpSpPr>
          <p:grpSpPr>
            <a:xfrm flipH="1">
              <a:off x="7679624" y="1510910"/>
              <a:ext cx="454349" cy="2"/>
              <a:chOff x="1981200" y="2844824"/>
              <a:chExt cx="455611" cy="2"/>
            </a:xfrm>
          </p:grpSpPr>
          <p:cxnSp>
            <p:nvCxnSpPr>
              <p:cNvPr id="1026" name="Straight Connector 1025">
                <a:extLst>
                  <a:ext uri="{FF2B5EF4-FFF2-40B4-BE49-F238E27FC236}">
                    <a16:creationId xmlns:a16="http://schemas.microsoft.com/office/drawing/2014/main" id="{7EA2AF43-3A19-4A34-89E0-32B8D0561886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27" name="Straight Connector 1026">
                <a:extLst>
                  <a:ext uri="{FF2B5EF4-FFF2-40B4-BE49-F238E27FC236}">
                    <a16:creationId xmlns:a16="http://schemas.microsoft.com/office/drawing/2014/main" id="{665B2DB6-C8D5-4B93-BD95-8336C3BFD1E5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28" name="Straight Connector 1027">
                <a:extLst>
                  <a:ext uri="{FF2B5EF4-FFF2-40B4-BE49-F238E27FC236}">
                    <a16:creationId xmlns:a16="http://schemas.microsoft.com/office/drawing/2014/main" id="{AFE82BA2-8017-4098-83F7-3706468FDAB1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82" name="Straight Connector 881">
              <a:extLst>
                <a:ext uri="{FF2B5EF4-FFF2-40B4-BE49-F238E27FC236}">
                  <a16:creationId xmlns:a16="http://schemas.microsoft.com/office/drawing/2014/main" id="{91F77FA7-6F7A-4AC3-B877-A30618C7FB4F}"/>
                </a:ext>
              </a:extLst>
            </p:cNvPr>
            <p:cNvCxnSpPr/>
            <p:nvPr/>
          </p:nvCxnSpPr>
          <p:spPr bwMode="auto">
            <a:xfrm flipH="1">
              <a:off x="8133973" y="159766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3" name="Straight Connector 882">
              <a:extLst>
                <a:ext uri="{FF2B5EF4-FFF2-40B4-BE49-F238E27FC236}">
                  <a16:creationId xmlns:a16="http://schemas.microsoft.com/office/drawing/2014/main" id="{5F572D4B-3928-43C0-AECF-DE08B051677C}"/>
                </a:ext>
              </a:extLst>
            </p:cNvPr>
            <p:cNvCxnSpPr/>
            <p:nvPr/>
          </p:nvCxnSpPr>
          <p:spPr bwMode="auto">
            <a:xfrm flipH="1">
              <a:off x="7955082" y="159766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4" name="Straight Connector 883">
              <a:extLst>
                <a:ext uri="{FF2B5EF4-FFF2-40B4-BE49-F238E27FC236}">
                  <a16:creationId xmlns:a16="http://schemas.microsoft.com/office/drawing/2014/main" id="{C65B7865-5C01-41D8-8FBE-2917CC17639D}"/>
                </a:ext>
              </a:extLst>
            </p:cNvPr>
            <p:cNvCxnSpPr/>
            <p:nvPr/>
          </p:nvCxnSpPr>
          <p:spPr bwMode="auto">
            <a:xfrm flipH="1">
              <a:off x="7771445" y="1597667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5" name="Straight Connector 884">
              <a:extLst>
                <a:ext uri="{FF2B5EF4-FFF2-40B4-BE49-F238E27FC236}">
                  <a16:creationId xmlns:a16="http://schemas.microsoft.com/office/drawing/2014/main" id="{106F6E7B-1904-4190-9974-20E219C177A8}"/>
                </a:ext>
              </a:extLst>
            </p:cNvPr>
            <p:cNvCxnSpPr/>
            <p:nvPr/>
          </p:nvCxnSpPr>
          <p:spPr bwMode="auto">
            <a:xfrm flipH="1">
              <a:off x="7586852" y="1597667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6" name="Straight Connector 885">
              <a:extLst>
                <a:ext uri="{FF2B5EF4-FFF2-40B4-BE49-F238E27FC236}">
                  <a16:creationId xmlns:a16="http://schemas.microsoft.com/office/drawing/2014/main" id="{154E1F18-A566-40E6-9AE3-200F64E5F3A0}"/>
                </a:ext>
              </a:extLst>
            </p:cNvPr>
            <p:cNvCxnSpPr/>
            <p:nvPr/>
          </p:nvCxnSpPr>
          <p:spPr bwMode="auto">
            <a:xfrm flipH="1">
              <a:off x="8225791" y="1510916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7" name="Straight Connector 886">
              <a:extLst>
                <a:ext uri="{FF2B5EF4-FFF2-40B4-BE49-F238E27FC236}">
                  <a16:creationId xmlns:a16="http://schemas.microsoft.com/office/drawing/2014/main" id="{B5D2C7CC-ECA4-4E24-99DE-77863B359EAF}"/>
                </a:ext>
              </a:extLst>
            </p:cNvPr>
            <p:cNvCxnSpPr/>
            <p:nvPr/>
          </p:nvCxnSpPr>
          <p:spPr bwMode="auto">
            <a:xfrm flipH="1">
              <a:off x="8225791" y="1607793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88" name="Group 153">
              <a:extLst>
                <a:ext uri="{FF2B5EF4-FFF2-40B4-BE49-F238E27FC236}">
                  <a16:creationId xmlns:a16="http://schemas.microsoft.com/office/drawing/2014/main" id="{061FEDAF-0C29-42B5-9CB6-E6A7711FF86C}"/>
                </a:ext>
              </a:extLst>
            </p:cNvPr>
            <p:cNvGrpSpPr/>
            <p:nvPr/>
          </p:nvGrpSpPr>
          <p:grpSpPr>
            <a:xfrm flipH="1">
              <a:off x="7679624" y="1699612"/>
              <a:ext cx="454349" cy="2"/>
              <a:chOff x="1981200" y="2844824"/>
              <a:chExt cx="455611" cy="2"/>
            </a:xfrm>
          </p:grpSpPr>
          <p:cxnSp>
            <p:nvCxnSpPr>
              <p:cNvPr id="1023" name="Straight Connector 1022">
                <a:extLst>
                  <a:ext uri="{FF2B5EF4-FFF2-40B4-BE49-F238E27FC236}">
                    <a16:creationId xmlns:a16="http://schemas.microsoft.com/office/drawing/2014/main" id="{F94539F3-B5CE-423E-ADC6-4FE3448CE207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24" name="Straight Connector 1023">
                <a:extLst>
                  <a:ext uri="{FF2B5EF4-FFF2-40B4-BE49-F238E27FC236}">
                    <a16:creationId xmlns:a16="http://schemas.microsoft.com/office/drawing/2014/main" id="{3C24552F-D05C-498E-B5C1-BF54FE9C84B5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25" name="Straight Connector 1024">
                <a:extLst>
                  <a:ext uri="{FF2B5EF4-FFF2-40B4-BE49-F238E27FC236}">
                    <a16:creationId xmlns:a16="http://schemas.microsoft.com/office/drawing/2014/main" id="{CA47FC2C-2177-494B-8920-11DE329497AC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89" name="Straight Connector 888">
              <a:extLst>
                <a:ext uri="{FF2B5EF4-FFF2-40B4-BE49-F238E27FC236}">
                  <a16:creationId xmlns:a16="http://schemas.microsoft.com/office/drawing/2014/main" id="{4B95BA42-561F-4EE1-BBB0-D4F018B45E8B}"/>
                </a:ext>
              </a:extLst>
            </p:cNvPr>
            <p:cNvCxnSpPr/>
            <p:nvPr/>
          </p:nvCxnSpPr>
          <p:spPr bwMode="auto">
            <a:xfrm flipH="1">
              <a:off x="8133973" y="1786366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0" name="Straight Connector 889">
              <a:extLst>
                <a:ext uri="{FF2B5EF4-FFF2-40B4-BE49-F238E27FC236}">
                  <a16:creationId xmlns:a16="http://schemas.microsoft.com/office/drawing/2014/main" id="{023B555F-2E6B-4FB2-BA8C-CFB011933074}"/>
                </a:ext>
              </a:extLst>
            </p:cNvPr>
            <p:cNvCxnSpPr/>
            <p:nvPr/>
          </p:nvCxnSpPr>
          <p:spPr bwMode="auto">
            <a:xfrm flipH="1">
              <a:off x="7955082" y="1786366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1" name="Straight Connector 890">
              <a:extLst>
                <a:ext uri="{FF2B5EF4-FFF2-40B4-BE49-F238E27FC236}">
                  <a16:creationId xmlns:a16="http://schemas.microsoft.com/office/drawing/2014/main" id="{473F8ED4-7EF5-4396-B02C-2D319472F272}"/>
                </a:ext>
              </a:extLst>
            </p:cNvPr>
            <p:cNvCxnSpPr/>
            <p:nvPr/>
          </p:nvCxnSpPr>
          <p:spPr bwMode="auto">
            <a:xfrm flipH="1">
              <a:off x="7771445" y="1786368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2" name="Straight Connector 891">
              <a:extLst>
                <a:ext uri="{FF2B5EF4-FFF2-40B4-BE49-F238E27FC236}">
                  <a16:creationId xmlns:a16="http://schemas.microsoft.com/office/drawing/2014/main" id="{A6B49D7E-7E3F-4C88-8F8D-08A9C5E16BC3}"/>
                </a:ext>
              </a:extLst>
            </p:cNvPr>
            <p:cNvCxnSpPr/>
            <p:nvPr/>
          </p:nvCxnSpPr>
          <p:spPr bwMode="auto">
            <a:xfrm flipH="1">
              <a:off x="7586852" y="1786368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3" name="Straight Connector 892">
              <a:extLst>
                <a:ext uri="{FF2B5EF4-FFF2-40B4-BE49-F238E27FC236}">
                  <a16:creationId xmlns:a16="http://schemas.microsoft.com/office/drawing/2014/main" id="{3C4C6606-BAA0-4E83-B5BE-A30A0BB8DD4B}"/>
                </a:ext>
              </a:extLst>
            </p:cNvPr>
            <p:cNvCxnSpPr/>
            <p:nvPr/>
          </p:nvCxnSpPr>
          <p:spPr bwMode="auto">
            <a:xfrm flipH="1">
              <a:off x="8225791" y="1699618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4" name="Straight Connector 893">
              <a:extLst>
                <a:ext uri="{FF2B5EF4-FFF2-40B4-BE49-F238E27FC236}">
                  <a16:creationId xmlns:a16="http://schemas.microsoft.com/office/drawing/2014/main" id="{FEB474B8-D18A-4B7C-90DC-53AB2FAE7F31}"/>
                </a:ext>
              </a:extLst>
            </p:cNvPr>
            <p:cNvCxnSpPr/>
            <p:nvPr/>
          </p:nvCxnSpPr>
          <p:spPr bwMode="auto">
            <a:xfrm flipH="1">
              <a:off x="8225791" y="1786370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95" name="Group 153">
              <a:extLst>
                <a:ext uri="{FF2B5EF4-FFF2-40B4-BE49-F238E27FC236}">
                  <a16:creationId xmlns:a16="http://schemas.microsoft.com/office/drawing/2014/main" id="{E3EA8366-E6CD-48B4-B459-9E1A20D6B4EF}"/>
                </a:ext>
              </a:extLst>
            </p:cNvPr>
            <p:cNvGrpSpPr/>
            <p:nvPr/>
          </p:nvGrpSpPr>
          <p:grpSpPr>
            <a:xfrm flipH="1">
              <a:off x="7679624" y="1878189"/>
              <a:ext cx="454349" cy="2"/>
              <a:chOff x="1981200" y="2844824"/>
              <a:chExt cx="455611" cy="2"/>
            </a:xfrm>
          </p:grpSpPr>
          <p:cxnSp>
            <p:nvCxnSpPr>
              <p:cNvPr id="1020" name="Straight Connector 1019">
                <a:extLst>
                  <a:ext uri="{FF2B5EF4-FFF2-40B4-BE49-F238E27FC236}">
                    <a16:creationId xmlns:a16="http://schemas.microsoft.com/office/drawing/2014/main" id="{7A802A9D-A4B2-4EBE-906A-116770C23A0A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21" name="Straight Connector 1020">
                <a:extLst>
                  <a:ext uri="{FF2B5EF4-FFF2-40B4-BE49-F238E27FC236}">
                    <a16:creationId xmlns:a16="http://schemas.microsoft.com/office/drawing/2014/main" id="{83AD3F6E-6976-48CC-9E8D-433A089D61E4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22" name="Straight Connector 1021">
                <a:extLst>
                  <a:ext uri="{FF2B5EF4-FFF2-40B4-BE49-F238E27FC236}">
                    <a16:creationId xmlns:a16="http://schemas.microsoft.com/office/drawing/2014/main" id="{30F0833A-BDEC-4076-8144-3D06CA2A6865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96" name="Straight Connector 895">
              <a:extLst>
                <a:ext uri="{FF2B5EF4-FFF2-40B4-BE49-F238E27FC236}">
                  <a16:creationId xmlns:a16="http://schemas.microsoft.com/office/drawing/2014/main" id="{9E56C21E-F173-442F-9E20-70C894F5CA38}"/>
                </a:ext>
              </a:extLst>
            </p:cNvPr>
            <p:cNvCxnSpPr/>
            <p:nvPr/>
          </p:nvCxnSpPr>
          <p:spPr bwMode="auto">
            <a:xfrm flipH="1">
              <a:off x="8133973" y="1964944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7" name="Straight Connector 896">
              <a:extLst>
                <a:ext uri="{FF2B5EF4-FFF2-40B4-BE49-F238E27FC236}">
                  <a16:creationId xmlns:a16="http://schemas.microsoft.com/office/drawing/2014/main" id="{69B40FAB-A7F9-40E7-A00D-6F6FCA13E704}"/>
                </a:ext>
              </a:extLst>
            </p:cNvPr>
            <p:cNvCxnSpPr/>
            <p:nvPr/>
          </p:nvCxnSpPr>
          <p:spPr bwMode="auto">
            <a:xfrm flipH="1">
              <a:off x="7955082" y="1964944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8" name="Straight Connector 897">
              <a:extLst>
                <a:ext uri="{FF2B5EF4-FFF2-40B4-BE49-F238E27FC236}">
                  <a16:creationId xmlns:a16="http://schemas.microsoft.com/office/drawing/2014/main" id="{58BAF15C-2D1F-434E-B0C3-0A7FEC76A39D}"/>
                </a:ext>
              </a:extLst>
            </p:cNvPr>
            <p:cNvCxnSpPr/>
            <p:nvPr/>
          </p:nvCxnSpPr>
          <p:spPr bwMode="auto">
            <a:xfrm flipH="1">
              <a:off x="7771445" y="1964946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9" name="Straight Connector 898">
              <a:extLst>
                <a:ext uri="{FF2B5EF4-FFF2-40B4-BE49-F238E27FC236}">
                  <a16:creationId xmlns:a16="http://schemas.microsoft.com/office/drawing/2014/main" id="{9D4D75F0-681A-452A-A65F-31FB381465E2}"/>
                </a:ext>
              </a:extLst>
            </p:cNvPr>
            <p:cNvCxnSpPr/>
            <p:nvPr/>
          </p:nvCxnSpPr>
          <p:spPr bwMode="auto">
            <a:xfrm flipH="1">
              <a:off x="7586852" y="1964946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0" name="Straight Connector 899">
              <a:extLst>
                <a:ext uri="{FF2B5EF4-FFF2-40B4-BE49-F238E27FC236}">
                  <a16:creationId xmlns:a16="http://schemas.microsoft.com/office/drawing/2014/main" id="{63A4162B-1B2F-4771-B218-9EF948C0D2D9}"/>
                </a:ext>
              </a:extLst>
            </p:cNvPr>
            <p:cNvCxnSpPr/>
            <p:nvPr/>
          </p:nvCxnSpPr>
          <p:spPr bwMode="auto">
            <a:xfrm flipH="1">
              <a:off x="8225791" y="1878195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1" name="Straight Connector 900">
              <a:extLst>
                <a:ext uri="{FF2B5EF4-FFF2-40B4-BE49-F238E27FC236}">
                  <a16:creationId xmlns:a16="http://schemas.microsoft.com/office/drawing/2014/main" id="{859D7B2D-9A1A-48EB-94DD-898E38C1F7F7}"/>
                </a:ext>
              </a:extLst>
            </p:cNvPr>
            <p:cNvCxnSpPr/>
            <p:nvPr/>
          </p:nvCxnSpPr>
          <p:spPr bwMode="auto">
            <a:xfrm flipH="1">
              <a:off x="8225791" y="1975072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902" name="Group 153">
              <a:extLst>
                <a:ext uri="{FF2B5EF4-FFF2-40B4-BE49-F238E27FC236}">
                  <a16:creationId xmlns:a16="http://schemas.microsoft.com/office/drawing/2014/main" id="{9FD610D9-0967-4D68-A4E9-7DC26C5A5C6A}"/>
                </a:ext>
              </a:extLst>
            </p:cNvPr>
            <p:cNvGrpSpPr/>
            <p:nvPr/>
          </p:nvGrpSpPr>
          <p:grpSpPr>
            <a:xfrm flipH="1">
              <a:off x="7679624" y="2066891"/>
              <a:ext cx="454349" cy="2"/>
              <a:chOff x="1981200" y="2844824"/>
              <a:chExt cx="455611" cy="2"/>
            </a:xfrm>
          </p:grpSpPr>
          <p:cxnSp>
            <p:nvCxnSpPr>
              <p:cNvPr id="1017" name="Straight Connector 1016">
                <a:extLst>
                  <a:ext uri="{FF2B5EF4-FFF2-40B4-BE49-F238E27FC236}">
                    <a16:creationId xmlns:a16="http://schemas.microsoft.com/office/drawing/2014/main" id="{3D7AEF46-BBBB-4DE7-93A8-637F012D4F5B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8" name="Straight Connector 1017">
                <a:extLst>
                  <a:ext uri="{FF2B5EF4-FFF2-40B4-BE49-F238E27FC236}">
                    <a16:creationId xmlns:a16="http://schemas.microsoft.com/office/drawing/2014/main" id="{E02D152F-5219-424D-8E67-A636DA431B02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9" name="Straight Connector 1018">
                <a:extLst>
                  <a:ext uri="{FF2B5EF4-FFF2-40B4-BE49-F238E27FC236}">
                    <a16:creationId xmlns:a16="http://schemas.microsoft.com/office/drawing/2014/main" id="{0CB332F1-483F-46A2-997E-35C48350D92B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903" name="Straight Connector 902">
              <a:extLst>
                <a:ext uri="{FF2B5EF4-FFF2-40B4-BE49-F238E27FC236}">
                  <a16:creationId xmlns:a16="http://schemas.microsoft.com/office/drawing/2014/main" id="{A5E9BE1A-4A1F-4707-8DED-D17D47D0C4D0}"/>
                </a:ext>
              </a:extLst>
            </p:cNvPr>
            <p:cNvCxnSpPr/>
            <p:nvPr/>
          </p:nvCxnSpPr>
          <p:spPr bwMode="auto">
            <a:xfrm flipH="1">
              <a:off x="8133973" y="215364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4" name="Straight Connector 903">
              <a:extLst>
                <a:ext uri="{FF2B5EF4-FFF2-40B4-BE49-F238E27FC236}">
                  <a16:creationId xmlns:a16="http://schemas.microsoft.com/office/drawing/2014/main" id="{DE5ABEE6-F86E-4BFF-A7E4-3CDF1FD9255C}"/>
                </a:ext>
              </a:extLst>
            </p:cNvPr>
            <p:cNvCxnSpPr/>
            <p:nvPr/>
          </p:nvCxnSpPr>
          <p:spPr bwMode="auto">
            <a:xfrm flipH="1">
              <a:off x="7955082" y="215364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5" name="Straight Connector 904">
              <a:extLst>
                <a:ext uri="{FF2B5EF4-FFF2-40B4-BE49-F238E27FC236}">
                  <a16:creationId xmlns:a16="http://schemas.microsoft.com/office/drawing/2014/main" id="{2239219B-0F62-4B0D-BE0C-69330E0CE552}"/>
                </a:ext>
              </a:extLst>
            </p:cNvPr>
            <p:cNvCxnSpPr/>
            <p:nvPr/>
          </p:nvCxnSpPr>
          <p:spPr bwMode="auto">
            <a:xfrm flipH="1">
              <a:off x="7771445" y="2153647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6" name="Straight Connector 905">
              <a:extLst>
                <a:ext uri="{FF2B5EF4-FFF2-40B4-BE49-F238E27FC236}">
                  <a16:creationId xmlns:a16="http://schemas.microsoft.com/office/drawing/2014/main" id="{80DD55D2-773E-4E94-9FDF-9D51130390D8}"/>
                </a:ext>
              </a:extLst>
            </p:cNvPr>
            <p:cNvCxnSpPr/>
            <p:nvPr/>
          </p:nvCxnSpPr>
          <p:spPr bwMode="auto">
            <a:xfrm flipH="1">
              <a:off x="7586852" y="2153647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7" name="Straight Connector 906">
              <a:extLst>
                <a:ext uri="{FF2B5EF4-FFF2-40B4-BE49-F238E27FC236}">
                  <a16:creationId xmlns:a16="http://schemas.microsoft.com/office/drawing/2014/main" id="{FD490631-FE5A-4147-B1F6-3E25E448E409}"/>
                </a:ext>
              </a:extLst>
            </p:cNvPr>
            <p:cNvCxnSpPr/>
            <p:nvPr/>
          </p:nvCxnSpPr>
          <p:spPr bwMode="auto">
            <a:xfrm flipH="1">
              <a:off x="8225791" y="2066897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8" name="Straight Connector 907">
              <a:extLst>
                <a:ext uri="{FF2B5EF4-FFF2-40B4-BE49-F238E27FC236}">
                  <a16:creationId xmlns:a16="http://schemas.microsoft.com/office/drawing/2014/main" id="{07E1F8ED-66B5-4213-9F63-A2A1FB5372E4}"/>
                </a:ext>
              </a:extLst>
            </p:cNvPr>
            <p:cNvCxnSpPr/>
            <p:nvPr/>
          </p:nvCxnSpPr>
          <p:spPr bwMode="auto">
            <a:xfrm flipH="1">
              <a:off x="8225791" y="2153649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909" name="Group 153">
              <a:extLst>
                <a:ext uri="{FF2B5EF4-FFF2-40B4-BE49-F238E27FC236}">
                  <a16:creationId xmlns:a16="http://schemas.microsoft.com/office/drawing/2014/main" id="{759A07E8-A54B-4794-A7E9-96206DDE818F}"/>
                </a:ext>
              </a:extLst>
            </p:cNvPr>
            <p:cNvGrpSpPr/>
            <p:nvPr/>
          </p:nvGrpSpPr>
          <p:grpSpPr>
            <a:xfrm flipH="1">
              <a:off x="7679624" y="2245468"/>
              <a:ext cx="454349" cy="2"/>
              <a:chOff x="1981200" y="2844824"/>
              <a:chExt cx="455611" cy="2"/>
            </a:xfrm>
          </p:grpSpPr>
          <p:cxnSp>
            <p:nvCxnSpPr>
              <p:cNvPr id="1014" name="Straight Connector 1013">
                <a:extLst>
                  <a:ext uri="{FF2B5EF4-FFF2-40B4-BE49-F238E27FC236}">
                    <a16:creationId xmlns:a16="http://schemas.microsoft.com/office/drawing/2014/main" id="{B283AAFD-3329-40B9-AE02-59FF65EEA519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5" name="Straight Connector 1014">
                <a:extLst>
                  <a:ext uri="{FF2B5EF4-FFF2-40B4-BE49-F238E27FC236}">
                    <a16:creationId xmlns:a16="http://schemas.microsoft.com/office/drawing/2014/main" id="{7258DF19-A592-4B45-8FDA-B1DB855F3F41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6" name="Straight Connector 1015">
                <a:extLst>
                  <a:ext uri="{FF2B5EF4-FFF2-40B4-BE49-F238E27FC236}">
                    <a16:creationId xmlns:a16="http://schemas.microsoft.com/office/drawing/2014/main" id="{F7F76D2C-5CBE-4019-B6FA-AB28D75E2D96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910" name="Straight Connector 909">
              <a:extLst>
                <a:ext uri="{FF2B5EF4-FFF2-40B4-BE49-F238E27FC236}">
                  <a16:creationId xmlns:a16="http://schemas.microsoft.com/office/drawing/2014/main" id="{549A1B9A-C5AB-4D7E-B718-D104A4900F0D}"/>
                </a:ext>
              </a:extLst>
            </p:cNvPr>
            <p:cNvCxnSpPr/>
            <p:nvPr/>
          </p:nvCxnSpPr>
          <p:spPr bwMode="auto">
            <a:xfrm flipH="1">
              <a:off x="8133973" y="233222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1" name="Straight Connector 910">
              <a:extLst>
                <a:ext uri="{FF2B5EF4-FFF2-40B4-BE49-F238E27FC236}">
                  <a16:creationId xmlns:a16="http://schemas.microsoft.com/office/drawing/2014/main" id="{48BF6449-71DD-4BD7-B1CB-D3542E02C9F2}"/>
                </a:ext>
              </a:extLst>
            </p:cNvPr>
            <p:cNvCxnSpPr/>
            <p:nvPr/>
          </p:nvCxnSpPr>
          <p:spPr bwMode="auto">
            <a:xfrm flipH="1">
              <a:off x="7955082" y="233222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2" name="Straight Connector 911">
              <a:extLst>
                <a:ext uri="{FF2B5EF4-FFF2-40B4-BE49-F238E27FC236}">
                  <a16:creationId xmlns:a16="http://schemas.microsoft.com/office/drawing/2014/main" id="{99F69E92-BCCF-4B20-845A-174885980E4A}"/>
                </a:ext>
              </a:extLst>
            </p:cNvPr>
            <p:cNvCxnSpPr/>
            <p:nvPr/>
          </p:nvCxnSpPr>
          <p:spPr bwMode="auto">
            <a:xfrm flipH="1">
              <a:off x="7771445" y="233222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3" name="Straight Connector 912">
              <a:extLst>
                <a:ext uri="{FF2B5EF4-FFF2-40B4-BE49-F238E27FC236}">
                  <a16:creationId xmlns:a16="http://schemas.microsoft.com/office/drawing/2014/main" id="{48D88CC7-89D5-43B8-A940-87C3746B28C3}"/>
                </a:ext>
              </a:extLst>
            </p:cNvPr>
            <p:cNvCxnSpPr/>
            <p:nvPr/>
          </p:nvCxnSpPr>
          <p:spPr bwMode="auto">
            <a:xfrm flipH="1">
              <a:off x="7586852" y="233222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4" name="Straight Connector 913">
              <a:extLst>
                <a:ext uri="{FF2B5EF4-FFF2-40B4-BE49-F238E27FC236}">
                  <a16:creationId xmlns:a16="http://schemas.microsoft.com/office/drawing/2014/main" id="{3C04C976-35D8-4163-9B67-63EEDA2CA76D}"/>
                </a:ext>
              </a:extLst>
            </p:cNvPr>
            <p:cNvCxnSpPr/>
            <p:nvPr/>
          </p:nvCxnSpPr>
          <p:spPr bwMode="auto">
            <a:xfrm flipH="1">
              <a:off x="8225791" y="2245474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5" name="Straight Connector 914">
              <a:extLst>
                <a:ext uri="{FF2B5EF4-FFF2-40B4-BE49-F238E27FC236}">
                  <a16:creationId xmlns:a16="http://schemas.microsoft.com/office/drawing/2014/main" id="{F16F3795-4512-4F90-BF62-1C9B3F9989AD}"/>
                </a:ext>
              </a:extLst>
            </p:cNvPr>
            <p:cNvCxnSpPr/>
            <p:nvPr/>
          </p:nvCxnSpPr>
          <p:spPr bwMode="auto">
            <a:xfrm flipH="1">
              <a:off x="8225791" y="2342351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916" name="Group 153">
              <a:extLst>
                <a:ext uri="{FF2B5EF4-FFF2-40B4-BE49-F238E27FC236}">
                  <a16:creationId xmlns:a16="http://schemas.microsoft.com/office/drawing/2014/main" id="{7DD7FED0-06DD-4FCA-A957-23BFBF65101E}"/>
                </a:ext>
              </a:extLst>
            </p:cNvPr>
            <p:cNvGrpSpPr/>
            <p:nvPr/>
          </p:nvGrpSpPr>
          <p:grpSpPr>
            <a:xfrm flipH="1">
              <a:off x="7679624" y="2434170"/>
              <a:ext cx="454349" cy="2"/>
              <a:chOff x="1981200" y="2844824"/>
              <a:chExt cx="455611" cy="2"/>
            </a:xfrm>
          </p:grpSpPr>
          <p:cxnSp>
            <p:nvCxnSpPr>
              <p:cNvPr id="1011" name="Straight Connector 1010">
                <a:extLst>
                  <a:ext uri="{FF2B5EF4-FFF2-40B4-BE49-F238E27FC236}">
                    <a16:creationId xmlns:a16="http://schemas.microsoft.com/office/drawing/2014/main" id="{07B1DB44-FA42-4759-BB36-96959F0372EF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2" name="Straight Connector 1011">
                <a:extLst>
                  <a:ext uri="{FF2B5EF4-FFF2-40B4-BE49-F238E27FC236}">
                    <a16:creationId xmlns:a16="http://schemas.microsoft.com/office/drawing/2014/main" id="{983B7BB7-937F-4AC5-B249-59653522FC1B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3" name="Straight Connector 1012">
                <a:extLst>
                  <a:ext uri="{FF2B5EF4-FFF2-40B4-BE49-F238E27FC236}">
                    <a16:creationId xmlns:a16="http://schemas.microsoft.com/office/drawing/2014/main" id="{67C85CD6-EDE1-4284-8D1F-7A9C27A903CA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917" name="Straight Connector 916">
              <a:extLst>
                <a:ext uri="{FF2B5EF4-FFF2-40B4-BE49-F238E27FC236}">
                  <a16:creationId xmlns:a16="http://schemas.microsoft.com/office/drawing/2014/main" id="{5751A62E-089A-476E-937C-5F486C57A365}"/>
                </a:ext>
              </a:extLst>
            </p:cNvPr>
            <p:cNvCxnSpPr/>
            <p:nvPr/>
          </p:nvCxnSpPr>
          <p:spPr bwMode="auto">
            <a:xfrm flipH="1">
              <a:off x="8133973" y="2520924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8" name="Straight Connector 917">
              <a:extLst>
                <a:ext uri="{FF2B5EF4-FFF2-40B4-BE49-F238E27FC236}">
                  <a16:creationId xmlns:a16="http://schemas.microsoft.com/office/drawing/2014/main" id="{4ECD8D5D-8E4F-41EC-BCD4-99A5A721FB1E}"/>
                </a:ext>
              </a:extLst>
            </p:cNvPr>
            <p:cNvCxnSpPr/>
            <p:nvPr/>
          </p:nvCxnSpPr>
          <p:spPr bwMode="auto">
            <a:xfrm flipH="1">
              <a:off x="7955082" y="2520924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9" name="Straight Connector 918">
              <a:extLst>
                <a:ext uri="{FF2B5EF4-FFF2-40B4-BE49-F238E27FC236}">
                  <a16:creationId xmlns:a16="http://schemas.microsoft.com/office/drawing/2014/main" id="{32415C50-FD88-4087-97DA-AFC7429E3A09}"/>
                </a:ext>
              </a:extLst>
            </p:cNvPr>
            <p:cNvCxnSpPr/>
            <p:nvPr/>
          </p:nvCxnSpPr>
          <p:spPr bwMode="auto">
            <a:xfrm flipH="1">
              <a:off x="7771445" y="2520926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0" name="Straight Connector 919">
              <a:extLst>
                <a:ext uri="{FF2B5EF4-FFF2-40B4-BE49-F238E27FC236}">
                  <a16:creationId xmlns:a16="http://schemas.microsoft.com/office/drawing/2014/main" id="{DE2C3BFA-7BC8-4345-8163-8D89C22D9555}"/>
                </a:ext>
              </a:extLst>
            </p:cNvPr>
            <p:cNvCxnSpPr/>
            <p:nvPr/>
          </p:nvCxnSpPr>
          <p:spPr bwMode="auto">
            <a:xfrm flipH="1">
              <a:off x="7586852" y="2520926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1" name="Straight Connector 920">
              <a:extLst>
                <a:ext uri="{FF2B5EF4-FFF2-40B4-BE49-F238E27FC236}">
                  <a16:creationId xmlns:a16="http://schemas.microsoft.com/office/drawing/2014/main" id="{D98A75A5-40DC-490E-9D68-D956F7601EDA}"/>
                </a:ext>
              </a:extLst>
            </p:cNvPr>
            <p:cNvCxnSpPr/>
            <p:nvPr/>
          </p:nvCxnSpPr>
          <p:spPr bwMode="auto">
            <a:xfrm flipH="1">
              <a:off x="8225791" y="2434176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2" name="Straight Connector 921">
              <a:extLst>
                <a:ext uri="{FF2B5EF4-FFF2-40B4-BE49-F238E27FC236}">
                  <a16:creationId xmlns:a16="http://schemas.microsoft.com/office/drawing/2014/main" id="{342FBDB4-9EBE-4262-9EDC-63D793953109}"/>
                </a:ext>
              </a:extLst>
            </p:cNvPr>
            <p:cNvCxnSpPr/>
            <p:nvPr/>
          </p:nvCxnSpPr>
          <p:spPr bwMode="auto">
            <a:xfrm flipH="1">
              <a:off x="8225791" y="2520928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923" name="Group 153">
              <a:extLst>
                <a:ext uri="{FF2B5EF4-FFF2-40B4-BE49-F238E27FC236}">
                  <a16:creationId xmlns:a16="http://schemas.microsoft.com/office/drawing/2014/main" id="{5F178E67-5E1F-42D3-A7C5-BC7A3B61DA49}"/>
                </a:ext>
              </a:extLst>
            </p:cNvPr>
            <p:cNvGrpSpPr/>
            <p:nvPr/>
          </p:nvGrpSpPr>
          <p:grpSpPr>
            <a:xfrm flipH="1">
              <a:off x="7679624" y="2612747"/>
              <a:ext cx="454349" cy="2"/>
              <a:chOff x="1981200" y="2844824"/>
              <a:chExt cx="455611" cy="2"/>
            </a:xfrm>
          </p:grpSpPr>
          <p:cxnSp>
            <p:nvCxnSpPr>
              <p:cNvPr id="1008" name="Straight Connector 1007">
                <a:extLst>
                  <a:ext uri="{FF2B5EF4-FFF2-40B4-BE49-F238E27FC236}">
                    <a16:creationId xmlns:a16="http://schemas.microsoft.com/office/drawing/2014/main" id="{AACD07FA-2D43-464B-B2BC-A8F9067677CF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09" name="Straight Connector 1008">
                <a:extLst>
                  <a:ext uri="{FF2B5EF4-FFF2-40B4-BE49-F238E27FC236}">
                    <a16:creationId xmlns:a16="http://schemas.microsoft.com/office/drawing/2014/main" id="{5829895E-4A23-4A4C-9DDB-1DD19F9ADEE0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0" name="Straight Connector 1009">
                <a:extLst>
                  <a:ext uri="{FF2B5EF4-FFF2-40B4-BE49-F238E27FC236}">
                    <a16:creationId xmlns:a16="http://schemas.microsoft.com/office/drawing/2014/main" id="{CB1A105B-A41D-4E9A-A0D5-B2F38F2257A3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924" name="Straight Connector 923">
              <a:extLst>
                <a:ext uri="{FF2B5EF4-FFF2-40B4-BE49-F238E27FC236}">
                  <a16:creationId xmlns:a16="http://schemas.microsoft.com/office/drawing/2014/main" id="{8AB41EA4-066A-42C5-AC97-57302611F08A}"/>
                </a:ext>
              </a:extLst>
            </p:cNvPr>
            <p:cNvCxnSpPr/>
            <p:nvPr/>
          </p:nvCxnSpPr>
          <p:spPr bwMode="auto">
            <a:xfrm flipH="1">
              <a:off x="8133973" y="2699502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5" name="Straight Connector 924">
              <a:extLst>
                <a:ext uri="{FF2B5EF4-FFF2-40B4-BE49-F238E27FC236}">
                  <a16:creationId xmlns:a16="http://schemas.microsoft.com/office/drawing/2014/main" id="{41E1B94D-386A-412B-BBF0-42FEA7BFE7F7}"/>
                </a:ext>
              </a:extLst>
            </p:cNvPr>
            <p:cNvCxnSpPr/>
            <p:nvPr/>
          </p:nvCxnSpPr>
          <p:spPr bwMode="auto">
            <a:xfrm flipH="1">
              <a:off x="7955082" y="2699502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6" name="Straight Connector 925">
              <a:extLst>
                <a:ext uri="{FF2B5EF4-FFF2-40B4-BE49-F238E27FC236}">
                  <a16:creationId xmlns:a16="http://schemas.microsoft.com/office/drawing/2014/main" id="{6E4D65B1-2017-4634-8593-F08EB0A31B53}"/>
                </a:ext>
              </a:extLst>
            </p:cNvPr>
            <p:cNvCxnSpPr/>
            <p:nvPr/>
          </p:nvCxnSpPr>
          <p:spPr bwMode="auto">
            <a:xfrm flipH="1">
              <a:off x="7771445" y="2699504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7" name="Straight Connector 926">
              <a:extLst>
                <a:ext uri="{FF2B5EF4-FFF2-40B4-BE49-F238E27FC236}">
                  <a16:creationId xmlns:a16="http://schemas.microsoft.com/office/drawing/2014/main" id="{DCE1B6A1-8F93-4781-A3F5-AE170D8F0BD9}"/>
                </a:ext>
              </a:extLst>
            </p:cNvPr>
            <p:cNvCxnSpPr/>
            <p:nvPr/>
          </p:nvCxnSpPr>
          <p:spPr bwMode="auto">
            <a:xfrm flipH="1">
              <a:off x="7586852" y="2699504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8" name="Straight Connector 927">
              <a:extLst>
                <a:ext uri="{FF2B5EF4-FFF2-40B4-BE49-F238E27FC236}">
                  <a16:creationId xmlns:a16="http://schemas.microsoft.com/office/drawing/2014/main" id="{BD9B7588-D9BB-4E7B-BE1F-2C90CF21B863}"/>
                </a:ext>
              </a:extLst>
            </p:cNvPr>
            <p:cNvCxnSpPr/>
            <p:nvPr/>
          </p:nvCxnSpPr>
          <p:spPr bwMode="auto">
            <a:xfrm flipH="1">
              <a:off x="8225791" y="2612753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9" name="Straight Connector 928">
              <a:extLst>
                <a:ext uri="{FF2B5EF4-FFF2-40B4-BE49-F238E27FC236}">
                  <a16:creationId xmlns:a16="http://schemas.microsoft.com/office/drawing/2014/main" id="{F5B71A6D-28B3-4932-B11E-72246F513119}"/>
                </a:ext>
              </a:extLst>
            </p:cNvPr>
            <p:cNvCxnSpPr/>
            <p:nvPr/>
          </p:nvCxnSpPr>
          <p:spPr bwMode="auto">
            <a:xfrm flipH="1">
              <a:off x="8225791" y="2709630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930" name="Group 153">
              <a:extLst>
                <a:ext uri="{FF2B5EF4-FFF2-40B4-BE49-F238E27FC236}">
                  <a16:creationId xmlns:a16="http://schemas.microsoft.com/office/drawing/2014/main" id="{3BE26274-D135-434D-B36F-C3ED509E2204}"/>
                </a:ext>
              </a:extLst>
            </p:cNvPr>
            <p:cNvGrpSpPr/>
            <p:nvPr/>
          </p:nvGrpSpPr>
          <p:grpSpPr>
            <a:xfrm flipH="1">
              <a:off x="7679624" y="2801449"/>
              <a:ext cx="454349" cy="2"/>
              <a:chOff x="1981200" y="2844824"/>
              <a:chExt cx="455611" cy="2"/>
            </a:xfrm>
          </p:grpSpPr>
          <p:cxnSp>
            <p:nvCxnSpPr>
              <p:cNvPr id="1005" name="Straight Connector 1004">
                <a:extLst>
                  <a:ext uri="{FF2B5EF4-FFF2-40B4-BE49-F238E27FC236}">
                    <a16:creationId xmlns:a16="http://schemas.microsoft.com/office/drawing/2014/main" id="{0E2CE04A-F69E-42F2-BCD7-0ABD25AF5CCB}"/>
                  </a:ext>
                </a:extLst>
              </p:cNvPr>
              <p:cNvCxnSpPr/>
              <p:nvPr/>
            </p:nvCxnSpPr>
            <p:spPr bwMode="auto">
              <a:xfrm>
                <a:off x="1981200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06" name="Straight Connector 1005">
                <a:extLst>
                  <a:ext uri="{FF2B5EF4-FFF2-40B4-BE49-F238E27FC236}">
                    <a16:creationId xmlns:a16="http://schemas.microsoft.com/office/drawing/2014/main" id="{352DF486-08CF-4953-B3C5-0D503F170F3A}"/>
                  </a:ext>
                </a:extLst>
              </p:cNvPr>
              <p:cNvCxnSpPr/>
              <p:nvPr/>
            </p:nvCxnSpPr>
            <p:spPr bwMode="auto">
              <a:xfrm>
                <a:off x="2160589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07" name="Straight Connector 1006">
                <a:extLst>
                  <a:ext uri="{FF2B5EF4-FFF2-40B4-BE49-F238E27FC236}">
                    <a16:creationId xmlns:a16="http://schemas.microsoft.com/office/drawing/2014/main" id="{0F204C95-90A9-459E-8546-EAA7C5458BF0}"/>
                  </a:ext>
                </a:extLst>
              </p:cNvPr>
              <p:cNvCxnSpPr/>
              <p:nvPr/>
            </p:nvCxnSpPr>
            <p:spPr bwMode="auto">
              <a:xfrm>
                <a:off x="2344737" y="2844824"/>
                <a:ext cx="92074" cy="2"/>
              </a:xfrm>
              <a:prstGeom prst="line">
                <a:avLst/>
              </a:prstGeom>
              <a:solidFill>
                <a:schemeClr val="accent1"/>
              </a:solidFill>
              <a:ln w="9525" cap="rnd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931" name="Straight Connector 930">
              <a:extLst>
                <a:ext uri="{FF2B5EF4-FFF2-40B4-BE49-F238E27FC236}">
                  <a16:creationId xmlns:a16="http://schemas.microsoft.com/office/drawing/2014/main" id="{4A57B365-5DFD-480A-86D6-6E7818289E28}"/>
                </a:ext>
              </a:extLst>
            </p:cNvPr>
            <p:cNvCxnSpPr/>
            <p:nvPr/>
          </p:nvCxnSpPr>
          <p:spPr bwMode="auto">
            <a:xfrm flipH="1">
              <a:off x="8133973" y="288820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2" name="Straight Connector 931">
              <a:extLst>
                <a:ext uri="{FF2B5EF4-FFF2-40B4-BE49-F238E27FC236}">
                  <a16:creationId xmlns:a16="http://schemas.microsoft.com/office/drawing/2014/main" id="{0DEE145E-A688-4B4F-B1DF-137B0F0CAC9C}"/>
                </a:ext>
              </a:extLst>
            </p:cNvPr>
            <p:cNvCxnSpPr/>
            <p:nvPr/>
          </p:nvCxnSpPr>
          <p:spPr bwMode="auto">
            <a:xfrm flipH="1">
              <a:off x="7955082" y="2888203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3" name="Straight Connector 932">
              <a:extLst>
                <a:ext uri="{FF2B5EF4-FFF2-40B4-BE49-F238E27FC236}">
                  <a16:creationId xmlns:a16="http://schemas.microsoft.com/office/drawing/2014/main" id="{1DDDEBBE-0FC8-4620-8444-0130C50DE855}"/>
                </a:ext>
              </a:extLst>
            </p:cNvPr>
            <p:cNvCxnSpPr/>
            <p:nvPr/>
          </p:nvCxnSpPr>
          <p:spPr bwMode="auto">
            <a:xfrm flipH="1">
              <a:off x="7771445" y="288820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4" name="Straight Connector 933">
              <a:extLst>
                <a:ext uri="{FF2B5EF4-FFF2-40B4-BE49-F238E27FC236}">
                  <a16:creationId xmlns:a16="http://schemas.microsoft.com/office/drawing/2014/main" id="{62D63985-912A-460C-B216-379DB97FBA29}"/>
                </a:ext>
              </a:extLst>
            </p:cNvPr>
            <p:cNvCxnSpPr/>
            <p:nvPr/>
          </p:nvCxnSpPr>
          <p:spPr bwMode="auto">
            <a:xfrm flipH="1">
              <a:off x="7586852" y="2888205"/>
              <a:ext cx="91819" cy="2"/>
            </a:xfrm>
            <a:prstGeom prst="line">
              <a:avLst/>
            </a:prstGeom>
            <a:solidFill>
              <a:schemeClr val="accent1"/>
            </a:solidFill>
            <a:ln w="95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5" name="Straight Connector 934">
              <a:extLst>
                <a:ext uri="{FF2B5EF4-FFF2-40B4-BE49-F238E27FC236}">
                  <a16:creationId xmlns:a16="http://schemas.microsoft.com/office/drawing/2014/main" id="{41C8A9CF-5AEE-4A29-ABA0-BD2B894696F1}"/>
                </a:ext>
              </a:extLst>
            </p:cNvPr>
            <p:cNvCxnSpPr/>
            <p:nvPr/>
          </p:nvCxnSpPr>
          <p:spPr bwMode="auto">
            <a:xfrm flipH="1">
              <a:off x="8225791" y="2801455"/>
              <a:ext cx="91819" cy="86755"/>
            </a:xfrm>
            <a:prstGeom prst="line">
              <a:avLst/>
            </a:prstGeom>
            <a:solidFill>
              <a:schemeClr val="accent1"/>
            </a:solidFill>
            <a:ln w="190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36" name="Freeform 330">
              <a:extLst>
                <a:ext uri="{FF2B5EF4-FFF2-40B4-BE49-F238E27FC236}">
                  <a16:creationId xmlns:a16="http://schemas.microsoft.com/office/drawing/2014/main" id="{12CCF670-1BC7-447F-B4D1-13288AA2502B}"/>
                </a:ext>
              </a:extLst>
            </p:cNvPr>
            <p:cNvSpPr/>
            <p:nvPr/>
          </p:nvSpPr>
          <p:spPr bwMode="auto">
            <a:xfrm flipH="1">
              <a:off x="7219998" y="685800"/>
              <a:ext cx="90766" cy="541995"/>
            </a:xfrm>
            <a:custGeom>
              <a:avLst/>
              <a:gdLst>
                <a:gd name="connsiteX0" fmla="*/ 0 w 288926"/>
                <a:gd name="connsiteY0" fmla="*/ 547688 h 547688"/>
                <a:gd name="connsiteX1" fmla="*/ 104775 w 288926"/>
                <a:gd name="connsiteY1" fmla="*/ 509588 h 547688"/>
                <a:gd name="connsiteX2" fmla="*/ 166688 w 288926"/>
                <a:gd name="connsiteY2" fmla="*/ 442913 h 547688"/>
                <a:gd name="connsiteX3" fmla="*/ 271463 w 288926"/>
                <a:gd name="connsiteY3" fmla="*/ 276225 h 547688"/>
                <a:gd name="connsiteX4" fmla="*/ 271463 w 288926"/>
                <a:gd name="connsiteY4" fmla="*/ 95250 h 547688"/>
                <a:gd name="connsiteX5" fmla="*/ 228600 w 288926"/>
                <a:gd name="connsiteY5" fmla="*/ 0 h 547688"/>
                <a:gd name="connsiteX0" fmla="*/ 0 w 279400"/>
                <a:gd name="connsiteY0" fmla="*/ 547688 h 547688"/>
                <a:gd name="connsiteX1" fmla="*/ 104775 w 279400"/>
                <a:gd name="connsiteY1" fmla="*/ 509588 h 547688"/>
                <a:gd name="connsiteX2" fmla="*/ 223838 w 279400"/>
                <a:gd name="connsiteY2" fmla="*/ 404289 h 547688"/>
                <a:gd name="connsiteX3" fmla="*/ 271463 w 279400"/>
                <a:gd name="connsiteY3" fmla="*/ 276225 h 547688"/>
                <a:gd name="connsiteX4" fmla="*/ 271463 w 279400"/>
                <a:gd name="connsiteY4" fmla="*/ 95250 h 547688"/>
                <a:gd name="connsiteX5" fmla="*/ 228600 w 279400"/>
                <a:gd name="connsiteY5" fmla="*/ 0 h 547688"/>
                <a:gd name="connsiteX0" fmla="*/ 1588 w 318560"/>
                <a:gd name="connsiteY0" fmla="*/ 547688 h 547688"/>
                <a:gd name="connsiteX1" fmla="*/ 106363 w 318560"/>
                <a:gd name="connsiteY1" fmla="*/ 509588 h 547688"/>
                <a:gd name="connsiteX2" fmla="*/ 225426 w 318560"/>
                <a:gd name="connsiteY2" fmla="*/ 404289 h 547688"/>
                <a:gd name="connsiteX3" fmla="*/ 273051 w 318560"/>
                <a:gd name="connsiteY3" fmla="*/ 276225 h 547688"/>
                <a:gd name="connsiteX4" fmla="*/ 273051 w 318560"/>
                <a:gd name="connsiteY4" fmla="*/ 95250 h 547688"/>
                <a:gd name="connsiteX5" fmla="*/ 0 w 318560"/>
                <a:gd name="connsiteY5" fmla="*/ 0 h 547688"/>
                <a:gd name="connsiteX0" fmla="*/ 1588 w 297922"/>
                <a:gd name="connsiteY0" fmla="*/ 547688 h 547688"/>
                <a:gd name="connsiteX1" fmla="*/ 106363 w 297922"/>
                <a:gd name="connsiteY1" fmla="*/ 509588 h 547688"/>
                <a:gd name="connsiteX2" fmla="*/ 225426 w 297922"/>
                <a:gd name="connsiteY2" fmla="*/ 404289 h 547688"/>
                <a:gd name="connsiteX3" fmla="*/ 273051 w 297922"/>
                <a:gd name="connsiteY3" fmla="*/ 276225 h 547688"/>
                <a:gd name="connsiteX4" fmla="*/ 76201 w 297922"/>
                <a:gd name="connsiteY4" fmla="*/ 105756 h 547688"/>
                <a:gd name="connsiteX5" fmla="*/ 0 w 297922"/>
                <a:gd name="connsiteY5" fmla="*/ 0 h 547688"/>
                <a:gd name="connsiteX0" fmla="*/ 1588 w 273051"/>
                <a:gd name="connsiteY0" fmla="*/ 547688 h 547688"/>
                <a:gd name="connsiteX1" fmla="*/ 106363 w 273051"/>
                <a:gd name="connsiteY1" fmla="*/ 509588 h 547688"/>
                <a:gd name="connsiteX2" fmla="*/ 76201 w 273051"/>
                <a:gd name="connsiteY2" fmla="*/ 364743 h 547688"/>
                <a:gd name="connsiteX3" fmla="*/ 273051 w 273051"/>
                <a:gd name="connsiteY3" fmla="*/ 276225 h 547688"/>
                <a:gd name="connsiteX4" fmla="*/ 76201 w 273051"/>
                <a:gd name="connsiteY4" fmla="*/ 105756 h 547688"/>
                <a:gd name="connsiteX5" fmla="*/ 0 w 273051"/>
                <a:gd name="connsiteY5" fmla="*/ 0 h 547688"/>
                <a:gd name="connsiteX0" fmla="*/ 1588 w 118798"/>
                <a:gd name="connsiteY0" fmla="*/ 547688 h 547688"/>
                <a:gd name="connsiteX1" fmla="*/ 106363 w 118798"/>
                <a:gd name="connsiteY1" fmla="*/ 509588 h 547688"/>
                <a:gd name="connsiteX2" fmla="*/ 76201 w 118798"/>
                <a:gd name="connsiteY2" fmla="*/ 364743 h 547688"/>
                <a:gd name="connsiteX3" fmla="*/ 76202 w 118798"/>
                <a:gd name="connsiteY3" fmla="*/ 219592 h 547688"/>
                <a:gd name="connsiteX4" fmla="*/ 76201 w 118798"/>
                <a:gd name="connsiteY4" fmla="*/ 105756 h 547688"/>
                <a:gd name="connsiteX5" fmla="*/ 0 w 118798"/>
                <a:gd name="connsiteY5" fmla="*/ 0 h 547688"/>
                <a:gd name="connsiteX0" fmla="*/ 1588 w 118798"/>
                <a:gd name="connsiteY0" fmla="*/ 547688 h 547688"/>
                <a:gd name="connsiteX1" fmla="*/ 106363 w 118798"/>
                <a:gd name="connsiteY1" fmla="*/ 509588 h 547688"/>
                <a:gd name="connsiteX2" fmla="*/ 76201 w 118798"/>
                <a:gd name="connsiteY2" fmla="*/ 364743 h 547688"/>
                <a:gd name="connsiteX3" fmla="*/ 76202 w 118798"/>
                <a:gd name="connsiteY3" fmla="*/ 219592 h 547688"/>
                <a:gd name="connsiteX4" fmla="*/ 42864 w 118798"/>
                <a:gd name="connsiteY4" fmla="*/ 91359 h 547688"/>
                <a:gd name="connsiteX5" fmla="*/ 0 w 118798"/>
                <a:gd name="connsiteY5" fmla="*/ 0 h 547688"/>
                <a:gd name="connsiteX0" fmla="*/ 1588 w 85460"/>
                <a:gd name="connsiteY0" fmla="*/ 547688 h 547688"/>
                <a:gd name="connsiteX1" fmla="*/ 73025 w 85460"/>
                <a:gd name="connsiteY1" fmla="*/ 461596 h 547688"/>
                <a:gd name="connsiteX2" fmla="*/ 76201 w 85460"/>
                <a:gd name="connsiteY2" fmla="*/ 364743 h 547688"/>
                <a:gd name="connsiteX3" fmla="*/ 76202 w 85460"/>
                <a:gd name="connsiteY3" fmla="*/ 219592 h 547688"/>
                <a:gd name="connsiteX4" fmla="*/ 42864 w 85460"/>
                <a:gd name="connsiteY4" fmla="*/ 91359 h 547688"/>
                <a:gd name="connsiteX5" fmla="*/ 0 w 85460"/>
                <a:gd name="connsiteY5" fmla="*/ 0 h 547688"/>
                <a:gd name="connsiteX0" fmla="*/ 1588 w 91018"/>
                <a:gd name="connsiteY0" fmla="*/ 547688 h 547688"/>
                <a:gd name="connsiteX1" fmla="*/ 73025 w 91018"/>
                <a:gd name="connsiteY1" fmla="*/ 461596 h 547688"/>
                <a:gd name="connsiteX2" fmla="*/ 90488 w 91018"/>
                <a:gd name="connsiteY2" fmla="*/ 355145 h 547688"/>
                <a:gd name="connsiteX3" fmla="*/ 76202 w 91018"/>
                <a:gd name="connsiteY3" fmla="*/ 219592 h 547688"/>
                <a:gd name="connsiteX4" fmla="*/ 42864 w 91018"/>
                <a:gd name="connsiteY4" fmla="*/ 91359 h 547688"/>
                <a:gd name="connsiteX5" fmla="*/ 0 w 91018"/>
                <a:gd name="connsiteY5" fmla="*/ 0 h 54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18" h="547688">
                  <a:moveTo>
                    <a:pt x="1588" y="547688"/>
                  </a:moveTo>
                  <a:cubicBezTo>
                    <a:pt x="40085" y="537369"/>
                    <a:pt x="58208" y="493686"/>
                    <a:pt x="73025" y="461596"/>
                  </a:cubicBezTo>
                  <a:cubicBezTo>
                    <a:pt x="87842" y="429506"/>
                    <a:pt x="89959" y="395479"/>
                    <a:pt x="90488" y="355145"/>
                  </a:cubicBezTo>
                  <a:cubicBezTo>
                    <a:pt x="91018" y="314811"/>
                    <a:pt x="84139" y="263556"/>
                    <a:pt x="76202" y="219592"/>
                  </a:cubicBezTo>
                  <a:cubicBezTo>
                    <a:pt x="68265" y="175628"/>
                    <a:pt x="55564" y="127958"/>
                    <a:pt x="42864" y="91359"/>
                  </a:cubicBezTo>
                  <a:cubicBezTo>
                    <a:pt x="30164" y="54760"/>
                    <a:pt x="17859" y="24606"/>
                    <a:pt x="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b="1">
                <a:latin typeface="Arial Narrow" pitchFamily="34" charset="0"/>
              </a:endParaRPr>
            </a:p>
          </p:txBody>
        </p:sp>
        <p:cxnSp>
          <p:nvCxnSpPr>
            <p:cNvPr id="937" name="Straight Connector 936">
              <a:extLst>
                <a:ext uri="{FF2B5EF4-FFF2-40B4-BE49-F238E27FC236}">
                  <a16:creationId xmlns:a16="http://schemas.microsoft.com/office/drawing/2014/main" id="{05290009-1623-4A00-9F6F-FE54CFBD07CD}"/>
                </a:ext>
              </a:extLst>
            </p:cNvPr>
            <p:cNvCxnSpPr>
              <a:cxnSpLocks/>
              <a:endCxn id="936" idx="0"/>
            </p:cNvCxnSpPr>
            <p:nvPr/>
          </p:nvCxnSpPr>
          <p:spPr bwMode="auto">
            <a:xfrm flipH="1" flipV="1">
              <a:off x="7309180" y="1227795"/>
              <a:ext cx="277676" cy="26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grpSp>
          <p:nvGrpSpPr>
            <p:cNvPr id="938" name="Group 334">
              <a:extLst>
                <a:ext uri="{FF2B5EF4-FFF2-40B4-BE49-F238E27FC236}">
                  <a16:creationId xmlns:a16="http://schemas.microsoft.com/office/drawing/2014/main" id="{00788ED5-CE6B-4C55-9590-4B81331AB069}"/>
                </a:ext>
              </a:extLst>
            </p:cNvPr>
            <p:cNvGrpSpPr/>
            <p:nvPr/>
          </p:nvGrpSpPr>
          <p:grpSpPr>
            <a:xfrm flipH="1">
              <a:off x="7306804" y="1414026"/>
              <a:ext cx="189495" cy="740264"/>
              <a:chOff x="2560321" y="2692400"/>
              <a:chExt cx="190021" cy="742322"/>
            </a:xfrm>
          </p:grpSpPr>
          <p:grpSp>
            <p:nvGrpSpPr>
              <p:cNvPr id="975" name="Group 316">
                <a:extLst>
                  <a:ext uri="{FF2B5EF4-FFF2-40B4-BE49-F238E27FC236}">
                    <a16:creationId xmlns:a16="http://schemas.microsoft.com/office/drawing/2014/main" id="{A9803D97-24EB-4A91-804A-068BE43A9D4E}"/>
                  </a:ext>
                </a:extLst>
              </p:cNvPr>
              <p:cNvGrpSpPr/>
              <p:nvPr/>
            </p:nvGrpSpPr>
            <p:grpSpPr>
              <a:xfrm>
                <a:off x="2560321" y="2692400"/>
                <a:ext cx="187641" cy="371482"/>
                <a:chOff x="2560321" y="2692400"/>
                <a:chExt cx="187641" cy="371482"/>
              </a:xfrm>
            </p:grpSpPr>
            <p:grpSp>
              <p:nvGrpSpPr>
                <p:cNvPr id="991" name="Group 308">
                  <a:extLst>
                    <a:ext uri="{FF2B5EF4-FFF2-40B4-BE49-F238E27FC236}">
                      <a16:creationId xmlns:a16="http://schemas.microsoft.com/office/drawing/2014/main" id="{63A6A655-031C-4140-810D-E14F1068FF3E}"/>
                    </a:ext>
                  </a:extLst>
                </p:cNvPr>
                <p:cNvGrpSpPr/>
                <p:nvPr/>
              </p:nvGrpSpPr>
              <p:grpSpPr>
                <a:xfrm>
                  <a:off x="2560321" y="269240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999" name="Group 296">
                    <a:extLst>
                      <a:ext uri="{FF2B5EF4-FFF2-40B4-BE49-F238E27FC236}">
                        <a16:creationId xmlns:a16="http://schemas.microsoft.com/office/drawing/2014/main" id="{57E92D7B-429D-40AF-B78F-C7F521D85E6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1003" name="Straight Connector 1002">
                      <a:extLst>
                        <a:ext uri="{FF2B5EF4-FFF2-40B4-BE49-F238E27FC236}">
                          <a16:creationId xmlns:a16="http://schemas.microsoft.com/office/drawing/2014/main" id="{7AE2DF60-A554-4E8A-A734-FD6BED04365F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04" name="Straight Connector 1003">
                      <a:extLst>
                        <a:ext uri="{FF2B5EF4-FFF2-40B4-BE49-F238E27FC236}">
                          <a16:creationId xmlns:a16="http://schemas.microsoft.com/office/drawing/2014/main" id="{57270BDD-0432-4CA9-9AD5-FB69333B372C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1000" name="Group 297">
                    <a:extLst>
                      <a:ext uri="{FF2B5EF4-FFF2-40B4-BE49-F238E27FC236}">
                        <a16:creationId xmlns:a16="http://schemas.microsoft.com/office/drawing/2014/main" id="{7F6C5E5B-13E8-462E-AA21-936607E0E78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1001" name="Straight Connector 1000">
                      <a:extLst>
                        <a:ext uri="{FF2B5EF4-FFF2-40B4-BE49-F238E27FC236}">
                          <a16:creationId xmlns:a16="http://schemas.microsoft.com/office/drawing/2014/main" id="{B889404E-803D-490A-B0D0-C94534B831AE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02" name="Straight Connector 1001">
                      <a:extLst>
                        <a:ext uri="{FF2B5EF4-FFF2-40B4-BE49-F238E27FC236}">
                          <a16:creationId xmlns:a16="http://schemas.microsoft.com/office/drawing/2014/main" id="{DDFF6FC3-9626-417C-99EE-45FE97E59B30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  <p:grpSp>
              <p:nvGrpSpPr>
                <p:cNvPr id="992" name="Group 309">
                  <a:extLst>
                    <a:ext uri="{FF2B5EF4-FFF2-40B4-BE49-F238E27FC236}">
                      <a16:creationId xmlns:a16="http://schemas.microsoft.com/office/drawing/2014/main" id="{0BB47B64-60F5-44BD-9874-46CACFAE16A7}"/>
                    </a:ext>
                  </a:extLst>
                </p:cNvPr>
                <p:cNvGrpSpPr/>
                <p:nvPr/>
              </p:nvGrpSpPr>
              <p:grpSpPr>
                <a:xfrm>
                  <a:off x="2561908" y="288036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993" name="Group 296">
                    <a:extLst>
                      <a:ext uri="{FF2B5EF4-FFF2-40B4-BE49-F238E27FC236}">
                        <a16:creationId xmlns:a16="http://schemas.microsoft.com/office/drawing/2014/main" id="{A37EA893-D34D-475E-8F0D-221CF898873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997" name="Straight Connector 996">
                      <a:extLst>
                        <a:ext uri="{FF2B5EF4-FFF2-40B4-BE49-F238E27FC236}">
                          <a16:creationId xmlns:a16="http://schemas.microsoft.com/office/drawing/2014/main" id="{D45CF349-BC3E-44C6-81DC-C9233A2F211D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98" name="Straight Connector 997">
                      <a:extLst>
                        <a:ext uri="{FF2B5EF4-FFF2-40B4-BE49-F238E27FC236}">
                          <a16:creationId xmlns:a16="http://schemas.microsoft.com/office/drawing/2014/main" id="{9B27C206-543B-4411-80A0-C879DBC106FD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994" name="Group 297">
                    <a:extLst>
                      <a:ext uri="{FF2B5EF4-FFF2-40B4-BE49-F238E27FC236}">
                        <a16:creationId xmlns:a16="http://schemas.microsoft.com/office/drawing/2014/main" id="{0AF9E6CF-F87E-4BEF-BD42-21051C1D125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995" name="Straight Connector 994">
                      <a:extLst>
                        <a:ext uri="{FF2B5EF4-FFF2-40B4-BE49-F238E27FC236}">
                          <a16:creationId xmlns:a16="http://schemas.microsoft.com/office/drawing/2014/main" id="{FC6A53B4-5E3A-4022-9724-7BA074BAABED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96" name="Straight Connector 995">
                      <a:extLst>
                        <a:ext uri="{FF2B5EF4-FFF2-40B4-BE49-F238E27FC236}">
                          <a16:creationId xmlns:a16="http://schemas.microsoft.com/office/drawing/2014/main" id="{6EA7559B-AF0D-43CA-AE0E-838EF3B2AE8C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</p:grpSp>
          <p:grpSp>
            <p:nvGrpSpPr>
              <p:cNvPr id="976" name="Group 319">
                <a:extLst>
                  <a:ext uri="{FF2B5EF4-FFF2-40B4-BE49-F238E27FC236}">
                    <a16:creationId xmlns:a16="http://schemas.microsoft.com/office/drawing/2014/main" id="{595158C1-204F-4AC6-9E1F-30711E16C5A9}"/>
                  </a:ext>
                </a:extLst>
              </p:cNvPr>
              <p:cNvGrpSpPr/>
              <p:nvPr/>
            </p:nvGrpSpPr>
            <p:grpSpPr>
              <a:xfrm>
                <a:off x="2562701" y="3063240"/>
                <a:ext cx="187641" cy="371482"/>
                <a:chOff x="2560321" y="2692400"/>
                <a:chExt cx="187641" cy="371482"/>
              </a:xfrm>
            </p:grpSpPr>
            <p:grpSp>
              <p:nvGrpSpPr>
                <p:cNvPr id="977" name="Group 308">
                  <a:extLst>
                    <a:ext uri="{FF2B5EF4-FFF2-40B4-BE49-F238E27FC236}">
                      <a16:creationId xmlns:a16="http://schemas.microsoft.com/office/drawing/2014/main" id="{041A765B-1007-48C6-AD10-CDBFE4146EFF}"/>
                    </a:ext>
                  </a:extLst>
                </p:cNvPr>
                <p:cNvGrpSpPr/>
                <p:nvPr/>
              </p:nvGrpSpPr>
              <p:grpSpPr>
                <a:xfrm>
                  <a:off x="2560321" y="269240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985" name="Group 296">
                    <a:extLst>
                      <a:ext uri="{FF2B5EF4-FFF2-40B4-BE49-F238E27FC236}">
                        <a16:creationId xmlns:a16="http://schemas.microsoft.com/office/drawing/2014/main" id="{1A1B6B8F-E246-415A-967A-94A3F4B08E0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989" name="Straight Connector 988">
                      <a:extLst>
                        <a:ext uri="{FF2B5EF4-FFF2-40B4-BE49-F238E27FC236}">
                          <a16:creationId xmlns:a16="http://schemas.microsoft.com/office/drawing/2014/main" id="{6C2CD1B2-4286-45C5-936A-0F6541355828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90" name="Straight Connector 989">
                      <a:extLst>
                        <a:ext uri="{FF2B5EF4-FFF2-40B4-BE49-F238E27FC236}">
                          <a16:creationId xmlns:a16="http://schemas.microsoft.com/office/drawing/2014/main" id="{7F2CE5E8-39C2-4BA8-8AEB-89B0B37CE7FA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986" name="Group 297">
                    <a:extLst>
                      <a:ext uri="{FF2B5EF4-FFF2-40B4-BE49-F238E27FC236}">
                        <a16:creationId xmlns:a16="http://schemas.microsoft.com/office/drawing/2014/main" id="{2C72BEFC-2FA8-4903-B66D-4F9BCE715C4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987" name="Straight Connector 986">
                      <a:extLst>
                        <a:ext uri="{FF2B5EF4-FFF2-40B4-BE49-F238E27FC236}">
                          <a16:creationId xmlns:a16="http://schemas.microsoft.com/office/drawing/2014/main" id="{6E063BB6-36AC-4337-BA03-EEC0E2C6B87A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88" name="Straight Connector 987">
                      <a:extLst>
                        <a:ext uri="{FF2B5EF4-FFF2-40B4-BE49-F238E27FC236}">
                          <a16:creationId xmlns:a16="http://schemas.microsoft.com/office/drawing/2014/main" id="{00BA89D4-58FB-448B-A7E5-E6C8C38155C5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  <p:grpSp>
              <p:nvGrpSpPr>
                <p:cNvPr id="978" name="Group 309">
                  <a:extLst>
                    <a:ext uri="{FF2B5EF4-FFF2-40B4-BE49-F238E27FC236}">
                      <a16:creationId xmlns:a16="http://schemas.microsoft.com/office/drawing/2014/main" id="{C249204A-82E1-48F8-B105-18F4C70A301A}"/>
                    </a:ext>
                  </a:extLst>
                </p:cNvPr>
                <p:cNvGrpSpPr/>
                <p:nvPr/>
              </p:nvGrpSpPr>
              <p:grpSpPr>
                <a:xfrm>
                  <a:off x="2561908" y="288036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979" name="Group 296">
                    <a:extLst>
                      <a:ext uri="{FF2B5EF4-FFF2-40B4-BE49-F238E27FC236}">
                        <a16:creationId xmlns:a16="http://schemas.microsoft.com/office/drawing/2014/main" id="{EA7D9C75-B014-4236-8080-B22EA191261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983" name="Straight Connector 982">
                      <a:extLst>
                        <a:ext uri="{FF2B5EF4-FFF2-40B4-BE49-F238E27FC236}">
                          <a16:creationId xmlns:a16="http://schemas.microsoft.com/office/drawing/2014/main" id="{F8DA17F2-8F73-47BA-9077-3F1A6E8FEB7F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84" name="Straight Connector 983">
                      <a:extLst>
                        <a:ext uri="{FF2B5EF4-FFF2-40B4-BE49-F238E27FC236}">
                          <a16:creationId xmlns:a16="http://schemas.microsoft.com/office/drawing/2014/main" id="{7047FDE2-C189-4C7D-A519-CA4529C70946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980" name="Group 297">
                    <a:extLst>
                      <a:ext uri="{FF2B5EF4-FFF2-40B4-BE49-F238E27FC236}">
                        <a16:creationId xmlns:a16="http://schemas.microsoft.com/office/drawing/2014/main" id="{1531511D-7B8A-4CC8-9405-8C92FB35054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981" name="Straight Connector 980">
                      <a:extLst>
                        <a:ext uri="{FF2B5EF4-FFF2-40B4-BE49-F238E27FC236}">
                          <a16:creationId xmlns:a16="http://schemas.microsoft.com/office/drawing/2014/main" id="{AC4488D5-8EFB-4693-84D9-1A7575D3C547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82" name="Straight Connector 981">
                      <a:extLst>
                        <a:ext uri="{FF2B5EF4-FFF2-40B4-BE49-F238E27FC236}">
                          <a16:creationId xmlns:a16="http://schemas.microsoft.com/office/drawing/2014/main" id="{01111347-CDBD-496B-BDD5-E43EAE76502E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</p:grpSp>
        </p:grpSp>
        <p:grpSp>
          <p:nvGrpSpPr>
            <p:cNvPr id="939" name="Group 335">
              <a:extLst>
                <a:ext uri="{FF2B5EF4-FFF2-40B4-BE49-F238E27FC236}">
                  <a16:creationId xmlns:a16="http://schemas.microsoft.com/office/drawing/2014/main" id="{F6CB135A-2F92-4B18-BACA-09C0F6FE14E7}"/>
                </a:ext>
              </a:extLst>
            </p:cNvPr>
            <p:cNvGrpSpPr/>
            <p:nvPr/>
          </p:nvGrpSpPr>
          <p:grpSpPr>
            <a:xfrm flipH="1">
              <a:off x="7302849" y="2147943"/>
              <a:ext cx="189495" cy="740264"/>
              <a:chOff x="2560321" y="2692400"/>
              <a:chExt cx="190021" cy="742322"/>
            </a:xfrm>
          </p:grpSpPr>
          <p:grpSp>
            <p:nvGrpSpPr>
              <p:cNvPr id="945" name="Group 316">
                <a:extLst>
                  <a:ext uri="{FF2B5EF4-FFF2-40B4-BE49-F238E27FC236}">
                    <a16:creationId xmlns:a16="http://schemas.microsoft.com/office/drawing/2014/main" id="{0869ED9A-7163-410B-9E69-682A6E72238A}"/>
                  </a:ext>
                </a:extLst>
              </p:cNvPr>
              <p:cNvGrpSpPr/>
              <p:nvPr/>
            </p:nvGrpSpPr>
            <p:grpSpPr>
              <a:xfrm>
                <a:off x="2560321" y="2692400"/>
                <a:ext cx="187641" cy="371482"/>
                <a:chOff x="2560321" y="2692400"/>
                <a:chExt cx="187641" cy="371482"/>
              </a:xfrm>
            </p:grpSpPr>
            <p:grpSp>
              <p:nvGrpSpPr>
                <p:cNvPr id="961" name="Group 308">
                  <a:extLst>
                    <a:ext uri="{FF2B5EF4-FFF2-40B4-BE49-F238E27FC236}">
                      <a16:creationId xmlns:a16="http://schemas.microsoft.com/office/drawing/2014/main" id="{81BC69E9-C026-4485-B57B-4697D7C968C9}"/>
                    </a:ext>
                  </a:extLst>
                </p:cNvPr>
                <p:cNvGrpSpPr/>
                <p:nvPr/>
              </p:nvGrpSpPr>
              <p:grpSpPr>
                <a:xfrm>
                  <a:off x="2560321" y="269240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969" name="Group 296">
                    <a:extLst>
                      <a:ext uri="{FF2B5EF4-FFF2-40B4-BE49-F238E27FC236}">
                        <a16:creationId xmlns:a16="http://schemas.microsoft.com/office/drawing/2014/main" id="{A6C2CB63-2E6A-4213-A690-AB7E6AF7BDC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973" name="Straight Connector 972">
                      <a:extLst>
                        <a:ext uri="{FF2B5EF4-FFF2-40B4-BE49-F238E27FC236}">
                          <a16:creationId xmlns:a16="http://schemas.microsoft.com/office/drawing/2014/main" id="{24B5007E-87DD-4AAE-8795-422D33194E36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74" name="Straight Connector 973">
                      <a:extLst>
                        <a:ext uri="{FF2B5EF4-FFF2-40B4-BE49-F238E27FC236}">
                          <a16:creationId xmlns:a16="http://schemas.microsoft.com/office/drawing/2014/main" id="{2894B644-7B99-492F-A34B-70BF979B0AC8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970" name="Group 297">
                    <a:extLst>
                      <a:ext uri="{FF2B5EF4-FFF2-40B4-BE49-F238E27FC236}">
                        <a16:creationId xmlns:a16="http://schemas.microsoft.com/office/drawing/2014/main" id="{9EE7CD93-0460-4BA8-873C-3A5D4E0A054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971" name="Straight Connector 970">
                      <a:extLst>
                        <a:ext uri="{FF2B5EF4-FFF2-40B4-BE49-F238E27FC236}">
                          <a16:creationId xmlns:a16="http://schemas.microsoft.com/office/drawing/2014/main" id="{812D6D9D-2B7A-4BF7-A22C-03587DF6EE2D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72" name="Straight Connector 971">
                      <a:extLst>
                        <a:ext uri="{FF2B5EF4-FFF2-40B4-BE49-F238E27FC236}">
                          <a16:creationId xmlns:a16="http://schemas.microsoft.com/office/drawing/2014/main" id="{04BCB376-8537-481B-89D5-24A07143840C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  <p:grpSp>
              <p:nvGrpSpPr>
                <p:cNvPr id="962" name="Group 309">
                  <a:extLst>
                    <a:ext uri="{FF2B5EF4-FFF2-40B4-BE49-F238E27FC236}">
                      <a16:creationId xmlns:a16="http://schemas.microsoft.com/office/drawing/2014/main" id="{E7BE408C-B7E7-42C4-B519-13D7D5B37531}"/>
                    </a:ext>
                  </a:extLst>
                </p:cNvPr>
                <p:cNvGrpSpPr/>
                <p:nvPr/>
              </p:nvGrpSpPr>
              <p:grpSpPr>
                <a:xfrm>
                  <a:off x="2561908" y="288036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963" name="Group 296">
                    <a:extLst>
                      <a:ext uri="{FF2B5EF4-FFF2-40B4-BE49-F238E27FC236}">
                        <a16:creationId xmlns:a16="http://schemas.microsoft.com/office/drawing/2014/main" id="{271FFC2F-024E-4C9B-B4E7-5DF2501FADC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967" name="Straight Connector 966">
                      <a:extLst>
                        <a:ext uri="{FF2B5EF4-FFF2-40B4-BE49-F238E27FC236}">
                          <a16:creationId xmlns:a16="http://schemas.microsoft.com/office/drawing/2014/main" id="{043F6B51-4E77-42AA-8A84-BF9E39577E0E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68" name="Straight Connector 967">
                      <a:extLst>
                        <a:ext uri="{FF2B5EF4-FFF2-40B4-BE49-F238E27FC236}">
                          <a16:creationId xmlns:a16="http://schemas.microsoft.com/office/drawing/2014/main" id="{51FDEB42-5A4B-47F3-A9CC-00DF15DE3163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964" name="Group 297">
                    <a:extLst>
                      <a:ext uri="{FF2B5EF4-FFF2-40B4-BE49-F238E27FC236}">
                        <a16:creationId xmlns:a16="http://schemas.microsoft.com/office/drawing/2014/main" id="{F91473EB-074D-42FB-AAC4-2054D6AD0E0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965" name="Straight Connector 964">
                      <a:extLst>
                        <a:ext uri="{FF2B5EF4-FFF2-40B4-BE49-F238E27FC236}">
                          <a16:creationId xmlns:a16="http://schemas.microsoft.com/office/drawing/2014/main" id="{DCBA43C7-0A5B-4A16-A12C-9EA625C46B1D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66" name="Straight Connector 965">
                      <a:extLst>
                        <a:ext uri="{FF2B5EF4-FFF2-40B4-BE49-F238E27FC236}">
                          <a16:creationId xmlns:a16="http://schemas.microsoft.com/office/drawing/2014/main" id="{B39210FF-5716-4E38-996D-7D9BC2CDA55E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</p:grpSp>
          <p:grpSp>
            <p:nvGrpSpPr>
              <p:cNvPr id="946" name="Group 319">
                <a:extLst>
                  <a:ext uri="{FF2B5EF4-FFF2-40B4-BE49-F238E27FC236}">
                    <a16:creationId xmlns:a16="http://schemas.microsoft.com/office/drawing/2014/main" id="{755C2032-F074-439C-90BE-4689D390CC2F}"/>
                  </a:ext>
                </a:extLst>
              </p:cNvPr>
              <p:cNvGrpSpPr/>
              <p:nvPr/>
            </p:nvGrpSpPr>
            <p:grpSpPr>
              <a:xfrm>
                <a:off x="2562701" y="3063240"/>
                <a:ext cx="187641" cy="371482"/>
                <a:chOff x="2560321" y="2692400"/>
                <a:chExt cx="187641" cy="371482"/>
              </a:xfrm>
            </p:grpSpPr>
            <p:grpSp>
              <p:nvGrpSpPr>
                <p:cNvPr id="947" name="Group 308">
                  <a:extLst>
                    <a:ext uri="{FF2B5EF4-FFF2-40B4-BE49-F238E27FC236}">
                      <a16:creationId xmlns:a16="http://schemas.microsoft.com/office/drawing/2014/main" id="{53B23DDA-9C64-4751-8426-654DC7CDCC09}"/>
                    </a:ext>
                  </a:extLst>
                </p:cNvPr>
                <p:cNvGrpSpPr/>
                <p:nvPr/>
              </p:nvGrpSpPr>
              <p:grpSpPr>
                <a:xfrm>
                  <a:off x="2560321" y="269240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955" name="Group 296">
                    <a:extLst>
                      <a:ext uri="{FF2B5EF4-FFF2-40B4-BE49-F238E27FC236}">
                        <a16:creationId xmlns:a16="http://schemas.microsoft.com/office/drawing/2014/main" id="{5BB44C60-162C-47E0-AAA7-CA0D78332E9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959" name="Straight Connector 958">
                      <a:extLst>
                        <a:ext uri="{FF2B5EF4-FFF2-40B4-BE49-F238E27FC236}">
                          <a16:creationId xmlns:a16="http://schemas.microsoft.com/office/drawing/2014/main" id="{846CA8BE-2495-430A-BA15-335C70F678CD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60" name="Straight Connector 959">
                      <a:extLst>
                        <a:ext uri="{FF2B5EF4-FFF2-40B4-BE49-F238E27FC236}">
                          <a16:creationId xmlns:a16="http://schemas.microsoft.com/office/drawing/2014/main" id="{304C8338-36E8-4CD6-8CE6-E6BD732FDE11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956" name="Group 297">
                    <a:extLst>
                      <a:ext uri="{FF2B5EF4-FFF2-40B4-BE49-F238E27FC236}">
                        <a16:creationId xmlns:a16="http://schemas.microsoft.com/office/drawing/2014/main" id="{5268E878-3720-4837-938E-6A027124CF3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957" name="Straight Connector 956">
                      <a:extLst>
                        <a:ext uri="{FF2B5EF4-FFF2-40B4-BE49-F238E27FC236}">
                          <a16:creationId xmlns:a16="http://schemas.microsoft.com/office/drawing/2014/main" id="{249BEE0D-90F7-49E7-BABE-3A69415CA777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58" name="Straight Connector 957">
                      <a:extLst>
                        <a:ext uri="{FF2B5EF4-FFF2-40B4-BE49-F238E27FC236}">
                          <a16:creationId xmlns:a16="http://schemas.microsoft.com/office/drawing/2014/main" id="{DB5BABD8-0649-4162-88BE-EA6E642C781F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  <p:grpSp>
              <p:nvGrpSpPr>
                <p:cNvPr id="948" name="Group 309">
                  <a:extLst>
                    <a:ext uri="{FF2B5EF4-FFF2-40B4-BE49-F238E27FC236}">
                      <a16:creationId xmlns:a16="http://schemas.microsoft.com/office/drawing/2014/main" id="{4E8368E3-70E3-4D73-8E91-742B4E7BF31B}"/>
                    </a:ext>
                  </a:extLst>
                </p:cNvPr>
                <p:cNvGrpSpPr/>
                <p:nvPr/>
              </p:nvGrpSpPr>
              <p:grpSpPr>
                <a:xfrm>
                  <a:off x="2561908" y="2880360"/>
                  <a:ext cx="186054" cy="183522"/>
                  <a:chOff x="2560321" y="2692400"/>
                  <a:chExt cx="186054" cy="183522"/>
                </a:xfrm>
              </p:grpSpPr>
              <p:grpSp>
                <p:nvGrpSpPr>
                  <p:cNvPr id="949" name="Group 296">
                    <a:extLst>
                      <a:ext uri="{FF2B5EF4-FFF2-40B4-BE49-F238E27FC236}">
                        <a16:creationId xmlns:a16="http://schemas.microsoft.com/office/drawing/2014/main" id="{2BAFFF4B-264B-4681-865F-C3F69033014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2" y="269240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953" name="Straight Connector 952">
                      <a:extLst>
                        <a:ext uri="{FF2B5EF4-FFF2-40B4-BE49-F238E27FC236}">
                          <a16:creationId xmlns:a16="http://schemas.microsoft.com/office/drawing/2014/main" id="{87729C48-C1FA-4EFF-8F87-D0A23B32B16A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54" name="Straight Connector 953">
                      <a:extLst>
                        <a:ext uri="{FF2B5EF4-FFF2-40B4-BE49-F238E27FC236}">
                          <a16:creationId xmlns:a16="http://schemas.microsoft.com/office/drawing/2014/main" id="{53474CE4-45C3-4AC2-98F3-F1F74561FD72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950" name="Group 297">
                    <a:extLst>
                      <a:ext uri="{FF2B5EF4-FFF2-40B4-BE49-F238E27FC236}">
                        <a16:creationId xmlns:a16="http://schemas.microsoft.com/office/drawing/2014/main" id="{D1B26C5D-E0F0-4757-AA96-A53BF0DB17A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60321" y="2788920"/>
                    <a:ext cx="186053" cy="87002"/>
                    <a:chOff x="2560322" y="2743199"/>
                    <a:chExt cx="186053" cy="87002"/>
                  </a:xfrm>
                </p:grpSpPr>
                <p:cxnSp>
                  <p:nvCxnSpPr>
                    <p:cNvPr id="951" name="Straight Connector 950">
                      <a:extLst>
                        <a:ext uri="{FF2B5EF4-FFF2-40B4-BE49-F238E27FC236}">
                          <a16:creationId xmlns:a16="http://schemas.microsoft.com/office/drawing/2014/main" id="{4196390A-AACB-42E9-BE67-E4DCBF88D1FE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>
                      <a:off x="2654935" y="2743200"/>
                      <a:ext cx="91440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52" name="Straight Connector 951">
                      <a:extLst>
                        <a:ext uri="{FF2B5EF4-FFF2-40B4-BE49-F238E27FC236}">
                          <a16:creationId xmlns:a16="http://schemas.microsoft.com/office/drawing/2014/main" id="{95AE9FAD-F97A-40CF-AF1D-B9439D90670C}"/>
                        </a:ext>
                      </a:extLst>
                    </p:cNvPr>
                    <p:cNvCxnSpPr/>
                    <p:nvPr/>
                  </p:nvCxnSpPr>
                  <p:spPr bwMode="auto">
                    <a:xfrm rot="10800000" flipV="1">
                      <a:off x="2560322" y="2743199"/>
                      <a:ext cx="94613" cy="8700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rnd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</p:grpSp>
        </p:grpSp>
        <p:cxnSp>
          <p:nvCxnSpPr>
            <p:cNvPr id="940" name="Straight Connector 939">
              <a:extLst>
                <a:ext uri="{FF2B5EF4-FFF2-40B4-BE49-F238E27FC236}">
                  <a16:creationId xmlns:a16="http://schemas.microsoft.com/office/drawing/2014/main" id="{319C3D0A-616A-4AE9-A69A-F84B696C8930}"/>
                </a:ext>
              </a:extLst>
            </p:cNvPr>
            <p:cNvCxnSpPr>
              <a:cxnSpLocks/>
              <a:stCxn id="870" idx="5"/>
            </p:cNvCxnSpPr>
            <p:nvPr/>
          </p:nvCxnSpPr>
          <p:spPr bwMode="auto">
            <a:xfrm>
              <a:off x="5578847" y="685800"/>
              <a:ext cx="1731917" cy="0"/>
            </a:xfrm>
            <a:prstGeom prst="line">
              <a:avLst/>
            </a:prstGeom>
            <a:noFill/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grpSp>
          <p:nvGrpSpPr>
            <p:cNvPr id="941" name="Group 541">
              <a:extLst>
                <a:ext uri="{FF2B5EF4-FFF2-40B4-BE49-F238E27FC236}">
                  <a16:creationId xmlns:a16="http://schemas.microsoft.com/office/drawing/2014/main" id="{64654391-8B9C-46F2-87B8-3710B2953EEB}"/>
                </a:ext>
              </a:extLst>
            </p:cNvPr>
            <p:cNvGrpSpPr/>
            <p:nvPr/>
          </p:nvGrpSpPr>
          <p:grpSpPr>
            <a:xfrm>
              <a:off x="4572002" y="2969894"/>
              <a:ext cx="3745610" cy="459106"/>
              <a:chOff x="1003938" y="4078603"/>
              <a:chExt cx="3756024" cy="460382"/>
            </a:xfrm>
          </p:grpSpPr>
          <p:cxnSp>
            <p:nvCxnSpPr>
              <p:cNvPr id="942" name="Straight Connector 941">
                <a:extLst>
                  <a:ext uri="{FF2B5EF4-FFF2-40B4-BE49-F238E27FC236}">
                    <a16:creationId xmlns:a16="http://schemas.microsoft.com/office/drawing/2014/main" id="{A05B1F47-1970-4413-972D-20004828FCB7}"/>
                  </a:ext>
                </a:extLst>
              </p:cNvPr>
              <p:cNvCxnSpPr/>
              <p:nvPr/>
            </p:nvCxnSpPr>
            <p:spPr bwMode="auto">
              <a:xfrm rot="16200000" flipH="1">
                <a:off x="776290" y="4311335"/>
                <a:ext cx="455298" cy="1"/>
              </a:xfrm>
              <a:prstGeom prst="line">
                <a:avLst/>
              </a:prstGeom>
              <a:noFill/>
              <a:ln w="381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</p:cxnSp>
          <p:cxnSp>
            <p:nvCxnSpPr>
              <p:cNvPr id="943" name="Straight Connector 942">
                <a:extLst>
                  <a:ext uri="{FF2B5EF4-FFF2-40B4-BE49-F238E27FC236}">
                    <a16:creationId xmlns:a16="http://schemas.microsoft.com/office/drawing/2014/main" id="{CFC76048-BB7F-4FE6-9999-99E1BFB5F4B5}"/>
                  </a:ext>
                </a:extLst>
              </p:cNvPr>
              <p:cNvCxnSpPr/>
              <p:nvPr/>
            </p:nvCxnSpPr>
            <p:spPr bwMode="auto">
              <a:xfrm rot="16200000" flipH="1">
                <a:off x="4532312" y="4306251"/>
                <a:ext cx="455298" cy="1"/>
              </a:xfrm>
              <a:prstGeom prst="line">
                <a:avLst/>
              </a:prstGeom>
              <a:noFill/>
              <a:ln w="381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</p:cxnSp>
          <p:cxnSp>
            <p:nvCxnSpPr>
              <p:cNvPr id="944" name="Straight Connector 943">
                <a:extLst>
                  <a:ext uri="{FF2B5EF4-FFF2-40B4-BE49-F238E27FC236}">
                    <a16:creationId xmlns:a16="http://schemas.microsoft.com/office/drawing/2014/main" id="{448F9324-693E-480F-ABC4-75648796DBCD}"/>
                  </a:ext>
                </a:extLst>
              </p:cNvPr>
              <p:cNvCxnSpPr/>
              <p:nvPr/>
            </p:nvCxnSpPr>
            <p:spPr bwMode="auto">
              <a:xfrm>
                <a:off x="1003940" y="4538985"/>
                <a:ext cx="3756022" cy="0"/>
              </a:xfrm>
              <a:prstGeom prst="line">
                <a:avLst/>
              </a:prstGeom>
              <a:noFill/>
              <a:ln w="381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</p:cxnSp>
        </p:grpSp>
      </p:grpSp>
      <p:cxnSp>
        <p:nvCxnSpPr>
          <p:cNvPr id="1137" name="Straight Connector 1136">
            <a:extLst>
              <a:ext uri="{FF2B5EF4-FFF2-40B4-BE49-F238E27FC236}">
                <a16:creationId xmlns:a16="http://schemas.microsoft.com/office/drawing/2014/main" id="{EE7EC842-DAD8-486A-A56A-414C49102B14}"/>
              </a:ext>
            </a:extLst>
          </p:cNvPr>
          <p:cNvCxnSpPr>
            <a:cxnSpLocks/>
          </p:cNvCxnSpPr>
          <p:nvPr/>
        </p:nvCxnSpPr>
        <p:spPr>
          <a:xfrm>
            <a:off x="4098730" y="506563"/>
            <a:ext cx="0" cy="154535"/>
          </a:xfrm>
          <a:prstGeom prst="line">
            <a:avLst/>
          </a:prstGeom>
          <a:pattFill prst="zigZag">
            <a:fgClr>
              <a:srgbClr val="CC9900"/>
            </a:fgClr>
            <a:bgClr>
              <a:schemeClr val="bg1"/>
            </a:bgClr>
          </a:pattFill>
          <a:ln w="25400" cap="rnd">
            <a:solidFill>
              <a:srgbClr val="FF0000"/>
            </a:solidFill>
          </a:ln>
        </p:spPr>
      </p:cxnSp>
      <p:cxnSp>
        <p:nvCxnSpPr>
          <p:cNvPr id="1138" name="Straight Connector 1137">
            <a:extLst>
              <a:ext uri="{FF2B5EF4-FFF2-40B4-BE49-F238E27FC236}">
                <a16:creationId xmlns:a16="http://schemas.microsoft.com/office/drawing/2014/main" id="{DDFD6C59-8F5E-43D6-93CC-87C7505C6A0E}"/>
              </a:ext>
            </a:extLst>
          </p:cNvPr>
          <p:cNvCxnSpPr>
            <a:cxnSpLocks/>
            <a:endCxn id="497" idx="0"/>
          </p:cNvCxnSpPr>
          <p:nvPr/>
        </p:nvCxnSpPr>
        <p:spPr>
          <a:xfrm>
            <a:off x="5350366" y="490958"/>
            <a:ext cx="8384" cy="896689"/>
          </a:xfrm>
          <a:prstGeom prst="line">
            <a:avLst/>
          </a:prstGeom>
          <a:pattFill prst="zigZag">
            <a:fgClr>
              <a:srgbClr val="CC9900"/>
            </a:fgClr>
            <a:bgClr>
              <a:schemeClr val="bg1"/>
            </a:bgClr>
          </a:pattFill>
          <a:ln w="25400" cap="rnd">
            <a:solidFill>
              <a:srgbClr val="FF0000"/>
            </a:solidFill>
          </a:ln>
        </p:spPr>
      </p:cxnSp>
      <p:sp>
        <p:nvSpPr>
          <p:cNvPr id="497" name="Rectangle 496">
            <a:extLst>
              <a:ext uri="{FF2B5EF4-FFF2-40B4-BE49-F238E27FC236}">
                <a16:creationId xmlns:a16="http://schemas.microsoft.com/office/drawing/2014/main" id="{08BD6F2F-8739-41C3-91E5-6384539969D0}"/>
              </a:ext>
            </a:extLst>
          </p:cNvPr>
          <p:cNvSpPr/>
          <p:nvPr/>
        </p:nvSpPr>
        <p:spPr>
          <a:xfrm>
            <a:off x="5186640" y="1387647"/>
            <a:ext cx="344220" cy="1005088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25" dirty="0">
              <a:solidFill>
                <a:schemeClr val="tx1"/>
              </a:solidFill>
            </a:endParaRPr>
          </a:p>
        </p:txBody>
      </p:sp>
      <p:sp>
        <p:nvSpPr>
          <p:cNvPr id="677" name="TextBox 676">
            <a:extLst>
              <a:ext uri="{FF2B5EF4-FFF2-40B4-BE49-F238E27FC236}">
                <a16:creationId xmlns:a16="http://schemas.microsoft.com/office/drawing/2014/main" id="{BF2B4BFC-730C-42BF-898A-713295916E02}"/>
              </a:ext>
            </a:extLst>
          </p:cNvPr>
          <p:cNvSpPr txBox="1"/>
          <p:nvPr/>
        </p:nvSpPr>
        <p:spPr>
          <a:xfrm>
            <a:off x="3328182" y="1932500"/>
            <a:ext cx="62107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1"/>
                </a:solidFill>
              </a:rPr>
              <a:t>CT 1</a:t>
            </a:r>
            <a:r>
              <a:rPr lang="en-US" sz="6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139" name="TextBox 1138">
            <a:extLst>
              <a:ext uri="{FF2B5EF4-FFF2-40B4-BE49-F238E27FC236}">
                <a16:creationId xmlns:a16="http://schemas.microsoft.com/office/drawing/2014/main" id="{5AD56CA9-BC20-4C35-BEFD-5D7733268F87}"/>
              </a:ext>
            </a:extLst>
          </p:cNvPr>
          <p:cNvSpPr txBox="1"/>
          <p:nvPr/>
        </p:nvSpPr>
        <p:spPr>
          <a:xfrm>
            <a:off x="2320893" y="1943811"/>
            <a:ext cx="62107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tx2"/>
                </a:solidFill>
              </a:rPr>
              <a:t>CT 2 </a:t>
            </a:r>
          </a:p>
        </p:txBody>
      </p:sp>
      <p:sp>
        <p:nvSpPr>
          <p:cNvPr id="501" name="TextBox 500">
            <a:extLst>
              <a:ext uri="{FF2B5EF4-FFF2-40B4-BE49-F238E27FC236}">
                <a16:creationId xmlns:a16="http://schemas.microsoft.com/office/drawing/2014/main" id="{6C75C71F-12EF-47DF-AC14-41D8478D1943}"/>
              </a:ext>
            </a:extLst>
          </p:cNvPr>
          <p:cNvSpPr txBox="1"/>
          <p:nvPr/>
        </p:nvSpPr>
        <p:spPr>
          <a:xfrm>
            <a:off x="5097067" y="1697705"/>
            <a:ext cx="8802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50" dirty="0">
                <a:solidFill>
                  <a:srgbClr val="FF0000"/>
                </a:solidFill>
              </a:rPr>
              <a:t>Chiller </a:t>
            </a:r>
          </a:p>
          <a:p>
            <a:pPr algn="ctr"/>
            <a:r>
              <a:rPr lang="en-US" sz="75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53" name="TextBox 1152">
            <a:extLst>
              <a:ext uri="{FF2B5EF4-FFF2-40B4-BE49-F238E27FC236}">
                <a16:creationId xmlns:a16="http://schemas.microsoft.com/office/drawing/2014/main" id="{3B0308E8-2B19-43BD-A05D-7E11F4F426DB}"/>
              </a:ext>
            </a:extLst>
          </p:cNvPr>
          <p:cNvSpPr txBox="1"/>
          <p:nvPr/>
        </p:nvSpPr>
        <p:spPr>
          <a:xfrm>
            <a:off x="4212422" y="1943566"/>
            <a:ext cx="5660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" dirty="0">
                <a:solidFill>
                  <a:schemeClr val="bg1"/>
                </a:solidFill>
                <a:latin typeface="Comic Sans MS" panose="030F0702030302020204" pitchFamily="66" charset="0"/>
              </a:rPr>
              <a:t>Make-up </a:t>
            </a:r>
            <a:br>
              <a:rPr lang="en-US" sz="45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450" dirty="0">
                <a:solidFill>
                  <a:schemeClr val="bg1"/>
                </a:solidFill>
                <a:latin typeface="Comic Sans MS" panose="030F0702030302020204" pitchFamily="66" charset="0"/>
              </a:rPr>
              <a:t>Water</a:t>
            </a:r>
            <a:endParaRPr lang="en-US" sz="675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154" name="Group 1153">
            <a:extLst>
              <a:ext uri="{FF2B5EF4-FFF2-40B4-BE49-F238E27FC236}">
                <a16:creationId xmlns:a16="http://schemas.microsoft.com/office/drawing/2014/main" id="{D74CB284-B974-4EF3-ACB1-CED10EF0F068}"/>
              </a:ext>
            </a:extLst>
          </p:cNvPr>
          <p:cNvGrpSpPr/>
          <p:nvPr/>
        </p:nvGrpSpPr>
        <p:grpSpPr>
          <a:xfrm rot="5400000">
            <a:off x="4040648" y="1999652"/>
            <a:ext cx="82690" cy="95617"/>
            <a:chOff x="914440" y="4526267"/>
            <a:chExt cx="182883" cy="182879"/>
          </a:xfrm>
        </p:grpSpPr>
        <p:grpSp>
          <p:nvGrpSpPr>
            <p:cNvPr id="1155" name="Group 1154">
              <a:extLst>
                <a:ext uri="{FF2B5EF4-FFF2-40B4-BE49-F238E27FC236}">
                  <a16:creationId xmlns:a16="http://schemas.microsoft.com/office/drawing/2014/main" id="{05003392-217E-4B07-B9E8-8C4E48C5FE6C}"/>
                </a:ext>
              </a:extLst>
            </p:cNvPr>
            <p:cNvGrpSpPr/>
            <p:nvPr/>
          </p:nvGrpSpPr>
          <p:grpSpPr>
            <a:xfrm>
              <a:off x="914440" y="4526267"/>
              <a:ext cx="182883" cy="182879"/>
              <a:chOff x="914435" y="4160512"/>
              <a:chExt cx="182883" cy="182879"/>
            </a:xfrm>
          </p:grpSpPr>
          <p:sp>
            <p:nvSpPr>
              <p:cNvPr id="1157" name="Isosceles Triangle 1156">
                <a:extLst>
                  <a:ext uri="{FF2B5EF4-FFF2-40B4-BE49-F238E27FC236}">
                    <a16:creationId xmlns:a16="http://schemas.microsoft.com/office/drawing/2014/main" id="{004F49EB-ACDF-45B3-9353-96D00E8B9914}"/>
                  </a:ext>
                </a:extLst>
              </p:cNvPr>
              <p:cNvSpPr/>
              <p:nvPr/>
            </p:nvSpPr>
            <p:spPr>
              <a:xfrm flipV="1">
                <a:off x="914438" y="4160512"/>
                <a:ext cx="182880" cy="91440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  <p:sp>
            <p:nvSpPr>
              <p:cNvPr id="1158" name="Isosceles Triangle 1157">
                <a:extLst>
                  <a:ext uri="{FF2B5EF4-FFF2-40B4-BE49-F238E27FC236}">
                    <a16:creationId xmlns:a16="http://schemas.microsoft.com/office/drawing/2014/main" id="{1B1F724A-5E27-4491-A832-9D0641644D4B}"/>
                  </a:ext>
                </a:extLst>
              </p:cNvPr>
              <p:cNvSpPr/>
              <p:nvPr/>
            </p:nvSpPr>
            <p:spPr>
              <a:xfrm>
                <a:off x="914435" y="4251951"/>
                <a:ext cx="182880" cy="91440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952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 dirty="0"/>
              </a:p>
            </p:txBody>
          </p:sp>
        </p:grpSp>
        <p:sp>
          <p:nvSpPr>
            <p:cNvPr id="1156" name="Oval 1155">
              <a:extLst>
                <a:ext uri="{FF2B5EF4-FFF2-40B4-BE49-F238E27FC236}">
                  <a16:creationId xmlns:a16="http://schemas.microsoft.com/office/drawing/2014/main" id="{4EE03CB0-B334-4306-ACE0-37C2C0C7CB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0120" y="4572000"/>
              <a:ext cx="91440" cy="914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</p:grpSp>
      <p:pic>
        <p:nvPicPr>
          <p:cNvPr id="1164" name="Picture 1163">
            <a:extLst>
              <a:ext uri="{FF2B5EF4-FFF2-40B4-BE49-F238E27FC236}">
                <a16:creationId xmlns:a16="http://schemas.microsoft.com/office/drawing/2014/main" id="{1D06547B-916C-4D35-B36B-CC8151C94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277150" y="3566078"/>
            <a:ext cx="296438" cy="168150"/>
          </a:xfrm>
          <a:prstGeom prst="rect">
            <a:avLst/>
          </a:prstGeom>
        </p:spPr>
      </p:pic>
      <p:pic>
        <p:nvPicPr>
          <p:cNvPr id="1165" name="Picture 1164">
            <a:extLst>
              <a:ext uri="{FF2B5EF4-FFF2-40B4-BE49-F238E27FC236}">
                <a16:creationId xmlns:a16="http://schemas.microsoft.com/office/drawing/2014/main" id="{E68242A1-75A6-406B-9299-17C4F4BC8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251311" y="3561883"/>
            <a:ext cx="296438" cy="168150"/>
          </a:xfrm>
          <a:prstGeom prst="rect">
            <a:avLst/>
          </a:prstGeom>
        </p:spPr>
      </p:pic>
      <p:sp>
        <p:nvSpPr>
          <p:cNvPr id="1143" name="TextBox 1142">
            <a:extLst>
              <a:ext uri="{FF2B5EF4-FFF2-40B4-BE49-F238E27FC236}">
                <a16:creationId xmlns:a16="http://schemas.microsoft.com/office/drawing/2014/main" id="{27089108-6831-41A3-B6D1-7812B1DB460C}"/>
              </a:ext>
            </a:extLst>
          </p:cNvPr>
          <p:cNvSpPr txBox="1"/>
          <p:nvPr/>
        </p:nvSpPr>
        <p:spPr>
          <a:xfrm>
            <a:off x="6726810" y="445330"/>
            <a:ext cx="538076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" dirty="0">
                <a:solidFill>
                  <a:schemeClr val="bg1"/>
                </a:solidFill>
                <a:latin typeface="Comic Sans MS" panose="030F0702030302020204" pitchFamily="66" charset="0"/>
              </a:rPr>
              <a:t>Blowdown</a:t>
            </a:r>
            <a:endParaRPr lang="en-US" sz="675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8DD947D-E9B8-4923-BE7D-89A62A58A50D}"/>
              </a:ext>
            </a:extLst>
          </p:cNvPr>
          <p:cNvGrpSpPr/>
          <p:nvPr/>
        </p:nvGrpSpPr>
        <p:grpSpPr>
          <a:xfrm>
            <a:off x="6501068" y="363240"/>
            <a:ext cx="90885" cy="65491"/>
            <a:chOff x="8397304" y="330592"/>
            <a:chExt cx="121180" cy="116673"/>
          </a:xfrm>
          <a:scene3d>
            <a:camera prst="orthographicFront">
              <a:rot lat="5400000" lon="5400000" rev="0"/>
            </a:camera>
            <a:lightRig rig="threePt" dir="t"/>
          </a:scene3d>
        </p:grpSpPr>
        <p:sp>
          <p:nvSpPr>
            <p:cNvPr id="1144" name="Isosceles Triangle 1143">
              <a:extLst>
                <a:ext uri="{FF2B5EF4-FFF2-40B4-BE49-F238E27FC236}">
                  <a16:creationId xmlns:a16="http://schemas.microsoft.com/office/drawing/2014/main" id="{E3BAE8A6-5BD4-4A7D-930E-BF521FFEF079}"/>
                </a:ext>
              </a:extLst>
            </p:cNvPr>
            <p:cNvSpPr/>
            <p:nvPr/>
          </p:nvSpPr>
          <p:spPr>
            <a:xfrm rot="5400000" flipV="1">
              <a:off x="8429853" y="358635"/>
              <a:ext cx="116671" cy="6059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1145" name="Isosceles Triangle 1144">
              <a:extLst>
                <a:ext uri="{FF2B5EF4-FFF2-40B4-BE49-F238E27FC236}">
                  <a16:creationId xmlns:a16="http://schemas.microsoft.com/office/drawing/2014/main" id="{930BF82C-12AE-4A86-928A-6DE47A7A7B5C}"/>
                </a:ext>
              </a:extLst>
            </p:cNvPr>
            <p:cNvSpPr/>
            <p:nvPr/>
          </p:nvSpPr>
          <p:spPr>
            <a:xfrm rot="5400000">
              <a:off x="8369263" y="358633"/>
              <a:ext cx="116671" cy="6059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95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dirty="0"/>
            </a:p>
          </p:txBody>
        </p:sp>
        <p:sp>
          <p:nvSpPr>
            <p:cNvPr id="1146" name="Oval 1145">
              <a:extLst>
                <a:ext uri="{FF2B5EF4-FFF2-40B4-BE49-F238E27FC236}">
                  <a16:creationId xmlns:a16="http://schemas.microsoft.com/office/drawing/2014/main" id="{E2F437D3-8E50-4ECB-A06C-3D66B7EB5B3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428717" y="358607"/>
              <a:ext cx="58336" cy="605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</p:grp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70EFD175-0C21-4607-9CDC-CDEA7211A3A9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82262" y="359290"/>
            <a:ext cx="859839" cy="120680"/>
          </a:xfrm>
          <a:prstGeom prst="bentConnector3">
            <a:avLst>
              <a:gd name="adj1" fmla="val 99642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3" name="Connector: Elbow 1162">
            <a:extLst>
              <a:ext uri="{FF2B5EF4-FFF2-40B4-BE49-F238E27FC236}">
                <a16:creationId xmlns:a16="http://schemas.microsoft.com/office/drawing/2014/main" id="{D0044D4A-F736-4400-8F51-1063B653407A}"/>
              </a:ext>
            </a:extLst>
          </p:cNvPr>
          <p:cNvCxnSpPr>
            <a:cxnSpLocks/>
          </p:cNvCxnSpPr>
          <p:nvPr/>
        </p:nvCxnSpPr>
        <p:spPr>
          <a:xfrm rot="10800000">
            <a:off x="5898381" y="495076"/>
            <a:ext cx="976030" cy="233060"/>
          </a:xfrm>
          <a:prstGeom prst="bentConnector3">
            <a:avLst>
              <a:gd name="adj1" fmla="val 99588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6" name="Isosceles Triangle 1175">
            <a:extLst>
              <a:ext uri="{FF2B5EF4-FFF2-40B4-BE49-F238E27FC236}">
                <a16:creationId xmlns:a16="http://schemas.microsoft.com/office/drawing/2014/main" id="{CF304598-A5F2-47F9-9A92-6E2B092AF2B0}"/>
              </a:ext>
            </a:extLst>
          </p:cNvPr>
          <p:cNvSpPr/>
          <p:nvPr/>
        </p:nvSpPr>
        <p:spPr>
          <a:xfrm flipV="1">
            <a:off x="5964607" y="413145"/>
            <a:ext cx="35309" cy="1558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12700" cap="rnd">
            <a:solidFill>
              <a:schemeClr val="bg1"/>
            </a:solidFill>
          </a:ln>
          <a:scene3d>
            <a:camera prst="orthographicFront">
              <a:rot lat="0" lon="54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177" name="Isosceles Triangle 1176">
            <a:extLst>
              <a:ext uri="{FF2B5EF4-FFF2-40B4-BE49-F238E27FC236}">
                <a16:creationId xmlns:a16="http://schemas.microsoft.com/office/drawing/2014/main" id="{8790E75F-0D80-4F5C-BF48-7D7A1039FB99}"/>
              </a:ext>
            </a:extLst>
          </p:cNvPr>
          <p:cNvSpPr/>
          <p:nvPr/>
        </p:nvSpPr>
        <p:spPr>
          <a:xfrm>
            <a:off x="5964607" y="428730"/>
            <a:ext cx="35309" cy="1558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12700" cap="rnd">
            <a:solidFill>
              <a:schemeClr val="bg1"/>
            </a:solidFill>
          </a:ln>
          <a:scene3d>
            <a:camera prst="orthographicFront">
              <a:rot lat="0" lon="54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1182" name="Isosceles Triangle 1181">
            <a:extLst>
              <a:ext uri="{FF2B5EF4-FFF2-40B4-BE49-F238E27FC236}">
                <a16:creationId xmlns:a16="http://schemas.microsoft.com/office/drawing/2014/main" id="{F8B5E051-E6B2-49FE-B45F-5F5913218193}"/>
              </a:ext>
            </a:extLst>
          </p:cNvPr>
          <p:cNvSpPr/>
          <p:nvPr/>
        </p:nvSpPr>
        <p:spPr>
          <a:xfrm flipV="1">
            <a:off x="5884633" y="534814"/>
            <a:ext cx="35309" cy="1558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12700" cap="rnd">
            <a:solidFill>
              <a:schemeClr val="bg1"/>
            </a:solidFill>
          </a:ln>
          <a:scene3d>
            <a:camera prst="orthographicFront">
              <a:rot lat="0" lon="54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183" name="Isosceles Triangle 1182">
            <a:extLst>
              <a:ext uri="{FF2B5EF4-FFF2-40B4-BE49-F238E27FC236}">
                <a16:creationId xmlns:a16="http://schemas.microsoft.com/office/drawing/2014/main" id="{B150EAF3-8919-465A-94B6-676921076BCF}"/>
              </a:ext>
            </a:extLst>
          </p:cNvPr>
          <p:cNvSpPr/>
          <p:nvPr/>
        </p:nvSpPr>
        <p:spPr>
          <a:xfrm>
            <a:off x="5884632" y="550400"/>
            <a:ext cx="35309" cy="1558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12700" cap="rnd">
            <a:solidFill>
              <a:schemeClr val="bg1"/>
            </a:solidFill>
          </a:ln>
          <a:scene3d>
            <a:camera prst="orthographicFront">
              <a:rot lat="0" lon="54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cxnSp>
        <p:nvCxnSpPr>
          <p:cNvPr id="1149" name="Straight Connector 1148">
            <a:extLst>
              <a:ext uri="{FF2B5EF4-FFF2-40B4-BE49-F238E27FC236}">
                <a16:creationId xmlns:a16="http://schemas.microsoft.com/office/drawing/2014/main" id="{4B90B36E-8516-4960-A6BF-537C5E1CCCEF}"/>
              </a:ext>
            </a:extLst>
          </p:cNvPr>
          <p:cNvCxnSpPr>
            <a:cxnSpLocks/>
          </p:cNvCxnSpPr>
          <p:nvPr/>
        </p:nvCxnSpPr>
        <p:spPr>
          <a:xfrm>
            <a:off x="5285181" y="1012187"/>
            <a:ext cx="127468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0" name="Straight Connector 1149">
            <a:extLst>
              <a:ext uri="{FF2B5EF4-FFF2-40B4-BE49-F238E27FC236}">
                <a16:creationId xmlns:a16="http://schemas.microsoft.com/office/drawing/2014/main" id="{CC840C15-ED52-45E3-94B5-9DDC6BCCE661}"/>
              </a:ext>
            </a:extLst>
          </p:cNvPr>
          <p:cNvCxnSpPr/>
          <p:nvPr/>
        </p:nvCxnSpPr>
        <p:spPr>
          <a:xfrm>
            <a:off x="5285181" y="903358"/>
            <a:ext cx="127468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1" name="Straight Connector 1150">
            <a:extLst>
              <a:ext uri="{FF2B5EF4-FFF2-40B4-BE49-F238E27FC236}">
                <a16:creationId xmlns:a16="http://schemas.microsoft.com/office/drawing/2014/main" id="{12DB65E5-FE0D-4E80-8009-01D9D1F4E5DE}"/>
              </a:ext>
            </a:extLst>
          </p:cNvPr>
          <p:cNvCxnSpPr/>
          <p:nvPr/>
        </p:nvCxnSpPr>
        <p:spPr>
          <a:xfrm>
            <a:off x="5403433" y="945208"/>
            <a:ext cx="95603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2" name="Straight Connector 1151">
            <a:extLst>
              <a:ext uri="{FF2B5EF4-FFF2-40B4-BE49-F238E27FC236}">
                <a16:creationId xmlns:a16="http://schemas.microsoft.com/office/drawing/2014/main" id="{FE9755C6-B17F-4172-B5B4-785CB6533D86}"/>
              </a:ext>
            </a:extLst>
          </p:cNvPr>
          <p:cNvCxnSpPr/>
          <p:nvPr/>
        </p:nvCxnSpPr>
        <p:spPr>
          <a:xfrm>
            <a:off x="5500211" y="947481"/>
            <a:ext cx="0" cy="43646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9" name="Oval 1158">
            <a:extLst>
              <a:ext uri="{FF2B5EF4-FFF2-40B4-BE49-F238E27FC236}">
                <a16:creationId xmlns:a16="http://schemas.microsoft.com/office/drawing/2014/main" id="{C42D8BBC-A3F8-4F06-8C4A-EA1D63FAC1B8}"/>
              </a:ext>
            </a:extLst>
          </p:cNvPr>
          <p:cNvSpPr/>
          <p:nvPr/>
        </p:nvSpPr>
        <p:spPr>
          <a:xfrm>
            <a:off x="5290702" y="917911"/>
            <a:ext cx="127470" cy="83003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b="1" dirty="0">
                <a:solidFill>
                  <a:schemeClr val="bg1"/>
                </a:solidFill>
              </a:rPr>
              <a:t>i</a:t>
            </a:r>
          </a:p>
        </p:txBody>
      </p:sp>
      <p:cxnSp>
        <p:nvCxnSpPr>
          <p:cNvPr id="1161" name="Straight Connector 1160">
            <a:extLst>
              <a:ext uri="{FF2B5EF4-FFF2-40B4-BE49-F238E27FC236}">
                <a16:creationId xmlns:a16="http://schemas.microsoft.com/office/drawing/2014/main" id="{4E8D4B10-E306-4EFF-AC61-F886302EDE0A}"/>
              </a:ext>
            </a:extLst>
          </p:cNvPr>
          <p:cNvCxnSpPr>
            <a:cxnSpLocks/>
          </p:cNvCxnSpPr>
          <p:nvPr/>
        </p:nvCxnSpPr>
        <p:spPr>
          <a:xfrm>
            <a:off x="6229119" y="1012369"/>
            <a:ext cx="127468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2" name="Straight Connector 1161">
            <a:extLst>
              <a:ext uri="{FF2B5EF4-FFF2-40B4-BE49-F238E27FC236}">
                <a16:creationId xmlns:a16="http://schemas.microsoft.com/office/drawing/2014/main" id="{D0261452-EDE3-44D5-9D49-B561852849A6}"/>
              </a:ext>
            </a:extLst>
          </p:cNvPr>
          <p:cNvCxnSpPr>
            <a:cxnSpLocks/>
          </p:cNvCxnSpPr>
          <p:nvPr/>
        </p:nvCxnSpPr>
        <p:spPr>
          <a:xfrm>
            <a:off x="6229118" y="903539"/>
            <a:ext cx="127468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4" name="Straight Connector 1173">
            <a:extLst>
              <a:ext uri="{FF2B5EF4-FFF2-40B4-BE49-F238E27FC236}">
                <a16:creationId xmlns:a16="http://schemas.microsoft.com/office/drawing/2014/main" id="{A5352716-AAB2-4D7F-A3FA-F5E3AFC40CA9}"/>
              </a:ext>
            </a:extLst>
          </p:cNvPr>
          <p:cNvCxnSpPr>
            <a:cxnSpLocks/>
          </p:cNvCxnSpPr>
          <p:nvPr/>
        </p:nvCxnSpPr>
        <p:spPr>
          <a:xfrm>
            <a:off x="6347371" y="945389"/>
            <a:ext cx="95603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5" name="Straight Connector 1174">
            <a:extLst>
              <a:ext uri="{FF2B5EF4-FFF2-40B4-BE49-F238E27FC236}">
                <a16:creationId xmlns:a16="http://schemas.microsoft.com/office/drawing/2014/main" id="{DE931B25-8A90-48B5-A43B-041CB302619D}"/>
              </a:ext>
            </a:extLst>
          </p:cNvPr>
          <p:cNvCxnSpPr>
            <a:cxnSpLocks/>
          </p:cNvCxnSpPr>
          <p:nvPr/>
        </p:nvCxnSpPr>
        <p:spPr>
          <a:xfrm>
            <a:off x="6444149" y="947662"/>
            <a:ext cx="0" cy="43646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8" name="Oval 1177">
            <a:extLst>
              <a:ext uri="{FF2B5EF4-FFF2-40B4-BE49-F238E27FC236}">
                <a16:creationId xmlns:a16="http://schemas.microsoft.com/office/drawing/2014/main" id="{1AC2FFC1-F6C5-4509-A991-3EB65F087F90}"/>
              </a:ext>
            </a:extLst>
          </p:cNvPr>
          <p:cNvSpPr/>
          <p:nvPr/>
        </p:nvSpPr>
        <p:spPr>
          <a:xfrm>
            <a:off x="6229584" y="917777"/>
            <a:ext cx="127470" cy="83003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b="1" dirty="0">
                <a:solidFill>
                  <a:schemeClr val="bg1"/>
                </a:solidFill>
              </a:rPr>
              <a:t>i</a:t>
            </a:r>
          </a:p>
        </p:txBody>
      </p:sp>
      <p:cxnSp>
        <p:nvCxnSpPr>
          <p:cNvPr id="1198" name="Straight Connector 1197">
            <a:extLst>
              <a:ext uri="{FF2B5EF4-FFF2-40B4-BE49-F238E27FC236}">
                <a16:creationId xmlns:a16="http://schemas.microsoft.com/office/drawing/2014/main" id="{5B08914B-EA1B-4DEE-819B-97DA4722FB7B}"/>
              </a:ext>
            </a:extLst>
          </p:cNvPr>
          <p:cNvCxnSpPr>
            <a:cxnSpLocks/>
          </p:cNvCxnSpPr>
          <p:nvPr/>
        </p:nvCxnSpPr>
        <p:spPr>
          <a:xfrm>
            <a:off x="5286165" y="678224"/>
            <a:ext cx="127468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9" name="Straight Connector 1198">
            <a:extLst>
              <a:ext uri="{FF2B5EF4-FFF2-40B4-BE49-F238E27FC236}">
                <a16:creationId xmlns:a16="http://schemas.microsoft.com/office/drawing/2014/main" id="{4163EC7A-D0E6-4BAB-83CE-6C5285E1B358}"/>
              </a:ext>
            </a:extLst>
          </p:cNvPr>
          <p:cNvCxnSpPr/>
          <p:nvPr/>
        </p:nvCxnSpPr>
        <p:spPr>
          <a:xfrm>
            <a:off x="5286165" y="569395"/>
            <a:ext cx="127468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0" name="Straight Connector 1199">
            <a:extLst>
              <a:ext uri="{FF2B5EF4-FFF2-40B4-BE49-F238E27FC236}">
                <a16:creationId xmlns:a16="http://schemas.microsoft.com/office/drawing/2014/main" id="{899865D2-5A50-452A-B273-304700FDC4BB}"/>
              </a:ext>
            </a:extLst>
          </p:cNvPr>
          <p:cNvCxnSpPr/>
          <p:nvPr/>
        </p:nvCxnSpPr>
        <p:spPr>
          <a:xfrm>
            <a:off x="5404417" y="611245"/>
            <a:ext cx="95603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1" name="Straight Connector 1200">
            <a:extLst>
              <a:ext uri="{FF2B5EF4-FFF2-40B4-BE49-F238E27FC236}">
                <a16:creationId xmlns:a16="http://schemas.microsoft.com/office/drawing/2014/main" id="{13980F2B-0416-46F2-AAF2-2876BB5C8560}"/>
              </a:ext>
            </a:extLst>
          </p:cNvPr>
          <p:cNvCxnSpPr/>
          <p:nvPr/>
        </p:nvCxnSpPr>
        <p:spPr>
          <a:xfrm>
            <a:off x="5501195" y="613518"/>
            <a:ext cx="0" cy="43646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2" name="Oval 1201">
            <a:extLst>
              <a:ext uri="{FF2B5EF4-FFF2-40B4-BE49-F238E27FC236}">
                <a16:creationId xmlns:a16="http://schemas.microsoft.com/office/drawing/2014/main" id="{A0A7E6FD-7BC0-4462-8F1C-31F0724F797C}"/>
              </a:ext>
            </a:extLst>
          </p:cNvPr>
          <p:cNvSpPr/>
          <p:nvPr/>
        </p:nvSpPr>
        <p:spPr>
          <a:xfrm>
            <a:off x="5286631" y="583633"/>
            <a:ext cx="127470" cy="83003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1203" name="Straight Connector 1202">
            <a:extLst>
              <a:ext uri="{FF2B5EF4-FFF2-40B4-BE49-F238E27FC236}">
                <a16:creationId xmlns:a16="http://schemas.microsoft.com/office/drawing/2014/main" id="{AF1E7D41-17F9-4352-B528-8FF45CC108CF}"/>
              </a:ext>
            </a:extLst>
          </p:cNvPr>
          <p:cNvCxnSpPr>
            <a:cxnSpLocks/>
          </p:cNvCxnSpPr>
          <p:nvPr/>
        </p:nvCxnSpPr>
        <p:spPr>
          <a:xfrm>
            <a:off x="6219903" y="668525"/>
            <a:ext cx="127468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4" name="Straight Connector 1203">
            <a:extLst>
              <a:ext uri="{FF2B5EF4-FFF2-40B4-BE49-F238E27FC236}">
                <a16:creationId xmlns:a16="http://schemas.microsoft.com/office/drawing/2014/main" id="{6087BB2F-7E38-44B7-A380-DC2C7A3B8B5F}"/>
              </a:ext>
            </a:extLst>
          </p:cNvPr>
          <p:cNvCxnSpPr/>
          <p:nvPr/>
        </p:nvCxnSpPr>
        <p:spPr>
          <a:xfrm>
            <a:off x="6219903" y="559695"/>
            <a:ext cx="127468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5" name="Straight Connector 1204">
            <a:extLst>
              <a:ext uri="{FF2B5EF4-FFF2-40B4-BE49-F238E27FC236}">
                <a16:creationId xmlns:a16="http://schemas.microsoft.com/office/drawing/2014/main" id="{34A9A326-6EF4-4BD7-9070-C3AD32EC75C9}"/>
              </a:ext>
            </a:extLst>
          </p:cNvPr>
          <p:cNvCxnSpPr/>
          <p:nvPr/>
        </p:nvCxnSpPr>
        <p:spPr>
          <a:xfrm>
            <a:off x="6338155" y="601545"/>
            <a:ext cx="95603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6" name="Straight Connector 1205">
            <a:extLst>
              <a:ext uri="{FF2B5EF4-FFF2-40B4-BE49-F238E27FC236}">
                <a16:creationId xmlns:a16="http://schemas.microsoft.com/office/drawing/2014/main" id="{BE8E3249-5269-438E-8A95-A4F71437986A}"/>
              </a:ext>
            </a:extLst>
          </p:cNvPr>
          <p:cNvCxnSpPr/>
          <p:nvPr/>
        </p:nvCxnSpPr>
        <p:spPr>
          <a:xfrm>
            <a:off x="6434933" y="603818"/>
            <a:ext cx="0" cy="43646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7" name="Oval 1206">
            <a:extLst>
              <a:ext uri="{FF2B5EF4-FFF2-40B4-BE49-F238E27FC236}">
                <a16:creationId xmlns:a16="http://schemas.microsoft.com/office/drawing/2014/main" id="{2B8B54A5-C157-42B7-AD61-1F6C08D870A1}"/>
              </a:ext>
            </a:extLst>
          </p:cNvPr>
          <p:cNvSpPr/>
          <p:nvPr/>
        </p:nvSpPr>
        <p:spPr>
          <a:xfrm>
            <a:off x="6220369" y="573933"/>
            <a:ext cx="127470" cy="83003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00" b="1" dirty="0">
              <a:solidFill>
                <a:schemeClr val="bg1"/>
              </a:solidFill>
            </a:endParaRPr>
          </a:p>
        </p:txBody>
      </p:sp>
      <p:grpSp>
        <p:nvGrpSpPr>
          <p:cNvPr id="1208" name="Group 1207">
            <a:extLst>
              <a:ext uri="{FF2B5EF4-FFF2-40B4-BE49-F238E27FC236}">
                <a16:creationId xmlns:a16="http://schemas.microsoft.com/office/drawing/2014/main" id="{BE540CFD-57F2-46DE-A623-84966420982C}"/>
              </a:ext>
            </a:extLst>
          </p:cNvPr>
          <p:cNvGrpSpPr>
            <a:grpSpLocks/>
          </p:cNvGrpSpPr>
          <p:nvPr/>
        </p:nvGrpSpPr>
        <p:grpSpPr>
          <a:xfrm>
            <a:off x="2505793" y="1062659"/>
            <a:ext cx="382463" cy="121406"/>
            <a:chOff x="731562" y="1600241"/>
            <a:chExt cx="548640" cy="182878"/>
          </a:xfrm>
        </p:grpSpPr>
        <p:cxnSp>
          <p:nvCxnSpPr>
            <p:cNvPr id="1209" name="Straight Connector 1208">
              <a:extLst>
                <a:ext uri="{FF2B5EF4-FFF2-40B4-BE49-F238E27FC236}">
                  <a16:creationId xmlns:a16="http://schemas.microsoft.com/office/drawing/2014/main" id="{124F560C-2CEA-46EC-AB45-731CE05F0C38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0" name="Straight Connector 1209">
              <a:extLst>
                <a:ext uri="{FF2B5EF4-FFF2-40B4-BE49-F238E27FC236}">
                  <a16:creationId xmlns:a16="http://schemas.microsoft.com/office/drawing/2014/main" id="{51AF805E-8C46-430C-8E22-8164117DA61A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1" name="Straight Connector 1210">
              <a:extLst>
                <a:ext uri="{FF2B5EF4-FFF2-40B4-BE49-F238E27FC236}">
                  <a16:creationId xmlns:a16="http://schemas.microsoft.com/office/drawing/2014/main" id="{6E8ADE19-38D7-4210-B592-828F11A620C4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2" name="Straight Connector 1211">
              <a:extLst>
                <a:ext uri="{FF2B5EF4-FFF2-40B4-BE49-F238E27FC236}">
                  <a16:creationId xmlns:a16="http://schemas.microsoft.com/office/drawing/2014/main" id="{908B10E7-FEDF-437E-816D-1B3D08066DFA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3" name="Straight Connector 1212">
              <a:extLst>
                <a:ext uri="{FF2B5EF4-FFF2-40B4-BE49-F238E27FC236}">
                  <a16:creationId xmlns:a16="http://schemas.microsoft.com/office/drawing/2014/main" id="{9D1D5722-B7C7-451B-AD94-85A1ADDB1C40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4" name="Oval 1213">
              <a:extLst>
                <a:ext uri="{FF2B5EF4-FFF2-40B4-BE49-F238E27FC236}">
                  <a16:creationId xmlns:a16="http://schemas.microsoft.com/office/drawing/2014/main" id="{08849B3B-06EE-4599-9F1A-2E9323AB6F8E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40837D-7289-4CB7-8305-D54EFE36E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82468"/>
            <a:ext cx="8229600" cy="483094"/>
          </a:xfrm>
        </p:spPr>
        <p:txBody>
          <a:bodyPr>
            <a:normAutofit/>
          </a:bodyPr>
          <a:lstStyle/>
          <a:p>
            <a:r>
              <a:rPr lang="en-US" sz="1800" i="1" dirty="0"/>
              <a:t>Courtesy Michael Long, EBCx 16</a:t>
            </a:r>
          </a:p>
        </p:txBody>
      </p:sp>
    </p:spTree>
    <p:extLst>
      <p:ext uri="{BB962C8B-B14F-4D97-AF65-F5344CB8AC3E}">
        <p14:creationId xmlns:p14="http://schemas.microsoft.com/office/powerpoint/2010/main" val="41646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8321E5-73CB-42AE-A621-BF3462FB33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3" r="8423"/>
          <a:stretch/>
        </p:blipFill>
        <p:spPr>
          <a:xfrm>
            <a:off x="270544" y="482600"/>
            <a:ext cx="3220178" cy="20269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E6E07A-D467-4B41-AB25-4E4EE4461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44" r="6752" b="2"/>
          <a:stretch/>
        </p:blipFill>
        <p:spPr>
          <a:xfrm>
            <a:off x="270545" y="2632075"/>
            <a:ext cx="3220178" cy="2028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299DA2-3CBB-435D-8EDB-7AAF0C87F5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04" r="17203"/>
          <a:stretch/>
        </p:blipFill>
        <p:spPr>
          <a:xfrm>
            <a:off x="3609475" y="482600"/>
            <a:ext cx="5051925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73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67937317-1349-472F-92B6-AA04DA2D4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9" r="2" b="8652"/>
          <a:stretch/>
        </p:blipFill>
        <p:spPr>
          <a:xfrm>
            <a:off x="628650" y="417891"/>
            <a:ext cx="3136438" cy="431272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90A30BF-9C00-46C2-BAFE-1B9A75BCAD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85" r="3" b="17206"/>
          <a:stretch/>
        </p:blipFill>
        <p:spPr>
          <a:xfrm>
            <a:off x="3890082" y="417891"/>
            <a:ext cx="4625269" cy="208946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535B354-F93E-4A60-8F4B-5B7EE93D68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65" r="3" b="16984"/>
          <a:stretch/>
        </p:blipFill>
        <p:spPr>
          <a:xfrm>
            <a:off x="3890081" y="2636139"/>
            <a:ext cx="4625269" cy="209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35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DF6F68-9A07-45EA-B933-E59B82FEB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022"/>
            <a:ext cx="9144000" cy="29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75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423DC-8C0B-4805-A61E-680100FD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Diagraming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D93BA-A74A-475D-A040-BDD7145EB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Supplementary Blog Posts;  start with:</a:t>
            </a:r>
          </a:p>
          <a:p>
            <a:r>
              <a:rPr lang="en-US" sz="2000" dirty="0">
                <a:hlinkClick r:id="rId2"/>
              </a:rPr>
              <a:t>https://av8rdas.wordpress.com/2010/09/03/system-diagrams-untangling-the-pacific-energy-center-ice-storage-system/</a:t>
            </a:r>
            <a:r>
              <a:rPr lang="en-US" sz="2000" dirty="0"/>
              <a:t>   </a:t>
            </a:r>
          </a:p>
          <a:p>
            <a:pPr marL="0" indent="0">
              <a:buNone/>
            </a:pPr>
            <a:r>
              <a:rPr lang="en-US" dirty="0"/>
              <a:t>For a complete list, use the drop-down “Category” menu and select “System Diagrams”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6541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423DC-8C0B-4805-A61E-680100FD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Diagraming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D93BA-A74A-475D-A040-BDD7145EB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Visit the </a:t>
            </a:r>
            <a:r>
              <a:rPr lang="en-US" sz="2000" i="1" dirty="0"/>
              <a:t>System Diagram Symbols </a:t>
            </a:r>
            <a:r>
              <a:rPr lang="en-US" sz="2000" dirty="0"/>
              <a:t>Cx Resources Website Page</a:t>
            </a:r>
          </a:p>
          <a:p>
            <a:r>
              <a:rPr lang="en-US" sz="2000" dirty="0">
                <a:hlinkClick r:id="rId2"/>
              </a:rPr>
              <a:t>https://www.av8rdas.com/system-diagram-symbols.html</a:t>
            </a:r>
            <a:r>
              <a:rPr lang="en-US" sz="2000" dirty="0"/>
              <a:t> </a:t>
            </a:r>
          </a:p>
          <a:p>
            <a:r>
              <a:rPr lang="en-US" sz="2000" dirty="0"/>
              <a:t>Download the files that will be helpful to you</a:t>
            </a:r>
          </a:p>
          <a:p>
            <a:pPr marL="0" indent="0">
              <a:buNone/>
            </a:pPr>
            <a:r>
              <a:rPr lang="en-US" sz="2000" dirty="0"/>
              <a:t>Study the Symbols and Learn What They Represent</a:t>
            </a:r>
          </a:p>
        </p:txBody>
      </p:sp>
    </p:spTree>
    <p:extLst>
      <p:ext uri="{BB962C8B-B14F-4D97-AF65-F5344CB8AC3E}">
        <p14:creationId xmlns:p14="http://schemas.microsoft.com/office/powerpoint/2010/main" val="23604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3510E-D887-45EE-8D15-ADF044194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Study;  Where You Should Be Headed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951E6-AB0B-4D59-A21B-3500E54B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2418679" cy="61793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Skills Guidebook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45A25C3-EC44-462D-8FE9-C71AF0E4D6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629842" y="1878013"/>
            <a:ext cx="2418679" cy="313213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AA44E3-0870-4547-A5D5-964F16B50B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6481" y="1260872"/>
            <a:ext cx="5040060" cy="617934"/>
          </a:xfrm>
        </p:spPr>
        <p:txBody>
          <a:bodyPr/>
          <a:lstStyle/>
          <a:p>
            <a:r>
              <a:rPr lang="en-US" dirty="0"/>
              <a:t>Checklist</a:t>
            </a:r>
          </a:p>
        </p:txBody>
      </p:sp>
      <p:pic>
        <p:nvPicPr>
          <p:cNvPr id="13" name="Content Placeholder 12" descr="Text&#10;&#10;Description automatically generated">
            <a:extLst>
              <a:ext uri="{FF2B5EF4-FFF2-40B4-BE49-F238E27FC236}">
                <a16:creationId xmlns:a16="http://schemas.microsoft.com/office/drawing/2014/main" id="{DC62DEAB-410B-4744-AC31-5E963DAF8AD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476481" y="1878013"/>
            <a:ext cx="4840575" cy="3132137"/>
          </a:xfrm>
        </p:spPr>
      </p:pic>
    </p:spTree>
    <p:extLst>
      <p:ext uri="{BB962C8B-B14F-4D97-AF65-F5344CB8AC3E}">
        <p14:creationId xmlns:p14="http://schemas.microsoft.com/office/powerpoint/2010/main" val="543021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A464-1343-4073-B469-F3BD3DBA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Plan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1B088-480A-4BB1-B6A7-F643B572B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Resources linked from the technical guide</a:t>
            </a:r>
          </a:p>
          <a:p>
            <a:r>
              <a:rPr lang="en-US" sz="2000" dirty="0"/>
              <a:t>Resources on the Commissioning Resources Website</a:t>
            </a:r>
          </a:p>
          <a:p>
            <a:pPr lvl="1"/>
            <a:r>
              <a:rPr lang="en-US" sz="2000" dirty="0">
                <a:hlinkClick r:id="rId2"/>
              </a:rPr>
              <a:t>https://www.av8rdas.com/monitoring-plan-spreadsheet.html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7281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19790-26BF-4F1B-A49A-7D39A7044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222771"/>
          </a:xfrm>
        </p:spPr>
        <p:txBody>
          <a:bodyPr>
            <a:normAutofit/>
          </a:bodyPr>
          <a:lstStyle/>
          <a:p>
            <a:r>
              <a:rPr lang="en-US" dirty="0"/>
              <a:t>Datalogging and Control Systems are Intimately Related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044D2-3741-4E7E-BA4E-CC528D6D2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81150"/>
            <a:ext cx="8229600" cy="3562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To prepare for the next class, visit the Logic Diagram Tool page of the Commissioning Resources website</a:t>
            </a: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https://www.av8rdas.com/logic-diagram-tool.html</a:t>
            </a:r>
            <a:r>
              <a:rPr lang="en-US" sz="2000" dirty="0"/>
              <a:t> </a:t>
            </a:r>
          </a:p>
          <a:p>
            <a:r>
              <a:rPr lang="en-US" sz="2000" dirty="0"/>
              <a:t>Download the Logic Diagram Tool file</a:t>
            </a:r>
          </a:p>
          <a:p>
            <a:r>
              <a:rPr lang="en-US" sz="2000" dirty="0"/>
              <a:t>Download the Logic Diagram Symbols file</a:t>
            </a:r>
          </a:p>
          <a:p>
            <a:r>
              <a:rPr lang="en-US" sz="2000" dirty="0"/>
              <a:t>Review the Logic Diagram Symbols file as time permits and be prepared to ask questions</a:t>
            </a:r>
          </a:p>
          <a:p>
            <a:r>
              <a:rPr lang="en-US" sz="2000" dirty="0"/>
              <a:t>Download and explore the other resources as time and interest permits</a:t>
            </a:r>
          </a:p>
        </p:txBody>
      </p:sp>
    </p:spTree>
    <p:extLst>
      <p:ext uri="{BB962C8B-B14F-4D97-AF65-F5344CB8AC3E}">
        <p14:creationId xmlns:p14="http://schemas.microsoft.com/office/powerpoint/2010/main" val="4190345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1F8BEA-0D24-4AD7-9BFD-258F668DA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Diagrams and the System Concept</a:t>
            </a:r>
          </a:p>
        </p:txBody>
      </p:sp>
    </p:spTree>
    <p:extLst>
      <p:ext uri="{BB962C8B-B14F-4D97-AF65-F5344CB8AC3E}">
        <p14:creationId xmlns:p14="http://schemas.microsoft.com/office/powerpoint/2010/main" val="417151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FDE Primary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- PEC Wide Master v1.potx" id="{00899AB7-AB5C-4934-B0B7-3788D81A8C83}" vid="{5F47B87A-9B88-4240-AB98-0ED04A8BF3BD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DE PEC v15 Black">
  <a:themeElements>
    <a:clrScheme name="Custom 199">
      <a:dk1>
        <a:sysClr val="windowText" lastClr="000000"/>
      </a:dk1>
      <a:lt1>
        <a:sysClr val="window" lastClr="FFFFFF"/>
      </a:lt1>
      <a:dk2>
        <a:srgbClr val="FFA100"/>
      </a:dk2>
      <a:lt2>
        <a:srgbClr val="0082AA"/>
      </a:lt2>
      <a:accent1>
        <a:srgbClr val="969696"/>
      </a:accent1>
      <a:accent2>
        <a:srgbClr val="000000"/>
      </a:accent2>
      <a:accent3>
        <a:srgbClr val="00B050"/>
      </a:accent3>
      <a:accent4>
        <a:srgbClr val="FF0000"/>
      </a:accent4>
      <a:accent5>
        <a:srgbClr val="FF00FF"/>
      </a:accent5>
      <a:accent6>
        <a:srgbClr val="FFFFFF"/>
      </a:accent6>
      <a:hlink>
        <a:srgbClr val="00B0F0"/>
      </a:hlink>
      <a:folHlink>
        <a:srgbClr val="FF00FF"/>
      </a:folHlink>
    </a:clrScheme>
    <a:fontScheme name="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DE PEC v14 White v1">
  <a:themeElements>
    <a:clrScheme name="Custom 281">
      <a:dk1>
        <a:sysClr val="windowText" lastClr="000000"/>
      </a:dk1>
      <a:lt1>
        <a:sysClr val="window" lastClr="FFFFFF"/>
      </a:lt1>
      <a:dk2>
        <a:srgbClr val="FFA100"/>
      </a:dk2>
      <a:lt2>
        <a:srgbClr val="0082AA"/>
      </a:lt2>
      <a:accent1>
        <a:srgbClr val="000099"/>
      </a:accent1>
      <a:accent2>
        <a:srgbClr val="000000"/>
      </a:accent2>
      <a:accent3>
        <a:srgbClr val="008000"/>
      </a:accent3>
      <a:accent4>
        <a:srgbClr val="FF0000"/>
      </a:accent4>
      <a:accent5>
        <a:srgbClr val="990099"/>
      </a:accent5>
      <a:accent6>
        <a:srgbClr val="FFFFFF"/>
      </a:accent6>
      <a:hlink>
        <a:srgbClr val="00B0F0"/>
      </a:hlink>
      <a:folHlink>
        <a:srgbClr val="9999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DE PEC v14 White v1">
  <a:themeElements>
    <a:clrScheme name="Custom 281">
      <a:dk1>
        <a:sysClr val="windowText" lastClr="000000"/>
      </a:dk1>
      <a:lt1>
        <a:sysClr val="window" lastClr="FFFFFF"/>
      </a:lt1>
      <a:dk2>
        <a:srgbClr val="FFA100"/>
      </a:dk2>
      <a:lt2>
        <a:srgbClr val="0082AA"/>
      </a:lt2>
      <a:accent1>
        <a:srgbClr val="000099"/>
      </a:accent1>
      <a:accent2>
        <a:srgbClr val="000000"/>
      </a:accent2>
      <a:accent3>
        <a:srgbClr val="008000"/>
      </a:accent3>
      <a:accent4>
        <a:srgbClr val="FF0000"/>
      </a:accent4>
      <a:accent5>
        <a:srgbClr val="990099"/>
      </a:accent5>
      <a:accent6>
        <a:srgbClr val="FFFFFF"/>
      </a:accent6>
      <a:hlink>
        <a:srgbClr val="00B0F0"/>
      </a:hlink>
      <a:folHlink>
        <a:srgbClr val="9999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2021- PEC Wide Master v1</Template>
  <TotalTime>382</TotalTime>
  <Words>683</Words>
  <Application>Microsoft Office PowerPoint</Application>
  <PresentationFormat>On-screen Show (16:9)</PresentationFormat>
  <Paragraphs>122</Paragraphs>
  <Slides>34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Arial</vt:lpstr>
      <vt:lpstr>Arial Narrow</vt:lpstr>
      <vt:lpstr>Calibri</vt:lpstr>
      <vt:lpstr>Calibri Light</vt:lpstr>
      <vt:lpstr>Comic Sans MS</vt:lpstr>
      <vt:lpstr>din</vt:lpstr>
      <vt:lpstr>DIN-Light</vt:lpstr>
      <vt:lpstr>DIN-Medium</vt:lpstr>
      <vt:lpstr>DIN-Regular</vt:lpstr>
      <vt:lpstr>inherit</vt:lpstr>
      <vt:lpstr>Times New Roman</vt:lpstr>
      <vt:lpstr>Office Theme</vt:lpstr>
      <vt:lpstr>Custom Design</vt:lpstr>
      <vt:lpstr>FDE PEC v15 Black</vt:lpstr>
      <vt:lpstr>FDE PEC v14 White v1</vt:lpstr>
      <vt:lpstr>FDE PEC v14 White v1</vt:lpstr>
      <vt:lpstr>Office Theme</vt:lpstr>
      <vt:lpstr>Existing Building Commissioning Workshop: Series 17, Session 2</vt:lpstr>
      <vt:lpstr>Self Study;  Where You Should Be</vt:lpstr>
      <vt:lpstr>System Diagraming Resources</vt:lpstr>
      <vt:lpstr>System Diagraming Resources</vt:lpstr>
      <vt:lpstr>System Diagraming Resources</vt:lpstr>
      <vt:lpstr>Self Study;  Where You Should Be Headed</vt:lpstr>
      <vt:lpstr>Monitoring Plan Resources</vt:lpstr>
      <vt:lpstr>Datalogging and Control Systems are Intimately Related</vt:lpstr>
      <vt:lpstr>System Diagrams and the System Concept</vt:lpstr>
      <vt:lpstr>Its Not Just a Heat Exchanger …                           …It’s a Hot Water System</vt:lpstr>
      <vt:lpstr>Its Not Just a Heat Exchanger …                           …It’s a Hot Water System</vt:lpstr>
      <vt:lpstr>Its Not Just an Air Handling Unit …       …It’s an Air Handling System</vt:lpstr>
      <vt:lpstr>Its Not Just an Air Handling Unit …       …It’s an Air Handling System</vt:lpstr>
      <vt:lpstr>Physically Complex, Schematically Simple</vt:lpstr>
      <vt:lpstr>Basic Concepts</vt:lpstr>
      <vt:lpstr>“Like a Ladder on its Side” Chuck McClure  </vt:lpstr>
      <vt:lpstr>Chuck’s  Concept vs. the Designer’s Concept</vt:lpstr>
      <vt:lpstr>A Ladder On Its Side in Japanese</vt:lpstr>
      <vt:lpstr>No Rules about Rungs and Rails</vt:lpstr>
      <vt:lpstr>No Rules about Rungs and Rails</vt:lpstr>
      <vt:lpstr>No Rules about Rungs and Rails</vt:lpstr>
      <vt:lpstr>What If it’s a Big Ladder?</vt:lpstr>
      <vt:lpstr>Elbows Don’t Matter</vt:lpstr>
      <vt:lpstr>Tees Matter</vt:lpstr>
      <vt:lpstr>Order of Connection is Critical</vt:lpstr>
      <vt:lpstr>Getting Started</vt:lpstr>
      <vt:lpstr>Hand Drawn is Fine</vt:lpstr>
      <vt:lpstr>Hand Drawn is Fine</vt:lpstr>
      <vt:lpstr>What’s That Thing?</vt:lpstr>
      <vt:lpstr>Rules are Made to be Broken</vt:lpstr>
      <vt:lpstr>Courtesy Michael Long, EBCx 16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Existing Building Commissioning Workshop: Series 17, Session 2</dc:title>
  <dc:creator>David Sellers</dc:creator>
  <cp:lastModifiedBy>David Sellers</cp:lastModifiedBy>
  <cp:revision>16</cp:revision>
  <dcterms:created xsi:type="dcterms:W3CDTF">2021-09-07T23:33:46Z</dcterms:created>
  <dcterms:modified xsi:type="dcterms:W3CDTF">2021-09-09T15:43:21Z</dcterms:modified>
</cp:coreProperties>
</file>