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6" r:id="rId2"/>
    <p:sldMasterId id="2147483719" r:id="rId3"/>
  </p:sldMasterIdLst>
  <p:notesMasterIdLst>
    <p:notesMasterId r:id="rId21"/>
  </p:notesMasterIdLst>
  <p:handoutMasterIdLst>
    <p:handoutMasterId r:id="rId22"/>
  </p:handoutMasterIdLst>
  <p:sldIdLst>
    <p:sldId id="266" r:id="rId4"/>
    <p:sldId id="291" r:id="rId5"/>
    <p:sldId id="305" r:id="rId6"/>
    <p:sldId id="290" r:id="rId7"/>
    <p:sldId id="306" r:id="rId8"/>
    <p:sldId id="294" r:id="rId9"/>
    <p:sldId id="298" r:id="rId10"/>
    <p:sldId id="292" r:id="rId11"/>
    <p:sldId id="296" r:id="rId12"/>
    <p:sldId id="307" r:id="rId13"/>
    <p:sldId id="299" r:id="rId14"/>
    <p:sldId id="297" r:id="rId15"/>
    <p:sldId id="300" r:id="rId16"/>
    <p:sldId id="301" r:id="rId17"/>
    <p:sldId id="302" r:id="rId18"/>
    <p:sldId id="303" r:id="rId19"/>
    <p:sldId id="304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CE06C-41F5-4FCF-8B6A-6A424495C1CF}" v="32" dt="2021-11-04T02:36:18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/>
    <p:restoredTop sz="94718"/>
  </p:normalViewPr>
  <p:slideViewPr>
    <p:cSldViewPr snapToObjects="1" showGuides="1">
      <p:cViewPr varScale="1">
        <p:scale>
          <a:sx n="112" d="100"/>
          <a:sy n="112" d="100"/>
        </p:scale>
        <p:origin x="55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13" d="100"/>
          <a:sy n="113" d="100"/>
        </p:scale>
        <p:origin x="48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ellers" userId="4221e503-3a6c-49a6-a4bc-d9f7c4f40304" providerId="ADAL" clId="{D2ECE06C-41F5-4FCF-8B6A-6A424495C1CF}"/>
    <pc:docChg chg="undo custSel addSld delSld modSld sldOrd">
      <pc:chgData name="David Sellers" userId="4221e503-3a6c-49a6-a4bc-d9f7c4f40304" providerId="ADAL" clId="{D2ECE06C-41F5-4FCF-8B6A-6A424495C1CF}" dt="2021-11-04T03:09:53.743" v="1050" actId="6549"/>
      <pc:docMkLst>
        <pc:docMk/>
      </pc:docMkLst>
      <pc:sldChg chg="modSp mod">
        <pc:chgData name="David Sellers" userId="4221e503-3a6c-49a6-a4bc-d9f7c4f40304" providerId="ADAL" clId="{D2ECE06C-41F5-4FCF-8B6A-6A424495C1CF}" dt="2021-11-04T01:34:04.640" v="33" actId="20577"/>
        <pc:sldMkLst>
          <pc:docMk/>
          <pc:sldMk cId="2021440480" sldId="266"/>
        </pc:sldMkLst>
        <pc:spChg chg="mod">
          <ac:chgData name="David Sellers" userId="4221e503-3a6c-49a6-a4bc-d9f7c4f40304" providerId="ADAL" clId="{D2ECE06C-41F5-4FCF-8B6A-6A424495C1CF}" dt="2021-11-04T01:33:57.475" v="15" actId="20577"/>
          <ac:spMkLst>
            <pc:docMk/>
            <pc:sldMk cId="2021440480" sldId="266"/>
            <ac:spMk id="2" creationId="{00000000-0000-0000-0000-000000000000}"/>
          </ac:spMkLst>
        </pc:spChg>
        <pc:spChg chg="mod">
          <ac:chgData name="David Sellers" userId="4221e503-3a6c-49a6-a4bc-d9f7c4f40304" providerId="ADAL" clId="{D2ECE06C-41F5-4FCF-8B6A-6A424495C1CF}" dt="2021-11-04T01:34:04.640" v="33" actId="20577"/>
          <ac:spMkLst>
            <pc:docMk/>
            <pc:sldMk cId="2021440480" sldId="266"/>
            <ac:spMk id="3" creationId="{00000000-0000-0000-0000-000000000000}"/>
          </ac:spMkLst>
        </pc:spChg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4036501713" sldId="268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129029240" sldId="269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1969199758" sldId="270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2243032205" sldId="271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2228670965" sldId="272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2056644175" sldId="273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1842007990" sldId="274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2151420624" sldId="275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800332729" sldId="276"/>
        </pc:sldMkLst>
      </pc:sldChg>
      <pc:sldChg chg="del">
        <pc:chgData name="David Sellers" userId="4221e503-3a6c-49a6-a4bc-d9f7c4f40304" providerId="ADAL" clId="{D2ECE06C-41F5-4FCF-8B6A-6A424495C1CF}" dt="2021-11-04T02:02:34.477" v="208" actId="47"/>
        <pc:sldMkLst>
          <pc:docMk/>
          <pc:sldMk cId="1128872101" sldId="277"/>
        </pc:sldMkLst>
      </pc:sldChg>
      <pc:sldChg chg="modSp del mod modTransition">
        <pc:chgData name="David Sellers" userId="4221e503-3a6c-49a6-a4bc-d9f7c4f40304" providerId="ADAL" clId="{D2ECE06C-41F5-4FCF-8B6A-6A424495C1CF}" dt="2021-11-04T03:08:20.176" v="1042" actId="47"/>
        <pc:sldMkLst>
          <pc:docMk/>
          <pc:sldMk cId="2407281102" sldId="284"/>
        </pc:sldMkLst>
        <pc:spChg chg="mod">
          <ac:chgData name="David Sellers" userId="4221e503-3a6c-49a6-a4bc-d9f7c4f40304" providerId="ADAL" clId="{D2ECE06C-41F5-4FCF-8B6A-6A424495C1CF}" dt="2021-11-04T02:05:35.364" v="242" actId="207"/>
          <ac:spMkLst>
            <pc:docMk/>
            <pc:sldMk cId="2407281102" sldId="284"/>
            <ac:spMk id="2" creationId="{97ABA464-1343-4073-B469-F3BD3DBA1878}"/>
          </ac:spMkLst>
        </pc:spChg>
      </pc:sldChg>
      <pc:sldChg chg="del">
        <pc:chgData name="David Sellers" userId="4221e503-3a6c-49a6-a4bc-d9f7c4f40304" providerId="ADAL" clId="{D2ECE06C-41F5-4FCF-8B6A-6A424495C1CF}" dt="2021-11-04T01:34:57.188" v="36" actId="47"/>
        <pc:sldMkLst>
          <pc:docMk/>
          <pc:sldMk cId="4175903190" sldId="286"/>
        </pc:sldMkLst>
      </pc:sldChg>
      <pc:sldChg chg="del">
        <pc:chgData name="David Sellers" userId="4221e503-3a6c-49a6-a4bc-d9f7c4f40304" providerId="ADAL" clId="{D2ECE06C-41F5-4FCF-8B6A-6A424495C1CF}" dt="2021-11-04T01:34:57.188" v="36" actId="47"/>
        <pc:sldMkLst>
          <pc:docMk/>
          <pc:sldMk cId="1499425632" sldId="287"/>
        </pc:sldMkLst>
      </pc:sldChg>
      <pc:sldChg chg="del">
        <pc:chgData name="David Sellers" userId="4221e503-3a6c-49a6-a4bc-d9f7c4f40304" providerId="ADAL" clId="{D2ECE06C-41F5-4FCF-8B6A-6A424495C1CF}" dt="2021-11-04T01:58:29.158" v="111" actId="47"/>
        <pc:sldMkLst>
          <pc:docMk/>
          <pc:sldMk cId="104959763" sldId="288"/>
        </pc:sldMkLst>
      </pc:sldChg>
      <pc:sldChg chg="del">
        <pc:chgData name="David Sellers" userId="4221e503-3a6c-49a6-a4bc-d9f7c4f40304" providerId="ADAL" clId="{D2ECE06C-41F5-4FCF-8B6A-6A424495C1CF}" dt="2021-11-04T01:58:38.802" v="112" actId="47"/>
        <pc:sldMkLst>
          <pc:docMk/>
          <pc:sldMk cId="2058833802" sldId="289"/>
        </pc:sldMkLst>
      </pc:sldChg>
      <pc:sldChg chg="modSp mod modTransition">
        <pc:chgData name="David Sellers" userId="4221e503-3a6c-49a6-a4bc-d9f7c4f40304" providerId="ADAL" clId="{D2ECE06C-41F5-4FCF-8B6A-6A424495C1CF}" dt="2021-11-04T03:08:25.129" v="1043" actId="20577"/>
        <pc:sldMkLst>
          <pc:docMk/>
          <pc:sldMk cId="871868620" sldId="290"/>
        </pc:sldMkLst>
        <pc:spChg chg="mod">
          <ac:chgData name="David Sellers" userId="4221e503-3a6c-49a6-a4bc-d9f7c4f40304" providerId="ADAL" clId="{D2ECE06C-41F5-4FCF-8B6A-6A424495C1CF}" dt="2021-11-04T02:05:57.319" v="250"/>
          <ac:spMkLst>
            <pc:docMk/>
            <pc:sldMk cId="871868620" sldId="290"/>
            <ac:spMk id="2" creationId="{97ABA464-1343-4073-B469-F3BD3DBA1878}"/>
          </ac:spMkLst>
        </pc:spChg>
        <pc:spChg chg="mod">
          <ac:chgData name="David Sellers" userId="4221e503-3a6c-49a6-a4bc-d9f7c4f40304" providerId="ADAL" clId="{D2ECE06C-41F5-4FCF-8B6A-6A424495C1CF}" dt="2021-11-04T03:08:25.129" v="1043" actId="20577"/>
          <ac:spMkLst>
            <pc:docMk/>
            <pc:sldMk cId="871868620" sldId="290"/>
            <ac:spMk id="3" creationId="{8DE1B088-480A-4BB1-B6A7-F643B572B18C}"/>
          </ac:spMkLst>
        </pc:spChg>
      </pc:sldChg>
      <pc:sldChg chg="addSp delSp modSp mod modTransition">
        <pc:chgData name="David Sellers" userId="4221e503-3a6c-49a6-a4bc-d9f7c4f40304" providerId="ADAL" clId="{D2ECE06C-41F5-4FCF-8B6A-6A424495C1CF}" dt="2021-11-04T03:07:36.692" v="1039" actId="14826"/>
        <pc:sldMkLst>
          <pc:docMk/>
          <pc:sldMk cId="9400286" sldId="291"/>
        </pc:sldMkLst>
        <pc:spChg chg="mod">
          <ac:chgData name="David Sellers" userId="4221e503-3a6c-49a6-a4bc-d9f7c4f40304" providerId="ADAL" clId="{D2ECE06C-41F5-4FCF-8B6A-6A424495C1CF}" dt="2021-11-04T01:34:47.517" v="35"/>
          <ac:spMkLst>
            <pc:docMk/>
            <pc:sldMk cId="9400286" sldId="291"/>
            <ac:spMk id="2" creationId="{0EA3510E-D887-45EE-8D15-ADF0441944F9}"/>
          </ac:spMkLst>
        </pc:spChg>
        <pc:picChg chg="add del">
          <ac:chgData name="David Sellers" userId="4221e503-3a6c-49a6-a4bc-d9f7c4f40304" providerId="ADAL" clId="{D2ECE06C-41F5-4FCF-8B6A-6A424495C1CF}" dt="2021-11-04T01:51:58.820" v="41"/>
          <ac:picMkLst>
            <pc:docMk/>
            <pc:sldMk cId="9400286" sldId="291"/>
            <ac:picMk id="4" creationId="{FE8F4D11-DBF6-4236-AEB8-45733386A668}"/>
          </ac:picMkLst>
        </pc:picChg>
        <pc:picChg chg="mod">
          <ac:chgData name="David Sellers" userId="4221e503-3a6c-49a6-a4bc-d9f7c4f40304" providerId="ADAL" clId="{D2ECE06C-41F5-4FCF-8B6A-6A424495C1CF}" dt="2021-11-04T03:07:36.692" v="1039" actId="14826"/>
          <ac:picMkLst>
            <pc:docMk/>
            <pc:sldMk cId="9400286" sldId="291"/>
            <ac:picMk id="11" creationId="{345A25C3-EC44-462D-8FE9-C71AF0E4D67A}"/>
          </ac:picMkLst>
        </pc:picChg>
        <pc:picChg chg="mod">
          <ac:chgData name="David Sellers" userId="4221e503-3a6c-49a6-a4bc-d9f7c4f40304" providerId="ADAL" clId="{D2ECE06C-41F5-4FCF-8B6A-6A424495C1CF}" dt="2021-11-04T01:56:27.793" v="44" actId="14826"/>
          <ac:picMkLst>
            <pc:docMk/>
            <pc:sldMk cId="9400286" sldId="291"/>
            <ac:picMk id="13" creationId="{DC62DEAB-410B-4744-AC31-5E963DAF8ADD}"/>
          </ac:picMkLst>
        </pc:picChg>
      </pc:sldChg>
      <pc:sldChg chg="addSp delSp modTransition">
        <pc:chgData name="David Sellers" userId="4221e503-3a6c-49a6-a4bc-d9f7c4f40304" providerId="ADAL" clId="{D2ECE06C-41F5-4FCF-8B6A-6A424495C1CF}" dt="2021-11-04T02:13:28.170" v="337"/>
        <pc:sldMkLst>
          <pc:docMk/>
          <pc:sldMk cId="4190345565" sldId="292"/>
        </pc:sldMkLst>
        <pc:picChg chg="add del">
          <ac:chgData name="David Sellers" userId="4221e503-3a6c-49a6-a4bc-d9f7c4f40304" providerId="ADAL" clId="{D2ECE06C-41F5-4FCF-8B6A-6A424495C1CF}" dt="2021-11-04T02:06:45.362" v="258"/>
          <ac:picMkLst>
            <pc:docMk/>
            <pc:sldMk cId="4190345565" sldId="292"/>
            <ac:picMk id="4" creationId="{92C13E06-9B12-41C5-8803-9E67C2668152}"/>
          </ac:picMkLst>
        </pc:picChg>
      </pc:sldChg>
      <pc:sldChg chg="add del modTransition">
        <pc:chgData name="David Sellers" userId="4221e503-3a6c-49a6-a4bc-d9f7c4f40304" providerId="ADAL" clId="{D2ECE06C-41F5-4FCF-8B6A-6A424495C1CF}" dt="2021-11-04T03:07:40.704" v="1040" actId="47"/>
        <pc:sldMkLst>
          <pc:docMk/>
          <pc:sldMk cId="2474984260" sldId="293"/>
        </pc:sldMkLst>
      </pc:sldChg>
      <pc:sldChg chg="addSp delSp modSp add mod modTransition">
        <pc:chgData name="David Sellers" userId="4221e503-3a6c-49a6-a4bc-d9f7c4f40304" providerId="ADAL" clId="{D2ECE06C-41F5-4FCF-8B6A-6A424495C1CF}" dt="2021-11-04T02:13:28.170" v="337"/>
        <pc:sldMkLst>
          <pc:docMk/>
          <pc:sldMk cId="4181666410" sldId="294"/>
        </pc:sldMkLst>
        <pc:spChg chg="mod">
          <ac:chgData name="David Sellers" userId="4221e503-3a6c-49a6-a4bc-d9f7c4f40304" providerId="ADAL" clId="{D2ECE06C-41F5-4FCF-8B6A-6A424495C1CF}" dt="2021-11-04T02:06:07.989" v="252" actId="207"/>
          <ac:spMkLst>
            <pc:docMk/>
            <pc:sldMk cId="4181666410" sldId="294"/>
            <ac:spMk id="2" creationId="{97ABA464-1343-4073-B469-F3BD3DBA1878}"/>
          </ac:spMkLst>
        </pc:spChg>
        <pc:spChg chg="mod">
          <ac:chgData name="David Sellers" userId="4221e503-3a6c-49a6-a4bc-d9f7c4f40304" providerId="ADAL" clId="{D2ECE06C-41F5-4FCF-8B6A-6A424495C1CF}" dt="2021-11-04T02:07:55.977" v="284" actId="20577"/>
          <ac:spMkLst>
            <pc:docMk/>
            <pc:sldMk cId="4181666410" sldId="294"/>
            <ac:spMk id="3" creationId="{8DE1B088-480A-4BB1-B6A7-F643B572B18C}"/>
          </ac:spMkLst>
        </pc:spChg>
        <pc:picChg chg="add del mod">
          <ac:chgData name="David Sellers" userId="4221e503-3a6c-49a6-a4bc-d9f7c4f40304" providerId="ADAL" clId="{D2ECE06C-41F5-4FCF-8B6A-6A424495C1CF}" dt="2021-11-04T02:07:52.010" v="283" actId="478"/>
          <ac:picMkLst>
            <pc:docMk/>
            <pc:sldMk cId="4181666410" sldId="294"/>
            <ac:picMk id="5" creationId="{AD27964E-BE05-4F93-B729-F8A8BFC1EB7F}"/>
          </ac:picMkLst>
        </pc:picChg>
      </pc:sldChg>
      <pc:sldChg chg="add del">
        <pc:chgData name="David Sellers" userId="4221e503-3a6c-49a6-a4bc-d9f7c4f40304" providerId="ADAL" clId="{D2ECE06C-41F5-4FCF-8B6A-6A424495C1CF}" dt="2021-11-04T02:06:36.544" v="254"/>
        <pc:sldMkLst>
          <pc:docMk/>
          <pc:sldMk cId="741591308" sldId="295"/>
        </pc:sldMkLst>
      </pc:sldChg>
      <pc:sldChg chg="modSp add del mod modTransition">
        <pc:chgData name="David Sellers" userId="4221e503-3a6c-49a6-a4bc-d9f7c4f40304" providerId="ADAL" clId="{D2ECE06C-41F5-4FCF-8B6A-6A424495C1CF}" dt="2021-11-04T03:09:13.266" v="1045" actId="47"/>
        <pc:sldMkLst>
          <pc:docMk/>
          <pc:sldMk cId="871593771" sldId="295"/>
        </pc:sldMkLst>
        <pc:spChg chg="mod">
          <ac:chgData name="David Sellers" userId="4221e503-3a6c-49a6-a4bc-d9f7c4f40304" providerId="ADAL" clId="{D2ECE06C-41F5-4FCF-8B6A-6A424495C1CF}" dt="2021-11-04T02:12:22" v="333" actId="255"/>
          <ac:spMkLst>
            <pc:docMk/>
            <pc:sldMk cId="871593771" sldId="295"/>
            <ac:spMk id="2" creationId="{97ABA464-1343-4073-B469-F3BD3DBA1878}"/>
          </ac:spMkLst>
        </pc:spChg>
      </pc:sldChg>
      <pc:sldChg chg="add del">
        <pc:chgData name="David Sellers" userId="4221e503-3a6c-49a6-a4bc-d9f7c4f40304" providerId="ADAL" clId="{D2ECE06C-41F5-4FCF-8B6A-6A424495C1CF}" dt="2021-11-04T02:06:36.544" v="254"/>
        <pc:sldMkLst>
          <pc:docMk/>
          <pc:sldMk cId="102535622" sldId="296"/>
        </pc:sldMkLst>
      </pc:sldChg>
      <pc:sldChg chg="modSp add mod modTransition">
        <pc:chgData name="David Sellers" userId="4221e503-3a6c-49a6-a4bc-d9f7c4f40304" providerId="ADAL" clId="{D2ECE06C-41F5-4FCF-8B6A-6A424495C1CF}" dt="2021-11-04T03:09:19.077" v="1046" actId="20577"/>
        <pc:sldMkLst>
          <pc:docMk/>
          <pc:sldMk cId="3523606530" sldId="296"/>
        </pc:sldMkLst>
        <pc:spChg chg="mod">
          <ac:chgData name="David Sellers" userId="4221e503-3a6c-49a6-a4bc-d9f7c4f40304" providerId="ADAL" clId="{D2ECE06C-41F5-4FCF-8B6A-6A424495C1CF}" dt="2021-11-04T02:12:37.500" v="334" actId="255"/>
          <ac:spMkLst>
            <pc:docMk/>
            <pc:sldMk cId="3523606530" sldId="296"/>
            <ac:spMk id="2" creationId="{97ABA464-1343-4073-B469-F3BD3DBA1878}"/>
          </ac:spMkLst>
        </pc:spChg>
        <pc:spChg chg="mod">
          <ac:chgData name="David Sellers" userId="4221e503-3a6c-49a6-a4bc-d9f7c4f40304" providerId="ADAL" clId="{D2ECE06C-41F5-4FCF-8B6A-6A424495C1CF}" dt="2021-11-04T03:09:19.077" v="1046" actId="20577"/>
          <ac:spMkLst>
            <pc:docMk/>
            <pc:sldMk cId="3523606530" sldId="296"/>
            <ac:spMk id="3" creationId="{8DE1B088-480A-4BB1-B6A7-F643B572B18C}"/>
          </ac:spMkLst>
        </pc:spChg>
      </pc:sldChg>
      <pc:sldChg chg="addSp delSp modSp add mod modTransition">
        <pc:chgData name="David Sellers" userId="4221e503-3a6c-49a6-a4bc-d9f7c4f40304" providerId="ADAL" clId="{D2ECE06C-41F5-4FCF-8B6A-6A424495C1CF}" dt="2021-11-04T02:13:28.170" v="337"/>
        <pc:sldMkLst>
          <pc:docMk/>
          <pc:sldMk cId="2399015742" sldId="297"/>
        </pc:sldMkLst>
        <pc:spChg chg="mod">
          <ac:chgData name="David Sellers" userId="4221e503-3a6c-49a6-a4bc-d9f7c4f40304" providerId="ADAL" clId="{D2ECE06C-41F5-4FCF-8B6A-6A424495C1CF}" dt="2021-11-04T02:12:44.942" v="335" actId="255"/>
          <ac:spMkLst>
            <pc:docMk/>
            <pc:sldMk cId="2399015742" sldId="297"/>
            <ac:spMk id="2" creationId="{97ABA464-1343-4073-B469-F3BD3DBA1878}"/>
          </ac:spMkLst>
        </pc:spChg>
        <pc:spChg chg="mod">
          <ac:chgData name="David Sellers" userId="4221e503-3a6c-49a6-a4bc-d9f7c4f40304" providerId="ADAL" clId="{D2ECE06C-41F5-4FCF-8B6A-6A424495C1CF}" dt="2021-11-04T02:08:27.053" v="296" actId="20577"/>
          <ac:spMkLst>
            <pc:docMk/>
            <pc:sldMk cId="2399015742" sldId="297"/>
            <ac:spMk id="3" creationId="{8DE1B088-480A-4BB1-B6A7-F643B572B18C}"/>
          </ac:spMkLst>
        </pc:spChg>
        <pc:spChg chg="add mod">
          <ac:chgData name="David Sellers" userId="4221e503-3a6c-49a6-a4bc-d9f7c4f40304" providerId="ADAL" clId="{D2ECE06C-41F5-4FCF-8B6A-6A424495C1CF}" dt="2021-11-04T02:10:12.901" v="312" actId="1076"/>
          <ac:spMkLst>
            <pc:docMk/>
            <pc:sldMk cId="2399015742" sldId="297"/>
            <ac:spMk id="7" creationId="{A3BD376F-6629-4553-A866-650E04B44C36}"/>
          </ac:spMkLst>
        </pc:spChg>
        <pc:picChg chg="del">
          <ac:chgData name="David Sellers" userId="4221e503-3a6c-49a6-a4bc-d9f7c4f40304" providerId="ADAL" clId="{D2ECE06C-41F5-4FCF-8B6A-6A424495C1CF}" dt="2021-11-04T02:08:07.406" v="285" actId="478"/>
          <ac:picMkLst>
            <pc:docMk/>
            <pc:sldMk cId="2399015742" sldId="297"/>
            <ac:picMk id="5" creationId="{AD27964E-BE05-4F93-B729-F8A8BFC1EB7F}"/>
          </ac:picMkLst>
        </pc:picChg>
        <pc:picChg chg="add mod">
          <ac:chgData name="David Sellers" userId="4221e503-3a6c-49a6-a4bc-d9f7c4f40304" providerId="ADAL" clId="{D2ECE06C-41F5-4FCF-8B6A-6A424495C1CF}" dt="2021-11-04T02:08:53.709" v="299" actId="1076"/>
          <ac:picMkLst>
            <pc:docMk/>
            <pc:sldMk cId="2399015742" sldId="297"/>
            <ac:picMk id="6" creationId="{82BBEED0-52B8-45BD-9FB0-A86DA9F83A10}"/>
          </ac:picMkLst>
        </pc:picChg>
      </pc:sldChg>
      <pc:sldChg chg="add del">
        <pc:chgData name="David Sellers" userId="4221e503-3a6c-49a6-a4bc-d9f7c4f40304" providerId="ADAL" clId="{D2ECE06C-41F5-4FCF-8B6A-6A424495C1CF}" dt="2021-11-04T02:06:36.544" v="254"/>
        <pc:sldMkLst>
          <pc:docMk/>
          <pc:sldMk cId="2527561069" sldId="297"/>
        </pc:sldMkLst>
      </pc:sldChg>
      <pc:sldChg chg="add del">
        <pc:chgData name="David Sellers" userId="4221e503-3a6c-49a6-a4bc-d9f7c4f40304" providerId="ADAL" clId="{D2ECE06C-41F5-4FCF-8B6A-6A424495C1CF}" dt="2021-11-04T02:06:58.422" v="261"/>
        <pc:sldMkLst>
          <pc:docMk/>
          <pc:sldMk cId="579711006" sldId="298"/>
        </pc:sldMkLst>
      </pc:sldChg>
      <pc:sldChg chg="add modTransition">
        <pc:chgData name="David Sellers" userId="4221e503-3a6c-49a6-a4bc-d9f7c4f40304" providerId="ADAL" clId="{D2ECE06C-41F5-4FCF-8B6A-6A424495C1CF}" dt="2021-11-04T02:13:28.170" v="337"/>
        <pc:sldMkLst>
          <pc:docMk/>
          <pc:sldMk cId="769252590" sldId="298"/>
        </pc:sldMkLst>
      </pc:sldChg>
      <pc:sldChg chg="add del">
        <pc:chgData name="David Sellers" userId="4221e503-3a6c-49a6-a4bc-d9f7c4f40304" providerId="ADAL" clId="{D2ECE06C-41F5-4FCF-8B6A-6A424495C1CF}" dt="2021-11-04T02:06:58.422" v="261"/>
        <pc:sldMkLst>
          <pc:docMk/>
          <pc:sldMk cId="3346566429" sldId="299"/>
        </pc:sldMkLst>
      </pc:sldChg>
      <pc:sldChg chg="delSp modSp add mod ord">
        <pc:chgData name="David Sellers" userId="4221e503-3a6c-49a6-a4bc-d9f7c4f40304" providerId="ADAL" clId="{D2ECE06C-41F5-4FCF-8B6A-6A424495C1CF}" dt="2021-11-04T03:09:53.743" v="1050" actId="6549"/>
        <pc:sldMkLst>
          <pc:docMk/>
          <pc:sldMk cId="3693126305" sldId="299"/>
        </pc:sldMkLst>
        <pc:spChg chg="mod">
          <ac:chgData name="David Sellers" userId="4221e503-3a6c-49a6-a4bc-d9f7c4f40304" providerId="ADAL" clId="{D2ECE06C-41F5-4FCF-8B6A-6A424495C1CF}" dt="2021-11-04T02:12:54.763" v="336" actId="255"/>
          <ac:spMkLst>
            <pc:docMk/>
            <pc:sldMk cId="3693126305" sldId="299"/>
            <ac:spMk id="2" creationId="{97ABA464-1343-4073-B469-F3BD3DBA1878}"/>
          </ac:spMkLst>
        </pc:spChg>
        <pc:spChg chg="mod">
          <ac:chgData name="David Sellers" userId="4221e503-3a6c-49a6-a4bc-d9f7c4f40304" providerId="ADAL" clId="{D2ECE06C-41F5-4FCF-8B6A-6A424495C1CF}" dt="2021-11-04T03:09:53.743" v="1050" actId="6549"/>
          <ac:spMkLst>
            <pc:docMk/>
            <pc:sldMk cId="3693126305" sldId="299"/>
            <ac:spMk id="3" creationId="{8DE1B088-480A-4BB1-B6A7-F643B572B18C}"/>
          </ac:spMkLst>
        </pc:spChg>
        <pc:spChg chg="del">
          <ac:chgData name="David Sellers" userId="4221e503-3a6c-49a6-a4bc-d9f7c4f40304" providerId="ADAL" clId="{D2ECE06C-41F5-4FCF-8B6A-6A424495C1CF}" dt="2021-11-04T02:10:30.783" v="314" actId="478"/>
          <ac:spMkLst>
            <pc:docMk/>
            <pc:sldMk cId="3693126305" sldId="299"/>
            <ac:spMk id="7" creationId="{A3BD376F-6629-4553-A866-650E04B44C36}"/>
          </ac:spMkLst>
        </pc:spChg>
        <pc:picChg chg="del">
          <ac:chgData name="David Sellers" userId="4221e503-3a6c-49a6-a4bc-d9f7c4f40304" providerId="ADAL" clId="{D2ECE06C-41F5-4FCF-8B6A-6A424495C1CF}" dt="2021-11-04T03:09:50.117" v="1049" actId="478"/>
          <ac:picMkLst>
            <pc:docMk/>
            <pc:sldMk cId="3693126305" sldId="299"/>
            <ac:picMk id="6" creationId="{82BBEED0-52B8-45BD-9FB0-A86DA9F83A10}"/>
          </ac:picMkLst>
        </pc:picChg>
      </pc:sldChg>
      <pc:sldChg chg="addSp modSp add mod">
        <pc:chgData name="David Sellers" userId="4221e503-3a6c-49a6-a4bc-d9f7c4f40304" providerId="ADAL" clId="{D2ECE06C-41F5-4FCF-8B6A-6A424495C1CF}" dt="2021-11-04T02:21:48.732" v="471" actId="15"/>
        <pc:sldMkLst>
          <pc:docMk/>
          <pc:sldMk cId="970431508" sldId="300"/>
        </pc:sldMkLst>
        <pc:spChg chg="mod">
          <ac:chgData name="David Sellers" userId="4221e503-3a6c-49a6-a4bc-d9f7c4f40304" providerId="ADAL" clId="{D2ECE06C-41F5-4FCF-8B6A-6A424495C1CF}" dt="2021-11-04T02:14:36.750" v="428" actId="114"/>
          <ac:spMkLst>
            <pc:docMk/>
            <pc:sldMk cId="970431508" sldId="300"/>
            <ac:spMk id="2" creationId="{97ABA464-1343-4073-B469-F3BD3DBA1878}"/>
          </ac:spMkLst>
        </pc:spChg>
        <pc:spChg chg="mod">
          <ac:chgData name="David Sellers" userId="4221e503-3a6c-49a6-a4bc-d9f7c4f40304" providerId="ADAL" clId="{D2ECE06C-41F5-4FCF-8B6A-6A424495C1CF}" dt="2021-11-04T02:21:48.732" v="471" actId="15"/>
          <ac:spMkLst>
            <pc:docMk/>
            <pc:sldMk cId="970431508" sldId="300"/>
            <ac:spMk id="3" creationId="{8DE1B088-480A-4BB1-B6A7-F643B572B18C}"/>
          </ac:spMkLst>
        </pc:spChg>
        <pc:spChg chg="add mod">
          <ac:chgData name="David Sellers" userId="4221e503-3a6c-49a6-a4bc-d9f7c4f40304" providerId="ADAL" clId="{D2ECE06C-41F5-4FCF-8B6A-6A424495C1CF}" dt="2021-11-04T02:17:33.296" v="440" actId="20577"/>
          <ac:spMkLst>
            <pc:docMk/>
            <pc:sldMk cId="970431508" sldId="300"/>
            <ac:spMk id="5" creationId="{14B5444C-2E0B-428B-AD87-7ABFFCDBF7BE}"/>
          </ac:spMkLst>
        </pc:spChg>
        <pc:picChg chg="mod">
          <ac:chgData name="David Sellers" userId="4221e503-3a6c-49a6-a4bc-d9f7c4f40304" providerId="ADAL" clId="{D2ECE06C-41F5-4FCF-8B6A-6A424495C1CF}" dt="2021-11-04T02:15:46.873" v="429" actId="14826"/>
          <ac:picMkLst>
            <pc:docMk/>
            <pc:sldMk cId="970431508" sldId="300"/>
            <ac:picMk id="6" creationId="{82BBEED0-52B8-45BD-9FB0-A86DA9F83A10}"/>
          </ac:picMkLst>
        </pc:picChg>
      </pc:sldChg>
      <pc:sldChg chg="add del">
        <pc:chgData name="David Sellers" userId="4221e503-3a6c-49a6-a4bc-d9f7c4f40304" providerId="ADAL" clId="{D2ECE06C-41F5-4FCF-8B6A-6A424495C1CF}" dt="2021-11-04T02:06:58.422" v="261"/>
        <pc:sldMkLst>
          <pc:docMk/>
          <pc:sldMk cId="1343750000" sldId="300"/>
        </pc:sldMkLst>
      </pc:sldChg>
      <pc:sldChg chg="modSp add mod">
        <pc:chgData name="David Sellers" userId="4221e503-3a6c-49a6-a4bc-d9f7c4f40304" providerId="ADAL" clId="{D2ECE06C-41F5-4FCF-8B6A-6A424495C1CF}" dt="2021-11-04T02:24:00.271" v="516" actId="20577"/>
        <pc:sldMkLst>
          <pc:docMk/>
          <pc:sldMk cId="2404030282" sldId="301"/>
        </pc:sldMkLst>
        <pc:spChg chg="mod">
          <ac:chgData name="David Sellers" userId="4221e503-3a6c-49a6-a4bc-d9f7c4f40304" providerId="ADAL" clId="{D2ECE06C-41F5-4FCF-8B6A-6A424495C1CF}" dt="2021-11-04T02:23:33.583" v="514" actId="20577"/>
          <ac:spMkLst>
            <pc:docMk/>
            <pc:sldMk cId="2404030282" sldId="301"/>
            <ac:spMk id="3" creationId="{8DE1B088-480A-4BB1-B6A7-F643B572B18C}"/>
          </ac:spMkLst>
        </pc:spChg>
        <pc:spChg chg="mod">
          <ac:chgData name="David Sellers" userId="4221e503-3a6c-49a6-a4bc-d9f7c4f40304" providerId="ADAL" clId="{D2ECE06C-41F5-4FCF-8B6A-6A424495C1CF}" dt="2021-11-04T02:24:00.271" v="516" actId="20577"/>
          <ac:spMkLst>
            <pc:docMk/>
            <pc:sldMk cId="2404030282" sldId="301"/>
            <ac:spMk id="5" creationId="{14B5444C-2E0B-428B-AD87-7ABFFCDBF7BE}"/>
          </ac:spMkLst>
        </pc:spChg>
        <pc:picChg chg="mod">
          <ac:chgData name="David Sellers" userId="4221e503-3a6c-49a6-a4bc-d9f7c4f40304" providerId="ADAL" clId="{D2ECE06C-41F5-4FCF-8B6A-6A424495C1CF}" dt="2021-11-04T02:19:49.084" v="449" actId="14826"/>
          <ac:picMkLst>
            <pc:docMk/>
            <pc:sldMk cId="2404030282" sldId="301"/>
            <ac:picMk id="6" creationId="{82BBEED0-52B8-45BD-9FB0-A86DA9F83A10}"/>
          </ac:picMkLst>
        </pc:picChg>
      </pc:sldChg>
      <pc:sldChg chg="modSp add mod">
        <pc:chgData name="David Sellers" userId="4221e503-3a6c-49a6-a4bc-d9f7c4f40304" providerId="ADAL" clId="{D2ECE06C-41F5-4FCF-8B6A-6A424495C1CF}" dt="2021-11-04T02:27:22.679" v="710" actId="20577"/>
        <pc:sldMkLst>
          <pc:docMk/>
          <pc:sldMk cId="182384271" sldId="302"/>
        </pc:sldMkLst>
        <pc:spChg chg="mod">
          <ac:chgData name="David Sellers" userId="4221e503-3a6c-49a6-a4bc-d9f7c4f40304" providerId="ADAL" clId="{D2ECE06C-41F5-4FCF-8B6A-6A424495C1CF}" dt="2021-11-04T02:27:22.679" v="710" actId="20577"/>
          <ac:spMkLst>
            <pc:docMk/>
            <pc:sldMk cId="182384271" sldId="302"/>
            <ac:spMk id="3" creationId="{8DE1B088-480A-4BB1-B6A7-F643B572B18C}"/>
          </ac:spMkLst>
        </pc:spChg>
        <pc:picChg chg="mod">
          <ac:chgData name="David Sellers" userId="4221e503-3a6c-49a6-a4bc-d9f7c4f40304" providerId="ADAL" clId="{D2ECE06C-41F5-4FCF-8B6A-6A424495C1CF}" dt="2021-11-04T02:25:28.733" v="518" actId="14826"/>
          <ac:picMkLst>
            <pc:docMk/>
            <pc:sldMk cId="182384271" sldId="302"/>
            <ac:picMk id="6" creationId="{82BBEED0-52B8-45BD-9FB0-A86DA9F83A10}"/>
          </ac:picMkLst>
        </pc:picChg>
      </pc:sldChg>
      <pc:sldChg chg="addSp delSp modSp add mod">
        <pc:chgData name="David Sellers" userId="4221e503-3a6c-49a6-a4bc-d9f7c4f40304" providerId="ADAL" clId="{D2ECE06C-41F5-4FCF-8B6A-6A424495C1CF}" dt="2021-11-04T02:32:36.928" v="994" actId="114"/>
        <pc:sldMkLst>
          <pc:docMk/>
          <pc:sldMk cId="681973739" sldId="303"/>
        </pc:sldMkLst>
        <pc:spChg chg="mod">
          <ac:chgData name="David Sellers" userId="4221e503-3a6c-49a6-a4bc-d9f7c4f40304" providerId="ADAL" clId="{D2ECE06C-41F5-4FCF-8B6A-6A424495C1CF}" dt="2021-11-04T02:32:36.928" v="994" actId="114"/>
          <ac:spMkLst>
            <pc:docMk/>
            <pc:sldMk cId="681973739" sldId="303"/>
            <ac:spMk id="3" creationId="{8DE1B088-480A-4BB1-B6A7-F643B572B18C}"/>
          </ac:spMkLst>
        </pc:spChg>
        <pc:picChg chg="mod">
          <ac:chgData name="David Sellers" userId="4221e503-3a6c-49a6-a4bc-d9f7c4f40304" providerId="ADAL" clId="{D2ECE06C-41F5-4FCF-8B6A-6A424495C1CF}" dt="2021-11-04T02:31:04.132" v="716" actId="14826"/>
          <ac:picMkLst>
            <pc:docMk/>
            <pc:sldMk cId="681973739" sldId="303"/>
            <ac:picMk id="6" creationId="{82BBEED0-52B8-45BD-9FB0-A86DA9F83A10}"/>
          </ac:picMkLst>
        </pc:picChg>
        <pc:picChg chg="add del">
          <ac:chgData name="David Sellers" userId="4221e503-3a6c-49a6-a4bc-d9f7c4f40304" providerId="ADAL" clId="{D2ECE06C-41F5-4FCF-8B6A-6A424495C1CF}" dt="2021-11-04T02:30:57.527" v="715" actId="22"/>
          <ac:picMkLst>
            <pc:docMk/>
            <pc:sldMk cId="681973739" sldId="303"/>
            <ac:picMk id="7" creationId="{DBDCFBA5-A697-4453-8398-CDC617DFD908}"/>
          </ac:picMkLst>
        </pc:picChg>
      </pc:sldChg>
      <pc:sldChg chg="new del">
        <pc:chgData name="David Sellers" userId="4221e503-3a6c-49a6-a4bc-d9f7c4f40304" providerId="ADAL" clId="{D2ECE06C-41F5-4FCF-8B6A-6A424495C1CF}" dt="2021-11-04T02:34:10.838" v="996" actId="47"/>
        <pc:sldMkLst>
          <pc:docMk/>
          <pc:sldMk cId="1489262927" sldId="304"/>
        </pc:sldMkLst>
      </pc:sldChg>
      <pc:sldChg chg="addSp delSp modSp add mod">
        <pc:chgData name="David Sellers" userId="4221e503-3a6c-49a6-a4bc-d9f7c4f40304" providerId="ADAL" clId="{D2ECE06C-41F5-4FCF-8B6A-6A424495C1CF}" dt="2021-11-04T02:36:26.118" v="1036" actId="1076"/>
        <pc:sldMkLst>
          <pc:docMk/>
          <pc:sldMk cId="3023638985" sldId="304"/>
        </pc:sldMkLst>
        <pc:spChg chg="mod">
          <ac:chgData name="David Sellers" userId="4221e503-3a6c-49a6-a4bc-d9f7c4f40304" providerId="ADAL" clId="{D2ECE06C-41F5-4FCF-8B6A-6A424495C1CF}" dt="2021-11-04T02:34:36.741" v="1024" actId="20577"/>
          <ac:spMkLst>
            <pc:docMk/>
            <pc:sldMk cId="3023638985" sldId="304"/>
            <ac:spMk id="2" creationId="{97ABA464-1343-4073-B469-F3BD3DBA1878}"/>
          </ac:spMkLst>
        </pc:spChg>
        <pc:spChg chg="del mod">
          <ac:chgData name="David Sellers" userId="4221e503-3a6c-49a6-a4bc-d9f7c4f40304" providerId="ADAL" clId="{D2ECE06C-41F5-4FCF-8B6A-6A424495C1CF}" dt="2021-11-04T02:36:18.369" v="1033" actId="931"/>
          <ac:spMkLst>
            <pc:docMk/>
            <pc:sldMk cId="3023638985" sldId="304"/>
            <ac:spMk id="3" creationId="{8DE1B088-480A-4BB1-B6A7-F643B572B18C}"/>
          </ac:spMkLst>
        </pc:spChg>
        <pc:spChg chg="del">
          <ac:chgData name="David Sellers" userId="4221e503-3a6c-49a6-a4bc-d9f7c4f40304" providerId="ADAL" clId="{D2ECE06C-41F5-4FCF-8B6A-6A424495C1CF}" dt="2021-11-04T02:35:56.569" v="1032" actId="478"/>
          <ac:spMkLst>
            <pc:docMk/>
            <pc:sldMk cId="3023638985" sldId="304"/>
            <ac:spMk id="5" creationId="{14B5444C-2E0B-428B-AD87-7ABFFCDBF7BE}"/>
          </ac:spMkLst>
        </pc:spChg>
        <pc:picChg chg="mod">
          <ac:chgData name="David Sellers" userId="4221e503-3a6c-49a6-a4bc-d9f7c4f40304" providerId="ADAL" clId="{D2ECE06C-41F5-4FCF-8B6A-6A424495C1CF}" dt="2021-11-04T02:35:28.343" v="1030" actId="1076"/>
          <ac:picMkLst>
            <pc:docMk/>
            <pc:sldMk cId="3023638985" sldId="304"/>
            <ac:picMk id="6" creationId="{82BBEED0-52B8-45BD-9FB0-A86DA9F83A10}"/>
          </ac:picMkLst>
        </pc:picChg>
        <pc:picChg chg="add mod">
          <ac:chgData name="David Sellers" userId="4221e503-3a6c-49a6-a4bc-d9f7c4f40304" providerId="ADAL" clId="{D2ECE06C-41F5-4FCF-8B6A-6A424495C1CF}" dt="2021-11-04T02:36:26.118" v="1036" actId="1076"/>
          <ac:picMkLst>
            <pc:docMk/>
            <pc:sldMk cId="3023638985" sldId="304"/>
            <ac:picMk id="7" creationId="{A7778A1A-BDD3-4CE5-8D6C-9F231BC46B3A}"/>
          </ac:picMkLst>
        </pc:picChg>
      </pc:sldChg>
      <pc:sldChg chg="modSp add mod">
        <pc:chgData name="David Sellers" userId="4221e503-3a6c-49a6-a4bc-d9f7c4f40304" providerId="ADAL" clId="{D2ECE06C-41F5-4FCF-8B6A-6A424495C1CF}" dt="2021-11-04T03:07:09.061" v="1038" actId="14826"/>
        <pc:sldMkLst>
          <pc:docMk/>
          <pc:sldMk cId="3922634796" sldId="305"/>
        </pc:sldMkLst>
        <pc:picChg chg="mod">
          <ac:chgData name="David Sellers" userId="4221e503-3a6c-49a6-a4bc-d9f7c4f40304" providerId="ADAL" clId="{D2ECE06C-41F5-4FCF-8B6A-6A424495C1CF}" dt="2021-11-04T03:07:09.061" v="1038" actId="14826"/>
          <ac:picMkLst>
            <pc:docMk/>
            <pc:sldMk cId="3922634796" sldId="305"/>
            <ac:picMk id="11" creationId="{345A25C3-EC44-462D-8FE9-C71AF0E4D67A}"/>
          </ac:picMkLst>
        </pc:picChg>
      </pc:sldChg>
      <pc:sldChg chg="add">
        <pc:chgData name="David Sellers" userId="4221e503-3a6c-49a6-a4bc-d9f7c4f40304" providerId="ADAL" clId="{D2ECE06C-41F5-4FCF-8B6A-6A424495C1CF}" dt="2021-11-04T03:08:15.263" v="1041" actId="2890"/>
        <pc:sldMkLst>
          <pc:docMk/>
          <pc:sldMk cId="2464972812" sldId="306"/>
        </pc:sldMkLst>
      </pc:sldChg>
      <pc:sldChg chg="add">
        <pc:chgData name="David Sellers" userId="4221e503-3a6c-49a6-a4bc-d9f7c4f40304" providerId="ADAL" clId="{D2ECE06C-41F5-4FCF-8B6A-6A424495C1CF}" dt="2021-11-04T03:09:10.227" v="1044" actId="2890"/>
        <pc:sldMkLst>
          <pc:docMk/>
          <pc:sldMk cId="2121301481" sldId="30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7B087-2F84-3F46-9A4E-0083EFF39A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A56C1-A0FE-7348-B33F-A829C58EB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69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1BFD8-B98F-4D0D-AB3E-6E84B66642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642A-F3CC-48FD-883F-95B8D6E5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4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268786"/>
            <a:ext cx="7886700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" y="3943197"/>
            <a:ext cx="688848" cy="713232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0560" y="3063977"/>
            <a:ext cx="7895740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sz="2000" b="1" dirty="0" smtClean="0"/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131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3131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99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Control System Building Blocks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7" y="214519"/>
            <a:ext cx="7884082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4106" y="2657978"/>
            <a:ext cx="7886700" cy="1823270"/>
          </a:xfrm>
        </p:spPr>
        <p:txBody>
          <a:bodyPr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90716" y="2233246"/>
            <a:ext cx="1149109" cy="1143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217" y="1724024"/>
            <a:ext cx="7884082" cy="42330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4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  <p15:guide id="4" orient="horz" pos="7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09600" y="2127250"/>
            <a:ext cx="3657600" cy="228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52951" y="2127250"/>
            <a:ext cx="3943350" cy="2286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3429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6858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0287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3716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08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932308" y="3353537"/>
            <a:ext cx="6464931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1932309" y="2558346"/>
            <a:ext cx="6464931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3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0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12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600560" y="1191643"/>
            <a:ext cx="6858000" cy="107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3700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2216" y="2759348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4106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4671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3246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46710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2649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6096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4671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324600" y="2261944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2184" userDrawn="1">
          <p15:clr>
            <a:srgbClr val="FBAE40"/>
          </p15:clr>
        </p15:guide>
        <p15:guide id="4" pos="3984" userDrawn="1">
          <p15:clr>
            <a:srgbClr val="FBAE40"/>
          </p15:clr>
        </p15:guide>
        <p15:guide id="5" orient="horz" pos="7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783106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783106"/>
            <a:ext cx="9144000" cy="9861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61365" y="4831976"/>
            <a:ext cx="882126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0" y="4126730"/>
            <a:ext cx="2298192" cy="542544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812693"/>
            <a:ext cx="7886700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0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Control System Building Blocks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Control System Building Blocks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74" r:id="rId5"/>
    <p:sldLayoutId id="2147483675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Control System Building Blocks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2pPr>
      <a:lvl3pPr marL="6905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4pPr>
      <a:lvl5pPr marL="11477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2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905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477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?s=functional+testing" TargetMode="External"/><Relationship Id="rId2" Type="http://schemas.openxmlformats.org/officeDocument/2006/relationships/hyperlink" Target="https://www.av8rdas.com/functional-testing-guide.html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" TargetMode="External"/><Relationship Id="rId2" Type="http://schemas.openxmlformats.org/officeDocument/2006/relationships/hyperlink" Target="https://www.av8rdas.com/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" TargetMode="External"/><Relationship Id="rId2" Type="http://schemas.openxmlformats.org/officeDocument/2006/relationships/hyperlink" Target="https://www.av8rdas.com/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youtube.com/channel/UCs2EJyl0uQE7gKsQspZbbvA/playlists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eencast.com/t/QiUrsE2TLO4j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eencast.com/t/ZcJMpL9bw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eencast.com/t/ZcJMpL9bw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eencast.com/t/ZcJMpL9bw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v8rdas.wordpress.com/?s=functional+testing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?s=functional+testing" TargetMode="External"/><Relationship Id="rId2" Type="http://schemas.openxmlformats.org/officeDocument/2006/relationships/hyperlink" Target="https://www.av8rdas.com/functional-testing-guide.html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" TargetMode="External"/><Relationship Id="rId2" Type="http://schemas.openxmlformats.org/officeDocument/2006/relationships/hyperlink" Target="https://www.av8rdas.com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" TargetMode="External"/><Relationship Id="rId2" Type="http://schemas.openxmlformats.org/officeDocument/2006/relationships/hyperlink" Target="https://www.av8rdas.com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8rdas.com/logic-diagram-tool.html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v8rdas.wordpress.com/?s=functional+testing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61011"/>
            <a:ext cx="7886700" cy="1010739"/>
          </a:xfrm>
        </p:spPr>
        <p:txBody>
          <a:bodyPr/>
          <a:lstStyle/>
          <a:p>
            <a:r>
              <a:rPr lang="en-US" sz="3200" dirty="0"/>
              <a:t>Existing Building Commissioning Workshop:</a:t>
            </a:r>
            <a:br>
              <a:rPr lang="en-US" sz="3200" dirty="0"/>
            </a:br>
            <a:r>
              <a:rPr lang="en-US" sz="3200" dirty="0"/>
              <a:t>Series 17, November 4,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0560" y="2788920"/>
            <a:ext cx="7895740" cy="59686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DIN-Regular" charset="0"/>
                <a:ea typeface="DIN-Regular" charset="0"/>
                <a:cs typeface="DIN-Regular" charset="0"/>
              </a:rPr>
              <a:t>Functional Testing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4023361" y="428339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4023361" y="458343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Senior Engineer, Facility Dynamics Engineering</a:t>
            </a:r>
            <a:endParaRPr lang="en-US" sz="1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4023360" y="400907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Presented By:</a:t>
            </a:r>
          </a:p>
          <a:p>
            <a:endParaRPr lang="en-US" sz="1600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47" y="3958357"/>
            <a:ext cx="1476530" cy="6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Informal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</a:t>
            </a:r>
            <a:r>
              <a:rPr lang="en-US" sz="2000" dirty="0">
                <a:solidFill>
                  <a:schemeClr val="tx1"/>
                </a:solidFill>
              </a:rPr>
              <a:t>Review the </a:t>
            </a:r>
            <a:r>
              <a:rPr lang="en-US" sz="2000" i="1" dirty="0">
                <a:solidFill>
                  <a:schemeClr val="tx1"/>
                </a:solidFill>
              </a:rPr>
              <a:t>Functional Testing Basics</a:t>
            </a:r>
            <a:r>
              <a:rPr lang="en-US" sz="2000" dirty="0">
                <a:solidFill>
                  <a:schemeClr val="tx1"/>
                </a:solidFill>
              </a:rPr>
              <a:t> chapter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blog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https://av8rdas.wordpress.com/?s=functional+testing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130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Informal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Resources on the blog</a:t>
            </a:r>
          </a:p>
          <a:p>
            <a:pPr lvl="1"/>
            <a:r>
              <a:rPr lang="en-US" sz="2000" dirty="0">
                <a:hlinkClick r:id="rId3"/>
              </a:rPr>
              <a:t>https://av8rdas.wordpress.com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3126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Informal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Resources on the blog</a:t>
            </a:r>
          </a:p>
          <a:p>
            <a:pPr lvl="1"/>
            <a:r>
              <a:rPr lang="en-US" sz="2000" dirty="0">
                <a:hlinkClick r:id="rId3"/>
              </a:rPr>
              <a:t>https://av8rdas.wordpress.com</a:t>
            </a:r>
            <a:endParaRPr lang="en-US" sz="2000" dirty="0"/>
          </a:p>
          <a:p>
            <a:r>
              <a:rPr lang="en-US" sz="2000" dirty="0" err="1"/>
              <a:t>RCxU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BEED0-52B8-45BD-9FB0-A86DA9F83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281113"/>
            <a:ext cx="4287914" cy="2300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BD376F-6629-4553-A866-650E04B44C36}"/>
              </a:ext>
            </a:extLst>
          </p:cNvPr>
          <p:cNvSpPr txBox="1"/>
          <p:nvPr/>
        </p:nvSpPr>
        <p:spPr>
          <a:xfrm>
            <a:off x="436486" y="4476750"/>
            <a:ext cx="870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5"/>
              </a:rPr>
              <a:t>https://www.youtube.com/channel/UCs2EJyl0uQE7gKsQspZbbvA/playlists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901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/>
              <a:t>Informal </a:t>
            </a:r>
            <a:r>
              <a:rPr lang="en-US" sz="2200" i="1" dirty="0"/>
              <a:t>Introduction to Functional Testing </a:t>
            </a:r>
            <a:r>
              <a:rPr lang="en-US" sz="2200" dirty="0"/>
              <a:t>Video Series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Module 1 (32 minutes) </a:t>
            </a:r>
          </a:p>
          <a:p>
            <a:pPr marL="114300" lvl="1" indent="0">
              <a:buNone/>
            </a:pPr>
            <a:r>
              <a:rPr lang="en-US" sz="2000" dirty="0"/>
              <a:t>This covers the basics up through the </a:t>
            </a:r>
            <a:r>
              <a:rPr lang="en-US" sz="2000" dirty="0" err="1"/>
              <a:t>cominalities</a:t>
            </a:r>
            <a:r>
              <a:rPr lang="en-US" sz="2000" dirty="0"/>
              <a:t> and differences between FT in </a:t>
            </a:r>
            <a:r>
              <a:rPr lang="en-US" sz="2000" dirty="0" err="1"/>
              <a:t>EBx</a:t>
            </a:r>
            <a:r>
              <a:rPr lang="en-US" sz="2000" dirty="0"/>
              <a:t> and </a:t>
            </a:r>
            <a:r>
              <a:rPr lang="en-US" sz="2000" dirty="0" err="1"/>
              <a:t>NCx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BEED0-52B8-45BD-9FB0-A86DA9F8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23657" y="1281113"/>
            <a:ext cx="4089399" cy="2300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5444C-2E0B-428B-AD87-7ABFFCDBF7BE}"/>
              </a:ext>
            </a:extLst>
          </p:cNvPr>
          <p:cNvSpPr txBox="1"/>
          <p:nvPr/>
        </p:nvSpPr>
        <p:spPr>
          <a:xfrm>
            <a:off x="436486" y="4476750"/>
            <a:ext cx="870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3"/>
              </a:rPr>
              <a:t>https://www.screencast.com/t/QiUrsE2TLO4j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0431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/>
              <a:t>Informal </a:t>
            </a:r>
            <a:r>
              <a:rPr lang="en-US" sz="2200" i="1" dirty="0"/>
              <a:t>Introduction to Functional Testing </a:t>
            </a:r>
            <a:r>
              <a:rPr lang="en-US" sz="2200" dirty="0"/>
              <a:t>Video Series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Module 2 (28 minutes) </a:t>
            </a:r>
          </a:p>
          <a:p>
            <a:pPr marL="114300" lvl="1" indent="0">
              <a:buNone/>
            </a:pPr>
            <a:r>
              <a:rPr lang="en-US" sz="2000" dirty="0"/>
              <a:t>This covers </a:t>
            </a:r>
          </a:p>
          <a:p>
            <a:pPr lvl="1" indent="-342900"/>
            <a:r>
              <a:rPr lang="en-US" sz="2000" dirty="0"/>
              <a:t>Testing hierarchy</a:t>
            </a:r>
          </a:p>
          <a:p>
            <a:pPr lvl="1" indent="-342900"/>
            <a:r>
              <a:rPr lang="en-US" sz="2000" dirty="0"/>
              <a:t>Introduces FT as a way to have a dialog with the building</a:t>
            </a:r>
          </a:p>
          <a:p>
            <a:pPr lvl="1" indent="-342900"/>
            <a:r>
              <a:rPr lang="en-US" sz="2000" dirty="0"/>
              <a:t>Illustrates how tests can be targeted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BEED0-52B8-45BD-9FB0-A86DA9F8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23657" y="1281113"/>
            <a:ext cx="4089399" cy="2300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5444C-2E0B-428B-AD87-7ABFFCDBF7BE}"/>
              </a:ext>
            </a:extLst>
          </p:cNvPr>
          <p:cNvSpPr txBox="1"/>
          <p:nvPr/>
        </p:nvSpPr>
        <p:spPr>
          <a:xfrm>
            <a:off x="381000" y="4484370"/>
            <a:ext cx="870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3"/>
              </a:rPr>
              <a:t>https://www.screencast.com/t/ZcJMpL9bw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030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/>
              <a:t>Informal </a:t>
            </a:r>
            <a:r>
              <a:rPr lang="en-US" sz="2200" i="1" dirty="0"/>
              <a:t>Introduction to Functional Testing </a:t>
            </a:r>
            <a:r>
              <a:rPr lang="en-US" sz="2200" dirty="0"/>
              <a:t>Video Series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Module 3A (31 minutes) </a:t>
            </a:r>
          </a:p>
          <a:p>
            <a:pPr marL="114300" lvl="1" indent="0">
              <a:buNone/>
            </a:pPr>
            <a:r>
              <a:rPr lang="en-US" sz="2000" dirty="0"/>
              <a:t>This introduces a case study used to tie the concepts together in a practical application</a:t>
            </a:r>
          </a:p>
          <a:p>
            <a:pPr lvl="1" indent="-342900"/>
            <a:r>
              <a:rPr lang="en-US" sz="2000" dirty="0"/>
              <a:t>Overview of the facility</a:t>
            </a:r>
          </a:p>
          <a:p>
            <a:pPr lvl="1" indent="-342900"/>
            <a:r>
              <a:rPr lang="en-US" sz="2000" dirty="0"/>
              <a:t>Overview of the problem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BEED0-52B8-45BD-9FB0-A86DA9F8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23658" y="1281113"/>
            <a:ext cx="4089397" cy="2300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5444C-2E0B-428B-AD87-7ABFFCDBF7BE}"/>
              </a:ext>
            </a:extLst>
          </p:cNvPr>
          <p:cNvSpPr txBox="1"/>
          <p:nvPr/>
        </p:nvSpPr>
        <p:spPr>
          <a:xfrm>
            <a:off x="381000" y="4484370"/>
            <a:ext cx="870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3"/>
              </a:rPr>
              <a:t>https://www.screencast.com/t/ZcJMpL9bw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84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/>
              <a:t>Informal </a:t>
            </a:r>
            <a:r>
              <a:rPr lang="en-US" sz="2200" i="1" dirty="0"/>
              <a:t>Introduction to Functional Testing </a:t>
            </a:r>
            <a:r>
              <a:rPr lang="en-US" sz="2200" dirty="0"/>
              <a:t>Video Series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Module 3B (35 minutes) </a:t>
            </a:r>
          </a:p>
          <a:p>
            <a:pPr lvl="1" indent="-342900"/>
            <a:r>
              <a:rPr lang="en-US" sz="2000" dirty="0"/>
              <a:t>Illustrates how a functional test is built based on the question we are trying to have the building answer</a:t>
            </a:r>
          </a:p>
          <a:p>
            <a:pPr lvl="1" indent="-342900"/>
            <a:r>
              <a:rPr lang="en-US" sz="2000" dirty="0"/>
              <a:t>Includes the most dramatic introduction ever seen in the history of the </a:t>
            </a:r>
            <a:r>
              <a:rPr lang="en-US" sz="2000" i="1" dirty="0"/>
              <a:t>Introduction to Functional Testing </a:t>
            </a:r>
            <a:r>
              <a:rPr lang="en-US" sz="2000" dirty="0"/>
              <a:t>video series.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BEED0-52B8-45BD-9FB0-A86DA9F8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23658" y="1281113"/>
            <a:ext cx="4089397" cy="2300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5444C-2E0B-428B-AD87-7ABFFCDBF7BE}"/>
              </a:ext>
            </a:extLst>
          </p:cNvPr>
          <p:cNvSpPr txBox="1"/>
          <p:nvPr/>
        </p:nvSpPr>
        <p:spPr>
          <a:xfrm>
            <a:off x="381000" y="4484370"/>
            <a:ext cx="870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3"/>
              </a:rPr>
              <a:t>https://www.screencast.com/t/ZcJMpL9bw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973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Give it a Try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Informal </a:t>
            </a:r>
            <a:r>
              <a:rPr lang="en-US" sz="2200" i="1" dirty="0">
                <a:solidFill>
                  <a:schemeClr val="tx1"/>
                </a:solidFill>
              </a:rPr>
              <a:t>Introduction to Functional Testing </a:t>
            </a:r>
            <a:r>
              <a:rPr lang="en-US" sz="2200" dirty="0">
                <a:solidFill>
                  <a:schemeClr val="tx1"/>
                </a:solidFill>
              </a:rPr>
              <a:t>Video Series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7778A1A-BDD3-4CE5-8D6C-9F231BC46B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200150"/>
            <a:ext cx="4114800" cy="175446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BEED0-52B8-45BD-9FB0-A86DA9F8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49997" y="1200150"/>
            <a:ext cx="4215588" cy="37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38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510E-D887-45EE-8D15-ADF04419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Study;  Where You Should Be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51E6-AB0B-4D59-A21B-3500E54B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2418679" cy="617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Skills Guidebook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5A25C3-EC44-462D-8FE9-C71AF0E4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9842" y="1878337"/>
            <a:ext cx="2418678" cy="31314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A44E3-0870-4547-A5D5-964F16B5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24200" y="1260872"/>
            <a:ext cx="5040060" cy="617934"/>
          </a:xfrm>
        </p:spPr>
        <p:txBody>
          <a:bodyPr/>
          <a:lstStyle/>
          <a:p>
            <a:r>
              <a:rPr lang="en-US" dirty="0"/>
              <a:t>Checklist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C62DEAB-410B-4744-AC31-5E963DAF8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3124201" y="1878806"/>
            <a:ext cx="5867396" cy="3172061"/>
          </a:xfrm>
        </p:spPr>
      </p:pic>
    </p:spTree>
    <p:extLst>
      <p:ext uri="{BB962C8B-B14F-4D97-AF65-F5344CB8AC3E}">
        <p14:creationId xmlns:p14="http://schemas.microsoft.com/office/powerpoint/2010/main" val="940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510E-D887-45EE-8D15-ADF04419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Study;  Where You Should Be Headed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51E6-AB0B-4D59-A21B-3500E54B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2418679" cy="617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Skills Guidebook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5A25C3-EC44-462D-8FE9-C71AF0E4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9842" y="1878337"/>
            <a:ext cx="2418678" cy="31314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A44E3-0870-4547-A5D5-964F16B5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24200" y="1260872"/>
            <a:ext cx="5040060" cy="617934"/>
          </a:xfrm>
        </p:spPr>
        <p:txBody>
          <a:bodyPr/>
          <a:lstStyle/>
          <a:p>
            <a:r>
              <a:rPr lang="en-US" dirty="0"/>
              <a:t>Checklist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C62DEAB-410B-4744-AC31-5E963DAF8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3124201" y="1878013"/>
            <a:ext cx="5867397" cy="3172061"/>
          </a:xfrm>
        </p:spPr>
      </p:pic>
    </p:spTree>
    <p:extLst>
      <p:ext uri="{BB962C8B-B14F-4D97-AF65-F5344CB8AC3E}">
        <p14:creationId xmlns:p14="http://schemas.microsoft.com/office/powerpoint/2010/main" val="392263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HVAC Fundamentals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i="1" dirty="0">
                <a:solidFill>
                  <a:schemeClr val="tx1"/>
                </a:solidFill>
              </a:rPr>
              <a:t>Functional Testing Basics</a:t>
            </a:r>
            <a:r>
              <a:rPr lang="en-US" sz="2000" dirty="0">
                <a:solidFill>
                  <a:schemeClr val="tx1"/>
                </a:solidFill>
              </a:rPr>
              <a:t> chapter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blog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https://av8rdas.wordpress.com/?s=functional+testing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18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HVAC Fundamentals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</a:t>
            </a:r>
            <a:r>
              <a:rPr lang="en-US" sz="2000" dirty="0">
                <a:solidFill>
                  <a:schemeClr val="tx1"/>
                </a:solidFill>
              </a:rPr>
              <a:t>Review the </a:t>
            </a:r>
            <a:r>
              <a:rPr lang="en-US" sz="2000" i="1" dirty="0">
                <a:solidFill>
                  <a:schemeClr val="tx1"/>
                </a:solidFill>
              </a:rPr>
              <a:t>Functional Testing Basics</a:t>
            </a:r>
            <a:r>
              <a:rPr lang="en-US" sz="2000" dirty="0">
                <a:solidFill>
                  <a:schemeClr val="tx1"/>
                </a:solidFill>
              </a:rPr>
              <a:t> chapter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blog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https://av8rdas.wordpress.com/?s=functional+testing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497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HVAC Fundamentals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Resources on the blog</a:t>
            </a:r>
          </a:p>
          <a:p>
            <a:pPr lvl="1"/>
            <a:r>
              <a:rPr lang="en-US" sz="2000" dirty="0">
                <a:hlinkClick r:id="rId3"/>
              </a:rPr>
              <a:t>https://av8rdas.wordpress.com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6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HVAC Fundamentals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1148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Resources on the blog</a:t>
            </a:r>
          </a:p>
          <a:p>
            <a:pPr lvl="1"/>
            <a:r>
              <a:rPr lang="en-US" sz="2000" dirty="0">
                <a:hlinkClick r:id="rId3"/>
              </a:rPr>
              <a:t>https://av8rdas.wordpress.com</a:t>
            </a:r>
            <a:endParaRPr lang="en-US" sz="2000" dirty="0"/>
          </a:p>
          <a:p>
            <a:r>
              <a:rPr lang="en-US" sz="2000" dirty="0"/>
              <a:t>Ryan and David (Jay if you are really lucky and we like you)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A group of me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AD27964E-BE05-4F93-B729-F8A8BFC1E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5255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5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9790-26BF-4F1B-A49A-7D39A704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22771"/>
          </a:xfrm>
        </p:spPr>
        <p:txBody>
          <a:bodyPr>
            <a:normAutofit/>
          </a:bodyPr>
          <a:lstStyle/>
          <a:p>
            <a:r>
              <a:rPr lang="en-US" dirty="0"/>
              <a:t>Continue to Review the Logic Diagram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044D2-3741-4E7E-BA4E-CC528D6D2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1150"/>
            <a:ext cx="8229600" cy="3562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To prepare for the next class, visit the Logic Diagram Tool page of the Commissioning Resources website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https://www.av8rdas.com/logic-diagram-tool.html</a:t>
            </a:r>
            <a:r>
              <a:rPr lang="en-US" sz="2000" dirty="0"/>
              <a:t> </a:t>
            </a:r>
          </a:p>
          <a:p>
            <a:r>
              <a:rPr lang="en-US" sz="2000" dirty="0"/>
              <a:t>Download the Logic Diagram Tool file</a:t>
            </a:r>
          </a:p>
          <a:p>
            <a:r>
              <a:rPr lang="en-US" sz="2000" dirty="0"/>
              <a:t>Download the Logic Diagram Symbols file</a:t>
            </a:r>
          </a:p>
          <a:p>
            <a:r>
              <a:rPr lang="en-US" sz="2000" dirty="0"/>
              <a:t>Review the Logic Diagram Symbols file as time permits and be prepared to ask questions</a:t>
            </a:r>
          </a:p>
          <a:p>
            <a:r>
              <a:rPr lang="en-US" sz="2000" dirty="0"/>
              <a:t>Download and explore the other resources as time and interest permits</a:t>
            </a:r>
          </a:p>
        </p:txBody>
      </p:sp>
    </p:spTree>
    <p:extLst>
      <p:ext uri="{BB962C8B-B14F-4D97-AF65-F5344CB8AC3E}">
        <p14:creationId xmlns:p14="http://schemas.microsoft.com/office/powerpoint/2010/main" val="419034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Functional Testing Resources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Informal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i="1" dirty="0">
                <a:solidFill>
                  <a:schemeClr val="tx1"/>
                </a:solidFill>
              </a:rPr>
              <a:t>Functional Testing Basics</a:t>
            </a:r>
            <a:r>
              <a:rPr lang="en-US" sz="2000" dirty="0">
                <a:solidFill>
                  <a:schemeClr val="tx1"/>
                </a:solidFill>
              </a:rPr>
              <a:t> chapter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blog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https://av8rdas.wordpress.com/?s=functional+testing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360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DE PEC v15 Black">
  <a:themeElements>
    <a:clrScheme name="Custom 199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000000"/>
      </a:accent2>
      <a:accent3>
        <a:srgbClr val="00B050"/>
      </a:accent3>
      <a:accent4>
        <a:srgbClr val="FF0000"/>
      </a:accent4>
      <a:accent5>
        <a:srgbClr val="FF00FF"/>
      </a:accent5>
      <a:accent6>
        <a:srgbClr val="FFFFFF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DE PEC v15 Black">
  <a:themeElements>
    <a:clrScheme name="Custom 199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000000"/>
      </a:accent2>
      <a:accent3>
        <a:srgbClr val="00B050"/>
      </a:accent3>
      <a:accent4>
        <a:srgbClr val="FF0000"/>
      </a:accent4>
      <a:accent5>
        <a:srgbClr val="FF00FF"/>
      </a:accent5>
      <a:accent6>
        <a:srgbClr val="FFFFFF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WET PowerPoint Template</Template>
  <TotalTime>3823</TotalTime>
  <Words>665</Words>
  <Application>Microsoft Office PowerPoint</Application>
  <PresentationFormat>On-screen Show (16:9)</PresentationFormat>
  <Paragraphs>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din</vt:lpstr>
      <vt:lpstr>DIN-Light</vt:lpstr>
      <vt:lpstr>DIN-Medium</vt:lpstr>
      <vt:lpstr>DIN-Regular</vt:lpstr>
      <vt:lpstr>Office Theme</vt:lpstr>
      <vt:lpstr>FDE PEC v15 Black</vt:lpstr>
      <vt:lpstr>FDE PEC v15 Black</vt:lpstr>
      <vt:lpstr>Existing Building Commissioning Workshop: Series 17, November 4, 2021</vt:lpstr>
      <vt:lpstr>Self Study;  Where You Should Be</vt:lpstr>
      <vt:lpstr>Self Study;  Where You Should Be Headed</vt:lpstr>
      <vt:lpstr>HVAC Fundamentals Resources</vt:lpstr>
      <vt:lpstr>HVAC Fundamentals Resources</vt:lpstr>
      <vt:lpstr>HVAC Fundamentals Resources</vt:lpstr>
      <vt:lpstr>HVAC Fundamentals Resources</vt:lpstr>
      <vt:lpstr>Continue to Review the Logic Diagram Resources</vt:lpstr>
      <vt:lpstr>Functional Testing Resources Informal</vt:lpstr>
      <vt:lpstr>Functional Testing Resources Informal</vt:lpstr>
      <vt:lpstr>Functional Testing Resources Informal</vt:lpstr>
      <vt:lpstr>Functional Testing Resources Informal</vt:lpstr>
      <vt:lpstr>Functional Testing Resources Informal Introduction to Functional Testing Video Series</vt:lpstr>
      <vt:lpstr>Functional Testing Resources Informal Introduction to Functional Testing Video Series</vt:lpstr>
      <vt:lpstr>Functional Testing Resources Informal Introduction to Functional Testing Video Series</vt:lpstr>
      <vt:lpstr>Functional Testing Resources Informal Introduction to Functional Testing Video Series</vt:lpstr>
      <vt:lpstr>Let’s Give it a Try Informal Introduction to Functional Testing Video Series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Stroupe, Ryan</dc:creator>
  <cp:lastModifiedBy>David Sellers</cp:lastModifiedBy>
  <cp:revision>35</cp:revision>
  <dcterms:created xsi:type="dcterms:W3CDTF">2019-02-04T22:06:06Z</dcterms:created>
  <dcterms:modified xsi:type="dcterms:W3CDTF">2021-11-04T03:09:58Z</dcterms:modified>
</cp:coreProperties>
</file>