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60" r:id="rId2"/>
  </p:sldMasterIdLst>
  <p:sldIdLst>
    <p:sldId id="267" r:id="rId3"/>
    <p:sldId id="301" r:id="rId4"/>
    <p:sldId id="271" r:id="rId5"/>
    <p:sldId id="272" r:id="rId6"/>
    <p:sldId id="275" r:id="rId7"/>
    <p:sldId id="274" r:id="rId8"/>
    <p:sldId id="282" r:id="rId9"/>
    <p:sldId id="284" r:id="rId10"/>
    <p:sldId id="283" r:id="rId11"/>
    <p:sldId id="276" r:id="rId12"/>
    <p:sldId id="277" r:id="rId13"/>
    <p:sldId id="289" r:id="rId14"/>
    <p:sldId id="292" r:id="rId15"/>
    <p:sldId id="293" r:id="rId16"/>
    <p:sldId id="294" r:id="rId17"/>
    <p:sldId id="285" r:id="rId18"/>
    <p:sldId id="278" r:id="rId19"/>
    <p:sldId id="287" r:id="rId20"/>
    <p:sldId id="290" r:id="rId21"/>
    <p:sldId id="291" r:id="rId22"/>
    <p:sldId id="296" r:id="rId23"/>
    <p:sldId id="297" r:id="rId24"/>
    <p:sldId id="298" r:id="rId25"/>
    <p:sldId id="299" r:id="rId26"/>
    <p:sldId id="30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5" autoAdjust="0"/>
    <p:restoredTop sz="94660"/>
  </p:normalViewPr>
  <p:slideViewPr>
    <p:cSldViewPr>
      <p:cViewPr varScale="1">
        <p:scale>
          <a:sx n="100" d="100"/>
          <a:sy n="100" d="100"/>
        </p:scale>
        <p:origin x="8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91439" cy="91439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150FB-540D-4CA3-B772-EB84F384D5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CA5024-EA9D-47E4-BEEB-4B9E5E0190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3E461-9AD9-4A4F-8ABD-67EEE49D2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2AE4B-28CA-4526-AB60-A31456B4A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1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19EEA-5EE4-49E3-90F6-72B9B9D0F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97184E-B7D0-488A-9211-CAC27BEC72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0CC40-051A-464F-A398-C676BB156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39B41-D1A4-4CD6-BFC0-9D7A99A68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1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0AAAD7-CF8F-47A1-A59A-A565362F8B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50AA42-0746-4DFB-BD1F-66B3F6F98B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532C8-7EC6-4C58-AF61-3E14B62B1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7BF05F-6643-4382-B44E-6ADEA5184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82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93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itle 16"/>
          <p:cNvSpPr>
            <a:spLocks noGrp="1"/>
          </p:cNvSpPr>
          <p:nvPr>
            <p:ph type="title" hasCustomPrompt="1"/>
          </p:nvPr>
        </p:nvSpPr>
        <p:spPr>
          <a:xfrm>
            <a:off x="812800" y="3025048"/>
            <a:ext cx="10515600" cy="906416"/>
          </a:xfrm>
        </p:spPr>
        <p:txBody>
          <a:bodyPr anchor="t">
            <a:noAutofit/>
          </a:bodyPr>
          <a:lstStyle>
            <a:lvl1pPr>
              <a:defRPr sz="4800" b="0" i="0" spc="-133" baseline="0">
                <a:solidFill>
                  <a:schemeClr val="bg1"/>
                </a:solidFill>
                <a:latin typeface="+mn-lt"/>
                <a:ea typeface="DIN-Medium" charset="0"/>
                <a:cs typeface="DIN-Medium" charset="0"/>
              </a:defRPr>
            </a:lvl1pPr>
          </a:lstStyle>
          <a:p>
            <a:r>
              <a:rPr lang="en-US" dirty="0"/>
              <a:t>WELCOME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53" y="5257596"/>
            <a:ext cx="918464" cy="950976"/>
          </a:xfrm>
          <a:prstGeom prst="rect">
            <a:avLst/>
          </a:prstGeom>
        </p:spPr>
      </p:pic>
      <p:sp>
        <p:nvSpPr>
          <p:cNvPr id="10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800747" y="4085303"/>
            <a:ext cx="10527653" cy="429083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733" b="0" i="0" spc="0" baseline="0">
                <a:solidFill>
                  <a:schemeClr val="bg1"/>
                </a:solidFill>
                <a:latin typeface="+mn-lt"/>
                <a:ea typeface="DIN-Medium" charset="0"/>
                <a:cs typeface="DIN-Medium" charset="0"/>
              </a:defRPr>
            </a:lvl1pPr>
            <a:lvl2pPr marL="457189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2pPr>
            <a:lvl3pPr marL="914377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3pPr>
            <a:lvl4pPr marL="1371566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4pPr>
            <a:lvl5pPr marL="1828754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5pPr>
          </a:lstStyle>
          <a:p>
            <a:pPr lvl="0"/>
            <a:r>
              <a:rPr lang="en-US" dirty="0"/>
              <a:t>Optional subtitle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3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69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04" userDrawn="1">
          <p15:clr>
            <a:srgbClr val="FBAE40"/>
          </p15:clr>
        </p15:guide>
        <p15:guide id="2" pos="512" userDrawn="1">
          <p15:clr>
            <a:srgbClr val="FBAE40"/>
          </p15:clr>
        </p15:guide>
        <p15:guide id="3" pos="713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589D2-328C-418A-8A2F-1671FF4F7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AAA4F-3CA9-49B0-ABCA-46E24C83C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CF5A2-38D3-497F-B869-2168533AB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7C92B-EF93-48F5-ABA5-83008C98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38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C9B9D-EFB7-48CA-B254-D88FB0353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B49C84-95AE-4DAC-95BA-317D73BE67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D8BAA-52EA-42EC-91F4-60C3291E6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AB97D-90F3-4FDF-98B9-F5A5C896B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0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221C1-0796-4FF5-B943-C53D47176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300B1-8DB9-4AC9-8898-AF606DFE8D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491716-F3D2-4AB3-8E10-3B7B71509B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63FB0C-173D-4F60-9ED6-7629BA1A2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D42630-46C5-48EB-B4B5-EE7C6D75C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3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24EEF-B154-4A2F-A1CE-442BA7081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DE8F5-CA2D-438C-AFA5-D9BAF6B9A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7DACE0-285B-4682-B0A3-E3FC4933FE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37BF88-0237-4133-84DE-1E788FD729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80F777-42F0-47BB-9E54-2E23FE1C90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AD8E3C-5CDC-4CFF-9825-9ADE7B384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FF7F80-468E-44B8-81BE-E5B4F1D95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9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943A2-FD11-47F4-ADD5-BEBACBB15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941A91-9ADF-43EE-BD35-A6B948CC4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B6F596-36CA-4694-9208-FAE5970C6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2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493904-4071-41AA-9690-13B84A358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43297A-27F9-4F72-A5F7-F7EC7E968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1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65380-EAC7-468D-A461-F475B1187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8BE4A-D2D7-4603-97D7-CFCA19D4A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64321-0DF0-41C8-9DD3-8449FD1F3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8CDE5-4447-4952-BAB3-2F0EFCEC3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8D8E6-2D0F-40B7-995A-445FAE65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50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2E003-7DAA-4BAB-A300-98B8E3CBE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696F07-B71E-4650-A342-6B253395E9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B74675-7D1E-4E24-AE0E-D7D99A6F31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799AB8-58A5-4534-B5C4-C58A37D30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6673E-8A3D-4A92-8B8C-2B15FB92F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08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7C1E08-331B-48FA-820F-3D2400167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A499D-85EC-4903-82D7-D47BB7A47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410EC-C26D-4F4F-A483-126FD51D9D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AB45F-7703-4047-B27C-65BFA23C1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89548C-E116-4F40-A9D4-F74566F3B3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77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51" r:id="rId3"/>
    <p:sldLayoutId id="2147483652" r:id="rId4"/>
    <p:sldLayoutId id="2147483653" r:id="rId5"/>
    <p:sldLayoutId id="2147483654" r:id="rId6"/>
    <p:sldLayoutId id="2147483663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Chillers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8481C-A053-2648-8F3F-AB5E5B5CD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529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bcxa.org/conference/" TargetMode="Externa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193401"/>
            <a:ext cx="10515600" cy="1422401"/>
          </a:xfr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267" dirty="0">
                <a:solidFill>
                  <a:schemeClr val="bg1"/>
                </a:solidFill>
              </a:rPr>
              <a:t>Existing Building Commissioning Workshop:</a:t>
            </a:r>
            <a:br>
              <a:rPr lang="en-US" sz="4267" dirty="0">
                <a:solidFill>
                  <a:schemeClr val="bg1"/>
                </a:solidFill>
              </a:rPr>
            </a:br>
            <a:r>
              <a:rPr lang="en-US" sz="4267" dirty="0">
                <a:solidFill>
                  <a:schemeClr val="bg1"/>
                </a:solidFill>
              </a:rPr>
              <a:t>Series 17, 2022-03-10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800747" y="4170504"/>
            <a:ext cx="10527653" cy="429083"/>
          </a:xfrm>
        </p:spPr>
        <p:txBody>
          <a:bodyPr>
            <a:no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733" dirty="0">
                <a:solidFill>
                  <a:schemeClr val="bg1"/>
                </a:solidFill>
              </a:rPr>
              <a:t>Economizer Logic Exercise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E771E-B144-4F1F-8425-F2F38DD81F44}"/>
              </a:ext>
            </a:extLst>
          </p:cNvPr>
          <p:cNvSpPr txBox="1">
            <a:spLocks/>
          </p:cNvSpPr>
          <p:nvPr/>
        </p:nvSpPr>
        <p:spPr>
          <a:xfrm>
            <a:off x="5364481" y="5796392"/>
            <a:ext cx="6759617" cy="36576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33" dirty="0">
                <a:solidFill>
                  <a:schemeClr val="bg1"/>
                </a:solidFill>
              </a:rPr>
              <a:t>David Sellers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5B8F32-AB11-43F0-9C04-3038869DAAE2}"/>
              </a:ext>
            </a:extLst>
          </p:cNvPr>
          <p:cNvSpPr txBox="1">
            <a:spLocks/>
          </p:cNvSpPr>
          <p:nvPr/>
        </p:nvSpPr>
        <p:spPr>
          <a:xfrm>
            <a:off x="5364482" y="6196441"/>
            <a:ext cx="6759617" cy="36576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33" dirty="0">
                <a:solidFill>
                  <a:schemeClr val="bg1"/>
                </a:solidFill>
              </a:rPr>
              <a:t>Senior Engineer, Facility Dynamics Engineering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8BDA432-CF83-4DDE-9D39-CFB6DC090FB6}"/>
              </a:ext>
            </a:extLst>
          </p:cNvPr>
          <p:cNvSpPr txBox="1">
            <a:spLocks/>
          </p:cNvSpPr>
          <p:nvPr/>
        </p:nvSpPr>
        <p:spPr>
          <a:xfrm>
            <a:off x="5364481" y="5430632"/>
            <a:ext cx="6759617" cy="36576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133" dirty="0">
                <a:solidFill>
                  <a:schemeClr val="bg1"/>
                </a:solidFill>
              </a:rPr>
              <a:t>Presented By:</a:t>
            </a:r>
          </a:p>
          <a:p>
            <a:endParaRPr lang="en-US" sz="2133" dirty="0">
              <a:solidFill>
                <a:schemeClr val="bg1"/>
              </a:solidFill>
            </a:endParaRP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1AB56837-7EED-4D01-90BB-82727B480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729" y="5277810"/>
            <a:ext cx="1968707" cy="91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4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457B45B-192F-47FE-BD9E-EAE01FD9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221" y="-1874462"/>
            <a:ext cx="11155558" cy="1325563"/>
          </a:xfrm>
        </p:spPr>
        <p:txBody>
          <a:bodyPr/>
          <a:lstStyle/>
          <a:p>
            <a:pPr algn="ctr"/>
            <a:r>
              <a:rPr lang="en-US" dirty="0"/>
              <a:t>Focusing on Accurate Temperature Sensing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27A9FB5-F8B5-48B6-A6F7-DAC13C3F2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682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116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"/>
    </mc:Choice>
    <mc:Fallback>
      <p:transition advTm="5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457B45B-192F-47FE-BD9E-EAE01FD9A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Focusing on Accurate Temperature Sensing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D0789-9B0B-4E8E-AF84-63827CC6FE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83098"/>
            <a:ext cx="5181600" cy="493770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00B050"/>
                </a:solidFill>
              </a:rPr>
              <a:t>The average of the MAT measurements was 57.4F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00B050"/>
                </a:solidFill>
              </a:rPr>
              <a:t>The mass-weighted MAT (i.e. the true average) was 58.3°F </a:t>
            </a:r>
          </a:p>
          <a:p>
            <a:pPr>
              <a:lnSpc>
                <a:spcPct val="110000"/>
              </a:lnSpc>
            </a:pPr>
            <a:endParaRPr lang="en-US" sz="2400" dirty="0"/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chemeClr val="accent3"/>
                </a:solidFill>
              </a:rPr>
              <a:t>The control system “thought” the temperature was 54.6 </a:t>
            </a:r>
          </a:p>
          <a:p>
            <a:pPr>
              <a:lnSpc>
                <a:spcPct val="110000"/>
              </a:lnSpc>
            </a:pPr>
            <a:endParaRPr lang="en-US" sz="2400" dirty="0"/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00B0F0"/>
                </a:solidFill>
              </a:rPr>
              <a:t>The average temperature “seen” by the averaging was 56.5°F </a:t>
            </a:r>
          </a:p>
          <a:p>
            <a:pPr>
              <a:lnSpc>
                <a:spcPct val="110000"/>
              </a:lnSpc>
            </a:pPr>
            <a:endParaRPr lang="en-US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394306-1D9C-4C03-8F1E-BB1E87A38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89517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/>
              <a:t>							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							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						</a:t>
            </a:r>
          </a:p>
          <a:p>
            <a:pPr>
              <a:lnSpc>
                <a:spcPct val="110000"/>
              </a:lnSpc>
            </a:pPr>
            <a:endParaRPr lang="en-US" sz="2400" dirty="0"/>
          </a:p>
          <a:p>
            <a:pPr>
              <a:lnSpc>
                <a:spcPct val="110000"/>
              </a:lnSpc>
            </a:pPr>
            <a:endParaRPr lang="en-US" sz="2400" dirty="0"/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00B0F0"/>
                </a:solidFill>
              </a:rPr>
              <a:t>The weighted average temperature “seen” by the averaging sensor was 56.2°F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27A9FB5-F8B5-48B6-A6F7-DAC13C3F2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8654" y="1783098"/>
            <a:ext cx="5818542" cy="329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530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5AC6715-334D-4B9E-8D27-5C1027166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Let’s Look at How the Ball Room AHU Does in this Department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7324F2-FDC7-4C14-B30C-C9DECF619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7991"/>
            <a:ext cx="12192000" cy="5340009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4DDDF4FA-C1F9-4C36-8020-0FA4EFAAFA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0877"/>
            <a:ext cx="12222480" cy="555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6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B82FD2-693B-4F5B-90CF-7FB9B8FE9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Conditions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EEE4076B-881A-4275-B6BE-61F548749F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7210"/>
            <a:ext cx="12222480" cy="5550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377DF1-5ED7-4882-A1AD-85C6FE707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0877"/>
            <a:ext cx="12192000" cy="534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8271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B82FD2-693B-4F5B-90CF-7FB9B8FE9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Conditions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EEE4076B-881A-4275-B6BE-61F548749F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07" r="16876"/>
          <a:stretch/>
        </p:blipFill>
        <p:spPr>
          <a:xfrm>
            <a:off x="6520543" y="1321052"/>
            <a:ext cx="5671457" cy="55369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609670-32C7-446E-A53B-7B7978C2DADC}"/>
              </a:ext>
            </a:extLst>
          </p:cNvPr>
          <p:cNvSpPr txBox="1"/>
          <p:nvPr/>
        </p:nvSpPr>
        <p:spPr>
          <a:xfrm>
            <a:off x="914400" y="1410355"/>
            <a:ext cx="5606143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Foggy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Furnace running at home when you left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50’s °F through early afternoon, then clearing and sunny with a high of 68-70°F anticipated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Hotel at 84% occupancy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conference happening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ball room in use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 rooms and Junior Ball Room in use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Spaces under control at design target of 72°F/50% RH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Ballroom MOA settings recently verified at 25%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77A951-4DA2-4FEC-A5D7-B75A2505E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0877"/>
            <a:ext cx="12192000" cy="5340009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862CA61-3794-49D0-B6E3-2C01FD7453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349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F7324F2-FDC7-4C14-B30C-C9DECF619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996"/>
            <a:ext cx="12192000" cy="5340009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4DDDF4FA-C1F9-4C36-8020-0FA4EFAAFA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0877"/>
            <a:ext cx="12222480" cy="555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582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F86A85D-58A1-4DC2-AA19-39FD59592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Now, Lets Focus on Logic (and its Integration with Hardware and Configuration)</a:t>
            </a:r>
          </a:p>
        </p:txBody>
      </p:sp>
    </p:spTree>
    <p:extLst>
      <p:ext uri="{BB962C8B-B14F-4D97-AF65-F5344CB8AC3E}">
        <p14:creationId xmlns:p14="http://schemas.microsoft.com/office/powerpoint/2010/main" val="22249312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89C08D3-49F2-4DFD-9929-46911F148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Break-out 01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A61845-8DD0-4564-BE43-40CBCDA5E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02979"/>
            <a:ext cx="12192000" cy="504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3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89C08D3-49F2-4DFD-9929-46911F148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Break-out 01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7E3B99F-C936-4200-9F6C-6A9EC1C55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Focus on this portion of the logic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A61845-8DD0-4564-BE43-40CBCDA5E4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" t="45426" r="65270" b="27319"/>
          <a:stretch/>
        </p:blipFill>
        <p:spPr>
          <a:xfrm>
            <a:off x="838200" y="2423172"/>
            <a:ext cx="9904608" cy="329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6825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89C08D3-49F2-4DFD-9929-46911F148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Break-out 01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7E3B99F-C936-4200-9F6C-6A9EC1C55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7219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Focus on this portion of the logic</a:t>
            </a:r>
          </a:p>
          <a:p>
            <a:r>
              <a:rPr lang="en-US" sz="2400" dirty="0"/>
              <a:t>How does it work?</a:t>
            </a:r>
          </a:p>
          <a:p>
            <a:r>
              <a:rPr lang="en-US" sz="2400" dirty="0"/>
              <a:t>Why is it needed?</a:t>
            </a:r>
          </a:p>
          <a:p>
            <a:r>
              <a:rPr lang="en-US" sz="2400" dirty="0"/>
              <a:t>For the Ball Room AHU, is the input information valid?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A61845-8DD0-4564-BE43-40CBCDA5E4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" t="45426" r="65270" b="27319"/>
          <a:stretch/>
        </p:blipFill>
        <p:spPr>
          <a:xfrm>
            <a:off x="6918951" y="1965976"/>
            <a:ext cx="4881114" cy="162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7729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39D24C-7AA7-4E3E-A271-030AA9205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41827" cy="1325563"/>
          </a:xfrm>
        </p:spPr>
        <p:txBody>
          <a:bodyPr/>
          <a:lstStyle/>
          <a:p>
            <a:r>
              <a:rPr lang="en-US" dirty="0"/>
              <a:t>Commissioning Conference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84BFB05-CA27-4425-A744-DC70CE5EDD9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Call for papers is still open</a:t>
            </a:r>
          </a:p>
          <a:p>
            <a:pPr marL="457200" lvl="1" indent="0">
              <a:buNone/>
            </a:pPr>
            <a:r>
              <a:rPr lang="en-US" dirty="0">
                <a:hlinkClick r:id="rId2"/>
              </a:rPr>
              <a:t>https://www.bcxa.org/conference/</a:t>
            </a:r>
            <a:r>
              <a:rPr lang="en-US" dirty="0"/>
              <a:t>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C00CB0F-CBCA-4022-B16D-BD4D7F4084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80027" y="365124"/>
            <a:ext cx="4373773" cy="6441845"/>
          </a:xfrm>
        </p:spPr>
      </p:pic>
    </p:spTree>
    <p:extLst>
      <p:ext uri="{BB962C8B-B14F-4D97-AF65-F5344CB8AC3E}">
        <p14:creationId xmlns:p14="http://schemas.microsoft.com/office/powerpoint/2010/main" val="131171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89C08D3-49F2-4DFD-9929-46911F148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Break-out 01 - Discussion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7E3B99F-C936-4200-9F6C-6A9EC1C55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7219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Focus on this portion of the logic</a:t>
            </a:r>
          </a:p>
          <a:p>
            <a:r>
              <a:rPr lang="en-US" sz="2400" dirty="0"/>
              <a:t>How does it work?</a:t>
            </a:r>
          </a:p>
          <a:p>
            <a:r>
              <a:rPr lang="en-US" sz="2400" dirty="0"/>
              <a:t>Why is it needed?</a:t>
            </a:r>
          </a:p>
          <a:p>
            <a:r>
              <a:rPr lang="en-US" sz="2400" dirty="0"/>
              <a:t>For the Ball Room AHU, is the input information valid?</a:t>
            </a:r>
          </a:p>
          <a:p>
            <a:r>
              <a:rPr lang="en-US" sz="2400" dirty="0"/>
              <a:t>If there are issues:</a:t>
            </a:r>
          </a:p>
          <a:p>
            <a:pPr lvl="1"/>
            <a:r>
              <a:rPr lang="en-US" dirty="0"/>
              <a:t>What are the operational implications?</a:t>
            </a:r>
          </a:p>
          <a:p>
            <a:pPr lvl="1"/>
            <a:r>
              <a:rPr lang="en-US" dirty="0"/>
              <a:t>What are the energy efficiency implications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A61845-8DD0-4564-BE43-40CBCDA5E4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" t="45426" r="65270" b="27319"/>
          <a:stretch/>
        </p:blipFill>
        <p:spPr>
          <a:xfrm>
            <a:off x="6918951" y="1965976"/>
            <a:ext cx="4881114" cy="162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848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89C08D3-49F2-4DFD-9929-46911F148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Break-out 02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7E3B99F-C936-4200-9F6C-6A9EC1C55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7219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Focus on this portion of the logic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A61845-8DD0-4564-BE43-40CBCDA5E4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t="58650" r="34679" b="26796"/>
          <a:stretch/>
        </p:blipFill>
        <p:spPr>
          <a:xfrm>
            <a:off x="975416" y="2617879"/>
            <a:ext cx="10708818" cy="199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9319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89C08D3-49F2-4DFD-9929-46911F148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Break-out 02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7E3B99F-C936-4200-9F6C-6A9EC1C55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7219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Focus on this portion of the logic</a:t>
            </a:r>
          </a:p>
          <a:p>
            <a:r>
              <a:rPr lang="en-US" sz="2400" dirty="0"/>
              <a:t>How does it work?</a:t>
            </a:r>
          </a:p>
          <a:p>
            <a:r>
              <a:rPr lang="en-US" sz="2400" dirty="0"/>
              <a:t>Do you think the set point is correct?</a:t>
            </a:r>
          </a:p>
          <a:p>
            <a:pPr lvl="1"/>
            <a:r>
              <a:rPr lang="en-US" dirty="0"/>
              <a:t>Why or why not?</a:t>
            </a:r>
          </a:p>
          <a:p>
            <a:pPr lvl="1"/>
            <a:r>
              <a:rPr lang="en-US" dirty="0"/>
              <a:t>What functional tests could you do to verify it?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A61845-8DD0-4564-BE43-40CBCDA5E4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t="58650" r="34679" b="26796"/>
          <a:stretch/>
        </p:blipFill>
        <p:spPr>
          <a:xfrm>
            <a:off x="6461756" y="1965976"/>
            <a:ext cx="5222478" cy="97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1009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89C08D3-49F2-4DFD-9929-46911F148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Break-out 02 Discussion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7E3B99F-C936-4200-9F6C-6A9EC1C55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7219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Focus on this portion of the logic</a:t>
            </a:r>
          </a:p>
          <a:p>
            <a:r>
              <a:rPr lang="en-US" sz="2400" dirty="0"/>
              <a:t>How does it work?</a:t>
            </a:r>
          </a:p>
          <a:p>
            <a:r>
              <a:rPr lang="en-US" sz="2400" dirty="0"/>
              <a:t>Do you think the set point is correct?</a:t>
            </a:r>
          </a:p>
          <a:p>
            <a:pPr lvl="1"/>
            <a:r>
              <a:rPr lang="en-US" dirty="0"/>
              <a:t>Why or why not?</a:t>
            </a:r>
          </a:p>
          <a:p>
            <a:pPr lvl="1"/>
            <a:r>
              <a:rPr lang="en-US" dirty="0"/>
              <a:t>What functional tests could you do to verify it?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A61845-8DD0-4564-BE43-40CBCDA5E4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t="58650" r="34679" b="26796"/>
          <a:stretch/>
        </p:blipFill>
        <p:spPr>
          <a:xfrm>
            <a:off x="6461756" y="1965976"/>
            <a:ext cx="5222478" cy="97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5716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89C08D3-49F2-4DFD-9929-46911F148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Break-out 03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7E3B99F-C936-4200-9F6C-6A9EC1C55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6172190" cy="51673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Focus on this portion of the logic</a:t>
            </a:r>
          </a:p>
          <a:p>
            <a:r>
              <a:rPr lang="en-US" sz="2400" i="1" dirty="0">
                <a:solidFill>
                  <a:schemeClr val="accent4"/>
                </a:solidFill>
              </a:rPr>
              <a:t>Given:</a:t>
            </a:r>
          </a:p>
          <a:p>
            <a:pPr lvl="1"/>
            <a:r>
              <a:rPr lang="en-US" dirty="0"/>
              <a:t>The cooling coil schedule</a:t>
            </a:r>
          </a:p>
          <a:p>
            <a:pPr lvl="1"/>
            <a:r>
              <a:rPr lang="en-US" dirty="0"/>
              <a:t>The Ball Room design target</a:t>
            </a:r>
          </a:p>
          <a:p>
            <a:pPr lvl="1"/>
            <a:r>
              <a:rPr lang="en-US" dirty="0"/>
              <a:t>Sensible heat gain of 1°F in the return air path</a:t>
            </a:r>
          </a:p>
          <a:p>
            <a:pPr lvl="1"/>
            <a:r>
              <a:rPr lang="en-US" dirty="0"/>
              <a:t>Your psych chart</a:t>
            </a:r>
          </a:p>
          <a:p>
            <a:r>
              <a:rPr lang="en-US" sz="2400" i="1" dirty="0">
                <a:solidFill>
                  <a:srgbClr val="00B0F0"/>
                </a:solidFill>
              </a:rPr>
              <a:t>What outdoor air design condition did the designer use?</a:t>
            </a:r>
          </a:p>
          <a:p>
            <a:r>
              <a:rPr lang="en-US" sz="2400" i="1" dirty="0">
                <a:solidFill>
                  <a:srgbClr val="00B0F0"/>
                </a:solidFill>
              </a:rPr>
              <a:t>What was the minimum outdoor air percentage the designer intended to provide?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A61845-8DD0-4564-BE43-40CBCDA5E4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t="58650" r="34679" b="26796"/>
          <a:stretch/>
        </p:blipFill>
        <p:spPr>
          <a:xfrm>
            <a:off x="7010389" y="452620"/>
            <a:ext cx="4754827" cy="8879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04423E-F7DD-4C6C-9159-57E00302C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1829" y="1432559"/>
            <a:ext cx="4754827" cy="13347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C063BB-BFDF-4A4C-95D0-EB4F09914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1829" y="2884940"/>
            <a:ext cx="4775158" cy="365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2410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89C08D3-49F2-4DFD-9929-46911F148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Break-out 03 Discussion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7E3B99F-C936-4200-9F6C-6A9EC1C55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109896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Focus on this portion of the logic</a:t>
            </a:r>
          </a:p>
          <a:p>
            <a:r>
              <a:rPr lang="en-US" sz="2400" i="1" dirty="0">
                <a:solidFill>
                  <a:schemeClr val="accent4"/>
                </a:solidFill>
              </a:rPr>
              <a:t>Given:</a:t>
            </a:r>
          </a:p>
          <a:p>
            <a:pPr lvl="1"/>
            <a:r>
              <a:rPr lang="en-US" dirty="0"/>
              <a:t>The cooling coil schedule</a:t>
            </a:r>
          </a:p>
          <a:p>
            <a:pPr lvl="1"/>
            <a:r>
              <a:rPr lang="en-US" dirty="0"/>
              <a:t>The Ball Room design target</a:t>
            </a:r>
          </a:p>
          <a:p>
            <a:pPr lvl="1"/>
            <a:r>
              <a:rPr lang="en-US" dirty="0"/>
              <a:t>Sensible heat gain of 1°F in the return air path</a:t>
            </a:r>
          </a:p>
          <a:p>
            <a:pPr lvl="1"/>
            <a:r>
              <a:rPr lang="en-US" dirty="0"/>
              <a:t>Your psych chart</a:t>
            </a:r>
          </a:p>
          <a:p>
            <a:r>
              <a:rPr lang="en-US" sz="2400" i="1" dirty="0">
                <a:solidFill>
                  <a:srgbClr val="00B0F0"/>
                </a:solidFill>
              </a:rPr>
              <a:t>What outdoor air design condition did the designer use?</a:t>
            </a:r>
          </a:p>
          <a:p>
            <a:pPr>
              <a:lnSpc>
                <a:spcPct val="110000"/>
              </a:lnSpc>
            </a:pPr>
            <a:r>
              <a:rPr lang="en-US" sz="2400" i="1" dirty="0">
                <a:solidFill>
                  <a:srgbClr val="00B0F0"/>
                </a:solidFill>
              </a:rPr>
              <a:t>What was the minimum outdoor air percentage the designer intended to provide?</a:t>
            </a:r>
          </a:p>
          <a:p>
            <a:pPr>
              <a:lnSpc>
                <a:spcPct val="110000"/>
              </a:lnSpc>
            </a:pPr>
            <a:r>
              <a:rPr lang="en-US" sz="2400" i="1" dirty="0">
                <a:solidFill>
                  <a:schemeClr val="accent3"/>
                </a:solidFill>
              </a:rPr>
              <a:t>How do you address what you discovered?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A61845-8DD0-4564-BE43-40CBCDA5E4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t="58650" r="34679" b="26796"/>
          <a:stretch/>
        </p:blipFill>
        <p:spPr>
          <a:xfrm>
            <a:off x="15057021" y="452620"/>
            <a:ext cx="4754827" cy="8879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04423E-F7DD-4C6C-9159-57E00302C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8461" y="1432559"/>
            <a:ext cx="4754827" cy="13347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C063BB-BFDF-4A4C-95D0-EB4F09914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3407" y="163785"/>
            <a:ext cx="4344689" cy="332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0658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4BF76E-96D9-4EED-8235-5549A8FAB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Logic and Field Conditions are Related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352706C-E6C4-4614-98F0-C5B949D1C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i="1" dirty="0">
                <a:solidFill>
                  <a:srgbClr val="00B0F0"/>
                </a:solidFill>
              </a:rPr>
              <a:t>Good hardware and system configurations </a:t>
            </a:r>
            <a:r>
              <a:rPr lang="en-US" dirty="0"/>
              <a:t>must be supported by </a:t>
            </a:r>
            <a:r>
              <a:rPr lang="en-US" i="1" dirty="0">
                <a:solidFill>
                  <a:srgbClr val="00B050"/>
                </a:solidFill>
              </a:rPr>
              <a:t>sound logic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i="1" dirty="0">
                <a:solidFill>
                  <a:srgbClr val="00B050"/>
                </a:solidFill>
              </a:rPr>
              <a:t>Sound logic </a:t>
            </a:r>
            <a:r>
              <a:rPr lang="en-US" dirty="0"/>
              <a:t>must be supported by </a:t>
            </a:r>
            <a:r>
              <a:rPr lang="en-US" i="1" dirty="0">
                <a:solidFill>
                  <a:srgbClr val="00B0F0"/>
                </a:solidFill>
              </a:rPr>
              <a:t>good hardware and appropriate system configurations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US" dirty="0"/>
          </a:p>
          <a:p>
            <a:pPr marL="0" indent="0" algn="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i="1" dirty="0"/>
              <a:t>In other words						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i="1" dirty="0"/>
              <a:t>GIGO						 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i="1" dirty="0"/>
              <a:t>and for a feedback control process GOGI</a:t>
            </a:r>
          </a:p>
        </p:txBody>
      </p:sp>
    </p:spTree>
    <p:extLst>
      <p:ext uri="{BB962C8B-B14F-4D97-AF65-F5344CB8AC3E}">
        <p14:creationId xmlns:p14="http://schemas.microsoft.com/office/powerpoint/2010/main" val="81789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F4764-C9F5-4EA4-B095-6BC630CAE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7196"/>
            <a:ext cx="10515600" cy="1325563"/>
          </a:xfrm>
        </p:spPr>
        <p:txBody>
          <a:bodyPr/>
          <a:lstStyle/>
          <a:p>
            <a:r>
              <a:rPr lang="en-US" dirty="0"/>
              <a:t>Perfect Economizer Attributes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4E5A339-B620-4895-95ED-1BDC51636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81539"/>
            <a:ext cx="5157787" cy="1041632"/>
          </a:xfrm>
        </p:spPr>
        <p:txBody>
          <a:bodyPr anchor="t" anchorCtr="0">
            <a:norm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Primarily Hardware/ Configuration Based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5B5A07-6AC6-4B95-B96A-7B5EFA189A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423171"/>
            <a:ext cx="5157787" cy="443482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Accurate Temperature Sensing</a:t>
            </a:r>
          </a:p>
          <a:p>
            <a:pPr>
              <a:lnSpc>
                <a:spcPct val="110000"/>
              </a:lnSpc>
            </a:pPr>
            <a:r>
              <a:rPr lang="en-US" dirty="0"/>
              <a:t>Accurate Outdoor Air Flow Sensing </a:t>
            </a:r>
          </a:p>
          <a:p>
            <a:pPr>
              <a:lnSpc>
                <a:spcPct val="110000"/>
              </a:lnSpc>
            </a:pPr>
            <a:r>
              <a:rPr lang="en-US" dirty="0"/>
              <a:t>Relative Calibration  </a:t>
            </a:r>
          </a:p>
          <a:p>
            <a:pPr>
              <a:lnSpc>
                <a:spcPct val="110000"/>
              </a:lnSpc>
            </a:pPr>
            <a:r>
              <a:rPr lang="en-US" dirty="0"/>
              <a:t>Good Mixing</a:t>
            </a:r>
          </a:p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A6E9044-7059-4316-B793-191214E930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81539"/>
            <a:ext cx="5183188" cy="1041632"/>
          </a:xfrm>
        </p:spPr>
        <p:txBody>
          <a:bodyPr anchor="t" anchorCtr="0">
            <a:norm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Primarily Logic Based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54E7E7-A145-476E-B62F-F163CF7384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423171"/>
            <a:ext cx="6019800" cy="443482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Integration with Other HVAC Processes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Minimum Outdoor Air Regulation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Preheat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Heating/Humidification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mechanical cooling/dehumidification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Schedules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Warm-up/Cool-down</a:t>
            </a:r>
          </a:p>
          <a:p>
            <a:pPr>
              <a:lnSpc>
                <a:spcPct val="110000"/>
              </a:lnSpc>
            </a:pPr>
            <a:r>
              <a:rPr lang="en-US" dirty="0"/>
              <a:t>Integration with the Loads and Climate</a:t>
            </a:r>
          </a:p>
        </p:txBody>
      </p:sp>
    </p:spTree>
    <p:extLst>
      <p:ext uri="{BB962C8B-B14F-4D97-AF65-F5344CB8AC3E}">
        <p14:creationId xmlns:p14="http://schemas.microsoft.com/office/powerpoint/2010/main" val="98635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3" grpId="0" build="p"/>
      <p:bldP spid="8" grpId="0" build="p"/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457B45B-192F-47FE-BD9E-EAE01FD9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221" y="365125"/>
            <a:ext cx="11155558" cy="1325563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dirty="0"/>
              <a:t>Focusing on Accurate Temperature Sensing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F06A23-1CC3-4BE1-A271-6842EB9E7C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0"/>
          </a:blip>
          <a:stretch>
            <a:fillRect/>
          </a:stretch>
        </p:blipFill>
        <p:spPr>
          <a:xfrm>
            <a:off x="0" y="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523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7A2453E7-4CCC-4969-A3C0-E725CD64C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24800" cy="5943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030DBB-CC74-45D0-BE6C-0638C1FA2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9535" y="21451"/>
            <a:ext cx="4072465" cy="5943600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7ED7D81-8AE0-4DE2-BCFA-514CE44E431A}"/>
              </a:ext>
            </a:extLst>
          </p:cNvPr>
          <p:cNvSpPr/>
          <p:nvPr/>
        </p:nvSpPr>
        <p:spPr>
          <a:xfrm>
            <a:off x="2623930" y="617996"/>
            <a:ext cx="4716118" cy="2113623"/>
          </a:xfrm>
          <a:custGeom>
            <a:avLst/>
            <a:gdLst>
              <a:gd name="connsiteX0" fmla="*/ 0 w 4716118"/>
              <a:gd name="connsiteY0" fmla="*/ 2261932 h 2312193"/>
              <a:gd name="connsiteX1" fmla="*/ 407505 w 4716118"/>
              <a:gd name="connsiteY1" fmla="*/ 880393 h 2312193"/>
              <a:gd name="connsiteX2" fmla="*/ 959127 w 4716118"/>
              <a:gd name="connsiteY2" fmla="*/ 2306658 h 2312193"/>
              <a:gd name="connsiteX3" fmla="*/ 1485900 w 4716118"/>
              <a:gd name="connsiteY3" fmla="*/ 766093 h 2312193"/>
              <a:gd name="connsiteX4" fmla="*/ 2062370 w 4716118"/>
              <a:gd name="connsiteY4" fmla="*/ 2311627 h 2312193"/>
              <a:gd name="connsiteX5" fmla="*/ 2807805 w 4716118"/>
              <a:gd name="connsiteY5" fmla="*/ 557371 h 2312193"/>
              <a:gd name="connsiteX6" fmla="*/ 3592996 w 4716118"/>
              <a:gd name="connsiteY6" fmla="*/ 2261932 h 2312193"/>
              <a:gd name="connsiteX7" fmla="*/ 4447761 w 4716118"/>
              <a:gd name="connsiteY7" fmla="*/ 115080 h 2312193"/>
              <a:gd name="connsiteX8" fmla="*/ 4716118 w 4716118"/>
              <a:gd name="connsiteY8" fmla="*/ 482827 h 2312193"/>
              <a:gd name="connsiteX0" fmla="*/ 0 w 4716118"/>
              <a:gd name="connsiteY0" fmla="*/ 2261932 h 2312193"/>
              <a:gd name="connsiteX1" fmla="*/ 423193 w 4716118"/>
              <a:gd name="connsiteY1" fmla="*/ 972281 h 2312193"/>
              <a:gd name="connsiteX2" fmla="*/ 959127 w 4716118"/>
              <a:gd name="connsiteY2" fmla="*/ 2306658 h 2312193"/>
              <a:gd name="connsiteX3" fmla="*/ 1485900 w 4716118"/>
              <a:gd name="connsiteY3" fmla="*/ 766093 h 2312193"/>
              <a:gd name="connsiteX4" fmla="*/ 2062370 w 4716118"/>
              <a:gd name="connsiteY4" fmla="*/ 2311627 h 2312193"/>
              <a:gd name="connsiteX5" fmla="*/ 2807805 w 4716118"/>
              <a:gd name="connsiteY5" fmla="*/ 557371 h 2312193"/>
              <a:gd name="connsiteX6" fmla="*/ 3592996 w 4716118"/>
              <a:gd name="connsiteY6" fmla="*/ 2261932 h 2312193"/>
              <a:gd name="connsiteX7" fmla="*/ 4447761 w 4716118"/>
              <a:gd name="connsiteY7" fmla="*/ 115080 h 2312193"/>
              <a:gd name="connsiteX8" fmla="*/ 4716118 w 4716118"/>
              <a:gd name="connsiteY8" fmla="*/ 482827 h 2312193"/>
              <a:gd name="connsiteX0" fmla="*/ 0 w 4716118"/>
              <a:gd name="connsiteY0" fmla="*/ 2261932 h 2312193"/>
              <a:gd name="connsiteX1" fmla="*/ 423193 w 4716118"/>
              <a:gd name="connsiteY1" fmla="*/ 972281 h 2312193"/>
              <a:gd name="connsiteX2" fmla="*/ 959127 w 4716118"/>
              <a:gd name="connsiteY2" fmla="*/ 2306658 h 2312193"/>
              <a:gd name="connsiteX3" fmla="*/ 1485900 w 4716118"/>
              <a:gd name="connsiteY3" fmla="*/ 766093 h 2312193"/>
              <a:gd name="connsiteX4" fmla="*/ 2062370 w 4716118"/>
              <a:gd name="connsiteY4" fmla="*/ 2311627 h 2312193"/>
              <a:gd name="connsiteX5" fmla="*/ 2807805 w 4716118"/>
              <a:gd name="connsiteY5" fmla="*/ 557371 h 2312193"/>
              <a:gd name="connsiteX6" fmla="*/ 3592996 w 4716118"/>
              <a:gd name="connsiteY6" fmla="*/ 2261932 h 2312193"/>
              <a:gd name="connsiteX7" fmla="*/ 4447761 w 4716118"/>
              <a:gd name="connsiteY7" fmla="*/ 115080 h 2312193"/>
              <a:gd name="connsiteX8" fmla="*/ 4716118 w 4716118"/>
              <a:gd name="connsiteY8" fmla="*/ 482827 h 2312193"/>
              <a:gd name="connsiteX0" fmla="*/ 0 w 4716118"/>
              <a:gd name="connsiteY0" fmla="*/ 2261932 h 2312193"/>
              <a:gd name="connsiteX1" fmla="*/ 423193 w 4716118"/>
              <a:gd name="connsiteY1" fmla="*/ 972281 h 2312193"/>
              <a:gd name="connsiteX2" fmla="*/ 959127 w 4716118"/>
              <a:gd name="connsiteY2" fmla="*/ 2306658 h 2312193"/>
              <a:gd name="connsiteX3" fmla="*/ 1485900 w 4716118"/>
              <a:gd name="connsiteY3" fmla="*/ 766093 h 2312193"/>
              <a:gd name="connsiteX4" fmla="*/ 2062370 w 4716118"/>
              <a:gd name="connsiteY4" fmla="*/ 2311627 h 2312193"/>
              <a:gd name="connsiteX5" fmla="*/ 2807805 w 4716118"/>
              <a:gd name="connsiteY5" fmla="*/ 557371 h 2312193"/>
              <a:gd name="connsiteX6" fmla="*/ 3592996 w 4716118"/>
              <a:gd name="connsiteY6" fmla="*/ 2261932 h 2312193"/>
              <a:gd name="connsiteX7" fmla="*/ 4447761 w 4716118"/>
              <a:gd name="connsiteY7" fmla="*/ 115080 h 2312193"/>
              <a:gd name="connsiteX8" fmla="*/ 4716118 w 4716118"/>
              <a:gd name="connsiteY8" fmla="*/ 482827 h 2312193"/>
              <a:gd name="connsiteX0" fmla="*/ 0 w 4716118"/>
              <a:gd name="connsiteY0" fmla="*/ 2261932 h 2312193"/>
              <a:gd name="connsiteX1" fmla="*/ 423193 w 4716118"/>
              <a:gd name="connsiteY1" fmla="*/ 972281 h 2312193"/>
              <a:gd name="connsiteX2" fmla="*/ 959127 w 4716118"/>
              <a:gd name="connsiteY2" fmla="*/ 2306658 h 2312193"/>
              <a:gd name="connsiteX3" fmla="*/ 1485900 w 4716118"/>
              <a:gd name="connsiteY3" fmla="*/ 766093 h 2312193"/>
              <a:gd name="connsiteX4" fmla="*/ 2062370 w 4716118"/>
              <a:gd name="connsiteY4" fmla="*/ 2311627 h 2312193"/>
              <a:gd name="connsiteX5" fmla="*/ 2807805 w 4716118"/>
              <a:gd name="connsiteY5" fmla="*/ 557371 h 2312193"/>
              <a:gd name="connsiteX6" fmla="*/ 3592996 w 4716118"/>
              <a:gd name="connsiteY6" fmla="*/ 2261932 h 2312193"/>
              <a:gd name="connsiteX7" fmla="*/ 4447761 w 4716118"/>
              <a:gd name="connsiteY7" fmla="*/ 115080 h 2312193"/>
              <a:gd name="connsiteX8" fmla="*/ 4716118 w 4716118"/>
              <a:gd name="connsiteY8" fmla="*/ 482827 h 2312193"/>
              <a:gd name="connsiteX0" fmla="*/ 0 w 4716118"/>
              <a:gd name="connsiteY0" fmla="*/ 2261932 h 2312193"/>
              <a:gd name="connsiteX1" fmla="*/ 423193 w 4716118"/>
              <a:gd name="connsiteY1" fmla="*/ 972281 h 2312193"/>
              <a:gd name="connsiteX2" fmla="*/ 959127 w 4716118"/>
              <a:gd name="connsiteY2" fmla="*/ 2306658 h 2312193"/>
              <a:gd name="connsiteX3" fmla="*/ 1485900 w 4716118"/>
              <a:gd name="connsiteY3" fmla="*/ 766093 h 2312193"/>
              <a:gd name="connsiteX4" fmla="*/ 2062370 w 4716118"/>
              <a:gd name="connsiteY4" fmla="*/ 2311627 h 2312193"/>
              <a:gd name="connsiteX5" fmla="*/ 2807805 w 4716118"/>
              <a:gd name="connsiteY5" fmla="*/ 557371 h 2312193"/>
              <a:gd name="connsiteX6" fmla="*/ 3592996 w 4716118"/>
              <a:gd name="connsiteY6" fmla="*/ 2261932 h 2312193"/>
              <a:gd name="connsiteX7" fmla="*/ 4447761 w 4716118"/>
              <a:gd name="connsiteY7" fmla="*/ 115080 h 2312193"/>
              <a:gd name="connsiteX8" fmla="*/ 4716118 w 4716118"/>
              <a:gd name="connsiteY8" fmla="*/ 482827 h 2312193"/>
              <a:gd name="connsiteX0" fmla="*/ 0 w 4716118"/>
              <a:gd name="connsiteY0" fmla="*/ 2261932 h 2312193"/>
              <a:gd name="connsiteX1" fmla="*/ 423193 w 4716118"/>
              <a:gd name="connsiteY1" fmla="*/ 972281 h 2312193"/>
              <a:gd name="connsiteX2" fmla="*/ 925509 w 4716118"/>
              <a:gd name="connsiteY2" fmla="*/ 2295452 h 2312193"/>
              <a:gd name="connsiteX3" fmla="*/ 1485900 w 4716118"/>
              <a:gd name="connsiteY3" fmla="*/ 766093 h 2312193"/>
              <a:gd name="connsiteX4" fmla="*/ 2062370 w 4716118"/>
              <a:gd name="connsiteY4" fmla="*/ 2311627 h 2312193"/>
              <a:gd name="connsiteX5" fmla="*/ 2807805 w 4716118"/>
              <a:gd name="connsiteY5" fmla="*/ 557371 h 2312193"/>
              <a:gd name="connsiteX6" fmla="*/ 3592996 w 4716118"/>
              <a:gd name="connsiteY6" fmla="*/ 2261932 h 2312193"/>
              <a:gd name="connsiteX7" fmla="*/ 4447761 w 4716118"/>
              <a:gd name="connsiteY7" fmla="*/ 115080 h 2312193"/>
              <a:gd name="connsiteX8" fmla="*/ 4716118 w 4716118"/>
              <a:gd name="connsiteY8" fmla="*/ 482827 h 2312193"/>
              <a:gd name="connsiteX0" fmla="*/ 0 w 4716118"/>
              <a:gd name="connsiteY0" fmla="*/ 2261932 h 2312193"/>
              <a:gd name="connsiteX1" fmla="*/ 423193 w 4716118"/>
              <a:gd name="connsiteY1" fmla="*/ 972281 h 2312193"/>
              <a:gd name="connsiteX2" fmla="*/ 925509 w 4716118"/>
              <a:gd name="connsiteY2" fmla="*/ 2295452 h 2312193"/>
              <a:gd name="connsiteX3" fmla="*/ 1485900 w 4716118"/>
              <a:gd name="connsiteY3" fmla="*/ 766093 h 2312193"/>
              <a:gd name="connsiteX4" fmla="*/ 2062370 w 4716118"/>
              <a:gd name="connsiteY4" fmla="*/ 2311627 h 2312193"/>
              <a:gd name="connsiteX5" fmla="*/ 2807805 w 4716118"/>
              <a:gd name="connsiteY5" fmla="*/ 557371 h 2312193"/>
              <a:gd name="connsiteX6" fmla="*/ 3592996 w 4716118"/>
              <a:gd name="connsiteY6" fmla="*/ 2261932 h 2312193"/>
              <a:gd name="connsiteX7" fmla="*/ 4447761 w 4716118"/>
              <a:gd name="connsiteY7" fmla="*/ 115080 h 2312193"/>
              <a:gd name="connsiteX8" fmla="*/ 4716118 w 4716118"/>
              <a:gd name="connsiteY8" fmla="*/ 482827 h 2312193"/>
              <a:gd name="connsiteX0" fmla="*/ 0 w 4716118"/>
              <a:gd name="connsiteY0" fmla="*/ 2261932 h 2312193"/>
              <a:gd name="connsiteX1" fmla="*/ 423193 w 4716118"/>
              <a:gd name="connsiteY1" fmla="*/ 972281 h 2312193"/>
              <a:gd name="connsiteX2" fmla="*/ 932232 w 4716118"/>
              <a:gd name="connsiteY2" fmla="*/ 2295452 h 2312193"/>
              <a:gd name="connsiteX3" fmla="*/ 1485900 w 4716118"/>
              <a:gd name="connsiteY3" fmla="*/ 766093 h 2312193"/>
              <a:gd name="connsiteX4" fmla="*/ 2062370 w 4716118"/>
              <a:gd name="connsiteY4" fmla="*/ 2311627 h 2312193"/>
              <a:gd name="connsiteX5" fmla="*/ 2807805 w 4716118"/>
              <a:gd name="connsiteY5" fmla="*/ 557371 h 2312193"/>
              <a:gd name="connsiteX6" fmla="*/ 3592996 w 4716118"/>
              <a:gd name="connsiteY6" fmla="*/ 2261932 h 2312193"/>
              <a:gd name="connsiteX7" fmla="*/ 4447761 w 4716118"/>
              <a:gd name="connsiteY7" fmla="*/ 115080 h 2312193"/>
              <a:gd name="connsiteX8" fmla="*/ 4716118 w 4716118"/>
              <a:gd name="connsiteY8" fmla="*/ 482827 h 2312193"/>
              <a:gd name="connsiteX0" fmla="*/ 0 w 4716118"/>
              <a:gd name="connsiteY0" fmla="*/ 2261932 h 2312193"/>
              <a:gd name="connsiteX1" fmla="*/ 423193 w 4716118"/>
              <a:gd name="connsiteY1" fmla="*/ 972281 h 2312193"/>
              <a:gd name="connsiteX2" fmla="*/ 932232 w 4716118"/>
              <a:gd name="connsiteY2" fmla="*/ 2295452 h 2312193"/>
              <a:gd name="connsiteX3" fmla="*/ 1485900 w 4716118"/>
              <a:gd name="connsiteY3" fmla="*/ 766093 h 2312193"/>
              <a:gd name="connsiteX4" fmla="*/ 2062370 w 4716118"/>
              <a:gd name="connsiteY4" fmla="*/ 2311627 h 2312193"/>
              <a:gd name="connsiteX5" fmla="*/ 2807805 w 4716118"/>
              <a:gd name="connsiteY5" fmla="*/ 557371 h 2312193"/>
              <a:gd name="connsiteX6" fmla="*/ 3592996 w 4716118"/>
              <a:gd name="connsiteY6" fmla="*/ 2261932 h 2312193"/>
              <a:gd name="connsiteX7" fmla="*/ 4447761 w 4716118"/>
              <a:gd name="connsiteY7" fmla="*/ 115080 h 2312193"/>
              <a:gd name="connsiteX8" fmla="*/ 4716118 w 4716118"/>
              <a:gd name="connsiteY8" fmla="*/ 482827 h 2312193"/>
              <a:gd name="connsiteX0" fmla="*/ 0 w 4716118"/>
              <a:gd name="connsiteY0" fmla="*/ 2261932 h 2312193"/>
              <a:gd name="connsiteX1" fmla="*/ 423193 w 4716118"/>
              <a:gd name="connsiteY1" fmla="*/ 972281 h 2312193"/>
              <a:gd name="connsiteX2" fmla="*/ 932232 w 4716118"/>
              <a:gd name="connsiteY2" fmla="*/ 2295452 h 2312193"/>
              <a:gd name="connsiteX3" fmla="*/ 1485900 w 4716118"/>
              <a:gd name="connsiteY3" fmla="*/ 766093 h 2312193"/>
              <a:gd name="connsiteX4" fmla="*/ 2062370 w 4716118"/>
              <a:gd name="connsiteY4" fmla="*/ 2311627 h 2312193"/>
              <a:gd name="connsiteX5" fmla="*/ 2807805 w 4716118"/>
              <a:gd name="connsiteY5" fmla="*/ 557371 h 2312193"/>
              <a:gd name="connsiteX6" fmla="*/ 3592996 w 4716118"/>
              <a:gd name="connsiteY6" fmla="*/ 2261932 h 2312193"/>
              <a:gd name="connsiteX7" fmla="*/ 4447761 w 4716118"/>
              <a:gd name="connsiteY7" fmla="*/ 115080 h 2312193"/>
              <a:gd name="connsiteX8" fmla="*/ 4716118 w 4716118"/>
              <a:gd name="connsiteY8" fmla="*/ 482827 h 2312193"/>
              <a:gd name="connsiteX0" fmla="*/ 0 w 4716118"/>
              <a:gd name="connsiteY0" fmla="*/ 2261932 h 2312193"/>
              <a:gd name="connsiteX1" fmla="*/ 423193 w 4716118"/>
              <a:gd name="connsiteY1" fmla="*/ 972281 h 2312193"/>
              <a:gd name="connsiteX2" fmla="*/ 932232 w 4716118"/>
              <a:gd name="connsiteY2" fmla="*/ 2295452 h 2312193"/>
              <a:gd name="connsiteX3" fmla="*/ 1485900 w 4716118"/>
              <a:gd name="connsiteY3" fmla="*/ 766093 h 2312193"/>
              <a:gd name="connsiteX4" fmla="*/ 2062370 w 4716118"/>
              <a:gd name="connsiteY4" fmla="*/ 2311627 h 2312193"/>
              <a:gd name="connsiteX5" fmla="*/ 2807805 w 4716118"/>
              <a:gd name="connsiteY5" fmla="*/ 557371 h 2312193"/>
              <a:gd name="connsiteX6" fmla="*/ 3592996 w 4716118"/>
              <a:gd name="connsiteY6" fmla="*/ 2261932 h 2312193"/>
              <a:gd name="connsiteX7" fmla="*/ 4447761 w 4716118"/>
              <a:gd name="connsiteY7" fmla="*/ 115080 h 2312193"/>
              <a:gd name="connsiteX8" fmla="*/ 4716118 w 4716118"/>
              <a:gd name="connsiteY8" fmla="*/ 482827 h 2312193"/>
              <a:gd name="connsiteX0" fmla="*/ 0 w 4716118"/>
              <a:gd name="connsiteY0" fmla="*/ 2261932 h 2312666"/>
              <a:gd name="connsiteX1" fmla="*/ 423193 w 4716118"/>
              <a:gd name="connsiteY1" fmla="*/ 972281 h 2312666"/>
              <a:gd name="connsiteX2" fmla="*/ 932232 w 4716118"/>
              <a:gd name="connsiteY2" fmla="*/ 2295452 h 2312666"/>
              <a:gd name="connsiteX3" fmla="*/ 1452282 w 4716118"/>
              <a:gd name="connsiteY3" fmla="*/ 835569 h 2312666"/>
              <a:gd name="connsiteX4" fmla="*/ 2062370 w 4716118"/>
              <a:gd name="connsiteY4" fmla="*/ 2311627 h 2312666"/>
              <a:gd name="connsiteX5" fmla="*/ 2807805 w 4716118"/>
              <a:gd name="connsiteY5" fmla="*/ 557371 h 2312666"/>
              <a:gd name="connsiteX6" fmla="*/ 3592996 w 4716118"/>
              <a:gd name="connsiteY6" fmla="*/ 2261932 h 2312666"/>
              <a:gd name="connsiteX7" fmla="*/ 4447761 w 4716118"/>
              <a:gd name="connsiteY7" fmla="*/ 115080 h 2312666"/>
              <a:gd name="connsiteX8" fmla="*/ 4716118 w 4716118"/>
              <a:gd name="connsiteY8" fmla="*/ 482827 h 2312666"/>
              <a:gd name="connsiteX0" fmla="*/ 0 w 4716118"/>
              <a:gd name="connsiteY0" fmla="*/ 2261932 h 2312666"/>
              <a:gd name="connsiteX1" fmla="*/ 423193 w 4716118"/>
              <a:gd name="connsiteY1" fmla="*/ 972281 h 2312666"/>
              <a:gd name="connsiteX2" fmla="*/ 932232 w 4716118"/>
              <a:gd name="connsiteY2" fmla="*/ 2295452 h 2312666"/>
              <a:gd name="connsiteX3" fmla="*/ 1452282 w 4716118"/>
              <a:gd name="connsiteY3" fmla="*/ 835569 h 2312666"/>
              <a:gd name="connsiteX4" fmla="*/ 2062370 w 4716118"/>
              <a:gd name="connsiteY4" fmla="*/ 2311627 h 2312666"/>
              <a:gd name="connsiteX5" fmla="*/ 2807805 w 4716118"/>
              <a:gd name="connsiteY5" fmla="*/ 557371 h 2312666"/>
              <a:gd name="connsiteX6" fmla="*/ 3592996 w 4716118"/>
              <a:gd name="connsiteY6" fmla="*/ 2261932 h 2312666"/>
              <a:gd name="connsiteX7" fmla="*/ 4447761 w 4716118"/>
              <a:gd name="connsiteY7" fmla="*/ 115080 h 2312666"/>
              <a:gd name="connsiteX8" fmla="*/ 4716118 w 4716118"/>
              <a:gd name="connsiteY8" fmla="*/ 482827 h 2312666"/>
              <a:gd name="connsiteX0" fmla="*/ 0 w 4716118"/>
              <a:gd name="connsiteY0" fmla="*/ 2261932 h 2312666"/>
              <a:gd name="connsiteX1" fmla="*/ 423193 w 4716118"/>
              <a:gd name="connsiteY1" fmla="*/ 972281 h 2312666"/>
              <a:gd name="connsiteX2" fmla="*/ 932232 w 4716118"/>
              <a:gd name="connsiteY2" fmla="*/ 2295452 h 2312666"/>
              <a:gd name="connsiteX3" fmla="*/ 1452282 w 4716118"/>
              <a:gd name="connsiteY3" fmla="*/ 835569 h 2312666"/>
              <a:gd name="connsiteX4" fmla="*/ 2062370 w 4716118"/>
              <a:gd name="connsiteY4" fmla="*/ 2311627 h 2312666"/>
              <a:gd name="connsiteX5" fmla="*/ 2807805 w 4716118"/>
              <a:gd name="connsiteY5" fmla="*/ 557371 h 2312666"/>
              <a:gd name="connsiteX6" fmla="*/ 3592996 w 4716118"/>
              <a:gd name="connsiteY6" fmla="*/ 2261932 h 2312666"/>
              <a:gd name="connsiteX7" fmla="*/ 4447761 w 4716118"/>
              <a:gd name="connsiteY7" fmla="*/ 115080 h 2312666"/>
              <a:gd name="connsiteX8" fmla="*/ 4716118 w 4716118"/>
              <a:gd name="connsiteY8" fmla="*/ 482827 h 2312666"/>
              <a:gd name="connsiteX0" fmla="*/ 0 w 4716118"/>
              <a:gd name="connsiteY0" fmla="*/ 2261932 h 2312815"/>
              <a:gd name="connsiteX1" fmla="*/ 423193 w 4716118"/>
              <a:gd name="connsiteY1" fmla="*/ 972281 h 2312815"/>
              <a:gd name="connsiteX2" fmla="*/ 932232 w 4716118"/>
              <a:gd name="connsiteY2" fmla="*/ 2295452 h 2312815"/>
              <a:gd name="connsiteX3" fmla="*/ 1452282 w 4716118"/>
              <a:gd name="connsiteY3" fmla="*/ 835569 h 2312815"/>
              <a:gd name="connsiteX4" fmla="*/ 2062370 w 4716118"/>
              <a:gd name="connsiteY4" fmla="*/ 2311627 h 2312815"/>
              <a:gd name="connsiteX5" fmla="*/ 2807805 w 4716118"/>
              <a:gd name="connsiteY5" fmla="*/ 557371 h 2312815"/>
              <a:gd name="connsiteX6" fmla="*/ 3592996 w 4716118"/>
              <a:gd name="connsiteY6" fmla="*/ 2261932 h 2312815"/>
              <a:gd name="connsiteX7" fmla="*/ 4447761 w 4716118"/>
              <a:gd name="connsiteY7" fmla="*/ 115080 h 2312815"/>
              <a:gd name="connsiteX8" fmla="*/ 4716118 w 4716118"/>
              <a:gd name="connsiteY8" fmla="*/ 482827 h 2312815"/>
              <a:gd name="connsiteX0" fmla="*/ 0 w 4716118"/>
              <a:gd name="connsiteY0" fmla="*/ 2261932 h 2319532"/>
              <a:gd name="connsiteX1" fmla="*/ 423193 w 4716118"/>
              <a:gd name="connsiteY1" fmla="*/ 972281 h 2319532"/>
              <a:gd name="connsiteX2" fmla="*/ 932232 w 4716118"/>
              <a:gd name="connsiteY2" fmla="*/ 2295452 h 2319532"/>
              <a:gd name="connsiteX3" fmla="*/ 1452282 w 4716118"/>
              <a:gd name="connsiteY3" fmla="*/ 835569 h 2319532"/>
              <a:gd name="connsiteX4" fmla="*/ 2104953 w 4716118"/>
              <a:gd name="connsiteY4" fmla="*/ 2318350 h 2319532"/>
              <a:gd name="connsiteX5" fmla="*/ 2807805 w 4716118"/>
              <a:gd name="connsiteY5" fmla="*/ 557371 h 2319532"/>
              <a:gd name="connsiteX6" fmla="*/ 3592996 w 4716118"/>
              <a:gd name="connsiteY6" fmla="*/ 2261932 h 2319532"/>
              <a:gd name="connsiteX7" fmla="*/ 4447761 w 4716118"/>
              <a:gd name="connsiteY7" fmla="*/ 115080 h 2319532"/>
              <a:gd name="connsiteX8" fmla="*/ 4716118 w 4716118"/>
              <a:gd name="connsiteY8" fmla="*/ 482827 h 2319532"/>
              <a:gd name="connsiteX0" fmla="*/ 0 w 4716118"/>
              <a:gd name="connsiteY0" fmla="*/ 2261932 h 2319532"/>
              <a:gd name="connsiteX1" fmla="*/ 423193 w 4716118"/>
              <a:gd name="connsiteY1" fmla="*/ 972281 h 2319532"/>
              <a:gd name="connsiteX2" fmla="*/ 932232 w 4716118"/>
              <a:gd name="connsiteY2" fmla="*/ 2295452 h 2319532"/>
              <a:gd name="connsiteX3" fmla="*/ 1452282 w 4716118"/>
              <a:gd name="connsiteY3" fmla="*/ 835569 h 2319532"/>
              <a:gd name="connsiteX4" fmla="*/ 2104953 w 4716118"/>
              <a:gd name="connsiteY4" fmla="*/ 2318350 h 2319532"/>
              <a:gd name="connsiteX5" fmla="*/ 2807805 w 4716118"/>
              <a:gd name="connsiteY5" fmla="*/ 557371 h 2319532"/>
              <a:gd name="connsiteX6" fmla="*/ 3592996 w 4716118"/>
              <a:gd name="connsiteY6" fmla="*/ 2261932 h 2319532"/>
              <a:gd name="connsiteX7" fmla="*/ 4447761 w 4716118"/>
              <a:gd name="connsiteY7" fmla="*/ 115080 h 2319532"/>
              <a:gd name="connsiteX8" fmla="*/ 4716118 w 4716118"/>
              <a:gd name="connsiteY8" fmla="*/ 482827 h 2319532"/>
              <a:gd name="connsiteX0" fmla="*/ 0 w 4716118"/>
              <a:gd name="connsiteY0" fmla="*/ 2261932 h 2318350"/>
              <a:gd name="connsiteX1" fmla="*/ 423193 w 4716118"/>
              <a:gd name="connsiteY1" fmla="*/ 972281 h 2318350"/>
              <a:gd name="connsiteX2" fmla="*/ 932232 w 4716118"/>
              <a:gd name="connsiteY2" fmla="*/ 2295452 h 2318350"/>
              <a:gd name="connsiteX3" fmla="*/ 1452282 w 4716118"/>
              <a:gd name="connsiteY3" fmla="*/ 835569 h 2318350"/>
              <a:gd name="connsiteX4" fmla="*/ 2104953 w 4716118"/>
              <a:gd name="connsiteY4" fmla="*/ 2318350 h 2318350"/>
              <a:gd name="connsiteX5" fmla="*/ 2807805 w 4716118"/>
              <a:gd name="connsiteY5" fmla="*/ 557371 h 2318350"/>
              <a:gd name="connsiteX6" fmla="*/ 3592996 w 4716118"/>
              <a:gd name="connsiteY6" fmla="*/ 2261932 h 2318350"/>
              <a:gd name="connsiteX7" fmla="*/ 4447761 w 4716118"/>
              <a:gd name="connsiteY7" fmla="*/ 115080 h 2318350"/>
              <a:gd name="connsiteX8" fmla="*/ 4716118 w 4716118"/>
              <a:gd name="connsiteY8" fmla="*/ 482827 h 2318350"/>
              <a:gd name="connsiteX0" fmla="*/ 0 w 4716118"/>
              <a:gd name="connsiteY0" fmla="*/ 2261932 h 2318350"/>
              <a:gd name="connsiteX1" fmla="*/ 423193 w 4716118"/>
              <a:gd name="connsiteY1" fmla="*/ 972281 h 2318350"/>
              <a:gd name="connsiteX2" fmla="*/ 932232 w 4716118"/>
              <a:gd name="connsiteY2" fmla="*/ 2295452 h 2318350"/>
              <a:gd name="connsiteX3" fmla="*/ 1452282 w 4716118"/>
              <a:gd name="connsiteY3" fmla="*/ 835569 h 2318350"/>
              <a:gd name="connsiteX4" fmla="*/ 2104953 w 4716118"/>
              <a:gd name="connsiteY4" fmla="*/ 2318350 h 2318350"/>
              <a:gd name="connsiteX5" fmla="*/ 2807805 w 4716118"/>
              <a:gd name="connsiteY5" fmla="*/ 557371 h 2318350"/>
              <a:gd name="connsiteX6" fmla="*/ 3592996 w 4716118"/>
              <a:gd name="connsiteY6" fmla="*/ 2261932 h 2318350"/>
              <a:gd name="connsiteX7" fmla="*/ 4447761 w 4716118"/>
              <a:gd name="connsiteY7" fmla="*/ 115080 h 2318350"/>
              <a:gd name="connsiteX8" fmla="*/ 4716118 w 4716118"/>
              <a:gd name="connsiteY8" fmla="*/ 482827 h 2318350"/>
              <a:gd name="connsiteX0" fmla="*/ 0 w 4716118"/>
              <a:gd name="connsiteY0" fmla="*/ 2261932 h 2318350"/>
              <a:gd name="connsiteX1" fmla="*/ 423193 w 4716118"/>
              <a:gd name="connsiteY1" fmla="*/ 972281 h 2318350"/>
              <a:gd name="connsiteX2" fmla="*/ 932232 w 4716118"/>
              <a:gd name="connsiteY2" fmla="*/ 2295452 h 2318350"/>
              <a:gd name="connsiteX3" fmla="*/ 1452282 w 4716118"/>
              <a:gd name="connsiteY3" fmla="*/ 835569 h 2318350"/>
              <a:gd name="connsiteX4" fmla="*/ 2104953 w 4716118"/>
              <a:gd name="connsiteY4" fmla="*/ 2318350 h 2318350"/>
              <a:gd name="connsiteX5" fmla="*/ 2807805 w 4716118"/>
              <a:gd name="connsiteY5" fmla="*/ 557371 h 2318350"/>
              <a:gd name="connsiteX6" fmla="*/ 3592996 w 4716118"/>
              <a:gd name="connsiteY6" fmla="*/ 2261932 h 2318350"/>
              <a:gd name="connsiteX7" fmla="*/ 4447761 w 4716118"/>
              <a:gd name="connsiteY7" fmla="*/ 115080 h 2318350"/>
              <a:gd name="connsiteX8" fmla="*/ 4716118 w 4716118"/>
              <a:gd name="connsiteY8" fmla="*/ 482827 h 2318350"/>
              <a:gd name="connsiteX0" fmla="*/ 0 w 4716118"/>
              <a:gd name="connsiteY0" fmla="*/ 2261932 h 2318350"/>
              <a:gd name="connsiteX1" fmla="*/ 423193 w 4716118"/>
              <a:gd name="connsiteY1" fmla="*/ 972281 h 2318350"/>
              <a:gd name="connsiteX2" fmla="*/ 932232 w 4716118"/>
              <a:gd name="connsiteY2" fmla="*/ 2295452 h 2318350"/>
              <a:gd name="connsiteX3" fmla="*/ 1452282 w 4716118"/>
              <a:gd name="connsiteY3" fmla="*/ 835569 h 2318350"/>
              <a:gd name="connsiteX4" fmla="*/ 2104953 w 4716118"/>
              <a:gd name="connsiteY4" fmla="*/ 2318350 h 2318350"/>
              <a:gd name="connsiteX5" fmla="*/ 2823493 w 4716118"/>
              <a:gd name="connsiteY5" fmla="*/ 606677 h 2318350"/>
              <a:gd name="connsiteX6" fmla="*/ 3592996 w 4716118"/>
              <a:gd name="connsiteY6" fmla="*/ 2261932 h 2318350"/>
              <a:gd name="connsiteX7" fmla="*/ 4447761 w 4716118"/>
              <a:gd name="connsiteY7" fmla="*/ 115080 h 2318350"/>
              <a:gd name="connsiteX8" fmla="*/ 4716118 w 4716118"/>
              <a:gd name="connsiteY8" fmla="*/ 482827 h 2318350"/>
              <a:gd name="connsiteX0" fmla="*/ 0 w 4716118"/>
              <a:gd name="connsiteY0" fmla="*/ 2261932 h 2318350"/>
              <a:gd name="connsiteX1" fmla="*/ 423193 w 4716118"/>
              <a:gd name="connsiteY1" fmla="*/ 972281 h 2318350"/>
              <a:gd name="connsiteX2" fmla="*/ 932232 w 4716118"/>
              <a:gd name="connsiteY2" fmla="*/ 2295452 h 2318350"/>
              <a:gd name="connsiteX3" fmla="*/ 1452282 w 4716118"/>
              <a:gd name="connsiteY3" fmla="*/ 835569 h 2318350"/>
              <a:gd name="connsiteX4" fmla="*/ 2104953 w 4716118"/>
              <a:gd name="connsiteY4" fmla="*/ 2318350 h 2318350"/>
              <a:gd name="connsiteX5" fmla="*/ 2823493 w 4716118"/>
              <a:gd name="connsiteY5" fmla="*/ 606677 h 2318350"/>
              <a:gd name="connsiteX6" fmla="*/ 3592996 w 4716118"/>
              <a:gd name="connsiteY6" fmla="*/ 2261932 h 2318350"/>
              <a:gd name="connsiteX7" fmla="*/ 4447761 w 4716118"/>
              <a:gd name="connsiteY7" fmla="*/ 115080 h 2318350"/>
              <a:gd name="connsiteX8" fmla="*/ 4716118 w 4716118"/>
              <a:gd name="connsiteY8" fmla="*/ 482827 h 2318350"/>
              <a:gd name="connsiteX0" fmla="*/ 0 w 4716118"/>
              <a:gd name="connsiteY0" fmla="*/ 2261932 h 2318350"/>
              <a:gd name="connsiteX1" fmla="*/ 423193 w 4716118"/>
              <a:gd name="connsiteY1" fmla="*/ 972281 h 2318350"/>
              <a:gd name="connsiteX2" fmla="*/ 932232 w 4716118"/>
              <a:gd name="connsiteY2" fmla="*/ 2295452 h 2318350"/>
              <a:gd name="connsiteX3" fmla="*/ 1452282 w 4716118"/>
              <a:gd name="connsiteY3" fmla="*/ 835569 h 2318350"/>
              <a:gd name="connsiteX4" fmla="*/ 2104953 w 4716118"/>
              <a:gd name="connsiteY4" fmla="*/ 2318350 h 2318350"/>
              <a:gd name="connsiteX5" fmla="*/ 2823493 w 4716118"/>
              <a:gd name="connsiteY5" fmla="*/ 606677 h 2318350"/>
              <a:gd name="connsiteX6" fmla="*/ 3592996 w 4716118"/>
              <a:gd name="connsiteY6" fmla="*/ 2261932 h 2318350"/>
              <a:gd name="connsiteX7" fmla="*/ 4447761 w 4716118"/>
              <a:gd name="connsiteY7" fmla="*/ 115080 h 2318350"/>
              <a:gd name="connsiteX8" fmla="*/ 4716118 w 4716118"/>
              <a:gd name="connsiteY8" fmla="*/ 482827 h 2318350"/>
              <a:gd name="connsiteX0" fmla="*/ 0 w 4716118"/>
              <a:gd name="connsiteY0" fmla="*/ 2261932 h 2318350"/>
              <a:gd name="connsiteX1" fmla="*/ 423193 w 4716118"/>
              <a:gd name="connsiteY1" fmla="*/ 972281 h 2318350"/>
              <a:gd name="connsiteX2" fmla="*/ 932232 w 4716118"/>
              <a:gd name="connsiteY2" fmla="*/ 2295452 h 2318350"/>
              <a:gd name="connsiteX3" fmla="*/ 1452282 w 4716118"/>
              <a:gd name="connsiteY3" fmla="*/ 835569 h 2318350"/>
              <a:gd name="connsiteX4" fmla="*/ 2104953 w 4716118"/>
              <a:gd name="connsiteY4" fmla="*/ 2318350 h 2318350"/>
              <a:gd name="connsiteX5" fmla="*/ 2823493 w 4716118"/>
              <a:gd name="connsiteY5" fmla="*/ 606677 h 2318350"/>
              <a:gd name="connsiteX6" fmla="*/ 3662472 w 4716118"/>
              <a:gd name="connsiteY6" fmla="*/ 2252967 h 2318350"/>
              <a:gd name="connsiteX7" fmla="*/ 4447761 w 4716118"/>
              <a:gd name="connsiteY7" fmla="*/ 115080 h 2318350"/>
              <a:gd name="connsiteX8" fmla="*/ 4716118 w 4716118"/>
              <a:gd name="connsiteY8" fmla="*/ 482827 h 2318350"/>
              <a:gd name="connsiteX0" fmla="*/ 0 w 4716118"/>
              <a:gd name="connsiteY0" fmla="*/ 2261932 h 2318350"/>
              <a:gd name="connsiteX1" fmla="*/ 423193 w 4716118"/>
              <a:gd name="connsiteY1" fmla="*/ 972281 h 2318350"/>
              <a:gd name="connsiteX2" fmla="*/ 932232 w 4716118"/>
              <a:gd name="connsiteY2" fmla="*/ 2295452 h 2318350"/>
              <a:gd name="connsiteX3" fmla="*/ 1452282 w 4716118"/>
              <a:gd name="connsiteY3" fmla="*/ 835569 h 2318350"/>
              <a:gd name="connsiteX4" fmla="*/ 2104953 w 4716118"/>
              <a:gd name="connsiteY4" fmla="*/ 2318350 h 2318350"/>
              <a:gd name="connsiteX5" fmla="*/ 2823493 w 4716118"/>
              <a:gd name="connsiteY5" fmla="*/ 606677 h 2318350"/>
              <a:gd name="connsiteX6" fmla="*/ 3622131 w 4716118"/>
              <a:gd name="connsiteY6" fmla="*/ 2255208 h 2318350"/>
              <a:gd name="connsiteX7" fmla="*/ 4447761 w 4716118"/>
              <a:gd name="connsiteY7" fmla="*/ 115080 h 2318350"/>
              <a:gd name="connsiteX8" fmla="*/ 4716118 w 4716118"/>
              <a:gd name="connsiteY8" fmla="*/ 482827 h 2318350"/>
              <a:gd name="connsiteX0" fmla="*/ 0 w 4716118"/>
              <a:gd name="connsiteY0" fmla="*/ 2261932 h 2318350"/>
              <a:gd name="connsiteX1" fmla="*/ 423193 w 4716118"/>
              <a:gd name="connsiteY1" fmla="*/ 972281 h 2318350"/>
              <a:gd name="connsiteX2" fmla="*/ 932232 w 4716118"/>
              <a:gd name="connsiteY2" fmla="*/ 2295452 h 2318350"/>
              <a:gd name="connsiteX3" fmla="*/ 1452282 w 4716118"/>
              <a:gd name="connsiteY3" fmla="*/ 835569 h 2318350"/>
              <a:gd name="connsiteX4" fmla="*/ 2104953 w 4716118"/>
              <a:gd name="connsiteY4" fmla="*/ 2318350 h 2318350"/>
              <a:gd name="connsiteX5" fmla="*/ 2823493 w 4716118"/>
              <a:gd name="connsiteY5" fmla="*/ 606677 h 2318350"/>
              <a:gd name="connsiteX6" fmla="*/ 3622131 w 4716118"/>
              <a:gd name="connsiteY6" fmla="*/ 2255208 h 2318350"/>
              <a:gd name="connsiteX7" fmla="*/ 4447761 w 4716118"/>
              <a:gd name="connsiteY7" fmla="*/ 115080 h 2318350"/>
              <a:gd name="connsiteX8" fmla="*/ 4716118 w 4716118"/>
              <a:gd name="connsiteY8" fmla="*/ 482827 h 2318350"/>
              <a:gd name="connsiteX0" fmla="*/ 0 w 4716118"/>
              <a:gd name="connsiteY0" fmla="*/ 2261932 h 2318350"/>
              <a:gd name="connsiteX1" fmla="*/ 423193 w 4716118"/>
              <a:gd name="connsiteY1" fmla="*/ 972281 h 2318350"/>
              <a:gd name="connsiteX2" fmla="*/ 932232 w 4716118"/>
              <a:gd name="connsiteY2" fmla="*/ 2295452 h 2318350"/>
              <a:gd name="connsiteX3" fmla="*/ 1452282 w 4716118"/>
              <a:gd name="connsiteY3" fmla="*/ 835569 h 2318350"/>
              <a:gd name="connsiteX4" fmla="*/ 2104953 w 4716118"/>
              <a:gd name="connsiteY4" fmla="*/ 2318350 h 2318350"/>
              <a:gd name="connsiteX5" fmla="*/ 2823493 w 4716118"/>
              <a:gd name="connsiteY5" fmla="*/ 606677 h 2318350"/>
              <a:gd name="connsiteX6" fmla="*/ 3622131 w 4716118"/>
              <a:gd name="connsiteY6" fmla="*/ 2255208 h 2318350"/>
              <a:gd name="connsiteX7" fmla="*/ 4447761 w 4716118"/>
              <a:gd name="connsiteY7" fmla="*/ 115080 h 2318350"/>
              <a:gd name="connsiteX8" fmla="*/ 4716118 w 4716118"/>
              <a:gd name="connsiteY8" fmla="*/ 482827 h 2318350"/>
              <a:gd name="connsiteX0" fmla="*/ 0 w 4716118"/>
              <a:gd name="connsiteY0" fmla="*/ 2261932 h 2318350"/>
              <a:gd name="connsiteX1" fmla="*/ 423193 w 4716118"/>
              <a:gd name="connsiteY1" fmla="*/ 972281 h 2318350"/>
              <a:gd name="connsiteX2" fmla="*/ 932232 w 4716118"/>
              <a:gd name="connsiteY2" fmla="*/ 2295452 h 2318350"/>
              <a:gd name="connsiteX3" fmla="*/ 1452282 w 4716118"/>
              <a:gd name="connsiteY3" fmla="*/ 835569 h 2318350"/>
              <a:gd name="connsiteX4" fmla="*/ 2104953 w 4716118"/>
              <a:gd name="connsiteY4" fmla="*/ 2318350 h 2318350"/>
              <a:gd name="connsiteX5" fmla="*/ 2823493 w 4716118"/>
              <a:gd name="connsiteY5" fmla="*/ 606677 h 2318350"/>
              <a:gd name="connsiteX6" fmla="*/ 3622131 w 4716118"/>
              <a:gd name="connsiteY6" fmla="*/ 2255208 h 2318350"/>
              <a:gd name="connsiteX7" fmla="*/ 4447761 w 4716118"/>
              <a:gd name="connsiteY7" fmla="*/ 115080 h 2318350"/>
              <a:gd name="connsiteX8" fmla="*/ 4716118 w 4716118"/>
              <a:gd name="connsiteY8" fmla="*/ 482827 h 2318350"/>
              <a:gd name="connsiteX0" fmla="*/ 0 w 4716118"/>
              <a:gd name="connsiteY0" fmla="*/ 2261932 h 2318350"/>
              <a:gd name="connsiteX1" fmla="*/ 423193 w 4716118"/>
              <a:gd name="connsiteY1" fmla="*/ 972281 h 2318350"/>
              <a:gd name="connsiteX2" fmla="*/ 932232 w 4716118"/>
              <a:gd name="connsiteY2" fmla="*/ 2295452 h 2318350"/>
              <a:gd name="connsiteX3" fmla="*/ 1452282 w 4716118"/>
              <a:gd name="connsiteY3" fmla="*/ 835569 h 2318350"/>
              <a:gd name="connsiteX4" fmla="*/ 2104953 w 4716118"/>
              <a:gd name="connsiteY4" fmla="*/ 2318350 h 2318350"/>
              <a:gd name="connsiteX5" fmla="*/ 2823493 w 4716118"/>
              <a:gd name="connsiteY5" fmla="*/ 606677 h 2318350"/>
              <a:gd name="connsiteX6" fmla="*/ 3622131 w 4716118"/>
              <a:gd name="connsiteY6" fmla="*/ 2255208 h 2318350"/>
              <a:gd name="connsiteX7" fmla="*/ 4447761 w 4716118"/>
              <a:gd name="connsiteY7" fmla="*/ 115080 h 2318350"/>
              <a:gd name="connsiteX8" fmla="*/ 4716118 w 4716118"/>
              <a:gd name="connsiteY8" fmla="*/ 482827 h 2318350"/>
              <a:gd name="connsiteX0" fmla="*/ 0 w 4716118"/>
              <a:gd name="connsiteY0" fmla="*/ 2261932 h 2318350"/>
              <a:gd name="connsiteX1" fmla="*/ 423193 w 4716118"/>
              <a:gd name="connsiteY1" fmla="*/ 972281 h 2318350"/>
              <a:gd name="connsiteX2" fmla="*/ 932232 w 4716118"/>
              <a:gd name="connsiteY2" fmla="*/ 2295452 h 2318350"/>
              <a:gd name="connsiteX3" fmla="*/ 1452282 w 4716118"/>
              <a:gd name="connsiteY3" fmla="*/ 835569 h 2318350"/>
              <a:gd name="connsiteX4" fmla="*/ 2104953 w 4716118"/>
              <a:gd name="connsiteY4" fmla="*/ 2318350 h 2318350"/>
              <a:gd name="connsiteX5" fmla="*/ 2823493 w 4716118"/>
              <a:gd name="connsiteY5" fmla="*/ 606677 h 2318350"/>
              <a:gd name="connsiteX6" fmla="*/ 3622131 w 4716118"/>
              <a:gd name="connsiteY6" fmla="*/ 2255208 h 2318350"/>
              <a:gd name="connsiteX7" fmla="*/ 4447761 w 4716118"/>
              <a:gd name="connsiteY7" fmla="*/ 115080 h 2318350"/>
              <a:gd name="connsiteX8" fmla="*/ 4716118 w 4716118"/>
              <a:gd name="connsiteY8" fmla="*/ 482827 h 2318350"/>
              <a:gd name="connsiteX0" fmla="*/ 0 w 4716118"/>
              <a:gd name="connsiteY0" fmla="*/ 2261932 h 2318350"/>
              <a:gd name="connsiteX1" fmla="*/ 423193 w 4716118"/>
              <a:gd name="connsiteY1" fmla="*/ 972281 h 2318350"/>
              <a:gd name="connsiteX2" fmla="*/ 932232 w 4716118"/>
              <a:gd name="connsiteY2" fmla="*/ 2295452 h 2318350"/>
              <a:gd name="connsiteX3" fmla="*/ 1452282 w 4716118"/>
              <a:gd name="connsiteY3" fmla="*/ 835569 h 2318350"/>
              <a:gd name="connsiteX4" fmla="*/ 2104953 w 4716118"/>
              <a:gd name="connsiteY4" fmla="*/ 2318350 h 2318350"/>
              <a:gd name="connsiteX5" fmla="*/ 2823493 w 4716118"/>
              <a:gd name="connsiteY5" fmla="*/ 606677 h 2318350"/>
              <a:gd name="connsiteX6" fmla="*/ 3572825 w 4716118"/>
              <a:gd name="connsiteY6" fmla="*/ 2261931 h 2318350"/>
              <a:gd name="connsiteX7" fmla="*/ 4447761 w 4716118"/>
              <a:gd name="connsiteY7" fmla="*/ 115080 h 2318350"/>
              <a:gd name="connsiteX8" fmla="*/ 4716118 w 4716118"/>
              <a:gd name="connsiteY8" fmla="*/ 482827 h 2318350"/>
              <a:gd name="connsiteX0" fmla="*/ 0 w 4716118"/>
              <a:gd name="connsiteY0" fmla="*/ 2261932 h 2318350"/>
              <a:gd name="connsiteX1" fmla="*/ 423193 w 4716118"/>
              <a:gd name="connsiteY1" fmla="*/ 972281 h 2318350"/>
              <a:gd name="connsiteX2" fmla="*/ 932232 w 4716118"/>
              <a:gd name="connsiteY2" fmla="*/ 2295452 h 2318350"/>
              <a:gd name="connsiteX3" fmla="*/ 1452282 w 4716118"/>
              <a:gd name="connsiteY3" fmla="*/ 835569 h 2318350"/>
              <a:gd name="connsiteX4" fmla="*/ 2104953 w 4716118"/>
              <a:gd name="connsiteY4" fmla="*/ 2318350 h 2318350"/>
              <a:gd name="connsiteX5" fmla="*/ 2823493 w 4716118"/>
              <a:gd name="connsiteY5" fmla="*/ 606677 h 2318350"/>
              <a:gd name="connsiteX6" fmla="*/ 3572825 w 4716118"/>
              <a:gd name="connsiteY6" fmla="*/ 2261931 h 2318350"/>
              <a:gd name="connsiteX7" fmla="*/ 4447761 w 4716118"/>
              <a:gd name="connsiteY7" fmla="*/ 115080 h 2318350"/>
              <a:gd name="connsiteX8" fmla="*/ 4716118 w 4716118"/>
              <a:gd name="connsiteY8" fmla="*/ 482827 h 2318350"/>
              <a:gd name="connsiteX0" fmla="*/ 0 w 4716118"/>
              <a:gd name="connsiteY0" fmla="*/ 2191016 h 2247434"/>
              <a:gd name="connsiteX1" fmla="*/ 423193 w 4716118"/>
              <a:gd name="connsiteY1" fmla="*/ 901365 h 2247434"/>
              <a:gd name="connsiteX2" fmla="*/ 932232 w 4716118"/>
              <a:gd name="connsiteY2" fmla="*/ 2224536 h 2247434"/>
              <a:gd name="connsiteX3" fmla="*/ 1452282 w 4716118"/>
              <a:gd name="connsiteY3" fmla="*/ 764653 h 2247434"/>
              <a:gd name="connsiteX4" fmla="*/ 2104953 w 4716118"/>
              <a:gd name="connsiteY4" fmla="*/ 2247434 h 2247434"/>
              <a:gd name="connsiteX5" fmla="*/ 2823493 w 4716118"/>
              <a:gd name="connsiteY5" fmla="*/ 535761 h 2247434"/>
              <a:gd name="connsiteX6" fmla="*/ 3572825 w 4716118"/>
              <a:gd name="connsiteY6" fmla="*/ 2191015 h 2247434"/>
              <a:gd name="connsiteX7" fmla="*/ 4414143 w 4716118"/>
              <a:gd name="connsiteY7" fmla="*/ 133811 h 2247434"/>
              <a:gd name="connsiteX8" fmla="*/ 4716118 w 4716118"/>
              <a:gd name="connsiteY8" fmla="*/ 411911 h 2247434"/>
              <a:gd name="connsiteX0" fmla="*/ 0 w 4716118"/>
              <a:gd name="connsiteY0" fmla="*/ 2191016 h 2247434"/>
              <a:gd name="connsiteX1" fmla="*/ 423193 w 4716118"/>
              <a:gd name="connsiteY1" fmla="*/ 901365 h 2247434"/>
              <a:gd name="connsiteX2" fmla="*/ 932232 w 4716118"/>
              <a:gd name="connsiteY2" fmla="*/ 2224536 h 2247434"/>
              <a:gd name="connsiteX3" fmla="*/ 1452282 w 4716118"/>
              <a:gd name="connsiteY3" fmla="*/ 764653 h 2247434"/>
              <a:gd name="connsiteX4" fmla="*/ 2104953 w 4716118"/>
              <a:gd name="connsiteY4" fmla="*/ 2247434 h 2247434"/>
              <a:gd name="connsiteX5" fmla="*/ 2823493 w 4716118"/>
              <a:gd name="connsiteY5" fmla="*/ 535761 h 2247434"/>
              <a:gd name="connsiteX6" fmla="*/ 3572825 w 4716118"/>
              <a:gd name="connsiteY6" fmla="*/ 2191015 h 2247434"/>
              <a:gd name="connsiteX7" fmla="*/ 4414143 w 4716118"/>
              <a:gd name="connsiteY7" fmla="*/ 133811 h 2247434"/>
              <a:gd name="connsiteX8" fmla="*/ 4716118 w 4716118"/>
              <a:gd name="connsiteY8" fmla="*/ 411911 h 2247434"/>
              <a:gd name="connsiteX0" fmla="*/ 0 w 4716118"/>
              <a:gd name="connsiteY0" fmla="*/ 2057205 h 2113623"/>
              <a:gd name="connsiteX1" fmla="*/ 423193 w 4716118"/>
              <a:gd name="connsiteY1" fmla="*/ 767554 h 2113623"/>
              <a:gd name="connsiteX2" fmla="*/ 932232 w 4716118"/>
              <a:gd name="connsiteY2" fmla="*/ 2090725 h 2113623"/>
              <a:gd name="connsiteX3" fmla="*/ 1452282 w 4716118"/>
              <a:gd name="connsiteY3" fmla="*/ 630842 h 2113623"/>
              <a:gd name="connsiteX4" fmla="*/ 2104953 w 4716118"/>
              <a:gd name="connsiteY4" fmla="*/ 2113623 h 2113623"/>
              <a:gd name="connsiteX5" fmla="*/ 2823493 w 4716118"/>
              <a:gd name="connsiteY5" fmla="*/ 401950 h 2113623"/>
              <a:gd name="connsiteX6" fmla="*/ 3572825 w 4716118"/>
              <a:gd name="connsiteY6" fmla="*/ 2057204 h 2113623"/>
              <a:gd name="connsiteX7" fmla="*/ 4414143 w 4716118"/>
              <a:gd name="connsiteY7" fmla="*/ 0 h 2113623"/>
              <a:gd name="connsiteX8" fmla="*/ 4716118 w 4716118"/>
              <a:gd name="connsiteY8" fmla="*/ 278100 h 2113623"/>
              <a:gd name="connsiteX0" fmla="*/ 0 w 4716118"/>
              <a:gd name="connsiteY0" fmla="*/ 2057205 h 2113623"/>
              <a:gd name="connsiteX1" fmla="*/ 423193 w 4716118"/>
              <a:gd name="connsiteY1" fmla="*/ 767554 h 2113623"/>
              <a:gd name="connsiteX2" fmla="*/ 932232 w 4716118"/>
              <a:gd name="connsiteY2" fmla="*/ 2090725 h 2113623"/>
              <a:gd name="connsiteX3" fmla="*/ 1452282 w 4716118"/>
              <a:gd name="connsiteY3" fmla="*/ 630842 h 2113623"/>
              <a:gd name="connsiteX4" fmla="*/ 2104953 w 4716118"/>
              <a:gd name="connsiteY4" fmla="*/ 2113623 h 2113623"/>
              <a:gd name="connsiteX5" fmla="*/ 2823493 w 4716118"/>
              <a:gd name="connsiteY5" fmla="*/ 401950 h 2113623"/>
              <a:gd name="connsiteX6" fmla="*/ 3572825 w 4716118"/>
              <a:gd name="connsiteY6" fmla="*/ 2057204 h 2113623"/>
              <a:gd name="connsiteX7" fmla="*/ 4414143 w 4716118"/>
              <a:gd name="connsiteY7" fmla="*/ 0 h 2113623"/>
              <a:gd name="connsiteX8" fmla="*/ 4716118 w 4716118"/>
              <a:gd name="connsiteY8" fmla="*/ 278100 h 2113623"/>
              <a:gd name="connsiteX0" fmla="*/ 0 w 4716118"/>
              <a:gd name="connsiteY0" fmla="*/ 2057205 h 2113623"/>
              <a:gd name="connsiteX1" fmla="*/ 423193 w 4716118"/>
              <a:gd name="connsiteY1" fmla="*/ 767554 h 2113623"/>
              <a:gd name="connsiteX2" fmla="*/ 932232 w 4716118"/>
              <a:gd name="connsiteY2" fmla="*/ 2090725 h 2113623"/>
              <a:gd name="connsiteX3" fmla="*/ 1452282 w 4716118"/>
              <a:gd name="connsiteY3" fmla="*/ 630842 h 2113623"/>
              <a:gd name="connsiteX4" fmla="*/ 2104953 w 4716118"/>
              <a:gd name="connsiteY4" fmla="*/ 2113623 h 2113623"/>
              <a:gd name="connsiteX5" fmla="*/ 2823493 w 4716118"/>
              <a:gd name="connsiteY5" fmla="*/ 401950 h 2113623"/>
              <a:gd name="connsiteX6" fmla="*/ 3572825 w 4716118"/>
              <a:gd name="connsiteY6" fmla="*/ 2057204 h 2113623"/>
              <a:gd name="connsiteX7" fmla="*/ 4414143 w 4716118"/>
              <a:gd name="connsiteY7" fmla="*/ 0 h 2113623"/>
              <a:gd name="connsiteX8" fmla="*/ 4716118 w 4716118"/>
              <a:gd name="connsiteY8" fmla="*/ 278100 h 2113623"/>
              <a:gd name="connsiteX0" fmla="*/ 0 w 4716118"/>
              <a:gd name="connsiteY0" fmla="*/ 2057205 h 2113623"/>
              <a:gd name="connsiteX1" fmla="*/ 423193 w 4716118"/>
              <a:gd name="connsiteY1" fmla="*/ 767554 h 2113623"/>
              <a:gd name="connsiteX2" fmla="*/ 932232 w 4716118"/>
              <a:gd name="connsiteY2" fmla="*/ 2090725 h 2113623"/>
              <a:gd name="connsiteX3" fmla="*/ 1452282 w 4716118"/>
              <a:gd name="connsiteY3" fmla="*/ 630842 h 2113623"/>
              <a:gd name="connsiteX4" fmla="*/ 2104953 w 4716118"/>
              <a:gd name="connsiteY4" fmla="*/ 2113623 h 2113623"/>
              <a:gd name="connsiteX5" fmla="*/ 2823493 w 4716118"/>
              <a:gd name="connsiteY5" fmla="*/ 401950 h 2113623"/>
              <a:gd name="connsiteX6" fmla="*/ 3572825 w 4716118"/>
              <a:gd name="connsiteY6" fmla="*/ 2057204 h 2113623"/>
              <a:gd name="connsiteX7" fmla="*/ 4414143 w 4716118"/>
              <a:gd name="connsiteY7" fmla="*/ 0 h 2113623"/>
              <a:gd name="connsiteX8" fmla="*/ 4716118 w 4716118"/>
              <a:gd name="connsiteY8" fmla="*/ 278100 h 2113623"/>
              <a:gd name="connsiteX0" fmla="*/ 0 w 4716118"/>
              <a:gd name="connsiteY0" fmla="*/ 2057205 h 2113623"/>
              <a:gd name="connsiteX1" fmla="*/ 423193 w 4716118"/>
              <a:gd name="connsiteY1" fmla="*/ 767554 h 2113623"/>
              <a:gd name="connsiteX2" fmla="*/ 932232 w 4716118"/>
              <a:gd name="connsiteY2" fmla="*/ 2090725 h 2113623"/>
              <a:gd name="connsiteX3" fmla="*/ 1452282 w 4716118"/>
              <a:gd name="connsiteY3" fmla="*/ 630842 h 2113623"/>
              <a:gd name="connsiteX4" fmla="*/ 2104953 w 4716118"/>
              <a:gd name="connsiteY4" fmla="*/ 2113623 h 2113623"/>
              <a:gd name="connsiteX5" fmla="*/ 2823493 w 4716118"/>
              <a:gd name="connsiteY5" fmla="*/ 401950 h 2113623"/>
              <a:gd name="connsiteX6" fmla="*/ 3572825 w 4716118"/>
              <a:gd name="connsiteY6" fmla="*/ 2057204 h 2113623"/>
              <a:gd name="connsiteX7" fmla="*/ 4414143 w 4716118"/>
              <a:gd name="connsiteY7" fmla="*/ 0 h 2113623"/>
              <a:gd name="connsiteX8" fmla="*/ 4716118 w 4716118"/>
              <a:gd name="connsiteY8" fmla="*/ 278100 h 2113623"/>
              <a:gd name="connsiteX0" fmla="*/ 0 w 4716118"/>
              <a:gd name="connsiteY0" fmla="*/ 2057205 h 2113623"/>
              <a:gd name="connsiteX1" fmla="*/ 423193 w 4716118"/>
              <a:gd name="connsiteY1" fmla="*/ 767554 h 2113623"/>
              <a:gd name="connsiteX2" fmla="*/ 932232 w 4716118"/>
              <a:gd name="connsiteY2" fmla="*/ 2090725 h 2113623"/>
              <a:gd name="connsiteX3" fmla="*/ 1452282 w 4716118"/>
              <a:gd name="connsiteY3" fmla="*/ 630842 h 2113623"/>
              <a:gd name="connsiteX4" fmla="*/ 2104953 w 4716118"/>
              <a:gd name="connsiteY4" fmla="*/ 2113623 h 2113623"/>
              <a:gd name="connsiteX5" fmla="*/ 2823493 w 4716118"/>
              <a:gd name="connsiteY5" fmla="*/ 401950 h 2113623"/>
              <a:gd name="connsiteX6" fmla="*/ 3572825 w 4716118"/>
              <a:gd name="connsiteY6" fmla="*/ 2057204 h 2113623"/>
              <a:gd name="connsiteX7" fmla="*/ 4414143 w 4716118"/>
              <a:gd name="connsiteY7" fmla="*/ 0 h 2113623"/>
              <a:gd name="connsiteX8" fmla="*/ 4716118 w 4716118"/>
              <a:gd name="connsiteY8" fmla="*/ 278100 h 2113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16118" h="2113623">
                <a:moveTo>
                  <a:pt x="0" y="2057205"/>
                </a:moveTo>
                <a:cubicBezTo>
                  <a:pt x="195542" y="1340297"/>
                  <a:pt x="234204" y="937152"/>
                  <a:pt x="423193" y="767554"/>
                </a:cubicBezTo>
                <a:cubicBezTo>
                  <a:pt x="605459" y="929650"/>
                  <a:pt x="813384" y="1988378"/>
                  <a:pt x="932232" y="2090725"/>
                </a:cubicBezTo>
                <a:cubicBezTo>
                  <a:pt x="1225891" y="1489342"/>
                  <a:pt x="1237032" y="843299"/>
                  <a:pt x="1452282" y="630842"/>
                </a:cubicBezTo>
                <a:cubicBezTo>
                  <a:pt x="1696668" y="828521"/>
                  <a:pt x="1984368" y="1819330"/>
                  <a:pt x="2104953" y="2113623"/>
                </a:cubicBezTo>
                <a:cubicBezTo>
                  <a:pt x="2368974" y="1858828"/>
                  <a:pt x="2474633" y="848383"/>
                  <a:pt x="2823493" y="401950"/>
                </a:cubicBezTo>
                <a:cubicBezTo>
                  <a:pt x="3203730" y="569600"/>
                  <a:pt x="3483649" y="1861231"/>
                  <a:pt x="3572825" y="2057204"/>
                </a:cubicBezTo>
                <a:cubicBezTo>
                  <a:pt x="3879395" y="1930448"/>
                  <a:pt x="4226956" y="296517"/>
                  <a:pt x="4414143" y="0"/>
                </a:cubicBezTo>
                <a:cubicBezTo>
                  <a:pt x="4610295" y="82242"/>
                  <a:pt x="4608298" y="134227"/>
                  <a:pt x="4716118" y="278100"/>
                </a:cubicBezTo>
              </a:path>
            </a:pathLst>
          </a:custGeom>
          <a:noFill/>
          <a:ln w="76200" cap="rnd">
            <a:solidFill>
              <a:srgbClr val="FFFF00">
                <a:alpha val="25000"/>
              </a:srgbClr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9F21026-4511-4A4E-B981-A2CF74E14F62}"/>
              </a:ext>
            </a:extLst>
          </p:cNvPr>
          <p:cNvSpPr/>
          <p:nvPr/>
        </p:nvSpPr>
        <p:spPr>
          <a:xfrm>
            <a:off x="327991" y="940821"/>
            <a:ext cx="7081631" cy="4576969"/>
          </a:xfrm>
          <a:custGeom>
            <a:avLst/>
            <a:gdLst>
              <a:gd name="connsiteX0" fmla="*/ 0 w 7081631"/>
              <a:gd name="connsiteY0" fmla="*/ 0 h 4576969"/>
              <a:gd name="connsiteX1" fmla="*/ 621196 w 7081631"/>
              <a:gd name="connsiteY1" fmla="*/ 621195 h 4576969"/>
              <a:gd name="connsiteX2" fmla="*/ 1207605 w 7081631"/>
              <a:gd name="connsiteY2" fmla="*/ 1222513 h 4576969"/>
              <a:gd name="connsiteX3" fmla="*/ 2012674 w 7081631"/>
              <a:gd name="connsiteY3" fmla="*/ 1545534 h 4576969"/>
              <a:gd name="connsiteX4" fmla="*/ 2922105 w 7081631"/>
              <a:gd name="connsiteY4" fmla="*/ 2107095 h 4576969"/>
              <a:gd name="connsiteX5" fmla="*/ 4154557 w 7081631"/>
              <a:gd name="connsiteY5" fmla="*/ 2738230 h 4576969"/>
              <a:gd name="connsiteX6" fmla="*/ 5307496 w 7081631"/>
              <a:gd name="connsiteY6" fmla="*/ 3334578 h 4576969"/>
              <a:gd name="connsiteX7" fmla="*/ 6515100 w 7081631"/>
              <a:gd name="connsiteY7" fmla="*/ 4104860 h 4576969"/>
              <a:gd name="connsiteX8" fmla="*/ 7081631 w 7081631"/>
              <a:gd name="connsiteY8" fmla="*/ 4576969 h 4576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81631" h="4576969">
                <a:moveTo>
                  <a:pt x="0" y="0"/>
                </a:moveTo>
                <a:lnTo>
                  <a:pt x="621196" y="621195"/>
                </a:lnTo>
                <a:cubicBezTo>
                  <a:pt x="822463" y="824947"/>
                  <a:pt x="975692" y="1068457"/>
                  <a:pt x="1207605" y="1222513"/>
                </a:cubicBezTo>
                <a:cubicBezTo>
                  <a:pt x="1439518" y="1376570"/>
                  <a:pt x="1726924" y="1398104"/>
                  <a:pt x="2012674" y="1545534"/>
                </a:cubicBezTo>
                <a:cubicBezTo>
                  <a:pt x="2298424" y="1692964"/>
                  <a:pt x="2565125" y="1908312"/>
                  <a:pt x="2922105" y="2107095"/>
                </a:cubicBezTo>
                <a:cubicBezTo>
                  <a:pt x="3279086" y="2305878"/>
                  <a:pt x="4154557" y="2738230"/>
                  <a:pt x="4154557" y="2738230"/>
                </a:cubicBezTo>
                <a:cubicBezTo>
                  <a:pt x="4552122" y="2942810"/>
                  <a:pt x="4914072" y="3106806"/>
                  <a:pt x="5307496" y="3334578"/>
                </a:cubicBezTo>
                <a:cubicBezTo>
                  <a:pt x="5700920" y="3562350"/>
                  <a:pt x="6219411" y="3897795"/>
                  <a:pt x="6515100" y="4104860"/>
                </a:cubicBezTo>
                <a:cubicBezTo>
                  <a:pt x="6810789" y="4311925"/>
                  <a:pt x="6946210" y="4444447"/>
                  <a:pt x="7081631" y="4576969"/>
                </a:cubicBezTo>
              </a:path>
            </a:pathLst>
          </a:custGeom>
          <a:noFill/>
          <a:ln w="76200" cap="rnd">
            <a:solidFill>
              <a:schemeClr val="accent4">
                <a:alpha val="16000"/>
              </a:schemeClr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3177307-2259-430C-8341-9F6B4A8F2A4C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5780169" y="2362116"/>
            <a:ext cx="213127" cy="510110"/>
          </a:xfrm>
          <a:prstGeom prst="line">
            <a:avLst/>
          </a:prstGeom>
          <a:solidFill>
            <a:schemeClr val="bg1">
              <a:alpha val="75000"/>
            </a:schemeClr>
          </a:solidFill>
          <a:ln w="38100" cap="rnd">
            <a:solidFill>
              <a:schemeClr val="accent2"/>
            </a:solidFill>
            <a:tailEnd type="arrow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1D6CDDD-652B-4083-B7E7-455155C28284}"/>
              </a:ext>
            </a:extLst>
          </p:cNvPr>
          <p:cNvSpPr txBox="1"/>
          <p:nvPr/>
        </p:nvSpPr>
        <p:spPr>
          <a:xfrm>
            <a:off x="4338909" y="2872226"/>
            <a:ext cx="2882520" cy="584775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Freezestat Sensing Element (Typical of 8)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9C6BB75-ABB7-4647-A5BC-274A5277EC3D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5023394" y="4169284"/>
            <a:ext cx="130045" cy="1023079"/>
          </a:xfrm>
          <a:prstGeom prst="line">
            <a:avLst/>
          </a:prstGeom>
          <a:solidFill>
            <a:schemeClr val="bg1">
              <a:alpha val="75000"/>
            </a:schemeClr>
          </a:solidFill>
          <a:ln w="38100" cap="rnd">
            <a:solidFill>
              <a:schemeClr val="accent4"/>
            </a:solidFill>
            <a:tailEnd type="arrow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141229D-C108-4A07-9D25-FEC9014F46A5}"/>
              </a:ext>
            </a:extLst>
          </p:cNvPr>
          <p:cNvSpPr txBox="1"/>
          <p:nvPr/>
        </p:nvSpPr>
        <p:spPr>
          <a:xfrm>
            <a:off x="3582134" y="5192363"/>
            <a:ext cx="2882520" cy="584775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Averaging Temperature Sensor Sensing Element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EA4E40D-9C1C-4CB0-96CA-B541EF9AFE19}"/>
              </a:ext>
            </a:extLst>
          </p:cNvPr>
          <p:cNvGrpSpPr/>
          <p:nvPr/>
        </p:nvGrpSpPr>
        <p:grpSpPr>
          <a:xfrm>
            <a:off x="8382013" y="2657112"/>
            <a:ext cx="3299425" cy="420977"/>
            <a:chOff x="8444947" y="2635661"/>
            <a:chExt cx="3299425" cy="420977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55828D7-FF85-41F3-BABA-B28989E19EA6}"/>
                </a:ext>
              </a:extLst>
            </p:cNvPr>
            <p:cNvSpPr/>
            <p:nvPr/>
          </p:nvSpPr>
          <p:spPr>
            <a:xfrm>
              <a:off x="10155767" y="2635661"/>
              <a:ext cx="1588605" cy="418509"/>
            </a:xfrm>
            <a:custGeom>
              <a:avLst/>
              <a:gdLst>
                <a:gd name="connsiteX0" fmla="*/ 0 w 4716118"/>
                <a:gd name="connsiteY0" fmla="*/ 2261932 h 2312193"/>
                <a:gd name="connsiteX1" fmla="*/ 407505 w 4716118"/>
                <a:gd name="connsiteY1" fmla="*/ 880393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25509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25509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666"/>
                <a:gd name="connsiteX1" fmla="*/ 423193 w 4716118"/>
                <a:gd name="connsiteY1" fmla="*/ 972281 h 2312666"/>
                <a:gd name="connsiteX2" fmla="*/ 932232 w 4716118"/>
                <a:gd name="connsiteY2" fmla="*/ 2295452 h 2312666"/>
                <a:gd name="connsiteX3" fmla="*/ 1452282 w 4716118"/>
                <a:gd name="connsiteY3" fmla="*/ 835569 h 2312666"/>
                <a:gd name="connsiteX4" fmla="*/ 2062370 w 4716118"/>
                <a:gd name="connsiteY4" fmla="*/ 2311627 h 2312666"/>
                <a:gd name="connsiteX5" fmla="*/ 2807805 w 4716118"/>
                <a:gd name="connsiteY5" fmla="*/ 557371 h 2312666"/>
                <a:gd name="connsiteX6" fmla="*/ 3592996 w 4716118"/>
                <a:gd name="connsiteY6" fmla="*/ 2261932 h 2312666"/>
                <a:gd name="connsiteX7" fmla="*/ 4447761 w 4716118"/>
                <a:gd name="connsiteY7" fmla="*/ 115080 h 2312666"/>
                <a:gd name="connsiteX8" fmla="*/ 4716118 w 4716118"/>
                <a:gd name="connsiteY8" fmla="*/ 482827 h 2312666"/>
                <a:gd name="connsiteX0" fmla="*/ 0 w 4716118"/>
                <a:gd name="connsiteY0" fmla="*/ 2261932 h 2312666"/>
                <a:gd name="connsiteX1" fmla="*/ 423193 w 4716118"/>
                <a:gd name="connsiteY1" fmla="*/ 972281 h 2312666"/>
                <a:gd name="connsiteX2" fmla="*/ 932232 w 4716118"/>
                <a:gd name="connsiteY2" fmla="*/ 2295452 h 2312666"/>
                <a:gd name="connsiteX3" fmla="*/ 1452282 w 4716118"/>
                <a:gd name="connsiteY3" fmla="*/ 835569 h 2312666"/>
                <a:gd name="connsiteX4" fmla="*/ 2062370 w 4716118"/>
                <a:gd name="connsiteY4" fmla="*/ 2311627 h 2312666"/>
                <a:gd name="connsiteX5" fmla="*/ 2807805 w 4716118"/>
                <a:gd name="connsiteY5" fmla="*/ 557371 h 2312666"/>
                <a:gd name="connsiteX6" fmla="*/ 3592996 w 4716118"/>
                <a:gd name="connsiteY6" fmla="*/ 2261932 h 2312666"/>
                <a:gd name="connsiteX7" fmla="*/ 4447761 w 4716118"/>
                <a:gd name="connsiteY7" fmla="*/ 115080 h 2312666"/>
                <a:gd name="connsiteX8" fmla="*/ 4716118 w 4716118"/>
                <a:gd name="connsiteY8" fmla="*/ 482827 h 2312666"/>
                <a:gd name="connsiteX0" fmla="*/ 0 w 4716118"/>
                <a:gd name="connsiteY0" fmla="*/ 2261932 h 2312666"/>
                <a:gd name="connsiteX1" fmla="*/ 423193 w 4716118"/>
                <a:gd name="connsiteY1" fmla="*/ 972281 h 2312666"/>
                <a:gd name="connsiteX2" fmla="*/ 932232 w 4716118"/>
                <a:gd name="connsiteY2" fmla="*/ 2295452 h 2312666"/>
                <a:gd name="connsiteX3" fmla="*/ 1452282 w 4716118"/>
                <a:gd name="connsiteY3" fmla="*/ 835569 h 2312666"/>
                <a:gd name="connsiteX4" fmla="*/ 2062370 w 4716118"/>
                <a:gd name="connsiteY4" fmla="*/ 2311627 h 2312666"/>
                <a:gd name="connsiteX5" fmla="*/ 2807805 w 4716118"/>
                <a:gd name="connsiteY5" fmla="*/ 557371 h 2312666"/>
                <a:gd name="connsiteX6" fmla="*/ 3592996 w 4716118"/>
                <a:gd name="connsiteY6" fmla="*/ 2261932 h 2312666"/>
                <a:gd name="connsiteX7" fmla="*/ 4447761 w 4716118"/>
                <a:gd name="connsiteY7" fmla="*/ 115080 h 2312666"/>
                <a:gd name="connsiteX8" fmla="*/ 4716118 w 4716118"/>
                <a:gd name="connsiteY8" fmla="*/ 482827 h 2312666"/>
                <a:gd name="connsiteX0" fmla="*/ 0 w 4716118"/>
                <a:gd name="connsiteY0" fmla="*/ 2261932 h 2312815"/>
                <a:gd name="connsiteX1" fmla="*/ 423193 w 4716118"/>
                <a:gd name="connsiteY1" fmla="*/ 972281 h 2312815"/>
                <a:gd name="connsiteX2" fmla="*/ 932232 w 4716118"/>
                <a:gd name="connsiteY2" fmla="*/ 2295452 h 2312815"/>
                <a:gd name="connsiteX3" fmla="*/ 1452282 w 4716118"/>
                <a:gd name="connsiteY3" fmla="*/ 835569 h 2312815"/>
                <a:gd name="connsiteX4" fmla="*/ 2062370 w 4716118"/>
                <a:gd name="connsiteY4" fmla="*/ 2311627 h 2312815"/>
                <a:gd name="connsiteX5" fmla="*/ 2807805 w 4716118"/>
                <a:gd name="connsiteY5" fmla="*/ 557371 h 2312815"/>
                <a:gd name="connsiteX6" fmla="*/ 3592996 w 4716118"/>
                <a:gd name="connsiteY6" fmla="*/ 2261932 h 2312815"/>
                <a:gd name="connsiteX7" fmla="*/ 4447761 w 4716118"/>
                <a:gd name="connsiteY7" fmla="*/ 115080 h 2312815"/>
                <a:gd name="connsiteX8" fmla="*/ 4716118 w 4716118"/>
                <a:gd name="connsiteY8" fmla="*/ 482827 h 2312815"/>
                <a:gd name="connsiteX0" fmla="*/ 0 w 4716118"/>
                <a:gd name="connsiteY0" fmla="*/ 2261932 h 2319532"/>
                <a:gd name="connsiteX1" fmla="*/ 423193 w 4716118"/>
                <a:gd name="connsiteY1" fmla="*/ 972281 h 2319532"/>
                <a:gd name="connsiteX2" fmla="*/ 932232 w 4716118"/>
                <a:gd name="connsiteY2" fmla="*/ 2295452 h 2319532"/>
                <a:gd name="connsiteX3" fmla="*/ 1452282 w 4716118"/>
                <a:gd name="connsiteY3" fmla="*/ 835569 h 2319532"/>
                <a:gd name="connsiteX4" fmla="*/ 2104953 w 4716118"/>
                <a:gd name="connsiteY4" fmla="*/ 2318350 h 2319532"/>
                <a:gd name="connsiteX5" fmla="*/ 2807805 w 4716118"/>
                <a:gd name="connsiteY5" fmla="*/ 557371 h 2319532"/>
                <a:gd name="connsiteX6" fmla="*/ 3592996 w 4716118"/>
                <a:gd name="connsiteY6" fmla="*/ 2261932 h 2319532"/>
                <a:gd name="connsiteX7" fmla="*/ 4447761 w 4716118"/>
                <a:gd name="connsiteY7" fmla="*/ 115080 h 2319532"/>
                <a:gd name="connsiteX8" fmla="*/ 4716118 w 4716118"/>
                <a:gd name="connsiteY8" fmla="*/ 482827 h 2319532"/>
                <a:gd name="connsiteX0" fmla="*/ 0 w 4716118"/>
                <a:gd name="connsiteY0" fmla="*/ 2261932 h 2319532"/>
                <a:gd name="connsiteX1" fmla="*/ 423193 w 4716118"/>
                <a:gd name="connsiteY1" fmla="*/ 972281 h 2319532"/>
                <a:gd name="connsiteX2" fmla="*/ 932232 w 4716118"/>
                <a:gd name="connsiteY2" fmla="*/ 2295452 h 2319532"/>
                <a:gd name="connsiteX3" fmla="*/ 1452282 w 4716118"/>
                <a:gd name="connsiteY3" fmla="*/ 835569 h 2319532"/>
                <a:gd name="connsiteX4" fmla="*/ 2104953 w 4716118"/>
                <a:gd name="connsiteY4" fmla="*/ 2318350 h 2319532"/>
                <a:gd name="connsiteX5" fmla="*/ 2807805 w 4716118"/>
                <a:gd name="connsiteY5" fmla="*/ 557371 h 2319532"/>
                <a:gd name="connsiteX6" fmla="*/ 3592996 w 4716118"/>
                <a:gd name="connsiteY6" fmla="*/ 2261932 h 2319532"/>
                <a:gd name="connsiteX7" fmla="*/ 4447761 w 4716118"/>
                <a:gd name="connsiteY7" fmla="*/ 115080 h 2319532"/>
                <a:gd name="connsiteX8" fmla="*/ 4716118 w 4716118"/>
                <a:gd name="connsiteY8" fmla="*/ 482827 h 2319532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07805 w 4716118"/>
                <a:gd name="connsiteY5" fmla="*/ 557371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07805 w 4716118"/>
                <a:gd name="connsiteY5" fmla="*/ 557371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07805 w 4716118"/>
                <a:gd name="connsiteY5" fmla="*/ 557371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62472 w 4716118"/>
                <a:gd name="connsiteY6" fmla="*/ 2252967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72825 w 4716118"/>
                <a:gd name="connsiteY6" fmla="*/ 2261931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72825 w 4716118"/>
                <a:gd name="connsiteY6" fmla="*/ 2261931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191016 h 2247434"/>
                <a:gd name="connsiteX1" fmla="*/ 423193 w 4716118"/>
                <a:gd name="connsiteY1" fmla="*/ 901365 h 2247434"/>
                <a:gd name="connsiteX2" fmla="*/ 932232 w 4716118"/>
                <a:gd name="connsiteY2" fmla="*/ 2224536 h 2247434"/>
                <a:gd name="connsiteX3" fmla="*/ 1452282 w 4716118"/>
                <a:gd name="connsiteY3" fmla="*/ 764653 h 2247434"/>
                <a:gd name="connsiteX4" fmla="*/ 2104953 w 4716118"/>
                <a:gd name="connsiteY4" fmla="*/ 2247434 h 2247434"/>
                <a:gd name="connsiteX5" fmla="*/ 2823493 w 4716118"/>
                <a:gd name="connsiteY5" fmla="*/ 535761 h 2247434"/>
                <a:gd name="connsiteX6" fmla="*/ 3572825 w 4716118"/>
                <a:gd name="connsiteY6" fmla="*/ 2191015 h 2247434"/>
                <a:gd name="connsiteX7" fmla="*/ 4414143 w 4716118"/>
                <a:gd name="connsiteY7" fmla="*/ 133811 h 2247434"/>
                <a:gd name="connsiteX8" fmla="*/ 4716118 w 4716118"/>
                <a:gd name="connsiteY8" fmla="*/ 411911 h 2247434"/>
                <a:gd name="connsiteX0" fmla="*/ 0 w 4716118"/>
                <a:gd name="connsiteY0" fmla="*/ 2191016 h 2247434"/>
                <a:gd name="connsiteX1" fmla="*/ 423193 w 4716118"/>
                <a:gd name="connsiteY1" fmla="*/ 901365 h 2247434"/>
                <a:gd name="connsiteX2" fmla="*/ 932232 w 4716118"/>
                <a:gd name="connsiteY2" fmla="*/ 2224536 h 2247434"/>
                <a:gd name="connsiteX3" fmla="*/ 1452282 w 4716118"/>
                <a:gd name="connsiteY3" fmla="*/ 764653 h 2247434"/>
                <a:gd name="connsiteX4" fmla="*/ 2104953 w 4716118"/>
                <a:gd name="connsiteY4" fmla="*/ 2247434 h 2247434"/>
                <a:gd name="connsiteX5" fmla="*/ 2823493 w 4716118"/>
                <a:gd name="connsiteY5" fmla="*/ 535761 h 2247434"/>
                <a:gd name="connsiteX6" fmla="*/ 3572825 w 4716118"/>
                <a:gd name="connsiteY6" fmla="*/ 2191015 h 2247434"/>
                <a:gd name="connsiteX7" fmla="*/ 4414143 w 4716118"/>
                <a:gd name="connsiteY7" fmla="*/ 133811 h 2247434"/>
                <a:gd name="connsiteX8" fmla="*/ 4716118 w 4716118"/>
                <a:gd name="connsiteY8" fmla="*/ 411911 h 2247434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118" h="2113623">
                  <a:moveTo>
                    <a:pt x="0" y="2057205"/>
                  </a:moveTo>
                  <a:cubicBezTo>
                    <a:pt x="195542" y="1340297"/>
                    <a:pt x="234204" y="937152"/>
                    <a:pt x="423193" y="767554"/>
                  </a:cubicBezTo>
                  <a:cubicBezTo>
                    <a:pt x="605459" y="929650"/>
                    <a:pt x="813384" y="1988378"/>
                    <a:pt x="932232" y="2090725"/>
                  </a:cubicBezTo>
                  <a:cubicBezTo>
                    <a:pt x="1225891" y="1489342"/>
                    <a:pt x="1237032" y="843299"/>
                    <a:pt x="1452282" y="630842"/>
                  </a:cubicBezTo>
                  <a:cubicBezTo>
                    <a:pt x="1696668" y="828521"/>
                    <a:pt x="1984368" y="1819330"/>
                    <a:pt x="2104953" y="2113623"/>
                  </a:cubicBezTo>
                  <a:cubicBezTo>
                    <a:pt x="2368974" y="1858828"/>
                    <a:pt x="2474633" y="848383"/>
                    <a:pt x="2823493" y="401950"/>
                  </a:cubicBezTo>
                  <a:cubicBezTo>
                    <a:pt x="3203730" y="569600"/>
                    <a:pt x="3483649" y="1861231"/>
                    <a:pt x="3572825" y="2057204"/>
                  </a:cubicBezTo>
                  <a:cubicBezTo>
                    <a:pt x="3879395" y="1930448"/>
                    <a:pt x="4226956" y="296517"/>
                    <a:pt x="4414143" y="0"/>
                  </a:cubicBezTo>
                  <a:cubicBezTo>
                    <a:pt x="4610295" y="82242"/>
                    <a:pt x="4608298" y="134227"/>
                    <a:pt x="4716118" y="278100"/>
                  </a:cubicBezTo>
                </a:path>
              </a:pathLst>
            </a:custGeom>
            <a:noFill/>
            <a:ln w="76200" cap="rnd">
              <a:solidFill>
                <a:srgbClr val="FFFF00">
                  <a:alpha val="50000"/>
                </a:srgbClr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1478CAA-B7B1-4CAC-AE12-DE0F0BEAD631}"/>
                </a:ext>
              </a:extLst>
            </p:cNvPr>
            <p:cNvSpPr/>
            <p:nvPr/>
          </p:nvSpPr>
          <p:spPr>
            <a:xfrm>
              <a:off x="8444947" y="2638129"/>
              <a:ext cx="1588605" cy="418509"/>
            </a:xfrm>
            <a:custGeom>
              <a:avLst/>
              <a:gdLst>
                <a:gd name="connsiteX0" fmla="*/ 0 w 4716118"/>
                <a:gd name="connsiteY0" fmla="*/ 2261932 h 2312193"/>
                <a:gd name="connsiteX1" fmla="*/ 407505 w 4716118"/>
                <a:gd name="connsiteY1" fmla="*/ 880393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25509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25509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666"/>
                <a:gd name="connsiteX1" fmla="*/ 423193 w 4716118"/>
                <a:gd name="connsiteY1" fmla="*/ 972281 h 2312666"/>
                <a:gd name="connsiteX2" fmla="*/ 932232 w 4716118"/>
                <a:gd name="connsiteY2" fmla="*/ 2295452 h 2312666"/>
                <a:gd name="connsiteX3" fmla="*/ 1452282 w 4716118"/>
                <a:gd name="connsiteY3" fmla="*/ 835569 h 2312666"/>
                <a:gd name="connsiteX4" fmla="*/ 2062370 w 4716118"/>
                <a:gd name="connsiteY4" fmla="*/ 2311627 h 2312666"/>
                <a:gd name="connsiteX5" fmla="*/ 2807805 w 4716118"/>
                <a:gd name="connsiteY5" fmla="*/ 557371 h 2312666"/>
                <a:gd name="connsiteX6" fmla="*/ 3592996 w 4716118"/>
                <a:gd name="connsiteY6" fmla="*/ 2261932 h 2312666"/>
                <a:gd name="connsiteX7" fmla="*/ 4447761 w 4716118"/>
                <a:gd name="connsiteY7" fmla="*/ 115080 h 2312666"/>
                <a:gd name="connsiteX8" fmla="*/ 4716118 w 4716118"/>
                <a:gd name="connsiteY8" fmla="*/ 482827 h 2312666"/>
                <a:gd name="connsiteX0" fmla="*/ 0 w 4716118"/>
                <a:gd name="connsiteY0" fmla="*/ 2261932 h 2312666"/>
                <a:gd name="connsiteX1" fmla="*/ 423193 w 4716118"/>
                <a:gd name="connsiteY1" fmla="*/ 972281 h 2312666"/>
                <a:gd name="connsiteX2" fmla="*/ 932232 w 4716118"/>
                <a:gd name="connsiteY2" fmla="*/ 2295452 h 2312666"/>
                <a:gd name="connsiteX3" fmla="*/ 1452282 w 4716118"/>
                <a:gd name="connsiteY3" fmla="*/ 835569 h 2312666"/>
                <a:gd name="connsiteX4" fmla="*/ 2062370 w 4716118"/>
                <a:gd name="connsiteY4" fmla="*/ 2311627 h 2312666"/>
                <a:gd name="connsiteX5" fmla="*/ 2807805 w 4716118"/>
                <a:gd name="connsiteY5" fmla="*/ 557371 h 2312666"/>
                <a:gd name="connsiteX6" fmla="*/ 3592996 w 4716118"/>
                <a:gd name="connsiteY6" fmla="*/ 2261932 h 2312666"/>
                <a:gd name="connsiteX7" fmla="*/ 4447761 w 4716118"/>
                <a:gd name="connsiteY7" fmla="*/ 115080 h 2312666"/>
                <a:gd name="connsiteX8" fmla="*/ 4716118 w 4716118"/>
                <a:gd name="connsiteY8" fmla="*/ 482827 h 2312666"/>
                <a:gd name="connsiteX0" fmla="*/ 0 w 4716118"/>
                <a:gd name="connsiteY0" fmla="*/ 2261932 h 2312666"/>
                <a:gd name="connsiteX1" fmla="*/ 423193 w 4716118"/>
                <a:gd name="connsiteY1" fmla="*/ 972281 h 2312666"/>
                <a:gd name="connsiteX2" fmla="*/ 932232 w 4716118"/>
                <a:gd name="connsiteY2" fmla="*/ 2295452 h 2312666"/>
                <a:gd name="connsiteX3" fmla="*/ 1452282 w 4716118"/>
                <a:gd name="connsiteY3" fmla="*/ 835569 h 2312666"/>
                <a:gd name="connsiteX4" fmla="*/ 2062370 w 4716118"/>
                <a:gd name="connsiteY4" fmla="*/ 2311627 h 2312666"/>
                <a:gd name="connsiteX5" fmla="*/ 2807805 w 4716118"/>
                <a:gd name="connsiteY5" fmla="*/ 557371 h 2312666"/>
                <a:gd name="connsiteX6" fmla="*/ 3592996 w 4716118"/>
                <a:gd name="connsiteY6" fmla="*/ 2261932 h 2312666"/>
                <a:gd name="connsiteX7" fmla="*/ 4447761 w 4716118"/>
                <a:gd name="connsiteY7" fmla="*/ 115080 h 2312666"/>
                <a:gd name="connsiteX8" fmla="*/ 4716118 w 4716118"/>
                <a:gd name="connsiteY8" fmla="*/ 482827 h 2312666"/>
                <a:gd name="connsiteX0" fmla="*/ 0 w 4716118"/>
                <a:gd name="connsiteY0" fmla="*/ 2261932 h 2312815"/>
                <a:gd name="connsiteX1" fmla="*/ 423193 w 4716118"/>
                <a:gd name="connsiteY1" fmla="*/ 972281 h 2312815"/>
                <a:gd name="connsiteX2" fmla="*/ 932232 w 4716118"/>
                <a:gd name="connsiteY2" fmla="*/ 2295452 h 2312815"/>
                <a:gd name="connsiteX3" fmla="*/ 1452282 w 4716118"/>
                <a:gd name="connsiteY3" fmla="*/ 835569 h 2312815"/>
                <a:gd name="connsiteX4" fmla="*/ 2062370 w 4716118"/>
                <a:gd name="connsiteY4" fmla="*/ 2311627 h 2312815"/>
                <a:gd name="connsiteX5" fmla="*/ 2807805 w 4716118"/>
                <a:gd name="connsiteY5" fmla="*/ 557371 h 2312815"/>
                <a:gd name="connsiteX6" fmla="*/ 3592996 w 4716118"/>
                <a:gd name="connsiteY6" fmla="*/ 2261932 h 2312815"/>
                <a:gd name="connsiteX7" fmla="*/ 4447761 w 4716118"/>
                <a:gd name="connsiteY7" fmla="*/ 115080 h 2312815"/>
                <a:gd name="connsiteX8" fmla="*/ 4716118 w 4716118"/>
                <a:gd name="connsiteY8" fmla="*/ 482827 h 2312815"/>
                <a:gd name="connsiteX0" fmla="*/ 0 w 4716118"/>
                <a:gd name="connsiteY0" fmla="*/ 2261932 h 2319532"/>
                <a:gd name="connsiteX1" fmla="*/ 423193 w 4716118"/>
                <a:gd name="connsiteY1" fmla="*/ 972281 h 2319532"/>
                <a:gd name="connsiteX2" fmla="*/ 932232 w 4716118"/>
                <a:gd name="connsiteY2" fmla="*/ 2295452 h 2319532"/>
                <a:gd name="connsiteX3" fmla="*/ 1452282 w 4716118"/>
                <a:gd name="connsiteY3" fmla="*/ 835569 h 2319532"/>
                <a:gd name="connsiteX4" fmla="*/ 2104953 w 4716118"/>
                <a:gd name="connsiteY4" fmla="*/ 2318350 h 2319532"/>
                <a:gd name="connsiteX5" fmla="*/ 2807805 w 4716118"/>
                <a:gd name="connsiteY5" fmla="*/ 557371 h 2319532"/>
                <a:gd name="connsiteX6" fmla="*/ 3592996 w 4716118"/>
                <a:gd name="connsiteY6" fmla="*/ 2261932 h 2319532"/>
                <a:gd name="connsiteX7" fmla="*/ 4447761 w 4716118"/>
                <a:gd name="connsiteY7" fmla="*/ 115080 h 2319532"/>
                <a:gd name="connsiteX8" fmla="*/ 4716118 w 4716118"/>
                <a:gd name="connsiteY8" fmla="*/ 482827 h 2319532"/>
                <a:gd name="connsiteX0" fmla="*/ 0 w 4716118"/>
                <a:gd name="connsiteY0" fmla="*/ 2261932 h 2319532"/>
                <a:gd name="connsiteX1" fmla="*/ 423193 w 4716118"/>
                <a:gd name="connsiteY1" fmla="*/ 972281 h 2319532"/>
                <a:gd name="connsiteX2" fmla="*/ 932232 w 4716118"/>
                <a:gd name="connsiteY2" fmla="*/ 2295452 h 2319532"/>
                <a:gd name="connsiteX3" fmla="*/ 1452282 w 4716118"/>
                <a:gd name="connsiteY3" fmla="*/ 835569 h 2319532"/>
                <a:gd name="connsiteX4" fmla="*/ 2104953 w 4716118"/>
                <a:gd name="connsiteY4" fmla="*/ 2318350 h 2319532"/>
                <a:gd name="connsiteX5" fmla="*/ 2807805 w 4716118"/>
                <a:gd name="connsiteY5" fmla="*/ 557371 h 2319532"/>
                <a:gd name="connsiteX6" fmla="*/ 3592996 w 4716118"/>
                <a:gd name="connsiteY6" fmla="*/ 2261932 h 2319532"/>
                <a:gd name="connsiteX7" fmla="*/ 4447761 w 4716118"/>
                <a:gd name="connsiteY7" fmla="*/ 115080 h 2319532"/>
                <a:gd name="connsiteX8" fmla="*/ 4716118 w 4716118"/>
                <a:gd name="connsiteY8" fmla="*/ 482827 h 2319532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07805 w 4716118"/>
                <a:gd name="connsiteY5" fmla="*/ 557371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07805 w 4716118"/>
                <a:gd name="connsiteY5" fmla="*/ 557371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07805 w 4716118"/>
                <a:gd name="connsiteY5" fmla="*/ 557371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62472 w 4716118"/>
                <a:gd name="connsiteY6" fmla="*/ 2252967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72825 w 4716118"/>
                <a:gd name="connsiteY6" fmla="*/ 2261931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72825 w 4716118"/>
                <a:gd name="connsiteY6" fmla="*/ 2261931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191016 h 2247434"/>
                <a:gd name="connsiteX1" fmla="*/ 423193 w 4716118"/>
                <a:gd name="connsiteY1" fmla="*/ 901365 h 2247434"/>
                <a:gd name="connsiteX2" fmla="*/ 932232 w 4716118"/>
                <a:gd name="connsiteY2" fmla="*/ 2224536 h 2247434"/>
                <a:gd name="connsiteX3" fmla="*/ 1452282 w 4716118"/>
                <a:gd name="connsiteY3" fmla="*/ 764653 h 2247434"/>
                <a:gd name="connsiteX4" fmla="*/ 2104953 w 4716118"/>
                <a:gd name="connsiteY4" fmla="*/ 2247434 h 2247434"/>
                <a:gd name="connsiteX5" fmla="*/ 2823493 w 4716118"/>
                <a:gd name="connsiteY5" fmla="*/ 535761 h 2247434"/>
                <a:gd name="connsiteX6" fmla="*/ 3572825 w 4716118"/>
                <a:gd name="connsiteY6" fmla="*/ 2191015 h 2247434"/>
                <a:gd name="connsiteX7" fmla="*/ 4414143 w 4716118"/>
                <a:gd name="connsiteY7" fmla="*/ 133811 h 2247434"/>
                <a:gd name="connsiteX8" fmla="*/ 4716118 w 4716118"/>
                <a:gd name="connsiteY8" fmla="*/ 411911 h 2247434"/>
                <a:gd name="connsiteX0" fmla="*/ 0 w 4716118"/>
                <a:gd name="connsiteY0" fmla="*/ 2191016 h 2247434"/>
                <a:gd name="connsiteX1" fmla="*/ 423193 w 4716118"/>
                <a:gd name="connsiteY1" fmla="*/ 901365 h 2247434"/>
                <a:gd name="connsiteX2" fmla="*/ 932232 w 4716118"/>
                <a:gd name="connsiteY2" fmla="*/ 2224536 h 2247434"/>
                <a:gd name="connsiteX3" fmla="*/ 1452282 w 4716118"/>
                <a:gd name="connsiteY3" fmla="*/ 764653 h 2247434"/>
                <a:gd name="connsiteX4" fmla="*/ 2104953 w 4716118"/>
                <a:gd name="connsiteY4" fmla="*/ 2247434 h 2247434"/>
                <a:gd name="connsiteX5" fmla="*/ 2823493 w 4716118"/>
                <a:gd name="connsiteY5" fmla="*/ 535761 h 2247434"/>
                <a:gd name="connsiteX6" fmla="*/ 3572825 w 4716118"/>
                <a:gd name="connsiteY6" fmla="*/ 2191015 h 2247434"/>
                <a:gd name="connsiteX7" fmla="*/ 4414143 w 4716118"/>
                <a:gd name="connsiteY7" fmla="*/ 133811 h 2247434"/>
                <a:gd name="connsiteX8" fmla="*/ 4716118 w 4716118"/>
                <a:gd name="connsiteY8" fmla="*/ 411911 h 2247434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118" h="2113623">
                  <a:moveTo>
                    <a:pt x="0" y="2057205"/>
                  </a:moveTo>
                  <a:cubicBezTo>
                    <a:pt x="195542" y="1340297"/>
                    <a:pt x="234204" y="937152"/>
                    <a:pt x="423193" y="767554"/>
                  </a:cubicBezTo>
                  <a:cubicBezTo>
                    <a:pt x="605459" y="929650"/>
                    <a:pt x="813384" y="1988378"/>
                    <a:pt x="932232" y="2090725"/>
                  </a:cubicBezTo>
                  <a:cubicBezTo>
                    <a:pt x="1225891" y="1489342"/>
                    <a:pt x="1237032" y="843299"/>
                    <a:pt x="1452282" y="630842"/>
                  </a:cubicBezTo>
                  <a:cubicBezTo>
                    <a:pt x="1696668" y="828521"/>
                    <a:pt x="1984368" y="1819330"/>
                    <a:pt x="2104953" y="2113623"/>
                  </a:cubicBezTo>
                  <a:cubicBezTo>
                    <a:pt x="2368974" y="1858828"/>
                    <a:pt x="2474633" y="848383"/>
                    <a:pt x="2823493" y="401950"/>
                  </a:cubicBezTo>
                  <a:cubicBezTo>
                    <a:pt x="3203730" y="569600"/>
                    <a:pt x="3483649" y="1861231"/>
                    <a:pt x="3572825" y="2057204"/>
                  </a:cubicBezTo>
                  <a:cubicBezTo>
                    <a:pt x="3879395" y="1930448"/>
                    <a:pt x="4226956" y="296517"/>
                    <a:pt x="4414143" y="0"/>
                  </a:cubicBezTo>
                  <a:cubicBezTo>
                    <a:pt x="4610295" y="82242"/>
                    <a:pt x="4608298" y="134227"/>
                    <a:pt x="4716118" y="278100"/>
                  </a:cubicBezTo>
                </a:path>
              </a:pathLst>
            </a:custGeom>
            <a:noFill/>
            <a:ln w="76200" cap="rnd">
              <a:solidFill>
                <a:srgbClr val="FFFF00">
                  <a:alpha val="50000"/>
                </a:srgbClr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055C5B9-C6F1-4483-B2A0-DC02D616E839}"/>
              </a:ext>
            </a:extLst>
          </p:cNvPr>
          <p:cNvGrpSpPr/>
          <p:nvPr/>
        </p:nvGrpSpPr>
        <p:grpSpPr>
          <a:xfrm>
            <a:off x="8382013" y="3053846"/>
            <a:ext cx="3299425" cy="420977"/>
            <a:chOff x="8444947" y="2635661"/>
            <a:chExt cx="3299425" cy="420977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75CA499-E5FB-4845-8828-DF1787606849}"/>
                </a:ext>
              </a:extLst>
            </p:cNvPr>
            <p:cNvSpPr/>
            <p:nvPr/>
          </p:nvSpPr>
          <p:spPr>
            <a:xfrm>
              <a:off x="10155767" y="2635661"/>
              <a:ext cx="1588605" cy="418509"/>
            </a:xfrm>
            <a:custGeom>
              <a:avLst/>
              <a:gdLst>
                <a:gd name="connsiteX0" fmla="*/ 0 w 4716118"/>
                <a:gd name="connsiteY0" fmla="*/ 2261932 h 2312193"/>
                <a:gd name="connsiteX1" fmla="*/ 407505 w 4716118"/>
                <a:gd name="connsiteY1" fmla="*/ 880393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25509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25509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666"/>
                <a:gd name="connsiteX1" fmla="*/ 423193 w 4716118"/>
                <a:gd name="connsiteY1" fmla="*/ 972281 h 2312666"/>
                <a:gd name="connsiteX2" fmla="*/ 932232 w 4716118"/>
                <a:gd name="connsiteY2" fmla="*/ 2295452 h 2312666"/>
                <a:gd name="connsiteX3" fmla="*/ 1452282 w 4716118"/>
                <a:gd name="connsiteY3" fmla="*/ 835569 h 2312666"/>
                <a:gd name="connsiteX4" fmla="*/ 2062370 w 4716118"/>
                <a:gd name="connsiteY4" fmla="*/ 2311627 h 2312666"/>
                <a:gd name="connsiteX5" fmla="*/ 2807805 w 4716118"/>
                <a:gd name="connsiteY5" fmla="*/ 557371 h 2312666"/>
                <a:gd name="connsiteX6" fmla="*/ 3592996 w 4716118"/>
                <a:gd name="connsiteY6" fmla="*/ 2261932 h 2312666"/>
                <a:gd name="connsiteX7" fmla="*/ 4447761 w 4716118"/>
                <a:gd name="connsiteY7" fmla="*/ 115080 h 2312666"/>
                <a:gd name="connsiteX8" fmla="*/ 4716118 w 4716118"/>
                <a:gd name="connsiteY8" fmla="*/ 482827 h 2312666"/>
                <a:gd name="connsiteX0" fmla="*/ 0 w 4716118"/>
                <a:gd name="connsiteY0" fmla="*/ 2261932 h 2312666"/>
                <a:gd name="connsiteX1" fmla="*/ 423193 w 4716118"/>
                <a:gd name="connsiteY1" fmla="*/ 972281 h 2312666"/>
                <a:gd name="connsiteX2" fmla="*/ 932232 w 4716118"/>
                <a:gd name="connsiteY2" fmla="*/ 2295452 h 2312666"/>
                <a:gd name="connsiteX3" fmla="*/ 1452282 w 4716118"/>
                <a:gd name="connsiteY3" fmla="*/ 835569 h 2312666"/>
                <a:gd name="connsiteX4" fmla="*/ 2062370 w 4716118"/>
                <a:gd name="connsiteY4" fmla="*/ 2311627 h 2312666"/>
                <a:gd name="connsiteX5" fmla="*/ 2807805 w 4716118"/>
                <a:gd name="connsiteY5" fmla="*/ 557371 h 2312666"/>
                <a:gd name="connsiteX6" fmla="*/ 3592996 w 4716118"/>
                <a:gd name="connsiteY6" fmla="*/ 2261932 h 2312666"/>
                <a:gd name="connsiteX7" fmla="*/ 4447761 w 4716118"/>
                <a:gd name="connsiteY7" fmla="*/ 115080 h 2312666"/>
                <a:gd name="connsiteX8" fmla="*/ 4716118 w 4716118"/>
                <a:gd name="connsiteY8" fmla="*/ 482827 h 2312666"/>
                <a:gd name="connsiteX0" fmla="*/ 0 w 4716118"/>
                <a:gd name="connsiteY0" fmla="*/ 2261932 h 2312666"/>
                <a:gd name="connsiteX1" fmla="*/ 423193 w 4716118"/>
                <a:gd name="connsiteY1" fmla="*/ 972281 h 2312666"/>
                <a:gd name="connsiteX2" fmla="*/ 932232 w 4716118"/>
                <a:gd name="connsiteY2" fmla="*/ 2295452 h 2312666"/>
                <a:gd name="connsiteX3" fmla="*/ 1452282 w 4716118"/>
                <a:gd name="connsiteY3" fmla="*/ 835569 h 2312666"/>
                <a:gd name="connsiteX4" fmla="*/ 2062370 w 4716118"/>
                <a:gd name="connsiteY4" fmla="*/ 2311627 h 2312666"/>
                <a:gd name="connsiteX5" fmla="*/ 2807805 w 4716118"/>
                <a:gd name="connsiteY5" fmla="*/ 557371 h 2312666"/>
                <a:gd name="connsiteX6" fmla="*/ 3592996 w 4716118"/>
                <a:gd name="connsiteY6" fmla="*/ 2261932 h 2312666"/>
                <a:gd name="connsiteX7" fmla="*/ 4447761 w 4716118"/>
                <a:gd name="connsiteY7" fmla="*/ 115080 h 2312666"/>
                <a:gd name="connsiteX8" fmla="*/ 4716118 w 4716118"/>
                <a:gd name="connsiteY8" fmla="*/ 482827 h 2312666"/>
                <a:gd name="connsiteX0" fmla="*/ 0 w 4716118"/>
                <a:gd name="connsiteY0" fmla="*/ 2261932 h 2312815"/>
                <a:gd name="connsiteX1" fmla="*/ 423193 w 4716118"/>
                <a:gd name="connsiteY1" fmla="*/ 972281 h 2312815"/>
                <a:gd name="connsiteX2" fmla="*/ 932232 w 4716118"/>
                <a:gd name="connsiteY2" fmla="*/ 2295452 h 2312815"/>
                <a:gd name="connsiteX3" fmla="*/ 1452282 w 4716118"/>
                <a:gd name="connsiteY3" fmla="*/ 835569 h 2312815"/>
                <a:gd name="connsiteX4" fmla="*/ 2062370 w 4716118"/>
                <a:gd name="connsiteY4" fmla="*/ 2311627 h 2312815"/>
                <a:gd name="connsiteX5" fmla="*/ 2807805 w 4716118"/>
                <a:gd name="connsiteY5" fmla="*/ 557371 h 2312815"/>
                <a:gd name="connsiteX6" fmla="*/ 3592996 w 4716118"/>
                <a:gd name="connsiteY6" fmla="*/ 2261932 h 2312815"/>
                <a:gd name="connsiteX7" fmla="*/ 4447761 w 4716118"/>
                <a:gd name="connsiteY7" fmla="*/ 115080 h 2312815"/>
                <a:gd name="connsiteX8" fmla="*/ 4716118 w 4716118"/>
                <a:gd name="connsiteY8" fmla="*/ 482827 h 2312815"/>
                <a:gd name="connsiteX0" fmla="*/ 0 w 4716118"/>
                <a:gd name="connsiteY0" fmla="*/ 2261932 h 2319532"/>
                <a:gd name="connsiteX1" fmla="*/ 423193 w 4716118"/>
                <a:gd name="connsiteY1" fmla="*/ 972281 h 2319532"/>
                <a:gd name="connsiteX2" fmla="*/ 932232 w 4716118"/>
                <a:gd name="connsiteY2" fmla="*/ 2295452 h 2319532"/>
                <a:gd name="connsiteX3" fmla="*/ 1452282 w 4716118"/>
                <a:gd name="connsiteY3" fmla="*/ 835569 h 2319532"/>
                <a:gd name="connsiteX4" fmla="*/ 2104953 w 4716118"/>
                <a:gd name="connsiteY4" fmla="*/ 2318350 h 2319532"/>
                <a:gd name="connsiteX5" fmla="*/ 2807805 w 4716118"/>
                <a:gd name="connsiteY5" fmla="*/ 557371 h 2319532"/>
                <a:gd name="connsiteX6" fmla="*/ 3592996 w 4716118"/>
                <a:gd name="connsiteY6" fmla="*/ 2261932 h 2319532"/>
                <a:gd name="connsiteX7" fmla="*/ 4447761 w 4716118"/>
                <a:gd name="connsiteY7" fmla="*/ 115080 h 2319532"/>
                <a:gd name="connsiteX8" fmla="*/ 4716118 w 4716118"/>
                <a:gd name="connsiteY8" fmla="*/ 482827 h 2319532"/>
                <a:gd name="connsiteX0" fmla="*/ 0 w 4716118"/>
                <a:gd name="connsiteY0" fmla="*/ 2261932 h 2319532"/>
                <a:gd name="connsiteX1" fmla="*/ 423193 w 4716118"/>
                <a:gd name="connsiteY1" fmla="*/ 972281 h 2319532"/>
                <a:gd name="connsiteX2" fmla="*/ 932232 w 4716118"/>
                <a:gd name="connsiteY2" fmla="*/ 2295452 h 2319532"/>
                <a:gd name="connsiteX3" fmla="*/ 1452282 w 4716118"/>
                <a:gd name="connsiteY3" fmla="*/ 835569 h 2319532"/>
                <a:gd name="connsiteX4" fmla="*/ 2104953 w 4716118"/>
                <a:gd name="connsiteY4" fmla="*/ 2318350 h 2319532"/>
                <a:gd name="connsiteX5" fmla="*/ 2807805 w 4716118"/>
                <a:gd name="connsiteY5" fmla="*/ 557371 h 2319532"/>
                <a:gd name="connsiteX6" fmla="*/ 3592996 w 4716118"/>
                <a:gd name="connsiteY6" fmla="*/ 2261932 h 2319532"/>
                <a:gd name="connsiteX7" fmla="*/ 4447761 w 4716118"/>
                <a:gd name="connsiteY7" fmla="*/ 115080 h 2319532"/>
                <a:gd name="connsiteX8" fmla="*/ 4716118 w 4716118"/>
                <a:gd name="connsiteY8" fmla="*/ 482827 h 2319532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07805 w 4716118"/>
                <a:gd name="connsiteY5" fmla="*/ 557371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07805 w 4716118"/>
                <a:gd name="connsiteY5" fmla="*/ 557371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07805 w 4716118"/>
                <a:gd name="connsiteY5" fmla="*/ 557371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62472 w 4716118"/>
                <a:gd name="connsiteY6" fmla="*/ 2252967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72825 w 4716118"/>
                <a:gd name="connsiteY6" fmla="*/ 2261931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72825 w 4716118"/>
                <a:gd name="connsiteY6" fmla="*/ 2261931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191016 h 2247434"/>
                <a:gd name="connsiteX1" fmla="*/ 423193 w 4716118"/>
                <a:gd name="connsiteY1" fmla="*/ 901365 h 2247434"/>
                <a:gd name="connsiteX2" fmla="*/ 932232 w 4716118"/>
                <a:gd name="connsiteY2" fmla="*/ 2224536 h 2247434"/>
                <a:gd name="connsiteX3" fmla="*/ 1452282 w 4716118"/>
                <a:gd name="connsiteY3" fmla="*/ 764653 h 2247434"/>
                <a:gd name="connsiteX4" fmla="*/ 2104953 w 4716118"/>
                <a:gd name="connsiteY4" fmla="*/ 2247434 h 2247434"/>
                <a:gd name="connsiteX5" fmla="*/ 2823493 w 4716118"/>
                <a:gd name="connsiteY5" fmla="*/ 535761 h 2247434"/>
                <a:gd name="connsiteX6" fmla="*/ 3572825 w 4716118"/>
                <a:gd name="connsiteY6" fmla="*/ 2191015 h 2247434"/>
                <a:gd name="connsiteX7" fmla="*/ 4414143 w 4716118"/>
                <a:gd name="connsiteY7" fmla="*/ 133811 h 2247434"/>
                <a:gd name="connsiteX8" fmla="*/ 4716118 w 4716118"/>
                <a:gd name="connsiteY8" fmla="*/ 411911 h 2247434"/>
                <a:gd name="connsiteX0" fmla="*/ 0 w 4716118"/>
                <a:gd name="connsiteY0" fmla="*/ 2191016 h 2247434"/>
                <a:gd name="connsiteX1" fmla="*/ 423193 w 4716118"/>
                <a:gd name="connsiteY1" fmla="*/ 901365 h 2247434"/>
                <a:gd name="connsiteX2" fmla="*/ 932232 w 4716118"/>
                <a:gd name="connsiteY2" fmla="*/ 2224536 h 2247434"/>
                <a:gd name="connsiteX3" fmla="*/ 1452282 w 4716118"/>
                <a:gd name="connsiteY3" fmla="*/ 764653 h 2247434"/>
                <a:gd name="connsiteX4" fmla="*/ 2104953 w 4716118"/>
                <a:gd name="connsiteY4" fmla="*/ 2247434 h 2247434"/>
                <a:gd name="connsiteX5" fmla="*/ 2823493 w 4716118"/>
                <a:gd name="connsiteY5" fmla="*/ 535761 h 2247434"/>
                <a:gd name="connsiteX6" fmla="*/ 3572825 w 4716118"/>
                <a:gd name="connsiteY6" fmla="*/ 2191015 h 2247434"/>
                <a:gd name="connsiteX7" fmla="*/ 4414143 w 4716118"/>
                <a:gd name="connsiteY7" fmla="*/ 133811 h 2247434"/>
                <a:gd name="connsiteX8" fmla="*/ 4716118 w 4716118"/>
                <a:gd name="connsiteY8" fmla="*/ 411911 h 2247434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118" h="2113623">
                  <a:moveTo>
                    <a:pt x="0" y="2057205"/>
                  </a:moveTo>
                  <a:cubicBezTo>
                    <a:pt x="195542" y="1340297"/>
                    <a:pt x="234204" y="937152"/>
                    <a:pt x="423193" y="767554"/>
                  </a:cubicBezTo>
                  <a:cubicBezTo>
                    <a:pt x="605459" y="929650"/>
                    <a:pt x="813384" y="1988378"/>
                    <a:pt x="932232" y="2090725"/>
                  </a:cubicBezTo>
                  <a:cubicBezTo>
                    <a:pt x="1225891" y="1489342"/>
                    <a:pt x="1237032" y="843299"/>
                    <a:pt x="1452282" y="630842"/>
                  </a:cubicBezTo>
                  <a:cubicBezTo>
                    <a:pt x="1696668" y="828521"/>
                    <a:pt x="1984368" y="1819330"/>
                    <a:pt x="2104953" y="2113623"/>
                  </a:cubicBezTo>
                  <a:cubicBezTo>
                    <a:pt x="2368974" y="1858828"/>
                    <a:pt x="2474633" y="848383"/>
                    <a:pt x="2823493" y="401950"/>
                  </a:cubicBezTo>
                  <a:cubicBezTo>
                    <a:pt x="3203730" y="569600"/>
                    <a:pt x="3483649" y="1861231"/>
                    <a:pt x="3572825" y="2057204"/>
                  </a:cubicBezTo>
                  <a:cubicBezTo>
                    <a:pt x="3879395" y="1930448"/>
                    <a:pt x="4226956" y="296517"/>
                    <a:pt x="4414143" y="0"/>
                  </a:cubicBezTo>
                  <a:cubicBezTo>
                    <a:pt x="4610295" y="82242"/>
                    <a:pt x="4608298" y="134227"/>
                    <a:pt x="4716118" y="278100"/>
                  </a:cubicBezTo>
                </a:path>
              </a:pathLst>
            </a:custGeom>
            <a:noFill/>
            <a:ln w="76200" cap="rnd">
              <a:solidFill>
                <a:srgbClr val="FFFF00">
                  <a:alpha val="50000"/>
                </a:srgbClr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280985F-A491-4031-8B3F-C9C721FBA4B6}"/>
                </a:ext>
              </a:extLst>
            </p:cNvPr>
            <p:cNvSpPr/>
            <p:nvPr/>
          </p:nvSpPr>
          <p:spPr>
            <a:xfrm>
              <a:off x="8444947" y="2638129"/>
              <a:ext cx="1588605" cy="418509"/>
            </a:xfrm>
            <a:custGeom>
              <a:avLst/>
              <a:gdLst>
                <a:gd name="connsiteX0" fmla="*/ 0 w 4716118"/>
                <a:gd name="connsiteY0" fmla="*/ 2261932 h 2312193"/>
                <a:gd name="connsiteX1" fmla="*/ 407505 w 4716118"/>
                <a:gd name="connsiteY1" fmla="*/ 880393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25509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25509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666"/>
                <a:gd name="connsiteX1" fmla="*/ 423193 w 4716118"/>
                <a:gd name="connsiteY1" fmla="*/ 972281 h 2312666"/>
                <a:gd name="connsiteX2" fmla="*/ 932232 w 4716118"/>
                <a:gd name="connsiteY2" fmla="*/ 2295452 h 2312666"/>
                <a:gd name="connsiteX3" fmla="*/ 1452282 w 4716118"/>
                <a:gd name="connsiteY3" fmla="*/ 835569 h 2312666"/>
                <a:gd name="connsiteX4" fmla="*/ 2062370 w 4716118"/>
                <a:gd name="connsiteY4" fmla="*/ 2311627 h 2312666"/>
                <a:gd name="connsiteX5" fmla="*/ 2807805 w 4716118"/>
                <a:gd name="connsiteY5" fmla="*/ 557371 h 2312666"/>
                <a:gd name="connsiteX6" fmla="*/ 3592996 w 4716118"/>
                <a:gd name="connsiteY6" fmla="*/ 2261932 h 2312666"/>
                <a:gd name="connsiteX7" fmla="*/ 4447761 w 4716118"/>
                <a:gd name="connsiteY7" fmla="*/ 115080 h 2312666"/>
                <a:gd name="connsiteX8" fmla="*/ 4716118 w 4716118"/>
                <a:gd name="connsiteY8" fmla="*/ 482827 h 2312666"/>
                <a:gd name="connsiteX0" fmla="*/ 0 w 4716118"/>
                <a:gd name="connsiteY0" fmla="*/ 2261932 h 2312666"/>
                <a:gd name="connsiteX1" fmla="*/ 423193 w 4716118"/>
                <a:gd name="connsiteY1" fmla="*/ 972281 h 2312666"/>
                <a:gd name="connsiteX2" fmla="*/ 932232 w 4716118"/>
                <a:gd name="connsiteY2" fmla="*/ 2295452 h 2312666"/>
                <a:gd name="connsiteX3" fmla="*/ 1452282 w 4716118"/>
                <a:gd name="connsiteY3" fmla="*/ 835569 h 2312666"/>
                <a:gd name="connsiteX4" fmla="*/ 2062370 w 4716118"/>
                <a:gd name="connsiteY4" fmla="*/ 2311627 h 2312666"/>
                <a:gd name="connsiteX5" fmla="*/ 2807805 w 4716118"/>
                <a:gd name="connsiteY5" fmla="*/ 557371 h 2312666"/>
                <a:gd name="connsiteX6" fmla="*/ 3592996 w 4716118"/>
                <a:gd name="connsiteY6" fmla="*/ 2261932 h 2312666"/>
                <a:gd name="connsiteX7" fmla="*/ 4447761 w 4716118"/>
                <a:gd name="connsiteY7" fmla="*/ 115080 h 2312666"/>
                <a:gd name="connsiteX8" fmla="*/ 4716118 w 4716118"/>
                <a:gd name="connsiteY8" fmla="*/ 482827 h 2312666"/>
                <a:gd name="connsiteX0" fmla="*/ 0 w 4716118"/>
                <a:gd name="connsiteY0" fmla="*/ 2261932 h 2312666"/>
                <a:gd name="connsiteX1" fmla="*/ 423193 w 4716118"/>
                <a:gd name="connsiteY1" fmla="*/ 972281 h 2312666"/>
                <a:gd name="connsiteX2" fmla="*/ 932232 w 4716118"/>
                <a:gd name="connsiteY2" fmla="*/ 2295452 h 2312666"/>
                <a:gd name="connsiteX3" fmla="*/ 1452282 w 4716118"/>
                <a:gd name="connsiteY3" fmla="*/ 835569 h 2312666"/>
                <a:gd name="connsiteX4" fmla="*/ 2062370 w 4716118"/>
                <a:gd name="connsiteY4" fmla="*/ 2311627 h 2312666"/>
                <a:gd name="connsiteX5" fmla="*/ 2807805 w 4716118"/>
                <a:gd name="connsiteY5" fmla="*/ 557371 h 2312666"/>
                <a:gd name="connsiteX6" fmla="*/ 3592996 w 4716118"/>
                <a:gd name="connsiteY6" fmla="*/ 2261932 h 2312666"/>
                <a:gd name="connsiteX7" fmla="*/ 4447761 w 4716118"/>
                <a:gd name="connsiteY7" fmla="*/ 115080 h 2312666"/>
                <a:gd name="connsiteX8" fmla="*/ 4716118 w 4716118"/>
                <a:gd name="connsiteY8" fmla="*/ 482827 h 2312666"/>
                <a:gd name="connsiteX0" fmla="*/ 0 w 4716118"/>
                <a:gd name="connsiteY0" fmla="*/ 2261932 h 2312815"/>
                <a:gd name="connsiteX1" fmla="*/ 423193 w 4716118"/>
                <a:gd name="connsiteY1" fmla="*/ 972281 h 2312815"/>
                <a:gd name="connsiteX2" fmla="*/ 932232 w 4716118"/>
                <a:gd name="connsiteY2" fmla="*/ 2295452 h 2312815"/>
                <a:gd name="connsiteX3" fmla="*/ 1452282 w 4716118"/>
                <a:gd name="connsiteY3" fmla="*/ 835569 h 2312815"/>
                <a:gd name="connsiteX4" fmla="*/ 2062370 w 4716118"/>
                <a:gd name="connsiteY4" fmla="*/ 2311627 h 2312815"/>
                <a:gd name="connsiteX5" fmla="*/ 2807805 w 4716118"/>
                <a:gd name="connsiteY5" fmla="*/ 557371 h 2312815"/>
                <a:gd name="connsiteX6" fmla="*/ 3592996 w 4716118"/>
                <a:gd name="connsiteY6" fmla="*/ 2261932 h 2312815"/>
                <a:gd name="connsiteX7" fmla="*/ 4447761 w 4716118"/>
                <a:gd name="connsiteY7" fmla="*/ 115080 h 2312815"/>
                <a:gd name="connsiteX8" fmla="*/ 4716118 w 4716118"/>
                <a:gd name="connsiteY8" fmla="*/ 482827 h 2312815"/>
                <a:gd name="connsiteX0" fmla="*/ 0 w 4716118"/>
                <a:gd name="connsiteY0" fmla="*/ 2261932 h 2319532"/>
                <a:gd name="connsiteX1" fmla="*/ 423193 w 4716118"/>
                <a:gd name="connsiteY1" fmla="*/ 972281 h 2319532"/>
                <a:gd name="connsiteX2" fmla="*/ 932232 w 4716118"/>
                <a:gd name="connsiteY2" fmla="*/ 2295452 h 2319532"/>
                <a:gd name="connsiteX3" fmla="*/ 1452282 w 4716118"/>
                <a:gd name="connsiteY3" fmla="*/ 835569 h 2319532"/>
                <a:gd name="connsiteX4" fmla="*/ 2104953 w 4716118"/>
                <a:gd name="connsiteY4" fmla="*/ 2318350 h 2319532"/>
                <a:gd name="connsiteX5" fmla="*/ 2807805 w 4716118"/>
                <a:gd name="connsiteY5" fmla="*/ 557371 h 2319532"/>
                <a:gd name="connsiteX6" fmla="*/ 3592996 w 4716118"/>
                <a:gd name="connsiteY6" fmla="*/ 2261932 h 2319532"/>
                <a:gd name="connsiteX7" fmla="*/ 4447761 w 4716118"/>
                <a:gd name="connsiteY7" fmla="*/ 115080 h 2319532"/>
                <a:gd name="connsiteX8" fmla="*/ 4716118 w 4716118"/>
                <a:gd name="connsiteY8" fmla="*/ 482827 h 2319532"/>
                <a:gd name="connsiteX0" fmla="*/ 0 w 4716118"/>
                <a:gd name="connsiteY0" fmla="*/ 2261932 h 2319532"/>
                <a:gd name="connsiteX1" fmla="*/ 423193 w 4716118"/>
                <a:gd name="connsiteY1" fmla="*/ 972281 h 2319532"/>
                <a:gd name="connsiteX2" fmla="*/ 932232 w 4716118"/>
                <a:gd name="connsiteY2" fmla="*/ 2295452 h 2319532"/>
                <a:gd name="connsiteX3" fmla="*/ 1452282 w 4716118"/>
                <a:gd name="connsiteY3" fmla="*/ 835569 h 2319532"/>
                <a:gd name="connsiteX4" fmla="*/ 2104953 w 4716118"/>
                <a:gd name="connsiteY4" fmla="*/ 2318350 h 2319532"/>
                <a:gd name="connsiteX5" fmla="*/ 2807805 w 4716118"/>
                <a:gd name="connsiteY5" fmla="*/ 557371 h 2319532"/>
                <a:gd name="connsiteX6" fmla="*/ 3592996 w 4716118"/>
                <a:gd name="connsiteY6" fmla="*/ 2261932 h 2319532"/>
                <a:gd name="connsiteX7" fmla="*/ 4447761 w 4716118"/>
                <a:gd name="connsiteY7" fmla="*/ 115080 h 2319532"/>
                <a:gd name="connsiteX8" fmla="*/ 4716118 w 4716118"/>
                <a:gd name="connsiteY8" fmla="*/ 482827 h 2319532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07805 w 4716118"/>
                <a:gd name="connsiteY5" fmla="*/ 557371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07805 w 4716118"/>
                <a:gd name="connsiteY5" fmla="*/ 557371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07805 w 4716118"/>
                <a:gd name="connsiteY5" fmla="*/ 557371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62472 w 4716118"/>
                <a:gd name="connsiteY6" fmla="*/ 2252967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72825 w 4716118"/>
                <a:gd name="connsiteY6" fmla="*/ 2261931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72825 w 4716118"/>
                <a:gd name="connsiteY6" fmla="*/ 2261931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191016 h 2247434"/>
                <a:gd name="connsiteX1" fmla="*/ 423193 w 4716118"/>
                <a:gd name="connsiteY1" fmla="*/ 901365 h 2247434"/>
                <a:gd name="connsiteX2" fmla="*/ 932232 w 4716118"/>
                <a:gd name="connsiteY2" fmla="*/ 2224536 h 2247434"/>
                <a:gd name="connsiteX3" fmla="*/ 1452282 w 4716118"/>
                <a:gd name="connsiteY3" fmla="*/ 764653 h 2247434"/>
                <a:gd name="connsiteX4" fmla="*/ 2104953 w 4716118"/>
                <a:gd name="connsiteY4" fmla="*/ 2247434 h 2247434"/>
                <a:gd name="connsiteX5" fmla="*/ 2823493 w 4716118"/>
                <a:gd name="connsiteY5" fmla="*/ 535761 h 2247434"/>
                <a:gd name="connsiteX6" fmla="*/ 3572825 w 4716118"/>
                <a:gd name="connsiteY6" fmla="*/ 2191015 h 2247434"/>
                <a:gd name="connsiteX7" fmla="*/ 4414143 w 4716118"/>
                <a:gd name="connsiteY7" fmla="*/ 133811 h 2247434"/>
                <a:gd name="connsiteX8" fmla="*/ 4716118 w 4716118"/>
                <a:gd name="connsiteY8" fmla="*/ 411911 h 2247434"/>
                <a:gd name="connsiteX0" fmla="*/ 0 w 4716118"/>
                <a:gd name="connsiteY0" fmla="*/ 2191016 h 2247434"/>
                <a:gd name="connsiteX1" fmla="*/ 423193 w 4716118"/>
                <a:gd name="connsiteY1" fmla="*/ 901365 h 2247434"/>
                <a:gd name="connsiteX2" fmla="*/ 932232 w 4716118"/>
                <a:gd name="connsiteY2" fmla="*/ 2224536 h 2247434"/>
                <a:gd name="connsiteX3" fmla="*/ 1452282 w 4716118"/>
                <a:gd name="connsiteY3" fmla="*/ 764653 h 2247434"/>
                <a:gd name="connsiteX4" fmla="*/ 2104953 w 4716118"/>
                <a:gd name="connsiteY4" fmla="*/ 2247434 h 2247434"/>
                <a:gd name="connsiteX5" fmla="*/ 2823493 w 4716118"/>
                <a:gd name="connsiteY5" fmla="*/ 535761 h 2247434"/>
                <a:gd name="connsiteX6" fmla="*/ 3572825 w 4716118"/>
                <a:gd name="connsiteY6" fmla="*/ 2191015 h 2247434"/>
                <a:gd name="connsiteX7" fmla="*/ 4414143 w 4716118"/>
                <a:gd name="connsiteY7" fmla="*/ 133811 h 2247434"/>
                <a:gd name="connsiteX8" fmla="*/ 4716118 w 4716118"/>
                <a:gd name="connsiteY8" fmla="*/ 411911 h 2247434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118" h="2113623">
                  <a:moveTo>
                    <a:pt x="0" y="2057205"/>
                  </a:moveTo>
                  <a:cubicBezTo>
                    <a:pt x="195542" y="1340297"/>
                    <a:pt x="234204" y="937152"/>
                    <a:pt x="423193" y="767554"/>
                  </a:cubicBezTo>
                  <a:cubicBezTo>
                    <a:pt x="605459" y="929650"/>
                    <a:pt x="813384" y="1988378"/>
                    <a:pt x="932232" y="2090725"/>
                  </a:cubicBezTo>
                  <a:cubicBezTo>
                    <a:pt x="1225891" y="1489342"/>
                    <a:pt x="1237032" y="843299"/>
                    <a:pt x="1452282" y="630842"/>
                  </a:cubicBezTo>
                  <a:cubicBezTo>
                    <a:pt x="1696668" y="828521"/>
                    <a:pt x="1984368" y="1819330"/>
                    <a:pt x="2104953" y="2113623"/>
                  </a:cubicBezTo>
                  <a:cubicBezTo>
                    <a:pt x="2368974" y="1858828"/>
                    <a:pt x="2474633" y="848383"/>
                    <a:pt x="2823493" y="401950"/>
                  </a:cubicBezTo>
                  <a:cubicBezTo>
                    <a:pt x="3203730" y="569600"/>
                    <a:pt x="3483649" y="1861231"/>
                    <a:pt x="3572825" y="2057204"/>
                  </a:cubicBezTo>
                  <a:cubicBezTo>
                    <a:pt x="3879395" y="1930448"/>
                    <a:pt x="4226956" y="296517"/>
                    <a:pt x="4414143" y="0"/>
                  </a:cubicBezTo>
                  <a:cubicBezTo>
                    <a:pt x="4610295" y="82242"/>
                    <a:pt x="4608298" y="134227"/>
                    <a:pt x="4716118" y="278100"/>
                  </a:cubicBezTo>
                </a:path>
              </a:pathLst>
            </a:custGeom>
            <a:noFill/>
            <a:ln w="76200" cap="rnd">
              <a:solidFill>
                <a:srgbClr val="FFFF00">
                  <a:alpha val="50000"/>
                </a:srgbClr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270961B-15E1-4386-BFAA-84F5C2BBD341}"/>
              </a:ext>
            </a:extLst>
          </p:cNvPr>
          <p:cNvGrpSpPr/>
          <p:nvPr/>
        </p:nvGrpSpPr>
        <p:grpSpPr>
          <a:xfrm>
            <a:off x="8382013" y="3450580"/>
            <a:ext cx="3299425" cy="420977"/>
            <a:chOff x="8444947" y="2635661"/>
            <a:chExt cx="3299425" cy="420977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A106C6B-10C3-4F73-A830-15E756A97EDD}"/>
                </a:ext>
              </a:extLst>
            </p:cNvPr>
            <p:cNvSpPr/>
            <p:nvPr/>
          </p:nvSpPr>
          <p:spPr>
            <a:xfrm>
              <a:off x="10155767" y="2635661"/>
              <a:ext cx="1588605" cy="418509"/>
            </a:xfrm>
            <a:custGeom>
              <a:avLst/>
              <a:gdLst>
                <a:gd name="connsiteX0" fmla="*/ 0 w 4716118"/>
                <a:gd name="connsiteY0" fmla="*/ 2261932 h 2312193"/>
                <a:gd name="connsiteX1" fmla="*/ 407505 w 4716118"/>
                <a:gd name="connsiteY1" fmla="*/ 880393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25509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25509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666"/>
                <a:gd name="connsiteX1" fmla="*/ 423193 w 4716118"/>
                <a:gd name="connsiteY1" fmla="*/ 972281 h 2312666"/>
                <a:gd name="connsiteX2" fmla="*/ 932232 w 4716118"/>
                <a:gd name="connsiteY2" fmla="*/ 2295452 h 2312666"/>
                <a:gd name="connsiteX3" fmla="*/ 1452282 w 4716118"/>
                <a:gd name="connsiteY3" fmla="*/ 835569 h 2312666"/>
                <a:gd name="connsiteX4" fmla="*/ 2062370 w 4716118"/>
                <a:gd name="connsiteY4" fmla="*/ 2311627 h 2312666"/>
                <a:gd name="connsiteX5" fmla="*/ 2807805 w 4716118"/>
                <a:gd name="connsiteY5" fmla="*/ 557371 h 2312666"/>
                <a:gd name="connsiteX6" fmla="*/ 3592996 w 4716118"/>
                <a:gd name="connsiteY6" fmla="*/ 2261932 h 2312666"/>
                <a:gd name="connsiteX7" fmla="*/ 4447761 w 4716118"/>
                <a:gd name="connsiteY7" fmla="*/ 115080 h 2312666"/>
                <a:gd name="connsiteX8" fmla="*/ 4716118 w 4716118"/>
                <a:gd name="connsiteY8" fmla="*/ 482827 h 2312666"/>
                <a:gd name="connsiteX0" fmla="*/ 0 w 4716118"/>
                <a:gd name="connsiteY0" fmla="*/ 2261932 h 2312666"/>
                <a:gd name="connsiteX1" fmla="*/ 423193 w 4716118"/>
                <a:gd name="connsiteY1" fmla="*/ 972281 h 2312666"/>
                <a:gd name="connsiteX2" fmla="*/ 932232 w 4716118"/>
                <a:gd name="connsiteY2" fmla="*/ 2295452 h 2312666"/>
                <a:gd name="connsiteX3" fmla="*/ 1452282 w 4716118"/>
                <a:gd name="connsiteY3" fmla="*/ 835569 h 2312666"/>
                <a:gd name="connsiteX4" fmla="*/ 2062370 w 4716118"/>
                <a:gd name="connsiteY4" fmla="*/ 2311627 h 2312666"/>
                <a:gd name="connsiteX5" fmla="*/ 2807805 w 4716118"/>
                <a:gd name="connsiteY5" fmla="*/ 557371 h 2312666"/>
                <a:gd name="connsiteX6" fmla="*/ 3592996 w 4716118"/>
                <a:gd name="connsiteY6" fmla="*/ 2261932 h 2312666"/>
                <a:gd name="connsiteX7" fmla="*/ 4447761 w 4716118"/>
                <a:gd name="connsiteY7" fmla="*/ 115080 h 2312666"/>
                <a:gd name="connsiteX8" fmla="*/ 4716118 w 4716118"/>
                <a:gd name="connsiteY8" fmla="*/ 482827 h 2312666"/>
                <a:gd name="connsiteX0" fmla="*/ 0 w 4716118"/>
                <a:gd name="connsiteY0" fmla="*/ 2261932 h 2312666"/>
                <a:gd name="connsiteX1" fmla="*/ 423193 w 4716118"/>
                <a:gd name="connsiteY1" fmla="*/ 972281 h 2312666"/>
                <a:gd name="connsiteX2" fmla="*/ 932232 w 4716118"/>
                <a:gd name="connsiteY2" fmla="*/ 2295452 h 2312666"/>
                <a:gd name="connsiteX3" fmla="*/ 1452282 w 4716118"/>
                <a:gd name="connsiteY3" fmla="*/ 835569 h 2312666"/>
                <a:gd name="connsiteX4" fmla="*/ 2062370 w 4716118"/>
                <a:gd name="connsiteY4" fmla="*/ 2311627 h 2312666"/>
                <a:gd name="connsiteX5" fmla="*/ 2807805 w 4716118"/>
                <a:gd name="connsiteY5" fmla="*/ 557371 h 2312666"/>
                <a:gd name="connsiteX6" fmla="*/ 3592996 w 4716118"/>
                <a:gd name="connsiteY6" fmla="*/ 2261932 h 2312666"/>
                <a:gd name="connsiteX7" fmla="*/ 4447761 w 4716118"/>
                <a:gd name="connsiteY7" fmla="*/ 115080 h 2312666"/>
                <a:gd name="connsiteX8" fmla="*/ 4716118 w 4716118"/>
                <a:gd name="connsiteY8" fmla="*/ 482827 h 2312666"/>
                <a:gd name="connsiteX0" fmla="*/ 0 w 4716118"/>
                <a:gd name="connsiteY0" fmla="*/ 2261932 h 2312815"/>
                <a:gd name="connsiteX1" fmla="*/ 423193 w 4716118"/>
                <a:gd name="connsiteY1" fmla="*/ 972281 h 2312815"/>
                <a:gd name="connsiteX2" fmla="*/ 932232 w 4716118"/>
                <a:gd name="connsiteY2" fmla="*/ 2295452 h 2312815"/>
                <a:gd name="connsiteX3" fmla="*/ 1452282 w 4716118"/>
                <a:gd name="connsiteY3" fmla="*/ 835569 h 2312815"/>
                <a:gd name="connsiteX4" fmla="*/ 2062370 w 4716118"/>
                <a:gd name="connsiteY4" fmla="*/ 2311627 h 2312815"/>
                <a:gd name="connsiteX5" fmla="*/ 2807805 w 4716118"/>
                <a:gd name="connsiteY5" fmla="*/ 557371 h 2312815"/>
                <a:gd name="connsiteX6" fmla="*/ 3592996 w 4716118"/>
                <a:gd name="connsiteY6" fmla="*/ 2261932 h 2312815"/>
                <a:gd name="connsiteX7" fmla="*/ 4447761 w 4716118"/>
                <a:gd name="connsiteY7" fmla="*/ 115080 h 2312815"/>
                <a:gd name="connsiteX8" fmla="*/ 4716118 w 4716118"/>
                <a:gd name="connsiteY8" fmla="*/ 482827 h 2312815"/>
                <a:gd name="connsiteX0" fmla="*/ 0 w 4716118"/>
                <a:gd name="connsiteY0" fmla="*/ 2261932 h 2319532"/>
                <a:gd name="connsiteX1" fmla="*/ 423193 w 4716118"/>
                <a:gd name="connsiteY1" fmla="*/ 972281 h 2319532"/>
                <a:gd name="connsiteX2" fmla="*/ 932232 w 4716118"/>
                <a:gd name="connsiteY2" fmla="*/ 2295452 h 2319532"/>
                <a:gd name="connsiteX3" fmla="*/ 1452282 w 4716118"/>
                <a:gd name="connsiteY3" fmla="*/ 835569 h 2319532"/>
                <a:gd name="connsiteX4" fmla="*/ 2104953 w 4716118"/>
                <a:gd name="connsiteY4" fmla="*/ 2318350 h 2319532"/>
                <a:gd name="connsiteX5" fmla="*/ 2807805 w 4716118"/>
                <a:gd name="connsiteY5" fmla="*/ 557371 h 2319532"/>
                <a:gd name="connsiteX6" fmla="*/ 3592996 w 4716118"/>
                <a:gd name="connsiteY6" fmla="*/ 2261932 h 2319532"/>
                <a:gd name="connsiteX7" fmla="*/ 4447761 w 4716118"/>
                <a:gd name="connsiteY7" fmla="*/ 115080 h 2319532"/>
                <a:gd name="connsiteX8" fmla="*/ 4716118 w 4716118"/>
                <a:gd name="connsiteY8" fmla="*/ 482827 h 2319532"/>
                <a:gd name="connsiteX0" fmla="*/ 0 w 4716118"/>
                <a:gd name="connsiteY0" fmla="*/ 2261932 h 2319532"/>
                <a:gd name="connsiteX1" fmla="*/ 423193 w 4716118"/>
                <a:gd name="connsiteY1" fmla="*/ 972281 h 2319532"/>
                <a:gd name="connsiteX2" fmla="*/ 932232 w 4716118"/>
                <a:gd name="connsiteY2" fmla="*/ 2295452 h 2319532"/>
                <a:gd name="connsiteX3" fmla="*/ 1452282 w 4716118"/>
                <a:gd name="connsiteY3" fmla="*/ 835569 h 2319532"/>
                <a:gd name="connsiteX4" fmla="*/ 2104953 w 4716118"/>
                <a:gd name="connsiteY4" fmla="*/ 2318350 h 2319532"/>
                <a:gd name="connsiteX5" fmla="*/ 2807805 w 4716118"/>
                <a:gd name="connsiteY5" fmla="*/ 557371 h 2319532"/>
                <a:gd name="connsiteX6" fmla="*/ 3592996 w 4716118"/>
                <a:gd name="connsiteY6" fmla="*/ 2261932 h 2319532"/>
                <a:gd name="connsiteX7" fmla="*/ 4447761 w 4716118"/>
                <a:gd name="connsiteY7" fmla="*/ 115080 h 2319532"/>
                <a:gd name="connsiteX8" fmla="*/ 4716118 w 4716118"/>
                <a:gd name="connsiteY8" fmla="*/ 482827 h 2319532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07805 w 4716118"/>
                <a:gd name="connsiteY5" fmla="*/ 557371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07805 w 4716118"/>
                <a:gd name="connsiteY5" fmla="*/ 557371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07805 w 4716118"/>
                <a:gd name="connsiteY5" fmla="*/ 557371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62472 w 4716118"/>
                <a:gd name="connsiteY6" fmla="*/ 2252967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72825 w 4716118"/>
                <a:gd name="connsiteY6" fmla="*/ 2261931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72825 w 4716118"/>
                <a:gd name="connsiteY6" fmla="*/ 2261931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191016 h 2247434"/>
                <a:gd name="connsiteX1" fmla="*/ 423193 w 4716118"/>
                <a:gd name="connsiteY1" fmla="*/ 901365 h 2247434"/>
                <a:gd name="connsiteX2" fmla="*/ 932232 w 4716118"/>
                <a:gd name="connsiteY2" fmla="*/ 2224536 h 2247434"/>
                <a:gd name="connsiteX3" fmla="*/ 1452282 w 4716118"/>
                <a:gd name="connsiteY3" fmla="*/ 764653 h 2247434"/>
                <a:gd name="connsiteX4" fmla="*/ 2104953 w 4716118"/>
                <a:gd name="connsiteY4" fmla="*/ 2247434 h 2247434"/>
                <a:gd name="connsiteX5" fmla="*/ 2823493 w 4716118"/>
                <a:gd name="connsiteY5" fmla="*/ 535761 h 2247434"/>
                <a:gd name="connsiteX6" fmla="*/ 3572825 w 4716118"/>
                <a:gd name="connsiteY6" fmla="*/ 2191015 h 2247434"/>
                <a:gd name="connsiteX7" fmla="*/ 4414143 w 4716118"/>
                <a:gd name="connsiteY7" fmla="*/ 133811 h 2247434"/>
                <a:gd name="connsiteX8" fmla="*/ 4716118 w 4716118"/>
                <a:gd name="connsiteY8" fmla="*/ 411911 h 2247434"/>
                <a:gd name="connsiteX0" fmla="*/ 0 w 4716118"/>
                <a:gd name="connsiteY0" fmla="*/ 2191016 h 2247434"/>
                <a:gd name="connsiteX1" fmla="*/ 423193 w 4716118"/>
                <a:gd name="connsiteY1" fmla="*/ 901365 h 2247434"/>
                <a:gd name="connsiteX2" fmla="*/ 932232 w 4716118"/>
                <a:gd name="connsiteY2" fmla="*/ 2224536 h 2247434"/>
                <a:gd name="connsiteX3" fmla="*/ 1452282 w 4716118"/>
                <a:gd name="connsiteY3" fmla="*/ 764653 h 2247434"/>
                <a:gd name="connsiteX4" fmla="*/ 2104953 w 4716118"/>
                <a:gd name="connsiteY4" fmla="*/ 2247434 h 2247434"/>
                <a:gd name="connsiteX5" fmla="*/ 2823493 w 4716118"/>
                <a:gd name="connsiteY5" fmla="*/ 535761 h 2247434"/>
                <a:gd name="connsiteX6" fmla="*/ 3572825 w 4716118"/>
                <a:gd name="connsiteY6" fmla="*/ 2191015 h 2247434"/>
                <a:gd name="connsiteX7" fmla="*/ 4414143 w 4716118"/>
                <a:gd name="connsiteY7" fmla="*/ 133811 h 2247434"/>
                <a:gd name="connsiteX8" fmla="*/ 4716118 w 4716118"/>
                <a:gd name="connsiteY8" fmla="*/ 411911 h 2247434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118" h="2113623">
                  <a:moveTo>
                    <a:pt x="0" y="2057205"/>
                  </a:moveTo>
                  <a:cubicBezTo>
                    <a:pt x="195542" y="1340297"/>
                    <a:pt x="234204" y="937152"/>
                    <a:pt x="423193" y="767554"/>
                  </a:cubicBezTo>
                  <a:cubicBezTo>
                    <a:pt x="605459" y="929650"/>
                    <a:pt x="813384" y="1988378"/>
                    <a:pt x="932232" y="2090725"/>
                  </a:cubicBezTo>
                  <a:cubicBezTo>
                    <a:pt x="1225891" y="1489342"/>
                    <a:pt x="1237032" y="843299"/>
                    <a:pt x="1452282" y="630842"/>
                  </a:cubicBezTo>
                  <a:cubicBezTo>
                    <a:pt x="1696668" y="828521"/>
                    <a:pt x="1984368" y="1819330"/>
                    <a:pt x="2104953" y="2113623"/>
                  </a:cubicBezTo>
                  <a:cubicBezTo>
                    <a:pt x="2368974" y="1858828"/>
                    <a:pt x="2474633" y="848383"/>
                    <a:pt x="2823493" y="401950"/>
                  </a:cubicBezTo>
                  <a:cubicBezTo>
                    <a:pt x="3203730" y="569600"/>
                    <a:pt x="3483649" y="1861231"/>
                    <a:pt x="3572825" y="2057204"/>
                  </a:cubicBezTo>
                  <a:cubicBezTo>
                    <a:pt x="3879395" y="1930448"/>
                    <a:pt x="4226956" y="296517"/>
                    <a:pt x="4414143" y="0"/>
                  </a:cubicBezTo>
                  <a:cubicBezTo>
                    <a:pt x="4610295" y="82242"/>
                    <a:pt x="4608298" y="134227"/>
                    <a:pt x="4716118" y="278100"/>
                  </a:cubicBezTo>
                </a:path>
              </a:pathLst>
            </a:custGeom>
            <a:noFill/>
            <a:ln w="76200" cap="rnd">
              <a:solidFill>
                <a:srgbClr val="FFFF00">
                  <a:alpha val="50000"/>
                </a:srgbClr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12B0599-1077-474B-90C0-A77FE4219835}"/>
                </a:ext>
              </a:extLst>
            </p:cNvPr>
            <p:cNvSpPr/>
            <p:nvPr/>
          </p:nvSpPr>
          <p:spPr>
            <a:xfrm>
              <a:off x="8444947" y="2638129"/>
              <a:ext cx="1588605" cy="418509"/>
            </a:xfrm>
            <a:custGeom>
              <a:avLst/>
              <a:gdLst>
                <a:gd name="connsiteX0" fmla="*/ 0 w 4716118"/>
                <a:gd name="connsiteY0" fmla="*/ 2261932 h 2312193"/>
                <a:gd name="connsiteX1" fmla="*/ 407505 w 4716118"/>
                <a:gd name="connsiteY1" fmla="*/ 880393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25509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25509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666"/>
                <a:gd name="connsiteX1" fmla="*/ 423193 w 4716118"/>
                <a:gd name="connsiteY1" fmla="*/ 972281 h 2312666"/>
                <a:gd name="connsiteX2" fmla="*/ 932232 w 4716118"/>
                <a:gd name="connsiteY2" fmla="*/ 2295452 h 2312666"/>
                <a:gd name="connsiteX3" fmla="*/ 1452282 w 4716118"/>
                <a:gd name="connsiteY3" fmla="*/ 835569 h 2312666"/>
                <a:gd name="connsiteX4" fmla="*/ 2062370 w 4716118"/>
                <a:gd name="connsiteY4" fmla="*/ 2311627 h 2312666"/>
                <a:gd name="connsiteX5" fmla="*/ 2807805 w 4716118"/>
                <a:gd name="connsiteY5" fmla="*/ 557371 h 2312666"/>
                <a:gd name="connsiteX6" fmla="*/ 3592996 w 4716118"/>
                <a:gd name="connsiteY6" fmla="*/ 2261932 h 2312666"/>
                <a:gd name="connsiteX7" fmla="*/ 4447761 w 4716118"/>
                <a:gd name="connsiteY7" fmla="*/ 115080 h 2312666"/>
                <a:gd name="connsiteX8" fmla="*/ 4716118 w 4716118"/>
                <a:gd name="connsiteY8" fmla="*/ 482827 h 2312666"/>
                <a:gd name="connsiteX0" fmla="*/ 0 w 4716118"/>
                <a:gd name="connsiteY0" fmla="*/ 2261932 h 2312666"/>
                <a:gd name="connsiteX1" fmla="*/ 423193 w 4716118"/>
                <a:gd name="connsiteY1" fmla="*/ 972281 h 2312666"/>
                <a:gd name="connsiteX2" fmla="*/ 932232 w 4716118"/>
                <a:gd name="connsiteY2" fmla="*/ 2295452 h 2312666"/>
                <a:gd name="connsiteX3" fmla="*/ 1452282 w 4716118"/>
                <a:gd name="connsiteY3" fmla="*/ 835569 h 2312666"/>
                <a:gd name="connsiteX4" fmla="*/ 2062370 w 4716118"/>
                <a:gd name="connsiteY4" fmla="*/ 2311627 h 2312666"/>
                <a:gd name="connsiteX5" fmla="*/ 2807805 w 4716118"/>
                <a:gd name="connsiteY5" fmla="*/ 557371 h 2312666"/>
                <a:gd name="connsiteX6" fmla="*/ 3592996 w 4716118"/>
                <a:gd name="connsiteY6" fmla="*/ 2261932 h 2312666"/>
                <a:gd name="connsiteX7" fmla="*/ 4447761 w 4716118"/>
                <a:gd name="connsiteY7" fmla="*/ 115080 h 2312666"/>
                <a:gd name="connsiteX8" fmla="*/ 4716118 w 4716118"/>
                <a:gd name="connsiteY8" fmla="*/ 482827 h 2312666"/>
                <a:gd name="connsiteX0" fmla="*/ 0 w 4716118"/>
                <a:gd name="connsiteY0" fmla="*/ 2261932 h 2312666"/>
                <a:gd name="connsiteX1" fmla="*/ 423193 w 4716118"/>
                <a:gd name="connsiteY1" fmla="*/ 972281 h 2312666"/>
                <a:gd name="connsiteX2" fmla="*/ 932232 w 4716118"/>
                <a:gd name="connsiteY2" fmla="*/ 2295452 h 2312666"/>
                <a:gd name="connsiteX3" fmla="*/ 1452282 w 4716118"/>
                <a:gd name="connsiteY3" fmla="*/ 835569 h 2312666"/>
                <a:gd name="connsiteX4" fmla="*/ 2062370 w 4716118"/>
                <a:gd name="connsiteY4" fmla="*/ 2311627 h 2312666"/>
                <a:gd name="connsiteX5" fmla="*/ 2807805 w 4716118"/>
                <a:gd name="connsiteY5" fmla="*/ 557371 h 2312666"/>
                <a:gd name="connsiteX6" fmla="*/ 3592996 w 4716118"/>
                <a:gd name="connsiteY6" fmla="*/ 2261932 h 2312666"/>
                <a:gd name="connsiteX7" fmla="*/ 4447761 w 4716118"/>
                <a:gd name="connsiteY7" fmla="*/ 115080 h 2312666"/>
                <a:gd name="connsiteX8" fmla="*/ 4716118 w 4716118"/>
                <a:gd name="connsiteY8" fmla="*/ 482827 h 2312666"/>
                <a:gd name="connsiteX0" fmla="*/ 0 w 4716118"/>
                <a:gd name="connsiteY0" fmla="*/ 2261932 h 2312815"/>
                <a:gd name="connsiteX1" fmla="*/ 423193 w 4716118"/>
                <a:gd name="connsiteY1" fmla="*/ 972281 h 2312815"/>
                <a:gd name="connsiteX2" fmla="*/ 932232 w 4716118"/>
                <a:gd name="connsiteY2" fmla="*/ 2295452 h 2312815"/>
                <a:gd name="connsiteX3" fmla="*/ 1452282 w 4716118"/>
                <a:gd name="connsiteY3" fmla="*/ 835569 h 2312815"/>
                <a:gd name="connsiteX4" fmla="*/ 2062370 w 4716118"/>
                <a:gd name="connsiteY4" fmla="*/ 2311627 h 2312815"/>
                <a:gd name="connsiteX5" fmla="*/ 2807805 w 4716118"/>
                <a:gd name="connsiteY5" fmla="*/ 557371 h 2312815"/>
                <a:gd name="connsiteX6" fmla="*/ 3592996 w 4716118"/>
                <a:gd name="connsiteY6" fmla="*/ 2261932 h 2312815"/>
                <a:gd name="connsiteX7" fmla="*/ 4447761 w 4716118"/>
                <a:gd name="connsiteY7" fmla="*/ 115080 h 2312815"/>
                <a:gd name="connsiteX8" fmla="*/ 4716118 w 4716118"/>
                <a:gd name="connsiteY8" fmla="*/ 482827 h 2312815"/>
                <a:gd name="connsiteX0" fmla="*/ 0 w 4716118"/>
                <a:gd name="connsiteY0" fmla="*/ 2261932 h 2319532"/>
                <a:gd name="connsiteX1" fmla="*/ 423193 w 4716118"/>
                <a:gd name="connsiteY1" fmla="*/ 972281 h 2319532"/>
                <a:gd name="connsiteX2" fmla="*/ 932232 w 4716118"/>
                <a:gd name="connsiteY2" fmla="*/ 2295452 h 2319532"/>
                <a:gd name="connsiteX3" fmla="*/ 1452282 w 4716118"/>
                <a:gd name="connsiteY3" fmla="*/ 835569 h 2319532"/>
                <a:gd name="connsiteX4" fmla="*/ 2104953 w 4716118"/>
                <a:gd name="connsiteY4" fmla="*/ 2318350 h 2319532"/>
                <a:gd name="connsiteX5" fmla="*/ 2807805 w 4716118"/>
                <a:gd name="connsiteY5" fmla="*/ 557371 h 2319532"/>
                <a:gd name="connsiteX6" fmla="*/ 3592996 w 4716118"/>
                <a:gd name="connsiteY6" fmla="*/ 2261932 h 2319532"/>
                <a:gd name="connsiteX7" fmla="*/ 4447761 w 4716118"/>
                <a:gd name="connsiteY7" fmla="*/ 115080 h 2319532"/>
                <a:gd name="connsiteX8" fmla="*/ 4716118 w 4716118"/>
                <a:gd name="connsiteY8" fmla="*/ 482827 h 2319532"/>
                <a:gd name="connsiteX0" fmla="*/ 0 w 4716118"/>
                <a:gd name="connsiteY0" fmla="*/ 2261932 h 2319532"/>
                <a:gd name="connsiteX1" fmla="*/ 423193 w 4716118"/>
                <a:gd name="connsiteY1" fmla="*/ 972281 h 2319532"/>
                <a:gd name="connsiteX2" fmla="*/ 932232 w 4716118"/>
                <a:gd name="connsiteY2" fmla="*/ 2295452 h 2319532"/>
                <a:gd name="connsiteX3" fmla="*/ 1452282 w 4716118"/>
                <a:gd name="connsiteY3" fmla="*/ 835569 h 2319532"/>
                <a:gd name="connsiteX4" fmla="*/ 2104953 w 4716118"/>
                <a:gd name="connsiteY4" fmla="*/ 2318350 h 2319532"/>
                <a:gd name="connsiteX5" fmla="*/ 2807805 w 4716118"/>
                <a:gd name="connsiteY5" fmla="*/ 557371 h 2319532"/>
                <a:gd name="connsiteX6" fmla="*/ 3592996 w 4716118"/>
                <a:gd name="connsiteY6" fmla="*/ 2261932 h 2319532"/>
                <a:gd name="connsiteX7" fmla="*/ 4447761 w 4716118"/>
                <a:gd name="connsiteY7" fmla="*/ 115080 h 2319532"/>
                <a:gd name="connsiteX8" fmla="*/ 4716118 w 4716118"/>
                <a:gd name="connsiteY8" fmla="*/ 482827 h 2319532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07805 w 4716118"/>
                <a:gd name="connsiteY5" fmla="*/ 557371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07805 w 4716118"/>
                <a:gd name="connsiteY5" fmla="*/ 557371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07805 w 4716118"/>
                <a:gd name="connsiteY5" fmla="*/ 557371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62472 w 4716118"/>
                <a:gd name="connsiteY6" fmla="*/ 2252967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72825 w 4716118"/>
                <a:gd name="connsiteY6" fmla="*/ 2261931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72825 w 4716118"/>
                <a:gd name="connsiteY6" fmla="*/ 2261931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191016 h 2247434"/>
                <a:gd name="connsiteX1" fmla="*/ 423193 w 4716118"/>
                <a:gd name="connsiteY1" fmla="*/ 901365 h 2247434"/>
                <a:gd name="connsiteX2" fmla="*/ 932232 w 4716118"/>
                <a:gd name="connsiteY2" fmla="*/ 2224536 h 2247434"/>
                <a:gd name="connsiteX3" fmla="*/ 1452282 w 4716118"/>
                <a:gd name="connsiteY3" fmla="*/ 764653 h 2247434"/>
                <a:gd name="connsiteX4" fmla="*/ 2104953 w 4716118"/>
                <a:gd name="connsiteY4" fmla="*/ 2247434 h 2247434"/>
                <a:gd name="connsiteX5" fmla="*/ 2823493 w 4716118"/>
                <a:gd name="connsiteY5" fmla="*/ 535761 h 2247434"/>
                <a:gd name="connsiteX6" fmla="*/ 3572825 w 4716118"/>
                <a:gd name="connsiteY6" fmla="*/ 2191015 h 2247434"/>
                <a:gd name="connsiteX7" fmla="*/ 4414143 w 4716118"/>
                <a:gd name="connsiteY7" fmla="*/ 133811 h 2247434"/>
                <a:gd name="connsiteX8" fmla="*/ 4716118 w 4716118"/>
                <a:gd name="connsiteY8" fmla="*/ 411911 h 2247434"/>
                <a:gd name="connsiteX0" fmla="*/ 0 w 4716118"/>
                <a:gd name="connsiteY0" fmla="*/ 2191016 h 2247434"/>
                <a:gd name="connsiteX1" fmla="*/ 423193 w 4716118"/>
                <a:gd name="connsiteY1" fmla="*/ 901365 h 2247434"/>
                <a:gd name="connsiteX2" fmla="*/ 932232 w 4716118"/>
                <a:gd name="connsiteY2" fmla="*/ 2224536 h 2247434"/>
                <a:gd name="connsiteX3" fmla="*/ 1452282 w 4716118"/>
                <a:gd name="connsiteY3" fmla="*/ 764653 h 2247434"/>
                <a:gd name="connsiteX4" fmla="*/ 2104953 w 4716118"/>
                <a:gd name="connsiteY4" fmla="*/ 2247434 h 2247434"/>
                <a:gd name="connsiteX5" fmla="*/ 2823493 w 4716118"/>
                <a:gd name="connsiteY5" fmla="*/ 535761 h 2247434"/>
                <a:gd name="connsiteX6" fmla="*/ 3572825 w 4716118"/>
                <a:gd name="connsiteY6" fmla="*/ 2191015 h 2247434"/>
                <a:gd name="connsiteX7" fmla="*/ 4414143 w 4716118"/>
                <a:gd name="connsiteY7" fmla="*/ 133811 h 2247434"/>
                <a:gd name="connsiteX8" fmla="*/ 4716118 w 4716118"/>
                <a:gd name="connsiteY8" fmla="*/ 411911 h 2247434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118" h="2113623">
                  <a:moveTo>
                    <a:pt x="0" y="2057205"/>
                  </a:moveTo>
                  <a:cubicBezTo>
                    <a:pt x="195542" y="1340297"/>
                    <a:pt x="234204" y="937152"/>
                    <a:pt x="423193" y="767554"/>
                  </a:cubicBezTo>
                  <a:cubicBezTo>
                    <a:pt x="605459" y="929650"/>
                    <a:pt x="813384" y="1988378"/>
                    <a:pt x="932232" y="2090725"/>
                  </a:cubicBezTo>
                  <a:cubicBezTo>
                    <a:pt x="1225891" y="1489342"/>
                    <a:pt x="1237032" y="843299"/>
                    <a:pt x="1452282" y="630842"/>
                  </a:cubicBezTo>
                  <a:cubicBezTo>
                    <a:pt x="1696668" y="828521"/>
                    <a:pt x="1984368" y="1819330"/>
                    <a:pt x="2104953" y="2113623"/>
                  </a:cubicBezTo>
                  <a:cubicBezTo>
                    <a:pt x="2368974" y="1858828"/>
                    <a:pt x="2474633" y="848383"/>
                    <a:pt x="2823493" y="401950"/>
                  </a:cubicBezTo>
                  <a:cubicBezTo>
                    <a:pt x="3203730" y="569600"/>
                    <a:pt x="3483649" y="1861231"/>
                    <a:pt x="3572825" y="2057204"/>
                  </a:cubicBezTo>
                  <a:cubicBezTo>
                    <a:pt x="3879395" y="1930448"/>
                    <a:pt x="4226956" y="296517"/>
                    <a:pt x="4414143" y="0"/>
                  </a:cubicBezTo>
                  <a:cubicBezTo>
                    <a:pt x="4610295" y="82242"/>
                    <a:pt x="4608298" y="134227"/>
                    <a:pt x="4716118" y="278100"/>
                  </a:cubicBezTo>
                </a:path>
              </a:pathLst>
            </a:custGeom>
            <a:noFill/>
            <a:ln w="76200" cap="rnd">
              <a:solidFill>
                <a:srgbClr val="FFFF00">
                  <a:alpha val="50000"/>
                </a:srgbClr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588A054-BDD1-42AF-ADB5-2FBE00DFE733}"/>
              </a:ext>
            </a:extLst>
          </p:cNvPr>
          <p:cNvGrpSpPr/>
          <p:nvPr/>
        </p:nvGrpSpPr>
        <p:grpSpPr>
          <a:xfrm>
            <a:off x="8382013" y="3847313"/>
            <a:ext cx="3299425" cy="420977"/>
            <a:chOff x="8444947" y="2635661"/>
            <a:chExt cx="3299425" cy="420977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651240E-6B90-486E-B500-F98EE0245A05}"/>
                </a:ext>
              </a:extLst>
            </p:cNvPr>
            <p:cNvSpPr/>
            <p:nvPr/>
          </p:nvSpPr>
          <p:spPr>
            <a:xfrm>
              <a:off x="10155767" y="2635661"/>
              <a:ext cx="1588605" cy="418509"/>
            </a:xfrm>
            <a:custGeom>
              <a:avLst/>
              <a:gdLst>
                <a:gd name="connsiteX0" fmla="*/ 0 w 4716118"/>
                <a:gd name="connsiteY0" fmla="*/ 2261932 h 2312193"/>
                <a:gd name="connsiteX1" fmla="*/ 407505 w 4716118"/>
                <a:gd name="connsiteY1" fmla="*/ 880393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25509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25509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666"/>
                <a:gd name="connsiteX1" fmla="*/ 423193 w 4716118"/>
                <a:gd name="connsiteY1" fmla="*/ 972281 h 2312666"/>
                <a:gd name="connsiteX2" fmla="*/ 932232 w 4716118"/>
                <a:gd name="connsiteY2" fmla="*/ 2295452 h 2312666"/>
                <a:gd name="connsiteX3" fmla="*/ 1452282 w 4716118"/>
                <a:gd name="connsiteY3" fmla="*/ 835569 h 2312666"/>
                <a:gd name="connsiteX4" fmla="*/ 2062370 w 4716118"/>
                <a:gd name="connsiteY4" fmla="*/ 2311627 h 2312666"/>
                <a:gd name="connsiteX5" fmla="*/ 2807805 w 4716118"/>
                <a:gd name="connsiteY5" fmla="*/ 557371 h 2312666"/>
                <a:gd name="connsiteX6" fmla="*/ 3592996 w 4716118"/>
                <a:gd name="connsiteY6" fmla="*/ 2261932 h 2312666"/>
                <a:gd name="connsiteX7" fmla="*/ 4447761 w 4716118"/>
                <a:gd name="connsiteY7" fmla="*/ 115080 h 2312666"/>
                <a:gd name="connsiteX8" fmla="*/ 4716118 w 4716118"/>
                <a:gd name="connsiteY8" fmla="*/ 482827 h 2312666"/>
                <a:gd name="connsiteX0" fmla="*/ 0 w 4716118"/>
                <a:gd name="connsiteY0" fmla="*/ 2261932 h 2312666"/>
                <a:gd name="connsiteX1" fmla="*/ 423193 w 4716118"/>
                <a:gd name="connsiteY1" fmla="*/ 972281 h 2312666"/>
                <a:gd name="connsiteX2" fmla="*/ 932232 w 4716118"/>
                <a:gd name="connsiteY2" fmla="*/ 2295452 h 2312666"/>
                <a:gd name="connsiteX3" fmla="*/ 1452282 w 4716118"/>
                <a:gd name="connsiteY3" fmla="*/ 835569 h 2312666"/>
                <a:gd name="connsiteX4" fmla="*/ 2062370 w 4716118"/>
                <a:gd name="connsiteY4" fmla="*/ 2311627 h 2312666"/>
                <a:gd name="connsiteX5" fmla="*/ 2807805 w 4716118"/>
                <a:gd name="connsiteY5" fmla="*/ 557371 h 2312666"/>
                <a:gd name="connsiteX6" fmla="*/ 3592996 w 4716118"/>
                <a:gd name="connsiteY6" fmla="*/ 2261932 h 2312666"/>
                <a:gd name="connsiteX7" fmla="*/ 4447761 w 4716118"/>
                <a:gd name="connsiteY7" fmla="*/ 115080 h 2312666"/>
                <a:gd name="connsiteX8" fmla="*/ 4716118 w 4716118"/>
                <a:gd name="connsiteY8" fmla="*/ 482827 h 2312666"/>
                <a:gd name="connsiteX0" fmla="*/ 0 w 4716118"/>
                <a:gd name="connsiteY0" fmla="*/ 2261932 h 2312666"/>
                <a:gd name="connsiteX1" fmla="*/ 423193 w 4716118"/>
                <a:gd name="connsiteY1" fmla="*/ 972281 h 2312666"/>
                <a:gd name="connsiteX2" fmla="*/ 932232 w 4716118"/>
                <a:gd name="connsiteY2" fmla="*/ 2295452 h 2312666"/>
                <a:gd name="connsiteX3" fmla="*/ 1452282 w 4716118"/>
                <a:gd name="connsiteY3" fmla="*/ 835569 h 2312666"/>
                <a:gd name="connsiteX4" fmla="*/ 2062370 w 4716118"/>
                <a:gd name="connsiteY4" fmla="*/ 2311627 h 2312666"/>
                <a:gd name="connsiteX5" fmla="*/ 2807805 w 4716118"/>
                <a:gd name="connsiteY5" fmla="*/ 557371 h 2312666"/>
                <a:gd name="connsiteX6" fmla="*/ 3592996 w 4716118"/>
                <a:gd name="connsiteY6" fmla="*/ 2261932 h 2312666"/>
                <a:gd name="connsiteX7" fmla="*/ 4447761 w 4716118"/>
                <a:gd name="connsiteY7" fmla="*/ 115080 h 2312666"/>
                <a:gd name="connsiteX8" fmla="*/ 4716118 w 4716118"/>
                <a:gd name="connsiteY8" fmla="*/ 482827 h 2312666"/>
                <a:gd name="connsiteX0" fmla="*/ 0 w 4716118"/>
                <a:gd name="connsiteY0" fmla="*/ 2261932 h 2312815"/>
                <a:gd name="connsiteX1" fmla="*/ 423193 w 4716118"/>
                <a:gd name="connsiteY1" fmla="*/ 972281 h 2312815"/>
                <a:gd name="connsiteX2" fmla="*/ 932232 w 4716118"/>
                <a:gd name="connsiteY2" fmla="*/ 2295452 h 2312815"/>
                <a:gd name="connsiteX3" fmla="*/ 1452282 w 4716118"/>
                <a:gd name="connsiteY3" fmla="*/ 835569 h 2312815"/>
                <a:gd name="connsiteX4" fmla="*/ 2062370 w 4716118"/>
                <a:gd name="connsiteY4" fmla="*/ 2311627 h 2312815"/>
                <a:gd name="connsiteX5" fmla="*/ 2807805 w 4716118"/>
                <a:gd name="connsiteY5" fmla="*/ 557371 h 2312815"/>
                <a:gd name="connsiteX6" fmla="*/ 3592996 w 4716118"/>
                <a:gd name="connsiteY6" fmla="*/ 2261932 h 2312815"/>
                <a:gd name="connsiteX7" fmla="*/ 4447761 w 4716118"/>
                <a:gd name="connsiteY7" fmla="*/ 115080 h 2312815"/>
                <a:gd name="connsiteX8" fmla="*/ 4716118 w 4716118"/>
                <a:gd name="connsiteY8" fmla="*/ 482827 h 2312815"/>
                <a:gd name="connsiteX0" fmla="*/ 0 w 4716118"/>
                <a:gd name="connsiteY0" fmla="*/ 2261932 h 2319532"/>
                <a:gd name="connsiteX1" fmla="*/ 423193 w 4716118"/>
                <a:gd name="connsiteY1" fmla="*/ 972281 h 2319532"/>
                <a:gd name="connsiteX2" fmla="*/ 932232 w 4716118"/>
                <a:gd name="connsiteY2" fmla="*/ 2295452 h 2319532"/>
                <a:gd name="connsiteX3" fmla="*/ 1452282 w 4716118"/>
                <a:gd name="connsiteY3" fmla="*/ 835569 h 2319532"/>
                <a:gd name="connsiteX4" fmla="*/ 2104953 w 4716118"/>
                <a:gd name="connsiteY4" fmla="*/ 2318350 h 2319532"/>
                <a:gd name="connsiteX5" fmla="*/ 2807805 w 4716118"/>
                <a:gd name="connsiteY5" fmla="*/ 557371 h 2319532"/>
                <a:gd name="connsiteX6" fmla="*/ 3592996 w 4716118"/>
                <a:gd name="connsiteY6" fmla="*/ 2261932 h 2319532"/>
                <a:gd name="connsiteX7" fmla="*/ 4447761 w 4716118"/>
                <a:gd name="connsiteY7" fmla="*/ 115080 h 2319532"/>
                <a:gd name="connsiteX8" fmla="*/ 4716118 w 4716118"/>
                <a:gd name="connsiteY8" fmla="*/ 482827 h 2319532"/>
                <a:gd name="connsiteX0" fmla="*/ 0 w 4716118"/>
                <a:gd name="connsiteY0" fmla="*/ 2261932 h 2319532"/>
                <a:gd name="connsiteX1" fmla="*/ 423193 w 4716118"/>
                <a:gd name="connsiteY1" fmla="*/ 972281 h 2319532"/>
                <a:gd name="connsiteX2" fmla="*/ 932232 w 4716118"/>
                <a:gd name="connsiteY2" fmla="*/ 2295452 h 2319532"/>
                <a:gd name="connsiteX3" fmla="*/ 1452282 w 4716118"/>
                <a:gd name="connsiteY3" fmla="*/ 835569 h 2319532"/>
                <a:gd name="connsiteX4" fmla="*/ 2104953 w 4716118"/>
                <a:gd name="connsiteY4" fmla="*/ 2318350 h 2319532"/>
                <a:gd name="connsiteX5" fmla="*/ 2807805 w 4716118"/>
                <a:gd name="connsiteY5" fmla="*/ 557371 h 2319532"/>
                <a:gd name="connsiteX6" fmla="*/ 3592996 w 4716118"/>
                <a:gd name="connsiteY6" fmla="*/ 2261932 h 2319532"/>
                <a:gd name="connsiteX7" fmla="*/ 4447761 w 4716118"/>
                <a:gd name="connsiteY7" fmla="*/ 115080 h 2319532"/>
                <a:gd name="connsiteX8" fmla="*/ 4716118 w 4716118"/>
                <a:gd name="connsiteY8" fmla="*/ 482827 h 2319532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07805 w 4716118"/>
                <a:gd name="connsiteY5" fmla="*/ 557371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07805 w 4716118"/>
                <a:gd name="connsiteY5" fmla="*/ 557371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07805 w 4716118"/>
                <a:gd name="connsiteY5" fmla="*/ 557371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62472 w 4716118"/>
                <a:gd name="connsiteY6" fmla="*/ 2252967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72825 w 4716118"/>
                <a:gd name="connsiteY6" fmla="*/ 2261931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72825 w 4716118"/>
                <a:gd name="connsiteY6" fmla="*/ 2261931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191016 h 2247434"/>
                <a:gd name="connsiteX1" fmla="*/ 423193 w 4716118"/>
                <a:gd name="connsiteY1" fmla="*/ 901365 h 2247434"/>
                <a:gd name="connsiteX2" fmla="*/ 932232 w 4716118"/>
                <a:gd name="connsiteY2" fmla="*/ 2224536 h 2247434"/>
                <a:gd name="connsiteX3" fmla="*/ 1452282 w 4716118"/>
                <a:gd name="connsiteY3" fmla="*/ 764653 h 2247434"/>
                <a:gd name="connsiteX4" fmla="*/ 2104953 w 4716118"/>
                <a:gd name="connsiteY4" fmla="*/ 2247434 h 2247434"/>
                <a:gd name="connsiteX5" fmla="*/ 2823493 w 4716118"/>
                <a:gd name="connsiteY5" fmla="*/ 535761 h 2247434"/>
                <a:gd name="connsiteX6" fmla="*/ 3572825 w 4716118"/>
                <a:gd name="connsiteY6" fmla="*/ 2191015 h 2247434"/>
                <a:gd name="connsiteX7" fmla="*/ 4414143 w 4716118"/>
                <a:gd name="connsiteY7" fmla="*/ 133811 h 2247434"/>
                <a:gd name="connsiteX8" fmla="*/ 4716118 w 4716118"/>
                <a:gd name="connsiteY8" fmla="*/ 411911 h 2247434"/>
                <a:gd name="connsiteX0" fmla="*/ 0 w 4716118"/>
                <a:gd name="connsiteY0" fmla="*/ 2191016 h 2247434"/>
                <a:gd name="connsiteX1" fmla="*/ 423193 w 4716118"/>
                <a:gd name="connsiteY1" fmla="*/ 901365 h 2247434"/>
                <a:gd name="connsiteX2" fmla="*/ 932232 w 4716118"/>
                <a:gd name="connsiteY2" fmla="*/ 2224536 h 2247434"/>
                <a:gd name="connsiteX3" fmla="*/ 1452282 w 4716118"/>
                <a:gd name="connsiteY3" fmla="*/ 764653 h 2247434"/>
                <a:gd name="connsiteX4" fmla="*/ 2104953 w 4716118"/>
                <a:gd name="connsiteY4" fmla="*/ 2247434 h 2247434"/>
                <a:gd name="connsiteX5" fmla="*/ 2823493 w 4716118"/>
                <a:gd name="connsiteY5" fmla="*/ 535761 h 2247434"/>
                <a:gd name="connsiteX6" fmla="*/ 3572825 w 4716118"/>
                <a:gd name="connsiteY6" fmla="*/ 2191015 h 2247434"/>
                <a:gd name="connsiteX7" fmla="*/ 4414143 w 4716118"/>
                <a:gd name="connsiteY7" fmla="*/ 133811 h 2247434"/>
                <a:gd name="connsiteX8" fmla="*/ 4716118 w 4716118"/>
                <a:gd name="connsiteY8" fmla="*/ 411911 h 2247434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118" h="2113623">
                  <a:moveTo>
                    <a:pt x="0" y="2057205"/>
                  </a:moveTo>
                  <a:cubicBezTo>
                    <a:pt x="195542" y="1340297"/>
                    <a:pt x="234204" y="937152"/>
                    <a:pt x="423193" y="767554"/>
                  </a:cubicBezTo>
                  <a:cubicBezTo>
                    <a:pt x="605459" y="929650"/>
                    <a:pt x="813384" y="1988378"/>
                    <a:pt x="932232" y="2090725"/>
                  </a:cubicBezTo>
                  <a:cubicBezTo>
                    <a:pt x="1225891" y="1489342"/>
                    <a:pt x="1237032" y="843299"/>
                    <a:pt x="1452282" y="630842"/>
                  </a:cubicBezTo>
                  <a:cubicBezTo>
                    <a:pt x="1696668" y="828521"/>
                    <a:pt x="1984368" y="1819330"/>
                    <a:pt x="2104953" y="2113623"/>
                  </a:cubicBezTo>
                  <a:cubicBezTo>
                    <a:pt x="2368974" y="1858828"/>
                    <a:pt x="2474633" y="848383"/>
                    <a:pt x="2823493" y="401950"/>
                  </a:cubicBezTo>
                  <a:cubicBezTo>
                    <a:pt x="3203730" y="569600"/>
                    <a:pt x="3483649" y="1861231"/>
                    <a:pt x="3572825" y="2057204"/>
                  </a:cubicBezTo>
                  <a:cubicBezTo>
                    <a:pt x="3879395" y="1930448"/>
                    <a:pt x="4226956" y="296517"/>
                    <a:pt x="4414143" y="0"/>
                  </a:cubicBezTo>
                  <a:cubicBezTo>
                    <a:pt x="4610295" y="82242"/>
                    <a:pt x="4608298" y="134227"/>
                    <a:pt x="4716118" y="278100"/>
                  </a:cubicBezTo>
                </a:path>
              </a:pathLst>
            </a:custGeom>
            <a:noFill/>
            <a:ln w="76200" cap="rnd">
              <a:solidFill>
                <a:srgbClr val="FFFF00">
                  <a:alpha val="50000"/>
                </a:srgbClr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879CB02-BB9F-47F0-87B6-4C79CAEE0962}"/>
                </a:ext>
              </a:extLst>
            </p:cNvPr>
            <p:cNvSpPr/>
            <p:nvPr/>
          </p:nvSpPr>
          <p:spPr>
            <a:xfrm>
              <a:off x="8444947" y="2638129"/>
              <a:ext cx="1588605" cy="418509"/>
            </a:xfrm>
            <a:custGeom>
              <a:avLst/>
              <a:gdLst>
                <a:gd name="connsiteX0" fmla="*/ 0 w 4716118"/>
                <a:gd name="connsiteY0" fmla="*/ 2261932 h 2312193"/>
                <a:gd name="connsiteX1" fmla="*/ 407505 w 4716118"/>
                <a:gd name="connsiteY1" fmla="*/ 880393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25509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25509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666"/>
                <a:gd name="connsiteX1" fmla="*/ 423193 w 4716118"/>
                <a:gd name="connsiteY1" fmla="*/ 972281 h 2312666"/>
                <a:gd name="connsiteX2" fmla="*/ 932232 w 4716118"/>
                <a:gd name="connsiteY2" fmla="*/ 2295452 h 2312666"/>
                <a:gd name="connsiteX3" fmla="*/ 1452282 w 4716118"/>
                <a:gd name="connsiteY3" fmla="*/ 835569 h 2312666"/>
                <a:gd name="connsiteX4" fmla="*/ 2062370 w 4716118"/>
                <a:gd name="connsiteY4" fmla="*/ 2311627 h 2312666"/>
                <a:gd name="connsiteX5" fmla="*/ 2807805 w 4716118"/>
                <a:gd name="connsiteY5" fmla="*/ 557371 h 2312666"/>
                <a:gd name="connsiteX6" fmla="*/ 3592996 w 4716118"/>
                <a:gd name="connsiteY6" fmla="*/ 2261932 h 2312666"/>
                <a:gd name="connsiteX7" fmla="*/ 4447761 w 4716118"/>
                <a:gd name="connsiteY7" fmla="*/ 115080 h 2312666"/>
                <a:gd name="connsiteX8" fmla="*/ 4716118 w 4716118"/>
                <a:gd name="connsiteY8" fmla="*/ 482827 h 2312666"/>
                <a:gd name="connsiteX0" fmla="*/ 0 w 4716118"/>
                <a:gd name="connsiteY0" fmla="*/ 2261932 h 2312666"/>
                <a:gd name="connsiteX1" fmla="*/ 423193 w 4716118"/>
                <a:gd name="connsiteY1" fmla="*/ 972281 h 2312666"/>
                <a:gd name="connsiteX2" fmla="*/ 932232 w 4716118"/>
                <a:gd name="connsiteY2" fmla="*/ 2295452 h 2312666"/>
                <a:gd name="connsiteX3" fmla="*/ 1452282 w 4716118"/>
                <a:gd name="connsiteY3" fmla="*/ 835569 h 2312666"/>
                <a:gd name="connsiteX4" fmla="*/ 2062370 w 4716118"/>
                <a:gd name="connsiteY4" fmla="*/ 2311627 h 2312666"/>
                <a:gd name="connsiteX5" fmla="*/ 2807805 w 4716118"/>
                <a:gd name="connsiteY5" fmla="*/ 557371 h 2312666"/>
                <a:gd name="connsiteX6" fmla="*/ 3592996 w 4716118"/>
                <a:gd name="connsiteY6" fmla="*/ 2261932 h 2312666"/>
                <a:gd name="connsiteX7" fmla="*/ 4447761 w 4716118"/>
                <a:gd name="connsiteY7" fmla="*/ 115080 h 2312666"/>
                <a:gd name="connsiteX8" fmla="*/ 4716118 w 4716118"/>
                <a:gd name="connsiteY8" fmla="*/ 482827 h 2312666"/>
                <a:gd name="connsiteX0" fmla="*/ 0 w 4716118"/>
                <a:gd name="connsiteY0" fmla="*/ 2261932 h 2312666"/>
                <a:gd name="connsiteX1" fmla="*/ 423193 w 4716118"/>
                <a:gd name="connsiteY1" fmla="*/ 972281 h 2312666"/>
                <a:gd name="connsiteX2" fmla="*/ 932232 w 4716118"/>
                <a:gd name="connsiteY2" fmla="*/ 2295452 h 2312666"/>
                <a:gd name="connsiteX3" fmla="*/ 1452282 w 4716118"/>
                <a:gd name="connsiteY3" fmla="*/ 835569 h 2312666"/>
                <a:gd name="connsiteX4" fmla="*/ 2062370 w 4716118"/>
                <a:gd name="connsiteY4" fmla="*/ 2311627 h 2312666"/>
                <a:gd name="connsiteX5" fmla="*/ 2807805 w 4716118"/>
                <a:gd name="connsiteY5" fmla="*/ 557371 h 2312666"/>
                <a:gd name="connsiteX6" fmla="*/ 3592996 w 4716118"/>
                <a:gd name="connsiteY6" fmla="*/ 2261932 h 2312666"/>
                <a:gd name="connsiteX7" fmla="*/ 4447761 w 4716118"/>
                <a:gd name="connsiteY7" fmla="*/ 115080 h 2312666"/>
                <a:gd name="connsiteX8" fmla="*/ 4716118 w 4716118"/>
                <a:gd name="connsiteY8" fmla="*/ 482827 h 2312666"/>
                <a:gd name="connsiteX0" fmla="*/ 0 w 4716118"/>
                <a:gd name="connsiteY0" fmla="*/ 2261932 h 2312815"/>
                <a:gd name="connsiteX1" fmla="*/ 423193 w 4716118"/>
                <a:gd name="connsiteY1" fmla="*/ 972281 h 2312815"/>
                <a:gd name="connsiteX2" fmla="*/ 932232 w 4716118"/>
                <a:gd name="connsiteY2" fmla="*/ 2295452 h 2312815"/>
                <a:gd name="connsiteX3" fmla="*/ 1452282 w 4716118"/>
                <a:gd name="connsiteY3" fmla="*/ 835569 h 2312815"/>
                <a:gd name="connsiteX4" fmla="*/ 2062370 w 4716118"/>
                <a:gd name="connsiteY4" fmla="*/ 2311627 h 2312815"/>
                <a:gd name="connsiteX5" fmla="*/ 2807805 w 4716118"/>
                <a:gd name="connsiteY5" fmla="*/ 557371 h 2312815"/>
                <a:gd name="connsiteX6" fmla="*/ 3592996 w 4716118"/>
                <a:gd name="connsiteY6" fmla="*/ 2261932 h 2312815"/>
                <a:gd name="connsiteX7" fmla="*/ 4447761 w 4716118"/>
                <a:gd name="connsiteY7" fmla="*/ 115080 h 2312815"/>
                <a:gd name="connsiteX8" fmla="*/ 4716118 w 4716118"/>
                <a:gd name="connsiteY8" fmla="*/ 482827 h 2312815"/>
                <a:gd name="connsiteX0" fmla="*/ 0 w 4716118"/>
                <a:gd name="connsiteY0" fmla="*/ 2261932 h 2319532"/>
                <a:gd name="connsiteX1" fmla="*/ 423193 w 4716118"/>
                <a:gd name="connsiteY1" fmla="*/ 972281 h 2319532"/>
                <a:gd name="connsiteX2" fmla="*/ 932232 w 4716118"/>
                <a:gd name="connsiteY2" fmla="*/ 2295452 h 2319532"/>
                <a:gd name="connsiteX3" fmla="*/ 1452282 w 4716118"/>
                <a:gd name="connsiteY3" fmla="*/ 835569 h 2319532"/>
                <a:gd name="connsiteX4" fmla="*/ 2104953 w 4716118"/>
                <a:gd name="connsiteY4" fmla="*/ 2318350 h 2319532"/>
                <a:gd name="connsiteX5" fmla="*/ 2807805 w 4716118"/>
                <a:gd name="connsiteY5" fmla="*/ 557371 h 2319532"/>
                <a:gd name="connsiteX6" fmla="*/ 3592996 w 4716118"/>
                <a:gd name="connsiteY6" fmla="*/ 2261932 h 2319532"/>
                <a:gd name="connsiteX7" fmla="*/ 4447761 w 4716118"/>
                <a:gd name="connsiteY7" fmla="*/ 115080 h 2319532"/>
                <a:gd name="connsiteX8" fmla="*/ 4716118 w 4716118"/>
                <a:gd name="connsiteY8" fmla="*/ 482827 h 2319532"/>
                <a:gd name="connsiteX0" fmla="*/ 0 w 4716118"/>
                <a:gd name="connsiteY0" fmla="*/ 2261932 h 2319532"/>
                <a:gd name="connsiteX1" fmla="*/ 423193 w 4716118"/>
                <a:gd name="connsiteY1" fmla="*/ 972281 h 2319532"/>
                <a:gd name="connsiteX2" fmla="*/ 932232 w 4716118"/>
                <a:gd name="connsiteY2" fmla="*/ 2295452 h 2319532"/>
                <a:gd name="connsiteX3" fmla="*/ 1452282 w 4716118"/>
                <a:gd name="connsiteY3" fmla="*/ 835569 h 2319532"/>
                <a:gd name="connsiteX4" fmla="*/ 2104953 w 4716118"/>
                <a:gd name="connsiteY4" fmla="*/ 2318350 h 2319532"/>
                <a:gd name="connsiteX5" fmla="*/ 2807805 w 4716118"/>
                <a:gd name="connsiteY5" fmla="*/ 557371 h 2319532"/>
                <a:gd name="connsiteX6" fmla="*/ 3592996 w 4716118"/>
                <a:gd name="connsiteY6" fmla="*/ 2261932 h 2319532"/>
                <a:gd name="connsiteX7" fmla="*/ 4447761 w 4716118"/>
                <a:gd name="connsiteY7" fmla="*/ 115080 h 2319532"/>
                <a:gd name="connsiteX8" fmla="*/ 4716118 w 4716118"/>
                <a:gd name="connsiteY8" fmla="*/ 482827 h 2319532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07805 w 4716118"/>
                <a:gd name="connsiteY5" fmla="*/ 557371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07805 w 4716118"/>
                <a:gd name="connsiteY5" fmla="*/ 557371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07805 w 4716118"/>
                <a:gd name="connsiteY5" fmla="*/ 557371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62472 w 4716118"/>
                <a:gd name="connsiteY6" fmla="*/ 2252967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72825 w 4716118"/>
                <a:gd name="connsiteY6" fmla="*/ 2261931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72825 w 4716118"/>
                <a:gd name="connsiteY6" fmla="*/ 2261931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191016 h 2247434"/>
                <a:gd name="connsiteX1" fmla="*/ 423193 w 4716118"/>
                <a:gd name="connsiteY1" fmla="*/ 901365 h 2247434"/>
                <a:gd name="connsiteX2" fmla="*/ 932232 w 4716118"/>
                <a:gd name="connsiteY2" fmla="*/ 2224536 h 2247434"/>
                <a:gd name="connsiteX3" fmla="*/ 1452282 w 4716118"/>
                <a:gd name="connsiteY3" fmla="*/ 764653 h 2247434"/>
                <a:gd name="connsiteX4" fmla="*/ 2104953 w 4716118"/>
                <a:gd name="connsiteY4" fmla="*/ 2247434 h 2247434"/>
                <a:gd name="connsiteX5" fmla="*/ 2823493 w 4716118"/>
                <a:gd name="connsiteY5" fmla="*/ 535761 h 2247434"/>
                <a:gd name="connsiteX6" fmla="*/ 3572825 w 4716118"/>
                <a:gd name="connsiteY6" fmla="*/ 2191015 h 2247434"/>
                <a:gd name="connsiteX7" fmla="*/ 4414143 w 4716118"/>
                <a:gd name="connsiteY7" fmla="*/ 133811 h 2247434"/>
                <a:gd name="connsiteX8" fmla="*/ 4716118 w 4716118"/>
                <a:gd name="connsiteY8" fmla="*/ 411911 h 2247434"/>
                <a:gd name="connsiteX0" fmla="*/ 0 w 4716118"/>
                <a:gd name="connsiteY0" fmla="*/ 2191016 h 2247434"/>
                <a:gd name="connsiteX1" fmla="*/ 423193 w 4716118"/>
                <a:gd name="connsiteY1" fmla="*/ 901365 h 2247434"/>
                <a:gd name="connsiteX2" fmla="*/ 932232 w 4716118"/>
                <a:gd name="connsiteY2" fmla="*/ 2224536 h 2247434"/>
                <a:gd name="connsiteX3" fmla="*/ 1452282 w 4716118"/>
                <a:gd name="connsiteY3" fmla="*/ 764653 h 2247434"/>
                <a:gd name="connsiteX4" fmla="*/ 2104953 w 4716118"/>
                <a:gd name="connsiteY4" fmla="*/ 2247434 h 2247434"/>
                <a:gd name="connsiteX5" fmla="*/ 2823493 w 4716118"/>
                <a:gd name="connsiteY5" fmla="*/ 535761 h 2247434"/>
                <a:gd name="connsiteX6" fmla="*/ 3572825 w 4716118"/>
                <a:gd name="connsiteY6" fmla="*/ 2191015 h 2247434"/>
                <a:gd name="connsiteX7" fmla="*/ 4414143 w 4716118"/>
                <a:gd name="connsiteY7" fmla="*/ 133811 h 2247434"/>
                <a:gd name="connsiteX8" fmla="*/ 4716118 w 4716118"/>
                <a:gd name="connsiteY8" fmla="*/ 411911 h 2247434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118" h="2113623">
                  <a:moveTo>
                    <a:pt x="0" y="2057205"/>
                  </a:moveTo>
                  <a:cubicBezTo>
                    <a:pt x="195542" y="1340297"/>
                    <a:pt x="234204" y="937152"/>
                    <a:pt x="423193" y="767554"/>
                  </a:cubicBezTo>
                  <a:cubicBezTo>
                    <a:pt x="605459" y="929650"/>
                    <a:pt x="813384" y="1988378"/>
                    <a:pt x="932232" y="2090725"/>
                  </a:cubicBezTo>
                  <a:cubicBezTo>
                    <a:pt x="1225891" y="1489342"/>
                    <a:pt x="1237032" y="843299"/>
                    <a:pt x="1452282" y="630842"/>
                  </a:cubicBezTo>
                  <a:cubicBezTo>
                    <a:pt x="1696668" y="828521"/>
                    <a:pt x="1984368" y="1819330"/>
                    <a:pt x="2104953" y="2113623"/>
                  </a:cubicBezTo>
                  <a:cubicBezTo>
                    <a:pt x="2368974" y="1858828"/>
                    <a:pt x="2474633" y="848383"/>
                    <a:pt x="2823493" y="401950"/>
                  </a:cubicBezTo>
                  <a:cubicBezTo>
                    <a:pt x="3203730" y="569600"/>
                    <a:pt x="3483649" y="1861231"/>
                    <a:pt x="3572825" y="2057204"/>
                  </a:cubicBezTo>
                  <a:cubicBezTo>
                    <a:pt x="3879395" y="1930448"/>
                    <a:pt x="4226956" y="296517"/>
                    <a:pt x="4414143" y="0"/>
                  </a:cubicBezTo>
                  <a:cubicBezTo>
                    <a:pt x="4610295" y="82242"/>
                    <a:pt x="4608298" y="134227"/>
                    <a:pt x="4716118" y="278100"/>
                  </a:cubicBezTo>
                </a:path>
              </a:pathLst>
            </a:custGeom>
            <a:noFill/>
            <a:ln w="76200" cap="rnd">
              <a:solidFill>
                <a:srgbClr val="FFFF00">
                  <a:alpha val="50000"/>
                </a:srgbClr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B7565204-CAFF-4F07-BA8B-968072D74563}"/>
              </a:ext>
            </a:extLst>
          </p:cNvPr>
          <p:cNvSpPr>
            <a:spLocks/>
          </p:cNvSpPr>
          <p:nvPr/>
        </p:nvSpPr>
        <p:spPr>
          <a:xfrm flipH="1">
            <a:off x="8478078" y="2657113"/>
            <a:ext cx="3224420" cy="1688928"/>
          </a:xfrm>
          <a:custGeom>
            <a:avLst/>
            <a:gdLst>
              <a:gd name="connsiteX0" fmla="*/ 0 w 7081631"/>
              <a:gd name="connsiteY0" fmla="*/ 0 h 4576969"/>
              <a:gd name="connsiteX1" fmla="*/ 621196 w 7081631"/>
              <a:gd name="connsiteY1" fmla="*/ 621195 h 4576969"/>
              <a:gd name="connsiteX2" fmla="*/ 1207605 w 7081631"/>
              <a:gd name="connsiteY2" fmla="*/ 1222513 h 4576969"/>
              <a:gd name="connsiteX3" fmla="*/ 2012674 w 7081631"/>
              <a:gd name="connsiteY3" fmla="*/ 1545534 h 4576969"/>
              <a:gd name="connsiteX4" fmla="*/ 2922105 w 7081631"/>
              <a:gd name="connsiteY4" fmla="*/ 2107095 h 4576969"/>
              <a:gd name="connsiteX5" fmla="*/ 4154557 w 7081631"/>
              <a:gd name="connsiteY5" fmla="*/ 2738230 h 4576969"/>
              <a:gd name="connsiteX6" fmla="*/ 5307496 w 7081631"/>
              <a:gd name="connsiteY6" fmla="*/ 3334578 h 4576969"/>
              <a:gd name="connsiteX7" fmla="*/ 6515100 w 7081631"/>
              <a:gd name="connsiteY7" fmla="*/ 4104860 h 4576969"/>
              <a:gd name="connsiteX8" fmla="*/ 7081631 w 7081631"/>
              <a:gd name="connsiteY8" fmla="*/ 4576969 h 4576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81631" h="4576969">
                <a:moveTo>
                  <a:pt x="0" y="0"/>
                </a:moveTo>
                <a:lnTo>
                  <a:pt x="621196" y="621195"/>
                </a:lnTo>
                <a:cubicBezTo>
                  <a:pt x="822463" y="824947"/>
                  <a:pt x="975692" y="1068457"/>
                  <a:pt x="1207605" y="1222513"/>
                </a:cubicBezTo>
                <a:cubicBezTo>
                  <a:pt x="1439518" y="1376570"/>
                  <a:pt x="1726924" y="1398104"/>
                  <a:pt x="2012674" y="1545534"/>
                </a:cubicBezTo>
                <a:cubicBezTo>
                  <a:pt x="2298424" y="1692964"/>
                  <a:pt x="2565125" y="1908312"/>
                  <a:pt x="2922105" y="2107095"/>
                </a:cubicBezTo>
                <a:cubicBezTo>
                  <a:pt x="3279086" y="2305878"/>
                  <a:pt x="4154557" y="2738230"/>
                  <a:pt x="4154557" y="2738230"/>
                </a:cubicBezTo>
                <a:cubicBezTo>
                  <a:pt x="4552122" y="2942810"/>
                  <a:pt x="4914072" y="3106806"/>
                  <a:pt x="5307496" y="3334578"/>
                </a:cubicBezTo>
                <a:cubicBezTo>
                  <a:pt x="5700920" y="3562350"/>
                  <a:pt x="6219411" y="3897795"/>
                  <a:pt x="6515100" y="4104860"/>
                </a:cubicBezTo>
                <a:cubicBezTo>
                  <a:pt x="6810789" y="4311925"/>
                  <a:pt x="6946210" y="4444447"/>
                  <a:pt x="7081631" y="4576969"/>
                </a:cubicBezTo>
              </a:path>
            </a:pathLst>
          </a:custGeom>
          <a:noFill/>
          <a:ln w="76200" cap="rnd">
            <a:solidFill>
              <a:schemeClr val="accent4">
                <a:alpha val="30000"/>
              </a:schemeClr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1F8C5E1-FB30-41B8-963A-64A0B09C4347}"/>
              </a:ext>
            </a:extLst>
          </p:cNvPr>
          <p:cNvSpPr txBox="1"/>
          <p:nvPr/>
        </p:nvSpPr>
        <p:spPr>
          <a:xfrm>
            <a:off x="49849" y="5989905"/>
            <a:ext cx="7814735" cy="338554"/>
          </a:xfrm>
          <a:prstGeom prst="rect">
            <a:avLst/>
          </a:prstGeom>
          <a:noFill/>
          <a:ln w="381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Leaving Side of Preheat Coil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50D9B93-F6CA-43B4-B091-D52A213546DE}"/>
              </a:ext>
            </a:extLst>
          </p:cNvPr>
          <p:cNvSpPr txBox="1"/>
          <p:nvPr/>
        </p:nvSpPr>
        <p:spPr>
          <a:xfrm>
            <a:off x="8097420" y="6027003"/>
            <a:ext cx="4072465" cy="830997"/>
          </a:xfrm>
          <a:prstGeom prst="rect">
            <a:avLst/>
          </a:prstGeom>
          <a:noFill/>
          <a:ln w="381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Temperature and Velocity Measurements at the Filter Bank on the Entering Side of the Coil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155B425-410A-443C-9EC8-31747E48A3E7}"/>
              </a:ext>
            </a:extLst>
          </p:cNvPr>
          <p:cNvSpPr txBox="1"/>
          <p:nvPr/>
        </p:nvSpPr>
        <p:spPr>
          <a:xfrm>
            <a:off x="11703326" y="3051926"/>
            <a:ext cx="461665" cy="1257300"/>
          </a:xfrm>
          <a:prstGeom prst="rect">
            <a:avLst/>
          </a:prstGeom>
          <a:solidFill>
            <a:schemeClr val="accent3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vert270" wrap="square" rtlCol="0">
            <a:spAutoFit/>
          </a:bodyPr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Return</a:t>
            </a:r>
            <a:r>
              <a:rPr lang="en-US" dirty="0"/>
              <a:t> Air </a:t>
            </a:r>
          </a:p>
        </p:txBody>
      </p:sp>
    </p:spTree>
    <p:extLst>
      <p:ext uri="{BB962C8B-B14F-4D97-AF65-F5344CB8AC3E}">
        <p14:creationId xmlns:p14="http://schemas.microsoft.com/office/powerpoint/2010/main" val="42140119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 animBg="1"/>
      <p:bldP spid="38" grpId="0" animBg="1"/>
      <p:bldP spid="40" grpId="0"/>
      <p:bldP spid="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CE0564-33B4-40CB-96B8-923FDC498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08557" y="692140"/>
            <a:ext cx="8399282" cy="294578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3AD1303-00B6-402F-92DB-D0D7795DB19B}"/>
              </a:ext>
            </a:extLst>
          </p:cNvPr>
          <p:cNvSpPr>
            <a:spLocks noChangeAspect="1"/>
          </p:cNvSpPr>
          <p:nvPr/>
        </p:nvSpPr>
        <p:spPr>
          <a:xfrm>
            <a:off x="-8789704" y="692140"/>
            <a:ext cx="1559049" cy="1216058"/>
          </a:xfrm>
          <a:prstGeom prst="rect">
            <a:avLst/>
          </a:prstGeom>
          <a:noFill/>
          <a:ln w="38100" cap="rnd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EF464F4-B192-448E-89DF-BFE06F413B35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-7211802" y="1591270"/>
            <a:ext cx="864307" cy="619813"/>
          </a:xfrm>
          <a:prstGeom prst="straightConnector1">
            <a:avLst/>
          </a:prstGeom>
          <a:ln w="38100" cap="rnd">
            <a:round/>
            <a:tailEnd type="arrow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8DEC7DED-CDB7-4A93-98E1-DDCCCD39A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47495" y="784238"/>
            <a:ext cx="3653790" cy="2853690"/>
          </a:xfrm>
          <a:prstGeom prst="rect">
            <a:avLst/>
          </a:prstGeom>
          <a:solidFill>
            <a:schemeClr val="bg1"/>
          </a:solidFill>
          <a:ln w="38100" cap="rnd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A36798C-BCE1-4226-A4F0-9E41EAFBBB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15"/>
          <a:stretch/>
        </p:blipFill>
        <p:spPr>
          <a:xfrm>
            <a:off x="1821845" y="0"/>
            <a:ext cx="8548310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0015C74-7B7F-4AD0-890B-6018F99F6F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177999"/>
            <a:ext cx="5825490" cy="24193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A88880C-ABA9-44AB-80B9-4ABDBF8824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6510" y="7177999"/>
            <a:ext cx="5825490" cy="241935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24717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CE0564-33B4-40CB-96B8-923FDC498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92140"/>
            <a:ext cx="8399282" cy="294578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3AD1303-00B6-402F-92DB-D0D7795DB19B}"/>
              </a:ext>
            </a:extLst>
          </p:cNvPr>
          <p:cNvSpPr>
            <a:spLocks noChangeAspect="1"/>
          </p:cNvSpPr>
          <p:nvPr/>
        </p:nvSpPr>
        <p:spPr>
          <a:xfrm>
            <a:off x="18854" y="692140"/>
            <a:ext cx="1559049" cy="1216058"/>
          </a:xfrm>
          <a:prstGeom prst="rect">
            <a:avLst/>
          </a:prstGeom>
          <a:noFill/>
          <a:ln w="38100" cap="rnd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EF464F4-B192-448E-89DF-BFE06F413B35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1596756" y="1591270"/>
            <a:ext cx="864307" cy="619813"/>
          </a:xfrm>
          <a:prstGeom prst="straightConnector1">
            <a:avLst/>
          </a:prstGeom>
          <a:ln w="38100" cap="rnd">
            <a:round/>
            <a:tailEnd type="non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8DEC7DED-CDB7-4A93-98E1-DDCCCD39A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063" y="784238"/>
            <a:ext cx="3653790" cy="2853690"/>
          </a:xfrm>
          <a:prstGeom prst="rect">
            <a:avLst/>
          </a:prstGeom>
          <a:solidFill>
            <a:schemeClr val="bg1"/>
          </a:solidFill>
          <a:ln w="38100" cap="rnd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A36798C-BCE1-4226-A4F0-9E41EAFBBB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15"/>
          <a:stretch/>
        </p:blipFill>
        <p:spPr>
          <a:xfrm>
            <a:off x="8520155" y="692140"/>
            <a:ext cx="3671845" cy="29457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0015C74-7B7F-4AD0-890B-6018F99F6F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46511"/>
            <a:ext cx="5825490" cy="24193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A88880C-ABA9-44AB-80B9-4ABDBF8824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6510" y="3746511"/>
            <a:ext cx="5825490" cy="241935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601242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7A2453E7-4CCC-4969-A3C0-E725CD64C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24800" cy="5943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030DBB-CC74-45D0-BE6C-0638C1FA2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9535" y="21451"/>
            <a:ext cx="4072465" cy="5943600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7ED7D81-8AE0-4DE2-BCFA-514CE44E431A}"/>
              </a:ext>
            </a:extLst>
          </p:cNvPr>
          <p:cNvSpPr/>
          <p:nvPr/>
        </p:nvSpPr>
        <p:spPr>
          <a:xfrm>
            <a:off x="2623930" y="617996"/>
            <a:ext cx="4716118" cy="2113623"/>
          </a:xfrm>
          <a:custGeom>
            <a:avLst/>
            <a:gdLst>
              <a:gd name="connsiteX0" fmla="*/ 0 w 4716118"/>
              <a:gd name="connsiteY0" fmla="*/ 2261932 h 2312193"/>
              <a:gd name="connsiteX1" fmla="*/ 407505 w 4716118"/>
              <a:gd name="connsiteY1" fmla="*/ 880393 h 2312193"/>
              <a:gd name="connsiteX2" fmla="*/ 959127 w 4716118"/>
              <a:gd name="connsiteY2" fmla="*/ 2306658 h 2312193"/>
              <a:gd name="connsiteX3" fmla="*/ 1485900 w 4716118"/>
              <a:gd name="connsiteY3" fmla="*/ 766093 h 2312193"/>
              <a:gd name="connsiteX4" fmla="*/ 2062370 w 4716118"/>
              <a:gd name="connsiteY4" fmla="*/ 2311627 h 2312193"/>
              <a:gd name="connsiteX5" fmla="*/ 2807805 w 4716118"/>
              <a:gd name="connsiteY5" fmla="*/ 557371 h 2312193"/>
              <a:gd name="connsiteX6" fmla="*/ 3592996 w 4716118"/>
              <a:gd name="connsiteY6" fmla="*/ 2261932 h 2312193"/>
              <a:gd name="connsiteX7" fmla="*/ 4447761 w 4716118"/>
              <a:gd name="connsiteY7" fmla="*/ 115080 h 2312193"/>
              <a:gd name="connsiteX8" fmla="*/ 4716118 w 4716118"/>
              <a:gd name="connsiteY8" fmla="*/ 482827 h 2312193"/>
              <a:gd name="connsiteX0" fmla="*/ 0 w 4716118"/>
              <a:gd name="connsiteY0" fmla="*/ 2261932 h 2312193"/>
              <a:gd name="connsiteX1" fmla="*/ 423193 w 4716118"/>
              <a:gd name="connsiteY1" fmla="*/ 972281 h 2312193"/>
              <a:gd name="connsiteX2" fmla="*/ 959127 w 4716118"/>
              <a:gd name="connsiteY2" fmla="*/ 2306658 h 2312193"/>
              <a:gd name="connsiteX3" fmla="*/ 1485900 w 4716118"/>
              <a:gd name="connsiteY3" fmla="*/ 766093 h 2312193"/>
              <a:gd name="connsiteX4" fmla="*/ 2062370 w 4716118"/>
              <a:gd name="connsiteY4" fmla="*/ 2311627 h 2312193"/>
              <a:gd name="connsiteX5" fmla="*/ 2807805 w 4716118"/>
              <a:gd name="connsiteY5" fmla="*/ 557371 h 2312193"/>
              <a:gd name="connsiteX6" fmla="*/ 3592996 w 4716118"/>
              <a:gd name="connsiteY6" fmla="*/ 2261932 h 2312193"/>
              <a:gd name="connsiteX7" fmla="*/ 4447761 w 4716118"/>
              <a:gd name="connsiteY7" fmla="*/ 115080 h 2312193"/>
              <a:gd name="connsiteX8" fmla="*/ 4716118 w 4716118"/>
              <a:gd name="connsiteY8" fmla="*/ 482827 h 2312193"/>
              <a:gd name="connsiteX0" fmla="*/ 0 w 4716118"/>
              <a:gd name="connsiteY0" fmla="*/ 2261932 h 2312193"/>
              <a:gd name="connsiteX1" fmla="*/ 423193 w 4716118"/>
              <a:gd name="connsiteY1" fmla="*/ 972281 h 2312193"/>
              <a:gd name="connsiteX2" fmla="*/ 959127 w 4716118"/>
              <a:gd name="connsiteY2" fmla="*/ 2306658 h 2312193"/>
              <a:gd name="connsiteX3" fmla="*/ 1485900 w 4716118"/>
              <a:gd name="connsiteY3" fmla="*/ 766093 h 2312193"/>
              <a:gd name="connsiteX4" fmla="*/ 2062370 w 4716118"/>
              <a:gd name="connsiteY4" fmla="*/ 2311627 h 2312193"/>
              <a:gd name="connsiteX5" fmla="*/ 2807805 w 4716118"/>
              <a:gd name="connsiteY5" fmla="*/ 557371 h 2312193"/>
              <a:gd name="connsiteX6" fmla="*/ 3592996 w 4716118"/>
              <a:gd name="connsiteY6" fmla="*/ 2261932 h 2312193"/>
              <a:gd name="connsiteX7" fmla="*/ 4447761 w 4716118"/>
              <a:gd name="connsiteY7" fmla="*/ 115080 h 2312193"/>
              <a:gd name="connsiteX8" fmla="*/ 4716118 w 4716118"/>
              <a:gd name="connsiteY8" fmla="*/ 482827 h 2312193"/>
              <a:gd name="connsiteX0" fmla="*/ 0 w 4716118"/>
              <a:gd name="connsiteY0" fmla="*/ 2261932 h 2312193"/>
              <a:gd name="connsiteX1" fmla="*/ 423193 w 4716118"/>
              <a:gd name="connsiteY1" fmla="*/ 972281 h 2312193"/>
              <a:gd name="connsiteX2" fmla="*/ 959127 w 4716118"/>
              <a:gd name="connsiteY2" fmla="*/ 2306658 h 2312193"/>
              <a:gd name="connsiteX3" fmla="*/ 1485900 w 4716118"/>
              <a:gd name="connsiteY3" fmla="*/ 766093 h 2312193"/>
              <a:gd name="connsiteX4" fmla="*/ 2062370 w 4716118"/>
              <a:gd name="connsiteY4" fmla="*/ 2311627 h 2312193"/>
              <a:gd name="connsiteX5" fmla="*/ 2807805 w 4716118"/>
              <a:gd name="connsiteY5" fmla="*/ 557371 h 2312193"/>
              <a:gd name="connsiteX6" fmla="*/ 3592996 w 4716118"/>
              <a:gd name="connsiteY6" fmla="*/ 2261932 h 2312193"/>
              <a:gd name="connsiteX7" fmla="*/ 4447761 w 4716118"/>
              <a:gd name="connsiteY7" fmla="*/ 115080 h 2312193"/>
              <a:gd name="connsiteX8" fmla="*/ 4716118 w 4716118"/>
              <a:gd name="connsiteY8" fmla="*/ 482827 h 2312193"/>
              <a:gd name="connsiteX0" fmla="*/ 0 w 4716118"/>
              <a:gd name="connsiteY0" fmla="*/ 2261932 h 2312193"/>
              <a:gd name="connsiteX1" fmla="*/ 423193 w 4716118"/>
              <a:gd name="connsiteY1" fmla="*/ 972281 h 2312193"/>
              <a:gd name="connsiteX2" fmla="*/ 959127 w 4716118"/>
              <a:gd name="connsiteY2" fmla="*/ 2306658 h 2312193"/>
              <a:gd name="connsiteX3" fmla="*/ 1485900 w 4716118"/>
              <a:gd name="connsiteY3" fmla="*/ 766093 h 2312193"/>
              <a:gd name="connsiteX4" fmla="*/ 2062370 w 4716118"/>
              <a:gd name="connsiteY4" fmla="*/ 2311627 h 2312193"/>
              <a:gd name="connsiteX5" fmla="*/ 2807805 w 4716118"/>
              <a:gd name="connsiteY5" fmla="*/ 557371 h 2312193"/>
              <a:gd name="connsiteX6" fmla="*/ 3592996 w 4716118"/>
              <a:gd name="connsiteY6" fmla="*/ 2261932 h 2312193"/>
              <a:gd name="connsiteX7" fmla="*/ 4447761 w 4716118"/>
              <a:gd name="connsiteY7" fmla="*/ 115080 h 2312193"/>
              <a:gd name="connsiteX8" fmla="*/ 4716118 w 4716118"/>
              <a:gd name="connsiteY8" fmla="*/ 482827 h 2312193"/>
              <a:gd name="connsiteX0" fmla="*/ 0 w 4716118"/>
              <a:gd name="connsiteY0" fmla="*/ 2261932 h 2312193"/>
              <a:gd name="connsiteX1" fmla="*/ 423193 w 4716118"/>
              <a:gd name="connsiteY1" fmla="*/ 972281 h 2312193"/>
              <a:gd name="connsiteX2" fmla="*/ 959127 w 4716118"/>
              <a:gd name="connsiteY2" fmla="*/ 2306658 h 2312193"/>
              <a:gd name="connsiteX3" fmla="*/ 1485900 w 4716118"/>
              <a:gd name="connsiteY3" fmla="*/ 766093 h 2312193"/>
              <a:gd name="connsiteX4" fmla="*/ 2062370 w 4716118"/>
              <a:gd name="connsiteY4" fmla="*/ 2311627 h 2312193"/>
              <a:gd name="connsiteX5" fmla="*/ 2807805 w 4716118"/>
              <a:gd name="connsiteY5" fmla="*/ 557371 h 2312193"/>
              <a:gd name="connsiteX6" fmla="*/ 3592996 w 4716118"/>
              <a:gd name="connsiteY6" fmla="*/ 2261932 h 2312193"/>
              <a:gd name="connsiteX7" fmla="*/ 4447761 w 4716118"/>
              <a:gd name="connsiteY7" fmla="*/ 115080 h 2312193"/>
              <a:gd name="connsiteX8" fmla="*/ 4716118 w 4716118"/>
              <a:gd name="connsiteY8" fmla="*/ 482827 h 2312193"/>
              <a:gd name="connsiteX0" fmla="*/ 0 w 4716118"/>
              <a:gd name="connsiteY0" fmla="*/ 2261932 h 2312193"/>
              <a:gd name="connsiteX1" fmla="*/ 423193 w 4716118"/>
              <a:gd name="connsiteY1" fmla="*/ 972281 h 2312193"/>
              <a:gd name="connsiteX2" fmla="*/ 925509 w 4716118"/>
              <a:gd name="connsiteY2" fmla="*/ 2295452 h 2312193"/>
              <a:gd name="connsiteX3" fmla="*/ 1485900 w 4716118"/>
              <a:gd name="connsiteY3" fmla="*/ 766093 h 2312193"/>
              <a:gd name="connsiteX4" fmla="*/ 2062370 w 4716118"/>
              <a:gd name="connsiteY4" fmla="*/ 2311627 h 2312193"/>
              <a:gd name="connsiteX5" fmla="*/ 2807805 w 4716118"/>
              <a:gd name="connsiteY5" fmla="*/ 557371 h 2312193"/>
              <a:gd name="connsiteX6" fmla="*/ 3592996 w 4716118"/>
              <a:gd name="connsiteY6" fmla="*/ 2261932 h 2312193"/>
              <a:gd name="connsiteX7" fmla="*/ 4447761 w 4716118"/>
              <a:gd name="connsiteY7" fmla="*/ 115080 h 2312193"/>
              <a:gd name="connsiteX8" fmla="*/ 4716118 w 4716118"/>
              <a:gd name="connsiteY8" fmla="*/ 482827 h 2312193"/>
              <a:gd name="connsiteX0" fmla="*/ 0 w 4716118"/>
              <a:gd name="connsiteY0" fmla="*/ 2261932 h 2312193"/>
              <a:gd name="connsiteX1" fmla="*/ 423193 w 4716118"/>
              <a:gd name="connsiteY1" fmla="*/ 972281 h 2312193"/>
              <a:gd name="connsiteX2" fmla="*/ 925509 w 4716118"/>
              <a:gd name="connsiteY2" fmla="*/ 2295452 h 2312193"/>
              <a:gd name="connsiteX3" fmla="*/ 1485900 w 4716118"/>
              <a:gd name="connsiteY3" fmla="*/ 766093 h 2312193"/>
              <a:gd name="connsiteX4" fmla="*/ 2062370 w 4716118"/>
              <a:gd name="connsiteY4" fmla="*/ 2311627 h 2312193"/>
              <a:gd name="connsiteX5" fmla="*/ 2807805 w 4716118"/>
              <a:gd name="connsiteY5" fmla="*/ 557371 h 2312193"/>
              <a:gd name="connsiteX6" fmla="*/ 3592996 w 4716118"/>
              <a:gd name="connsiteY6" fmla="*/ 2261932 h 2312193"/>
              <a:gd name="connsiteX7" fmla="*/ 4447761 w 4716118"/>
              <a:gd name="connsiteY7" fmla="*/ 115080 h 2312193"/>
              <a:gd name="connsiteX8" fmla="*/ 4716118 w 4716118"/>
              <a:gd name="connsiteY8" fmla="*/ 482827 h 2312193"/>
              <a:gd name="connsiteX0" fmla="*/ 0 w 4716118"/>
              <a:gd name="connsiteY0" fmla="*/ 2261932 h 2312193"/>
              <a:gd name="connsiteX1" fmla="*/ 423193 w 4716118"/>
              <a:gd name="connsiteY1" fmla="*/ 972281 h 2312193"/>
              <a:gd name="connsiteX2" fmla="*/ 932232 w 4716118"/>
              <a:gd name="connsiteY2" fmla="*/ 2295452 h 2312193"/>
              <a:gd name="connsiteX3" fmla="*/ 1485900 w 4716118"/>
              <a:gd name="connsiteY3" fmla="*/ 766093 h 2312193"/>
              <a:gd name="connsiteX4" fmla="*/ 2062370 w 4716118"/>
              <a:gd name="connsiteY4" fmla="*/ 2311627 h 2312193"/>
              <a:gd name="connsiteX5" fmla="*/ 2807805 w 4716118"/>
              <a:gd name="connsiteY5" fmla="*/ 557371 h 2312193"/>
              <a:gd name="connsiteX6" fmla="*/ 3592996 w 4716118"/>
              <a:gd name="connsiteY6" fmla="*/ 2261932 h 2312193"/>
              <a:gd name="connsiteX7" fmla="*/ 4447761 w 4716118"/>
              <a:gd name="connsiteY7" fmla="*/ 115080 h 2312193"/>
              <a:gd name="connsiteX8" fmla="*/ 4716118 w 4716118"/>
              <a:gd name="connsiteY8" fmla="*/ 482827 h 2312193"/>
              <a:gd name="connsiteX0" fmla="*/ 0 w 4716118"/>
              <a:gd name="connsiteY0" fmla="*/ 2261932 h 2312193"/>
              <a:gd name="connsiteX1" fmla="*/ 423193 w 4716118"/>
              <a:gd name="connsiteY1" fmla="*/ 972281 h 2312193"/>
              <a:gd name="connsiteX2" fmla="*/ 932232 w 4716118"/>
              <a:gd name="connsiteY2" fmla="*/ 2295452 h 2312193"/>
              <a:gd name="connsiteX3" fmla="*/ 1485900 w 4716118"/>
              <a:gd name="connsiteY3" fmla="*/ 766093 h 2312193"/>
              <a:gd name="connsiteX4" fmla="*/ 2062370 w 4716118"/>
              <a:gd name="connsiteY4" fmla="*/ 2311627 h 2312193"/>
              <a:gd name="connsiteX5" fmla="*/ 2807805 w 4716118"/>
              <a:gd name="connsiteY5" fmla="*/ 557371 h 2312193"/>
              <a:gd name="connsiteX6" fmla="*/ 3592996 w 4716118"/>
              <a:gd name="connsiteY6" fmla="*/ 2261932 h 2312193"/>
              <a:gd name="connsiteX7" fmla="*/ 4447761 w 4716118"/>
              <a:gd name="connsiteY7" fmla="*/ 115080 h 2312193"/>
              <a:gd name="connsiteX8" fmla="*/ 4716118 w 4716118"/>
              <a:gd name="connsiteY8" fmla="*/ 482827 h 2312193"/>
              <a:gd name="connsiteX0" fmla="*/ 0 w 4716118"/>
              <a:gd name="connsiteY0" fmla="*/ 2261932 h 2312193"/>
              <a:gd name="connsiteX1" fmla="*/ 423193 w 4716118"/>
              <a:gd name="connsiteY1" fmla="*/ 972281 h 2312193"/>
              <a:gd name="connsiteX2" fmla="*/ 932232 w 4716118"/>
              <a:gd name="connsiteY2" fmla="*/ 2295452 h 2312193"/>
              <a:gd name="connsiteX3" fmla="*/ 1485900 w 4716118"/>
              <a:gd name="connsiteY3" fmla="*/ 766093 h 2312193"/>
              <a:gd name="connsiteX4" fmla="*/ 2062370 w 4716118"/>
              <a:gd name="connsiteY4" fmla="*/ 2311627 h 2312193"/>
              <a:gd name="connsiteX5" fmla="*/ 2807805 w 4716118"/>
              <a:gd name="connsiteY5" fmla="*/ 557371 h 2312193"/>
              <a:gd name="connsiteX6" fmla="*/ 3592996 w 4716118"/>
              <a:gd name="connsiteY6" fmla="*/ 2261932 h 2312193"/>
              <a:gd name="connsiteX7" fmla="*/ 4447761 w 4716118"/>
              <a:gd name="connsiteY7" fmla="*/ 115080 h 2312193"/>
              <a:gd name="connsiteX8" fmla="*/ 4716118 w 4716118"/>
              <a:gd name="connsiteY8" fmla="*/ 482827 h 2312193"/>
              <a:gd name="connsiteX0" fmla="*/ 0 w 4716118"/>
              <a:gd name="connsiteY0" fmla="*/ 2261932 h 2312193"/>
              <a:gd name="connsiteX1" fmla="*/ 423193 w 4716118"/>
              <a:gd name="connsiteY1" fmla="*/ 972281 h 2312193"/>
              <a:gd name="connsiteX2" fmla="*/ 932232 w 4716118"/>
              <a:gd name="connsiteY2" fmla="*/ 2295452 h 2312193"/>
              <a:gd name="connsiteX3" fmla="*/ 1485900 w 4716118"/>
              <a:gd name="connsiteY3" fmla="*/ 766093 h 2312193"/>
              <a:gd name="connsiteX4" fmla="*/ 2062370 w 4716118"/>
              <a:gd name="connsiteY4" fmla="*/ 2311627 h 2312193"/>
              <a:gd name="connsiteX5" fmla="*/ 2807805 w 4716118"/>
              <a:gd name="connsiteY5" fmla="*/ 557371 h 2312193"/>
              <a:gd name="connsiteX6" fmla="*/ 3592996 w 4716118"/>
              <a:gd name="connsiteY6" fmla="*/ 2261932 h 2312193"/>
              <a:gd name="connsiteX7" fmla="*/ 4447761 w 4716118"/>
              <a:gd name="connsiteY7" fmla="*/ 115080 h 2312193"/>
              <a:gd name="connsiteX8" fmla="*/ 4716118 w 4716118"/>
              <a:gd name="connsiteY8" fmla="*/ 482827 h 2312193"/>
              <a:gd name="connsiteX0" fmla="*/ 0 w 4716118"/>
              <a:gd name="connsiteY0" fmla="*/ 2261932 h 2312666"/>
              <a:gd name="connsiteX1" fmla="*/ 423193 w 4716118"/>
              <a:gd name="connsiteY1" fmla="*/ 972281 h 2312666"/>
              <a:gd name="connsiteX2" fmla="*/ 932232 w 4716118"/>
              <a:gd name="connsiteY2" fmla="*/ 2295452 h 2312666"/>
              <a:gd name="connsiteX3" fmla="*/ 1452282 w 4716118"/>
              <a:gd name="connsiteY3" fmla="*/ 835569 h 2312666"/>
              <a:gd name="connsiteX4" fmla="*/ 2062370 w 4716118"/>
              <a:gd name="connsiteY4" fmla="*/ 2311627 h 2312666"/>
              <a:gd name="connsiteX5" fmla="*/ 2807805 w 4716118"/>
              <a:gd name="connsiteY5" fmla="*/ 557371 h 2312666"/>
              <a:gd name="connsiteX6" fmla="*/ 3592996 w 4716118"/>
              <a:gd name="connsiteY6" fmla="*/ 2261932 h 2312666"/>
              <a:gd name="connsiteX7" fmla="*/ 4447761 w 4716118"/>
              <a:gd name="connsiteY7" fmla="*/ 115080 h 2312666"/>
              <a:gd name="connsiteX8" fmla="*/ 4716118 w 4716118"/>
              <a:gd name="connsiteY8" fmla="*/ 482827 h 2312666"/>
              <a:gd name="connsiteX0" fmla="*/ 0 w 4716118"/>
              <a:gd name="connsiteY0" fmla="*/ 2261932 h 2312666"/>
              <a:gd name="connsiteX1" fmla="*/ 423193 w 4716118"/>
              <a:gd name="connsiteY1" fmla="*/ 972281 h 2312666"/>
              <a:gd name="connsiteX2" fmla="*/ 932232 w 4716118"/>
              <a:gd name="connsiteY2" fmla="*/ 2295452 h 2312666"/>
              <a:gd name="connsiteX3" fmla="*/ 1452282 w 4716118"/>
              <a:gd name="connsiteY3" fmla="*/ 835569 h 2312666"/>
              <a:gd name="connsiteX4" fmla="*/ 2062370 w 4716118"/>
              <a:gd name="connsiteY4" fmla="*/ 2311627 h 2312666"/>
              <a:gd name="connsiteX5" fmla="*/ 2807805 w 4716118"/>
              <a:gd name="connsiteY5" fmla="*/ 557371 h 2312666"/>
              <a:gd name="connsiteX6" fmla="*/ 3592996 w 4716118"/>
              <a:gd name="connsiteY6" fmla="*/ 2261932 h 2312666"/>
              <a:gd name="connsiteX7" fmla="*/ 4447761 w 4716118"/>
              <a:gd name="connsiteY7" fmla="*/ 115080 h 2312666"/>
              <a:gd name="connsiteX8" fmla="*/ 4716118 w 4716118"/>
              <a:gd name="connsiteY8" fmla="*/ 482827 h 2312666"/>
              <a:gd name="connsiteX0" fmla="*/ 0 w 4716118"/>
              <a:gd name="connsiteY0" fmla="*/ 2261932 h 2312666"/>
              <a:gd name="connsiteX1" fmla="*/ 423193 w 4716118"/>
              <a:gd name="connsiteY1" fmla="*/ 972281 h 2312666"/>
              <a:gd name="connsiteX2" fmla="*/ 932232 w 4716118"/>
              <a:gd name="connsiteY2" fmla="*/ 2295452 h 2312666"/>
              <a:gd name="connsiteX3" fmla="*/ 1452282 w 4716118"/>
              <a:gd name="connsiteY3" fmla="*/ 835569 h 2312666"/>
              <a:gd name="connsiteX4" fmla="*/ 2062370 w 4716118"/>
              <a:gd name="connsiteY4" fmla="*/ 2311627 h 2312666"/>
              <a:gd name="connsiteX5" fmla="*/ 2807805 w 4716118"/>
              <a:gd name="connsiteY5" fmla="*/ 557371 h 2312666"/>
              <a:gd name="connsiteX6" fmla="*/ 3592996 w 4716118"/>
              <a:gd name="connsiteY6" fmla="*/ 2261932 h 2312666"/>
              <a:gd name="connsiteX7" fmla="*/ 4447761 w 4716118"/>
              <a:gd name="connsiteY7" fmla="*/ 115080 h 2312666"/>
              <a:gd name="connsiteX8" fmla="*/ 4716118 w 4716118"/>
              <a:gd name="connsiteY8" fmla="*/ 482827 h 2312666"/>
              <a:gd name="connsiteX0" fmla="*/ 0 w 4716118"/>
              <a:gd name="connsiteY0" fmla="*/ 2261932 h 2312815"/>
              <a:gd name="connsiteX1" fmla="*/ 423193 w 4716118"/>
              <a:gd name="connsiteY1" fmla="*/ 972281 h 2312815"/>
              <a:gd name="connsiteX2" fmla="*/ 932232 w 4716118"/>
              <a:gd name="connsiteY2" fmla="*/ 2295452 h 2312815"/>
              <a:gd name="connsiteX3" fmla="*/ 1452282 w 4716118"/>
              <a:gd name="connsiteY3" fmla="*/ 835569 h 2312815"/>
              <a:gd name="connsiteX4" fmla="*/ 2062370 w 4716118"/>
              <a:gd name="connsiteY4" fmla="*/ 2311627 h 2312815"/>
              <a:gd name="connsiteX5" fmla="*/ 2807805 w 4716118"/>
              <a:gd name="connsiteY5" fmla="*/ 557371 h 2312815"/>
              <a:gd name="connsiteX6" fmla="*/ 3592996 w 4716118"/>
              <a:gd name="connsiteY6" fmla="*/ 2261932 h 2312815"/>
              <a:gd name="connsiteX7" fmla="*/ 4447761 w 4716118"/>
              <a:gd name="connsiteY7" fmla="*/ 115080 h 2312815"/>
              <a:gd name="connsiteX8" fmla="*/ 4716118 w 4716118"/>
              <a:gd name="connsiteY8" fmla="*/ 482827 h 2312815"/>
              <a:gd name="connsiteX0" fmla="*/ 0 w 4716118"/>
              <a:gd name="connsiteY0" fmla="*/ 2261932 h 2319532"/>
              <a:gd name="connsiteX1" fmla="*/ 423193 w 4716118"/>
              <a:gd name="connsiteY1" fmla="*/ 972281 h 2319532"/>
              <a:gd name="connsiteX2" fmla="*/ 932232 w 4716118"/>
              <a:gd name="connsiteY2" fmla="*/ 2295452 h 2319532"/>
              <a:gd name="connsiteX3" fmla="*/ 1452282 w 4716118"/>
              <a:gd name="connsiteY3" fmla="*/ 835569 h 2319532"/>
              <a:gd name="connsiteX4" fmla="*/ 2104953 w 4716118"/>
              <a:gd name="connsiteY4" fmla="*/ 2318350 h 2319532"/>
              <a:gd name="connsiteX5" fmla="*/ 2807805 w 4716118"/>
              <a:gd name="connsiteY5" fmla="*/ 557371 h 2319532"/>
              <a:gd name="connsiteX6" fmla="*/ 3592996 w 4716118"/>
              <a:gd name="connsiteY6" fmla="*/ 2261932 h 2319532"/>
              <a:gd name="connsiteX7" fmla="*/ 4447761 w 4716118"/>
              <a:gd name="connsiteY7" fmla="*/ 115080 h 2319532"/>
              <a:gd name="connsiteX8" fmla="*/ 4716118 w 4716118"/>
              <a:gd name="connsiteY8" fmla="*/ 482827 h 2319532"/>
              <a:gd name="connsiteX0" fmla="*/ 0 w 4716118"/>
              <a:gd name="connsiteY0" fmla="*/ 2261932 h 2319532"/>
              <a:gd name="connsiteX1" fmla="*/ 423193 w 4716118"/>
              <a:gd name="connsiteY1" fmla="*/ 972281 h 2319532"/>
              <a:gd name="connsiteX2" fmla="*/ 932232 w 4716118"/>
              <a:gd name="connsiteY2" fmla="*/ 2295452 h 2319532"/>
              <a:gd name="connsiteX3" fmla="*/ 1452282 w 4716118"/>
              <a:gd name="connsiteY3" fmla="*/ 835569 h 2319532"/>
              <a:gd name="connsiteX4" fmla="*/ 2104953 w 4716118"/>
              <a:gd name="connsiteY4" fmla="*/ 2318350 h 2319532"/>
              <a:gd name="connsiteX5" fmla="*/ 2807805 w 4716118"/>
              <a:gd name="connsiteY5" fmla="*/ 557371 h 2319532"/>
              <a:gd name="connsiteX6" fmla="*/ 3592996 w 4716118"/>
              <a:gd name="connsiteY6" fmla="*/ 2261932 h 2319532"/>
              <a:gd name="connsiteX7" fmla="*/ 4447761 w 4716118"/>
              <a:gd name="connsiteY7" fmla="*/ 115080 h 2319532"/>
              <a:gd name="connsiteX8" fmla="*/ 4716118 w 4716118"/>
              <a:gd name="connsiteY8" fmla="*/ 482827 h 2319532"/>
              <a:gd name="connsiteX0" fmla="*/ 0 w 4716118"/>
              <a:gd name="connsiteY0" fmla="*/ 2261932 h 2318350"/>
              <a:gd name="connsiteX1" fmla="*/ 423193 w 4716118"/>
              <a:gd name="connsiteY1" fmla="*/ 972281 h 2318350"/>
              <a:gd name="connsiteX2" fmla="*/ 932232 w 4716118"/>
              <a:gd name="connsiteY2" fmla="*/ 2295452 h 2318350"/>
              <a:gd name="connsiteX3" fmla="*/ 1452282 w 4716118"/>
              <a:gd name="connsiteY3" fmla="*/ 835569 h 2318350"/>
              <a:gd name="connsiteX4" fmla="*/ 2104953 w 4716118"/>
              <a:gd name="connsiteY4" fmla="*/ 2318350 h 2318350"/>
              <a:gd name="connsiteX5" fmla="*/ 2807805 w 4716118"/>
              <a:gd name="connsiteY5" fmla="*/ 557371 h 2318350"/>
              <a:gd name="connsiteX6" fmla="*/ 3592996 w 4716118"/>
              <a:gd name="connsiteY6" fmla="*/ 2261932 h 2318350"/>
              <a:gd name="connsiteX7" fmla="*/ 4447761 w 4716118"/>
              <a:gd name="connsiteY7" fmla="*/ 115080 h 2318350"/>
              <a:gd name="connsiteX8" fmla="*/ 4716118 w 4716118"/>
              <a:gd name="connsiteY8" fmla="*/ 482827 h 2318350"/>
              <a:gd name="connsiteX0" fmla="*/ 0 w 4716118"/>
              <a:gd name="connsiteY0" fmla="*/ 2261932 h 2318350"/>
              <a:gd name="connsiteX1" fmla="*/ 423193 w 4716118"/>
              <a:gd name="connsiteY1" fmla="*/ 972281 h 2318350"/>
              <a:gd name="connsiteX2" fmla="*/ 932232 w 4716118"/>
              <a:gd name="connsiteY2" fmla="*/ 2295452 h 2318350"/>
              <a:gd name="connsiteX3" fmla="*/ 1452282 w 4716118"/>
              <a:gd name="connsiteY3" fmla="*/ 835569 h 2318350"/>
              <a:gd name="connsiteX4" fmla="*/ 2104953 w 4716118"/>
              <a:gd name="connsiteY4" fmla="*/ 2318350 h 2318350"/>
              <a:gd name="connsiteX5" fmla="*/ 2807805 w 4716118"/>
              <a:gd name="connsiteY5" fmla="*/ 557371 h 2318350"/>
              <a:gd name="connsiteX6" fmla="*/ 3592996 w 4716118"/>
              <a:gd name="connsiteY6" fmla="*/ 2261932 h 2318350"/>
              <a:gd name="connsiteX7" fmla="*/ 4447761 w 4716118"/>
              <a:gd name="connsiteY7" fmla="*/ 115080 h 2318350"/>
              <a:gd name="connsiteX8" fmla="*/ 4716118 w 4716118"/>
              <a:gd name="connsiteY8" fmla="*/ 482827 h 2318350"/>
              <a:gd name="connsiteX0" fmla="*/ 0 w 4716118"/>
              <a:gd name="connsiteY0" fmla="*/ 2261932 h 2318350"/>
              <a:gd name="connsiteX1" fmla="*/ 423193 w 4716118"/>
              <a:gd name="connsiteY1" fmla="*/ 972281 h 2318350"/>
              <a:gd name="connsiteX2" fmla="*/ 932232 w 4716118"/>
              <a:gd name="connsiteY2" fmla="*/ 2295452 h 2318350"/>
              <a:gd name="connsiteX3" fmla="*/ 1452282 w 4716118"/>
              <a:gd name="connsiteY3" fmla="*/ 835569 h 2318350"/>
              <a:gd name="connsiteX4" fmla="*/ 2104953 w 4716118"/>
              <a:gd name="connsiteY4" fmla="*/ 2318350 h 2318350"/>
              <a:gd name="connsiteX5" fmla="*/ 2807805 w 4716118"/>
              <a:gd name="connsiteY5" fmla="*/ 557371 h 2318350"/>
              <a:gd name="connsiteX6" fmla="*/ 3592996 w 4716118"/>
              <a:gd name="connsiteY6" fmla="*/ 2261932 h 2318350"/>
              <a:gd name="connsiteX7" fmla="*/ 4447761 w 4716118"/>
              <a:gd name="connsiteY7" fmla="*/ 115080 h 2318350"/>
              <a:gd name="connsiteX8" fmla="*/ 4716118 w 4716118"/>
              <a:gd name="connsiteY8" fmla="*/ 482827 h 2318350"/>
              <a:gd name="connsiteX0" fmla="*/ 0 w 4716118"/>
              <a:gd name="connsiteY0" fmla="*/ 2261932 h 2318350"/>
              <a:gd name="connsiteX1" fmla="*/ 423193 w 4716118"/>
              <a:gd name="connsiteY1" fmla="*/ 972281 h 2318350"/>
              <a:gd name="connsiteX2" fmla="*/ 932232 w 4716118"/>
              <a:gd name="connsiteY2" fmla="*/ 2295452 h 2318350"/>
              <a:gd name="connsiteX3" fmla="*/ 1452282 w 4716118"/>
              <a:gd name="connsiteY3" fmla="*/ 835569 h 2318350"/>
              <a:gd name="connsiteX4" fmla="*/ 2104953 w 4716118"/>
              <a:gd name="connsiteY4" fmla="*/ 2318350 h 2318350"/>
              <a:gd name="connsiteX5" fmla="*/ 2823493 w 4716118"/>
              <a:gd name="connsiteY5" fmla="*/ 606677 h 2318350"/>
              <a:gd name="connsiteX6" fmla="*/ 3592996 w 4716118"/>
              <a:gd name="connsiteY6" fmla="*/ 2261932 h 2318350"/>
              <a:gd name="connsiteX7" fmla="*/ 4447761 w 4716118"/>
              <a:gd name="connsiteY7" fmla="*/ 115080 h 2318350"/>
              <a:gd name="connsiteX8" fmla="*/ 4716118 w 4716118"/>
              <a:gd name="connsiteY8" fmla="*/ 482827 h 2318350"/>
              <a:gd name="connsiteX0" fmla="*/ 0 w 4716118"/>
              <a:gd name="connsiteY0" fmla="*/ 2261932 h 2318350"/>
              <a:gd name="connsiteX1" fmla="*/ 423193 w 4716118"/>
              <a:gd name="connsiteY1" fmla="*/ 972281 h 2318350"/>
              <a:gd name="connsiteX2" fmla="*/ 932232 w 4716118"/>
              <a:gd name="connsiteY2" fmla="*/ 2295452 h 2318350"/>
              <a:gd name="connsiteX3" fmla="*/ 1452282 w 4716118"/>
              <a:gd name="connsiteY3" fmla="*/ 835569 h 2318350"/>
              <a:gd name="connsiteX4" fmla="*/ 2104953 w 4716118"/>
              <a:gd name="connsiteY4" fmla="*/ 2318350 h 2318350"/>
              <a:gd name="connsiteX5" fmla="*/ 2823493 w 4716118"/>
              <a:gd name="connsiteY5" fmla="*/ 606677 h 2318350"/>
              <a:gd name="connsiteX6" fmla="*/ 3592996 w 4716118"/>
              <a:gd name="connsiteY6" fmla="*/ 2261932 h 2318350"/>
              <a:gd name="connsiteX7" fmla="*/ 4447761 w 4716118"/>
              <a:gd name="connsiteY7" fmla="*/ 115080 h 2318350"/>
              <a:gd name="connsiteX8" fmla="*/ 4716118 w 4716118"/>
              <a:gd name="connsiteY8" fmla="*/ 482827 h 2318350"/>
              <a:gd name="connsiteX0" fmla="*/ 0 w 4716118"/>
              <a:gd name="connsiteY0" fmla="*/ 2261932 h 2318350"/>
              <a:gd name="connsiteX1" fmla="*/ 423193 w 4716118"/>
              <a:gd name="connsiteY1" fmla="*/ 972281 h 2318350"/>
              <a:gd name="connsiteX2" fmla="*/ 932232 w 4716118"/>
              <a:gd name="connsiteY2" fmla="*/ 2295452 h 2318350"/>
              <a:gd name="connsiteX3" fmla="*/ 1452282 w 4716118"/>
              <a:gd name="connsiteY3" fmla="*/ 835569 h 2318350"/>
              <a:gd name="connsiteX4" fmla="*/ 2104953 w 4716118"/>
              <a:gd name="connsiteY4" fmla="*/ 2318350 h 2318350"/>
              <a:gd name="connsiteX5" fmla="*/ 2823493 w 4716118"/>
              <a:gd name="connsiteY5" fmla="*/ 606677 h 2318350"/>
              <a:gd name="connsiteX6" fmla="*/ 3592996 w 4716118"/>
              <a:gd name="connsiteY6" fmla="*/ 2261932 h 2318350"/>
              <a:gd name="connsiteX7" fmla="*/ 4447761 w 4716118"/>
              <a:gd name="connsiteY7" fmla="*/ 115080 h 2318350"/>
              <a:gd name="connsiteX8" fmla="*/ 4716118 w 4716118"/>
              <a:gd name="connsiteY8" fmla="*/ 482827 h 2318350"/>
              <a:gd name="connsiteX0" fmla="*/ 0 w 4716118"/>
              <a:gd name="connsiteY0" fmla="*/ 2261932 h 2318350"/>
              <a:gd name="connsiteX1" fmla="*/ 423193 w 4716118"/>
              <a:gd name="connsiteY1" fmla="*/ 972281 h 2318350"/>
              <a:gd name="connsiteX2" fmla="*/ 932232 w 4716118"/>
              <a:gd name="connsiteY2" fmla="*/ 2295452 h 2318350"/>
              <a:gd name="connsiteX3" fmla="*/ 1452282 w 4716118"/>
              <a:gd name="connsiteY3" fmla="*/ 835569 h 2318350"/>
              <a:gd name="connsiteX4" fmla="*/ 2104953 w 4716118"/>
              <a:gd name="connsiteY4" fmla="*/ 2318350 h 2318350"/>
              <a:gd name="connsiteX5" fmla="*/ 2823493 w 4716118"/>
              <a:gd name="connsiteY5" fmla="*/ 606677 h 2318350"/>
              <a:gd name="connsiteX6" fmla="*/ 3662472 w 4716118"/>
              <a:gd name="connsiteY6" fmla="*/ 2252967 h 2318350"/>
              <a:gd name="connsiteX7" fmla="*/ 4447761 w 4716118"/>
              <a:gd name="connsiteY7" fmla="*/ 115080 h 2318350"/>
              <a:gd name="connsiteX8" fmla="*/ 4716118 w 4716118"/>
              <a:gd name="connsiteY8" fmla="*/ 482827 h 2318350"/>
              <a:gd name="connsiteX0" fmla="*/ 0 w 4716118"/>
              <a:gd name="connsiteY0" fmla="*/ 2261932 h 2318350"/>
              <a:gd name="connsiteX1" fmla="*/ 423193 w 4716118"/>
              <a:gd name="connsiteY1" fmla="*/ 972281 h 2318350"/>
              <a:gd name="connsiteX2" fmla="*/ 932232 w 4716118"/>
              <a:gd name="connsiteY2" fmla="*/ 2295452 h 2318350"/>
              <a:gd name="connsiteX3" fmla="*/ 1452282 w 4716118"/>
              <a:gd name="connsiteY3" fmla="*/ 835569 h 2318350"/>
              <a:gd name="connsiteX4" fmla="*/ 2104953 w 4716118"/>
              <a:gd name="connsiteY4" fmla="*/ 2318350 h 2318350"/>
              <a:gd name="connsiteX5" fmla="*/ 2823493 w 4716118"/>
              <a:gd name="connsiteY5" fmla="*/ 606677 h 2318350"/>
              <a:gd name="connsiteX6" fmla="*/ 3622131 w 4716118"/>
              <a:gd name="connsiteY6" fmla="*/ 2255208 h 2318350"/>
              <a:gd name="connsiteX7" fmla="*/ 4447761 w 4716118"/>
              <a:gd name="connsiteY7" fmla="*/ 115080 h 2318350"/>
              <a:gd name="connsiteX8" fmla="*/ 4716118 w 4716118"/>
              <a:gd name="connsiteY8" fmla="*/ 482827 h 2318350"/>
              <a:gd name="connsiteX0" fmla="*/ 0 w 4716118"/>
              <a:gd name="connsiteY0" fmla="*/ 2261932 h 2318350"/>
              <a:gd name="connsiteX1" fmla="*/ 423193 w 4716118"/>
              <a:gd name="connsiteY1" fmla="*/ 972281 h 2318350"/>
              <a:gd name="connsiteX2" fmla="*/ 932232 w 4716118"/>
              <a:gd name="connsiteY2" fmla="*/ 2295452 h 2318350"/>
              <a:gd name="connsiteX3" fmla="*/ 1452282 w 4716118"/>
              <a:gd name="connsiteY3" fmla="*/ 835569 h 2318350"/>
              <a:gd name="connsiteX4" fmla="*/ 2104953 w 4716118"/>
              <a:gd name="connsiteY4" fmla="*/ 2318350 h 2318350"/>
              <a:gd name="connsiteX5" fmla="*/ 2823493 w 4716118"/>
              <a:gd name="connsiteY5" fmla="*/ 606677 h 2318350"/>
              <a:gd name="connsiteX6" fmla="*/ 3622131 w 4716118"/>
              <a:gd name="connsiteY6" fmla="*/ 2255208 h 2318350"/>
              <a:gd name="connsiteX7" fmla="*/ 4447761 w 4716118"/>
              <a:gd name="connsiteY7" fmla="*/ 115080 h 2318350"/>
              <a:gd name="connsiteX8" fmla="*/ 4716118 w 4716118"/>
              <a:gd name="connsiteY8" fmla="*/ 482827 h 2318350"/>
              <a:gd name="connsiteX0" fmla="*/ 0 w 4716118"/>
              <a:gd name="connsiteY0" fmla="*/ 2261932 h 2318350"/>
              <a:gd name="connsiteX1" fmla="*/ 423193 w 4716118"/>
              <a:gd name="connsiteY1" fmla="*/ 972281 h 2318350"/>
              <a:gd name="connsiteX2" fmla="*/ 932232 w 4716118"/>
              <a:gd name="connsiteY2" fmla="*/ 2295452 h 2318350"/>
              <a:gd name="connsiteX3" fmla="*/ 1452282 w 4716118"/>
              <a:gd name="connsiteY3" fmla="*/ 835569 h 2318350"/>
              <a:gd name="connsiteX4" fmla="*/ 2104953 w 4716118"/>
              <a:gd name="connsiteY4" fmla="*/ 2318350 h 2318350"/>
              <a:gd name="connsiteX5" fmla="*/ 2823493 w 4716118"/>
              <a:gd name="connsiteY5" fmla="*/ 606677 h 2318350"/>
              <a:gd name="connsiteX6" fmla="*/ 3622131 w 4716118"/>
              <a:gd name="connsiteY6" fmla="*/ 2255208 h 2318350"/>
              <a:gd name="connsiteX7" fmla="*/ 4447761 w 4716118"/>
              <a:gd name="connsiteY7" fmla="*/ 115080 h 2318350"/>
              <a:gd name="connsiteX8" fmla="*/ 4716118 w 4716118"/>
              <a:gd name="connsiteY8" fmla="*/ 482827 h 2318350"/>
              <a:gd name="connsiteX0" fmla="*/ 0 w 4716118"/>
              <a:gd name="connsiteY0" fmla="*/ 2261932 h 2318350"/>
              <a:gd name="connsiteX1" fmla="*/ 423193 w 4716118"/>
              <a:gd name="connsiteY1" fmla="*/ 972281 h 2318350"/>
              <a:gd name="connsiteX2" fmla="*/ 932232 w 4716118"/>
              <a:gd name="connsiteY2" fmla="*/ 2295452 h 2318350"/>
              <a:gd name="connsiteX3" fmla="*/ 1452282 w 4716118"/>
              <a:gd name="connsiteY3" fmla="*/ 835569 h 2318350"/>
              <a:gd name="connsiteX4" fmla="*/ 2104953 w 4716118"/>
              <a:gd name="connsiteY4" fmla="*/ 2318350 h 2318350"/>
              <a:gd name="connsiteX5" fmla="*/ 2823493 w 4716118"/>
              <a:gd name="connsiteY5" fmla="*/ 606677 h 2318350"/>
              <a:gd name="connsiteX6" fmla="*/ 3622131 w 4716118"/>
              <a:gd name="connsiteY6" fmla="*/ 2255208 h 2318350"/>
              <a:gd name="connsiteX7" fmla="*/ 4447761 w 4716118"/>
              <a:gd name="connsiteY7" fmla="*/ 115080 h 2318350"/>
              <a:gd name="connsiteX8" fmla="*/ 4716118 w 4716118"/>
              <a:gd name="connsiteY8" fmla="*/ 482827 h 2318350"/>
              <a:gd name="connsiteX0" fmla="*/ 0 w 4716118"/>
              <a:gd name="connsiteY0" fmla="*/ 2261932 h 2318350"/>
              <a:gd name="connsiteX1" fmla="*/ 423193 w 4716118"/>
              <a:gd name="connsiteY1" fmla="*/ 972281 h 2318350"/>
              <a:gd name="connsiteX2" fmla="*/ 932232 w 4716118"/>
              <a:gd name="connsiteY2" fmla="*/ 2295452 h 2318350"/>
              <a:gd name="connsiteX3" fmla="*/ 1452282 w 4716118"/>
              <a:gd name="connsiteY3" fmla="*/ 835569 h 2318350"/>
              <a:gd name="connsiteX4" fmla="*/ 2104953 w 4716118"/>
              <a:gd name="connsiteY4" fmla="*/ 2318350 h 2318350"/>
              <a:gd name="connsiteX5" fmla="*/ 2823493 w 4716118"/>
              <a:gd name="connsiteY5" fmla="*/ 606677 h 2318350"/>
              <a:gd name="connsiteX6" fmla="*/ 3622131 w 4716118"/>
              <a:gd name="connsiteY6" fmla="*/ 2255208 h 2318350"/>
              <a:gd name="connsiteX7" fmla="*/ 4447761 w 4716118"/>
              <a:gd name="connsiteY7" fmla="*/ 115080 h 2318350"/>
              <a:gd name="connsiteX8" fmla="*/ 4716118 w 4716118"/>
              <a:gd name="connsiteY8" fmla="*/ 482827 h 2318350"/>
              <a:gd name="connsiteX0" fmla="*/ 0 w 4716118"/>
              <a:gd name="connsiteY0" fmla="*/ 2261932 h 2318350"/>
              <a:gd name="connsiteX1" fmla="*/ 423193 w 4716118"/>
              <a:gd name="connsiteY1" fmla="*/ 972281 h 2318350"/>
              <a:gd name="connsiteX2" fmla="*/ 932232 w 4716118"/>
              <a:gd name="connsiteY2" fmla="*/ 2295452 h 2318350"/>
              <a:gd name="connsiteX3" fmla="*/ 1452282 w 4716118"/>
              <a:gd name="connsiteY3" fmla="*/ 835569 h 2318350"/>
              <a:gd name="connsiteX4" fmla="*/ 2104953 w 4716118"/>
              <a:gd name="connsiteY4" fmla="*/ 2318350 h 2318350"/>
              <a:gd name="connsiteX5" fmla="*/ 2823493 w 4716118"/>
              <a:gd name="connsiteY5" fmla="*/ 606677 h 2318350"/>
              <a:gd name="connsiteX6" fmla="*/ 3622131 w 4716118"/>
              <a:gd name="connsiteY6" fmla="*/ 2255208 h 2318350"/>
              <a:gd name="connsiteX7" fmla="*/ 4447761 w 4716118"/>
              <a:gd name="connsiteY7" fmla="*/ 115080 h 2318350"/>
              <a:gd name="connsiteX8" fmla="*/ 4716118 w 4716118"/>
              <a:gd name="connsiteY8" fmla="*/ 482827 h 2318350"/>
              <a:gd name="connsiteX0" fmla="*/ 0 w 4716118"/>
              <a:gd name="connsiteY0" fmla="*/ 2261932 h 2318350"/>
              <a:gd name="connsiteX1" fmla="*/ 423193 w 4716118"/>
              <a:gd name="connsiteY1" fmla="*/ 972281 h 2318350"/>
              <a:gd name="connsiteX2" fmla="*/ 932232 w 4716118"/>
              <a:gd name="connsiteY2" fmla="*/ 2295452 h 2318350"/>
              <a:gd name="connsiteX3" fmla="*/ 1452282 w 4716118"/>
              <a:gd name="connsiteY3" fmla="*/ 835569 h 2318350"/>
              <a:gd name="connsiteX4" fmla="*/ 2104953 w 4716118"/>
              <a:gd name="connsiteY4" fmla="*/ 2318350 h 2318350"/>
              <a:gd name="connsiteX5" fmla="*/ 2823493 w 4716118"/>
              <a:gd name="connsiteY5" fmla="*/ 606677 h 2318350"/>
              <a:gd name="connsiteX6" fmla="*/ 3572825 w 4716118"/>
              <a:gd name="connsiteY6" fmla="*/ 2261931 h 2318350"/>
              <a:gd name="connsiteX7" fmla="*/ 4447761 w 4716118"/>
              <a:gd name="connsiteY7" fmla="*/ 115080 h 2318350"/>
              <a:gd name="connsiteX8" fmla="*/ 4716118 w 4716118"/>
              <a:gd name="connsiteY8" fmla="*/ 482827 h 2318350"/>
              <a:gd name="connsiteX0" fmla="*/ 0 w 4716118"/>
              <a:gd name="connsiteY0" fmla="*/ 2261932 h 2318350"/>
              <a:gd name="connsiteX1" fmla="*/ 423193 w 4716118"/>
              <a:gd name="connsiteY1" fmla="*/ 972281 h 2318350"/>
              <a:gd name="connsiteX2" fmla="*/ 932232 w 4716118"/>
              <a:gd name="connsiteY2" fmla="*/ 2295452 h 2318350"/>
              <a:gd name="connsiteX3" fmla="*/ 1452282 w 4716118"/>
              <a:gd name="connsiteY3" fmla="*/ 835569 h 2318350"/>
              <a:gd name="connsiteX4" fmla="*/ 2104953 w 4716118"/>
              <a:gd name="connsiteY4" fmla="*/ 2318350 h 2318350"/>
              <a:gd name="connsiteX5" fmla="*/ 2823493 w 4716118"/>
              <a:gd name="connsiteY5" fmla="*/ 606677 h 2318350"/>
              <a:gd name="connsiteX6" fmla="*/ 3572825 w 4716118"/>
              <a:gd name="connsiteY6" fmla="*/ 2261931 h 2318350"/>
              <a:gd name="connsiteX7" fmla="*/ 4447761 w 4716118"/>
              <a:gd name="connsiteY7" fmla="*/ 115080 h 2318350"/>
              <a:gd name="connsiteX8" fmla="*/ 4716118 w 4716118"/>
              <a:gd name="connsiteY8" fmla="*/ 482827 h 2318350"/>
              <a:gd name="connsiteX0" fmla="*/ 0 w 4716118"/>
              <a:gd name="connsiteY0" fmla="*/ 2191016 h 2247434"/>
              <a:gd name="connsiteX1" fmla="*/ 423193 w 4716118"/>
              <a:gd name="connsiteY1" fmla="*/ 901365 h 2247434"/>
              <a:gd name="connsiteX2" fmla="*/ 932232 w 4716118"/>
              <a:gd name="connsiteY2" fmla="*/ 2224536 h 2247434"/>
              <a:gd name="connsiteX3" fmla="*/ 1452282 w 4716118"/>
              <a:gd name="connsiteY3" fmla="*/ 764653 h 2247434"/>
              <a:gd name="connsiteX4" fmla="*/ 2104953 w 4716118"/>
              <a:gd name="connsiteY4" fmla="*/ 2247434 h 2247434"/>
              <a:gd name="connsiteX5" fmla="*/ 2823493 w 4716118"/>
              <a:gd name="connsiteY5" fmla="*/ 535761 h 2247434"/>
              <a:gd name="connsiteX6" fmla="*/ 3572825 w 4716118"/>
              <a:gd name="connsiteY6" fmla="*/ 2191015 h 2247434"/>
              <a:gd name="connsiteX7" fmla="*/ 4414143 w 4716118"/>
              <a:gd name="connsiteY7" fmla="*/ 133811 h 2247434"/>
              <a:gd name="connsiteX8" fmla="*/ 4716118 w 4716118"/>
              <a:gd name="connsiteY8" fmla="*/ 411911 h 2247434"/>
              <a:gd name="connsiteX0" fmla="*/ 0 w 4716118"/>
              <a:gd name="connsiteY0" fmla="*/ 2191016 h 2247434"/>
              <a:gd name="connsiteX1" fmla="*/ 423193 w 4716118"/>
              <a:gd name="connsiteY1" fmla="*/ 901365 h 2247434"/>
              <a:gd name="connsiteX2" fmla="*/ 932232 w 4716118"/>
              <a:gd name="connsiteY2" fmla="*/ 2224536 h 2247434"/>
              <a:gd name="connsiteX3" fmla="*/ 1452282 w 4716118"/>
              <a:gd name="connsiteY3" fmla="*/ 764653 h 2247434"/>
              <a:gd name="connsiteX4" fmla="*/ 2104953 w 4716118"/>
              <a:gd name="connsiteY4" fmla="*/ 2247434 h 2247434"/>
              <a:gd name="connsiteX5" fmla="*/ 2823493 w 4716118"/>
              <a:gd name="connsiteY5" fmla="*/ 535761 h 2247434"/>
              <a:gd name="connsiteX6" fmla="*/ 3572825 w 4716118"/>
              <a:gd name="connsiteY6" fmla="*/ 2191015 h 2247434"/>
              <a:gd name="connsiteX7" fmla="*/ 4414143 w 4716118"/>
              <a:gd name="connsiteY7" fmla="*/ 133811 h 2247434"/>
              <a:gd name="connsiteX8" fmla="*/ 4716118 w 4716118"/>
              <a:gd name="connsiteY8" fmla="*/ 411911 h 2247434"/>
              <a:gd name="connsiteX0" fmla="*/ 0 w 4716118"/>
              <a:gd name="connsiteY0" fmla="*/ 2057205 h 2113623"/>
              <a:gd name="connsiteX1" fmla="*/ 423193 w 4716118"/>
              <a:gd name="connsiteY1" fmla="*/ 767554 h 2113623"/>
              <a:gd name="connsiteX2" fmla="*/ 932232 w 4716118"/>
              <a:gd name="connsiteY2" fmla="*/ 2090725 h 2113623"/>
              <a:gd name="connsiteX3" fmla="*/ 1452282 w 4716118"/>
              <a:gd name="connsiteY3" fmla="*/ 630842 h 2113623"/>
              <a:gd name="connsiteX4" fmla="*/ 2104953 w 4716118"/>
              <a:gd name="connsiteY4" fmla="*/ 2113623 h 2113623"/>
              <a:gd name="connsiteX5" fmla="*/ 2823493 w 4716118"/>
              <a:gd name="connsiteY5" fmla="*/ 401950 h 2113623"/>
              <a:gd name="connsiteX6" fmla="*/ 3572825 w 4716118"/>
              <a:gd name="connsiteY6" fmla="*/ 2057204 h 2113623"/>
              <a:gd name="connsiteX7" fmla="*/ 4414143 w 4716118"/>
              <a:gd name="connsiteY7" fmla="*/ 0 h 2113623"/>
              <a:gd name="connsiteX8" fmla="*/ 4716118 w 4716118"/>
              <a:gd name="connsiteY8" fmla="*/ 278100 h 2113623"/>
              <a:gd name="connsiteX0" fmla="*/ 0 w 4716118"/>
              <a:gd name="connsiteY0" fmla="*/ 2057205 h 2113623"/>
              <a:gd name="connsiteX1" fmla="*/ 423193 w 4716118"/>
              <a:gd name="connsiteY1" fmla="*/ 767554 h 2113623"/>
              <a:gd name="connsiteX2" fmla="*/ 932232 w 4716118"/>
              <a:gd name="connsiteY2" fmla="*/ 2090725 h 2113623"/>
              <a:gd name="connsiteX3" fmla="*/ 1452282 w 4716118"/>
              <a:gd name="connsiteY3" fmla="*/ 630842 h 2113623"/>
              <a:gd name="connsiteX4" fmla="*/ 2104953 w 4716118"/>
              <a:gd name="connsiteY4" fmla="*/ 2113623 h 2113623"/>
              <a:gd name="connsiteX5" fmla="*/ 2823493 w 4716118"/>
              <a:gd name="connsiteY5" fmla="*/ 401950 h 2113623"/>
              <a:gd name="connsiteX6" fmla="*/ 3572825 w 4716118"/>
              <a:gd name="connsiteY6" fmla="*/ 2057204 h 2113623"/>
              <a:gd name="connsiteX7" fmla="*/ 4414143 w 4716118"/>
              <a:gd name="connsiteY7" fmla="*/ 0 h 2113623"/>
              <a:gd name="connsiteX8" fmla="*/ 4716118 w 4716118"/>
              <a:gd name="connsiteY8" fmla="*/ 278100 h 2113623"/>
              <a:gd name="connsiteX0" fmla="*/ 0 w 4716118"/>
              <a:gd name="connsiteY0" fmla="*/ 2057205 h 2113623"/>
              <a:gd name="connsiteX1" fmla="*/ 423193 w 4716118"/>
              <a:gd name="connsiteY1" fmla="*/ 767554 h 2113623"/>
              <a:gd name="connsiteX2" fmla="*/ 932232 w 4716118"/>
              <a:gd name="connsiteY2" fmla="*/ 2090725 h 2113623"/>
              <a:gd name="connsiteX3" fmla="*/ 1452282 w 4716118"/>
              <a:gd name="connsiteY3" fmla="*/ 630842 h 2113623"/>
              <a:gd name="connsiteX4" fmla="*/ 2104953 w 4716118"/>
              <a:gd name="connsiteY4" fmla="*/ 2113623 h 2113623"/>
              <a:gd name="connsiteX5" fmla="*/ 2823493 w 4716118"/>
              <a:gd name="connsiteY5" fmla="*/ 401950 h 2113623"/>
              <a:gd name="connsiteX6" fmla="*/ 3572825 w 4716118"/>
              <a:gd name="connsiteY6" fmla="*/ 2057204 h 2113623"/>
              <a:gd name="connsiteX7" fmla="*/ 4414143 w 4716118"/>
              <a:gd name="connsiteY7" fmla="*/ 0 h 2113623"/>
              <a:gd name="connsiteX8" fmla="*/ 4716118 w 4716118"/>
              <a:gd name="connsiteY8" fmla="*/ 278100 h 2113623"/>
              <a:gd name="connsiteX0" fmla="*/ 0 w 4716118"/>
              <a:gd name="connsiteY0" fmla="*/ 2057205 h 2113623"/>
              <a:gd name="connsiteX1" fmla="*/ 423193 w 4716118"/>
              <a:gd name="connsiteY1" fmla="*/ 767554 h 2113623"/>
              <a:gd name="connsiteX2" fmla="*/ 932232 w 4716118"/>
              <a:gd name="connsiteY2" fmla="*/ 2090725 h 2113623"/>
              <a:gd name="connsiteX3" fmla="*/ 1452282 w 4716118"/>
              <a:gd name="connsiteY3" fmla="*/ 630842 h 2113623"/>
              <a:gd name="connsiteX4" fmla="*/ 2104953 w 4716118"/>
              <a:gd name="connsiteY4" fmla="*/ 2113623 h 2113623"/>
              <a:gd name="connsiteX5" fmla="*/ 2823493 w 4716118"/>
              <a:gd name="connsiteY5" fmla="*/ 401950 h 2113623"/>
              <a:gd name="connsiteX6" fmla="*/ 3572825 w 4716118"/>
              <a:gd name="connsiteY6" fmla="*/ 2057204 h 2113623"/>
              <a:gd name="connsiteX7" fmla="*/ 4414143 w 4716118"/>
              <a:gd name="connsiteY7" fmla="*/ 0 h 2113623"/>
              <a:gd name="connsiteX8" fmla="*/ 4716118 w 4716118"/>
              <a:gd name="connsiteY8" fmla="*/ 278100 h 2113623"/>
              <a:gd name="connsiteX0" fmla="*/ 0 w 4716118"/>
              <a:gd name="connsiteY0" fmla="*/ 2057205 h 2113623"/>
              <a:gd name="connsiteX1" fmla="*/ 423193 w 4716118"/>
              <a:gd name="connsiteY1" fmla="*/ 767554 h 2113623"/>
              <a:gd name="connsiteX2" fmla="*/ 932232 w 4716118"/>
              <a:gd name="connsiteY2" fmla="*/ 2090725 h 2113623"/>
              <a:gd name="connsiteX3" fmla="*/ 1452282 w 4716118"/>
              <a:gd name="connsiteY3" fmla="*/ 630842 h 2113623"/>
              <a:gd name="connsiteX4" fmla="*/ 2104953 w 4716118"/>
              <a:gd name="connsiteY4" fmla="*/ 2113623 h 2113623"/>
              <a:gd name="connsiteX5" fmla="*/ 2823493 w 4716118"/>
              <a:gd name="connsiteY5" fmla="*/ 401950 h 2113623"/>
              <a:gd name="connsiteX6" fmla="*/ 3572825 w 4716118"/>
              <a:gd name="connsiteY6" fmla="*/ 2057204 h 2113623"/>
              <a:gd name="connsiteX7" fmla="*/ 4414143 w 4716118"/>
              <a:gd name="connsiteY7" fmla="*/ 0 h 2113623"/>
              <a:gd name="connsiteX8" fmla="*/ 4716118 w 4716118"/>
              <a:gd name="connsiteY8" fmla="*/ 278100 h 2113623"/>
              <a:gd name="connsiteX0" fmla="*/ 0 w 4716118"/>
              <a:gd name="connsiteY0" fmla="*/ 2057205 h 2113623"/>
              <a:gd name="connsiteX1" fmla="*/ 423193 w 4716118"/>
              <a:gd name="connsiteY1" fmla="*/ 767554 h 2113623"/>
              <a:gd name="connsiteX2" fmla="*/ 932232 w 4716118"/>
              <a:gd name="connsiteY2" fmla="*/ 2090725 h 2113623"/>
              <a:gd name="connsiteX3" fmla="*/ 1452282 w 4716118"/>
              <a:gd name="connsiteY3" fmla="*/ 630842 h 2113623"/>
              <a:gd name="connsiteX4" fmla="*/ 2104953 w 4716118"/>
              <a:gd name="connsiteY4" fmla="*/ 2113623 h 2113623"/>
              <a:gd name="connsiteX5" fmla="*/ 2823493 w 4716118"/>
              <a:gd name="connsiteY5" fmla="*/ 401950 h 2113623"/>
              <a:gd name="connsiteX6" fmla="*/ 3572825 w 4716118"/>
              <a:gd name="connsiteY6" fmla="*/ 2057204 h 2113623"/>
              <a:gd name="connsiteX7" fmla="*/ 4414143 w 4716118"/>
              <a:gd name="connsiteY7" fmla="*/ 0 h 2113623"/>
              <a:gd name="connsiteX8" fmla="*/ 4716118 w 4716118"/>
              <a:gd name="connsiteY8" fmla="*/ 278100 h 2113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16118" h="2113623">
                <a:moveTo>
                  <a:pt x="0" y="2057205"/>
                </a:moveTo>
                <a:cubicBezTo>
                  <a:pt x="195542" y="1340297"/>
                  <a:pt x="234204" y="937152"/>
                  <a:pt x="423193" y="767554"/>
                </a:cubicBezTo>
                <a:cubicBezTo>
                  <a:pt x="605459" y="929650"/>
                  <a:pt x="813384" y="1988378"/>
                  <a:pt x="932232" y="2090725"/>
                </a:cubicBezTo>
                <a:cubicBezTo>
                  <a:pt x="1225891" y="1489342"/>
                  <a:pt x="1237032" y="843299"/>
                  <a:pt x="1452282" y="630842"/>
                </a:cubicBezTo>
                <a:cubicBezTo>
                  <a:pt x="1696668" y="828521"/>
                  <a:pt x="1984368" y="1819330"/>
                  <a:pt x="2104953" y="2113623"/>
                </a:cubicBezTo>
                <a:cubicBezTo>
                  <a:pt x="2368974" y="1858828"/>
                  <a:pt x="2474633" y="848383"/>
                  <a:pt x="2823493" y="401950"/>
                </a:cubicBezTo>
                <a:cubicBezTo>
                  <a:pt x="3203730" y="569600"/>
                  <a:pt x="3483649" y="1861231"/>
                  <a:pt x="3572825" y="2057204"/>
                </a:cubicBezTo>
                <a:cubicBezTo>
                  <a:pt x="3879395" y="1930448"/>
                  <a:pt x="4226956" y="296517"/>
                  <a:pt x="4414143" y="0"/>
                </a:cubicBezTo>
                <a:cubicBezTo>
                  <a:pt x="4610295" y="82242"/>
                  <a:pt x="4608298" y="134227"/>
                  <a:pt x="4716118" y="278100"/>
                </a:cubicBezTo>
              </a:path>
            </a:pathLst>
          </a:custGeom>
          <a:noFill/>
          <a:ln w="76200" cap="rnd">
            <a:solidFill>
              <a:srgbClr val="FFFF00">
                <a:alpha val="25000"/>
              </a:srgbClr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9F21026-4511-4A4E-B981-A2CF74E14F62}"/>
              </a:ext>
            </a:extLst>
          </p:cNvPr>
          <p:cNvSpPr/>
          <p:nvPr/>
        </p:nvSpPr>
        <p:spPr>
          <a:xfrm>
            <a:off x="327991" y="940821"/>
            <a:ext cx="7081631" cy="4576969"/>
          </a:xfrm>
          <a:custGeom>
            <a:avLst/>
            <a:gdLst>
              <a:gd name="connsiteX0" fmla="*/ 0 w 7081631"/>
              <a:gd name="connsiteY0" fmla="*/ 0 h 4576969"/>
              <a:gd name="connsiteX1" fmla="*/ 621196 w 7081631"/>
              <a:gd name="connsiteY1" fmla="*/ 621195 h 4576969"/>
              <a:gd name="connsiteX2" fmla="*/ 1207605 w 7081631"/>
              <a:gd name="connsiteY2" fmla="*/ 1222513 h 4576969"/>
              <a:gd name="connsiteX3" fmla="*/ 2012674 w 7081631"/>
              <a:gd name="connsiteY3" fmla="*/ 1545534 h 4576969"/>
              <a:gd name="connsiteX4" fmla="*/ 2922105 w 7081631"/>
              <a:gd name="connsiteY4" fmla="*/ 2107095 h 4576969"/>
              <a:gd name="connsiteX5" fmla="*/ 4154557 w 7081631"/>
              <a:gd name="connsiteY5" fmla="*/ 2738230 h 4576969"/>
              <a:gd name="connsiteX6" fmla="*/ 5307496 w 7081631"/>
              <a:gd name="connsiteY6" fmla="*/ 3334578 h 4576969"/>
              <a:gd name="connsiteX7" fmla="*/ 6515100 w 7081631"/>
              <a:gd name="connsiteY7" fmla="*/ 4104860 h 4576969"/>
              <a:gd name="connsiteX8" fmla="*/ 7081631 w 7081631"/>
              <a:gd name="connsiteY8" fmla="*/ 4576969 h 4576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81631" h="4576969">
                <a:moveTo>
                  <a:pt x="0" y="0"/>
                </a:moveTo>
                <a:lnTo>
                  <a:pt x="621196" y="621195"/>
                </a:lnTo>
                <a:cubicBezTo>
                  <a:pt x="822463" y="824947"/>
                  <a:pt x="975692" y="1068457"/>
                  <a:pt x="1207605" y="1222513"/>
                </a:cubicBezTo>
                <a:cubicBezTo>
                  <a:pt x="1439518" y="1376570"/>
                  <a:pt x="1726924" y="1398104"/>
                  <a:pt x="2012674" y="1545534"/>
                </a:cubicBezTo>
                <a:cubicBezTo>
                  <a:pt x="2298424" y="1692964"/>
                  <a:pt x="2565125" y="1908312"/>
                  <a:pt x="2922105" y="2107095"/>
                </a:cubicBezTo>
                <a:cubicBezTo>
                  <a:pt x="3279086" y="2305878"/>
                  <a:pt x="4154557" y="2738230"/>
                  <a:pt x="4154557" y="2738230"/>
                </a:cubicBezTo>
                <a:cubicBezTo>
                  <a:pt x="4552122" y="2942810"/>
                  <a:pt x="4914072" y="3106806"/>
                  <a:pt x="5307496" y="3334578"/>
                </a:cubicBezTo>
                <a:cubicBezTo>
                  <a:pt x="5700920" y="3562350"/>
                  <a:pt x="6219411" y="3897795"/>
                  <a:pt x="6515100" y="4104860"/>
                </a:cubicBezTo>
                <a:cubicBezTo>
                  <a:pt x="6810789" y="4311925"/>
                  <a:pt x="6946210" y="4444447"/>
                  <a:pt x="7081631" y="4576969"/>
                </a:cubicBezTo>
              </a:path>
            </a:pathLst>
          </a:custGeom>
          <a:noFill/>
          <a:ln w="76200" cap="rnd">
            <a:solidFill>
              <a:schemeClr val="accent4">
                <a:alpha val="16000"/>
              </a:schemeClr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3177307-2259-430C-8341-9F6B4A8F2A4C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5780169" y="2362116"/>
            <a:ext cx="213127" cy="510110"/>
          </a:xfrm>
          <a:prstGeom prst="line">
            <a:avLst/>
          </a:prstGeom>
          <a:solidFill>
            <a:schemeClr val="bg1">
              <a:alpha val="75000"/>
            </a:schemeClr>
          </a:solidFill>
          <a:ln w="38100" cap="rnd">
            <a:solidFill>
              <a:schemeClr val="accent2"/>
            </a:solidFill>
            <a:tailEnd type="arrow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1D6CDDD-652B-4083-B7E7-455155C28284}"/>
              </a:ext>
            </a:extLst>
          </p:cNvPr>
          <p:cNvSpPr txBox="1"/>
          <p:nvPr/>
        </p:nvSpPr>
        <p:spPr>
          <a:xfrm>
            <a:off x="4338909" y="2872226"/>
            <a:ext cx="2882520" cy="584775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Freezestat Sensing Element (Typical of 8)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9C6BB75-ABB7-4647-A5BC-274A5277EC3D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5023394" y="4169284"/>
            <a:ext cx="130045" cy="1023079"/>
          </a:xfrm>
          <a:prstGeom prst="line">
            <a:avLst/>
          </a:prstGeom>
          <a:solidFill>
            <a:schemeClr val="bg1">
              <a:alpha val="75000"/>
            </a:schemeClr>
          </a:solidFill>
          <a:ln w="38100" cap="rnd">
            <a:solidFill>
              <a:schemeClr val="accent4"/>
            </a:solidFill>
            <a:tailEnd type="arrow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141229D-C108-4A07-9D25-FEC9014F46A5}"/>
              </a:ext>
            </a:extLst>
          </p:cNvPr>
          <p:cNvSpPr txBox="1"/>
          <p:nvPr/>
        </p:nvSpPr>
        <p:spPr>
          <a:xfrm>
            <a:off x="3582134" y="5192363"/>
            <a:ext cx="2882520" cy="584775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Averaging Temperature Sensor Sensing Element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EA4E40D-9C1C-4CB0-96CA-B541EF9AFE19}"/>
              </a:ext>
            </a:extLst>
          </p:cNvPr>
          <p:cNvGrpSpPr/>
          <p:nvPr/>
        </p:nvGrpSpPr>
        <p:grpSpPr>
          <a:xfrm>
            <a:off x="8382013" y="2657112"/>
            <a:ext cx="3299425" cy="420977"/>
            <a:chOff x="8444947" y="2635661"/>
            <a:chExt cx="3299425" cy="420977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55828D7-FF85-41F3-BABA-B28989E19EA6}"/>
                </a:ext>
              </a:extLst>
            </p:cNvPr>
            <p:cNvSpPr/>
            <p:nvPr/>
          </p:nvSpPr>
          <p:spPr>
            <a:xfrm>
              <a:off x="10155767" y="2635661"/>
              <a:ext cx="1588605" cy="418509"/>
            </a:xfrm>
            <a:custGeom>
              <a:avLst/>
              <a:gdLst>
                <a:gd name="connsiteX0" fmla="*/ 0 w 4716118"/>
                <a:gd name="connsiteY0" fmla="*/ 2261932 h 2312193"/>
                <a:gd name="connsiteX1" fmla="*/ 407505 w 4716118"/>
                <a:gd name="connsiteY1" fmla="*/ 880393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25509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25509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666"/>
                <a:gd name="connsiteX1" fmla="*/ 423193 w 4716118"/>
                <a:gd name="connsiteY1" fmla="*/ 972281 h 2312666"/>
                <a:gd name="connsiteX2" fmla="*/ 932232 w 4716118"/>
                <a:gd name="connsiteY2" fmla="*/ 2295452 h 2312666"/>
                <a:gd name="connsiteX3" fmla="*/ 1452282 w 4716118"/>
                <a:gd name="connsiteY3" fmla="*/ 835569 h 2312666"/>
                <a:gd name="connsiteX4" fmla="*/ 2062370 w 4716118"/>
                <a:gd name="connsiteY4" fmla="*/ 2311627 h 2312666"/>
                <a:gd name="connsiteX5" fmla="*/ 2807805 w 4716118"/>
                <a:gd name="connsiteY5" fmla="*/ 557371 h 2312666"/>
                <a:gd name="connsiteX6" fmla="*/ 3592996 w 4716118"/>
                <a:gd name="connsiteY6" fmla="*/ 2261932 h 2312666"/>
                <a:gd name="connsiteX7" fmla="*/ 4447761 w 4716118"/>
                <a:gd name="connsiteY7" fmla="*/ 115080 h 2312666"/>
                <a:gd name="connsiteX8" fmla="*/ 4716118 w 4716118"/>
                <a:gd name="connsiteY8" fmla="*/ 482827 h 2312666"/>
                <a:gd name="connsiteX0" fmla="*/ 0 w 4716118"/>
                <a:gd name="connsiteY0" fmla="*/ 2261932 h 2312666"/>
                <a:gd name="connsiteX1" fmla="*/ 423193 w 4716118"/>
                <a:gd name="connsiteY1" fmla="*/ 972281 h 2312666"/>
                <a:gd name="connsiteX2" fmla="*/ 932232 w 4716118"/>
                <a:gd name="connsiteY2" fmla="*/ 2295452 h 2312666"/>
                <a:gd name="connsiteX3" fmla="*/ 1452282 w 4716118"/>
                <a:gd name="connsiteY3" fmla="*/ 835569 h 2312666"/>
                <a:gd name="connsiteX4" fmla="*/ 2062370 w 4716118"/>
                <a:gd name="connsiteY4" fmla="*/ 2311627 h 2312666"/>
                <a:gd name="connsiteX5" fmla="*/ 2807805 w 4716118"/>
                <a:gd name="connsiteY5" fmla="*/ 557371 h 2312666"/>
                <a:gd name="connsiteX6" fmla="*/ 3592996 w 4716118"/>
                <a:gd name="connsiteY6" fmla="*/ 2261932 h 2312666"/>
                <a:gd name="connsiteX7" fmla="*/ 4447761 w 4716118"/>
                <a:gd name="connsiteY7" fmla="*/ 115080 h 2312666"/>
                <a:gd name="connsiteX8" fmla="*/ 4716118 w 4716118"/>
                <a:gd name="connsiteY8" fmla="*/ 482827 h 2312666"/>
                <a:gd name="connsiteX0" fmla="*/ 0 w 4716118"/>
                <a:gd name="connsiteY0" fmla="*/ 2261932 h 2312666"/>
                <a:gd name="connsiteX1" fmla="*/ 423193 w 4716118"/>
                <a:gd name="connsiteY1" fmla="*/ 972281 h 2312666"/>
                <a:gd name="connsiteX2" fmla="*/ 932232 w 4716118"/>
                <a:gd name="connsiteY2" fmla="*/ 2295452 h 2312666"/>
                <a:gd name="connsiteX3" fmla="*/ 1452282 w 4716118"/>
                <a:gd name="connsiteY3" fmla="*/ 835569 h 2312666"/>
                <a:gd name="connsiteX4" fmla="*/ 2062370 w 4716118"/>
                <a:gd name="connsiteY4" fmla="*/ 2311627 h 2312666"/>
                <a:gd name="connsiteX5" fmla="*/ 2807805 w 4716118"/>
                <a:gd name="connsiteY5" fmla="*/ 557371 h 2312666"/>
                <a:gd name="connsiteX6" fmla="*/ 3592996 w 4716118"/>
                <a:gd name="connsiteY6" fmla="*/ 2261932 h 2312666"/>
                <a:gd name="connsiteX7" fmla="*/ 4447761 w 4716118"/>
                <a:gd name="connsiteY7" fmla="*/ 115080 h 2312666"/>
                <a:gd name="connsiteX8" fmla="*/ 4716118 w 4716118"/>
                <a:gd name="connsiteY8" fmla="*/ 482827 h 2312666"/>
                <a:gd name="connsiteX0" fmla="*/ 0 w 4716118"/>
                <a:gd name="connsiteY0" fmla="*/ 2261932 h 2312815"/>
                <a:gd name="connsiteX1" fmla="*/ 423193 w 4716118"/>
                <a:gd name="connsiteY1" fmla="*/ 972281 h 2312815"/>
                <a:gd name="connsiteX2" fmla="*/ 932232 w 4716118"/>
                <a:gd name="connsiteY2" fmla="*/ 2295452 h 2312815"/>
                <a:gd name="connsiteX3" fmla="*/ 1452282 w 4716118"/>
                <a:gd name="connsiteY3" fmla="*/ 835569 h 2312815"/>
                <a:gd name="connsiteX4" fmla="*/ 2062370 w 4716118"/>
                <a:gd name="connsiteY4" fmla="*/ 2311627 h 2312815"/>
                <a:gd name="connsiteX5" fmla="*/ 2807805 w 4716118"/>
                <a:gd name="connsiteY5" fmla="*/ 557371 h 2312815"/>
                <a:gd name="connsiteX6" fmla="*/ 3592996 w 4716118"/>
                <a:gd name="connsiteY6" fmla="*/ 2261932 h 2312815"/>
                <a:gd name="connsiteX7" fmla="*/ 4447761 w 4716118"/>
                <a:gd name="connsiteY7" fmla="*/ 115080 h 2312815"/>
                <a:gd name="connsiteX8" fmla="*/ 4716118 w 4716118"/>
                <a:gd name="connsiteY8" fmla="*/ 482827 h 2312815"/>
                <a:gd name="connsiteX0" fmla="*/ 0 w 4716118"/>
                <a:gd name="connsiteY0" fmla="*/ 2261932 h 2319532"/>
                <a:gd name="connsiteX1" fmla="*/ 423193 w 4716118"/>
                <a:gd name="connsiteY1" fmla="*/ 972281 h 2319532"/>
                <a:gd name="connsiteX2" fmla="*/ 932232 w 4716118"/>
                <a:gd name="connsiteY2" fmla="*/ 2295452 h 2319532"/>
                <a:gd name="connsiteX3" fmla="*/ 1452282 w 4716118"/>
                <a:gd name="connsiteY3" fmla="*/ 835569 h 2319532"/>
                <a:gd name="connsiteX4" fmla="*/ 2104953 w 4716118"/>
                <a:gd name="connsiteY4" fmla="*/ 2318350 h 2319532"/>
                <a:gd name="connsiteX5" fmla="*/ 2807805 w 4716118"/>
                <a:gd name="connsiteY5" fmla="*/ 557371 h 2319532"/>
                <a:gd name="connsiteX6" fmla="*/ 3592996 w 4716118"/>
                <a:gd name="connsiteY6" fmla="*/ 2261932 h 2319532"/>
                <a:gd name="connsiteX7" fmla="*/ 4447761 w 4716118"/>
                <a:gd name="connsiteY7" fmla="*/ 115080 h 2319532"/>
                <a:gd name="connsiteX8" fmla="*/ 4716118 w 4716118"/>
                <a:gd name="connsiteY8" fmla="*/ 482827 h 2319532"/>
                <a:gd name="connsiteX0" fmla="*/ 0 w 4716118"/>
                <a:gd name="connsiteY0" fmla="*/ 2261932 h 2319532"/>
                <a:gd name="connsiteX1" fmla="*/ 423193 w 4716118"/>
                <a:gd name="connsiteY1" fmla="*/ 972281 h 2319532"/>
                <a:gd name="connsiteX2" fmla="*/ 932232 w 4716118"/>
                <a:gd name="connsiteY2" fmla="*/ 2295452 h 2319532"/>
                <a:gd name="connsiteX3" fmla="*/ 1452282 w 4716118"/>
                <a:gd name="connsiteY3" fmla="*/ 835569 h 2319532"/>
                <a:gd name="connsiteX4" fmla="*/ 2104953 w 4716118"/>
                <a:gd name="connsiteY4" fmla="*/ 2318350 h 2319532"/>
                <a:gd name="connsiteX5" fmla="*/ 2807805 w 4716118"/>
                <a:gd name="connsiteY5" fmla="*/ 557371 h 2319532"/>
                <a:gd name="connsiteX6" fmla="*/ 3592996 w 4716118"/>
                <a:gd name="connsiteY6" fmla="*/ 2261932 h 2319532"/>
                <a:gd name="connsiteX7" fmla="*/ 4447761 w 4716118"/>
                <a:gd name="connsiteY7" fmla="*/ 115080 h 2319532"/>
                <a:gd name="connsiteX8" fmla="*/ 4716118 w 4716118"/>
                <a:gd name="connsiteY8" fmla="*/ 482827 h 2319532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07805 w 4716118"/>
                <a:gd name="connsiteY5" fmla="*/ 557371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07805 w 4716118"/>
                <a:gd name="connsiteY5" fmla="*/ 557371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07805 w 4716118"/>
                <a:gd name="connsiteY5" fmla="*/ 557371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62472 w 4716118"/>
                <a:gd name="connsiteY6" fmla="*/ 2252967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72825 w 4716118"/>
                <a:gd name="connsiteY6" fmla="*/ 2261931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72825 w 4716118"/>
                <a:gd name="connsiteY6" fmla="*/ 2261931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191016 h 2247434"/>
                <a:gd name="connsiteX1" fmla="*/ 423193 w 4716118"/>
                <a:gd name="connsiteY1" fmla="*/ 901365 h 2247434"/>
                <a:gd name="connsiteX2" fmla="*/ 932232 w 4716118"/>
                <a:gd name="connsiteY2" fmla="*/ 2224536 h 2247434"/>
                <a:gd name="connsiteX3" fmla="*/ 1452282 w 4716118"/>
                <a:gd name="connsiteY3" fmla="*/ 764653 h 2247434"/>
                <a:gd name="connsiteX4" fmla="*/ 2104953 w 4716118"/>
                <a:gd name="connsiteY4" fmla="*/ 2247434 h 2247434"/>
                <a:gd name="connsiteX5" fmla="*/ 2823493 w 4716118"/>
                <a:gd name="connsiteY5" fmla="*/ 535761 h 2247434"/>
                <a:gd name="connsiteX6" fmla="*/ 3572825 w 4716118"/>
                <a:gd name="connsiteY6" fmla="*/ 2191015 h 2247434"/>
                <a:gd name="connsiteX7" fmla="*/ 4414143 w 4716118"/>
                <a:gd name="connsiteY7" fmla="*/ 133811 h 2247434"/>
                <a:gd name="connsiteX8" fmla="*/ 4716118 w 4716118"/>
                <a:gd name="connsiteY8" fmla="*/ 411911 h 2247434"/>
                <a:gd name="connsiteX0" fmla="*/ 0 w 4716118"/>
                <a:gd name="connsiteY0" fmla="*/ 2191016 h 2247434"/>
                <a:gd name="connsiteX1" fmla="*/ 423193 w 4716118"/>
                <a:gd name="connsiteY1" fmla="*/ 901365 h 2247434"/>
                <a:gd name="connsiteX2" fmla="*/ 932232 w 4716118"/>
                <a:gd name="connsiteY2" fmla="*/ 2224536 h 2247434"/>
                <a:gd name="connsiteX3" fmla="*/ 1452282 w 4716118"/>
                <a:gd name="connsiteY3" fmla="*/ 764653 h 2247434"/>
                <a:gd name="connsiteX4" fmla="*/ 2104953 w 4716118"/>
                <a:gd name="connsiteY4" fmla="*/ 2247434 h 2247434"/>
                <a:gd name="connsiteX5" fmla="*/ 2823493 w 4716118"/>
                <a:gd name="connsiteY5" fmla="*/ 535761 h 2247434"/>
                <a:gd name="connsiteX6" fmla="*/ 3572825 w 4716118"/>
                <a:gd name="connsiteY6" fmla="*/ 2191015 h 2247434"/>
                <a:gd name="connsiteX7" fmla="*/ 4414143 w 4716118"/>
                <a:gd name="connsiteY7" fmla="*/ 133811 h 2247434"/>
                <a:gd name="connsiteX8" fmla="*/ 4716118 w 4716118"/>
                <a:gd name="connsiteY8" fmla="*/ 411911 h 2247434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118" h="2113623">
                  <a:moveTo>
                    <a:pt x="0" y="2057205"/>
                  </a:moveTo>
                  <a:cubicBezTo>
                    <a:pt x="195542" y="1340297"/>
                    <a:pt x="234204" y="937152"/>
                    <a:pt x="423193" y="767554"/>
                  </a:cubicBezTo>
                  <a:cubicBezTo>
                    <a:pt x="605459" y="929650"/>
                    <a:pt x="813384" y="1988378"/>
                    <a:pt x="932232" y="2090725"/>
                  </a:cubicBezTo>
                  <a:cubicBezTo>
                    <a:pt x="1225891" y="1489342"/>
                    <a:pt x="1237032" y="843299"/>
                    <a:pt x="1452282" y="630842"/>
                  </a:cubicBezTo>
                  <a:cubicBezTo>
                    <a:pt x="1696668" y="828521"/>
                    <a:pt x="1984368" y="1819330"/>
                    <a:pt x="2104953" y="2113623"/>
                  </a:cubicBezTo>
                  <a:cubicBezTo>
                    <a:pt x="2368974" y="1858828"/>
                    <a:pt x="2474633" y="848383"/>
                    <a:pt x="2823493" y="401950"/>
                  </a:cubicBezTo>
                  <a:cubicBezTo>
                    <a:pt x="3203730" y="569600"/>
                    <a:pt x="3483649" y="1861231"/>
                    <a:pt x="3572825" y="2057204"/>
                  </a:cubicBezTo>
                  <a:cubicBezTo>
                    <a:pt x="3879395" y="1930448"/>
                    <a:pt x="4226956" y="296517"/>
                    <a:pt x="4414143" y="0"/>
                  </a:cubicBezTo>
                  <a:cubicBezTo>
                    <a:pt x="4610295" y="82242"/>
                    <a:pt x="4608298" y="134227"/>
                    <a:pt x="4716118" y="278100"/>
                  </a:cubicBezTo>
                </a:path>
              </a:pathLst>
            </a:custGeom>
            <a:noFill/>
            <a:ln w="76200" cap="rnd">
              <a:solidFill>
                <a:srgbClr val="FFFF00">
                  <a:alpha val="50000"/>
                </a:srgbClr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1478CAA-B7B1-4CAC-AE12-DE0F0BEAD631}"/>
                </a:ext>
              </a:extLst>
            </p:cNvPr>
            <p:cNvSpPr/>
            <p:nvPr/>
          </p:nvSpPr>
          <p:spPr>
            <a:xfrm>
              <a:off x="8444947" y="2638129"/>
              <a:ext cx="1588605" cy="418509"/>
            </a:xfrm>
            <a:custGeom>
              <a:avLst/>
              <a:gdLst>
                <a:gd name="connsiteX0" fmla="*/ 0 w 4716118"/>
                <a:gd name="connsiteY0" fmla="*/ 2261932 h 2312193"/>
                <a:gd name="connsiteX1" fmla="*/ 407505 w 4716118"/>
                <a:gd name="connsiteY1" fmla="*/ 880393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25509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25509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666"/>
                <a:gd name="connsiteX1" fmla="*/ 423193 w 4716118"/>
                <a:gd name="connsiteY1" fmla="*/ 972281 h 2312666"/>
                <a:gd name="connsiteX2" fmla="*/ 932232 w 4716118"/>
                <a:gd name="connsiteY2" fmla="*/ 2295452 h 2312666"/>
                <a:gd name="connsiteX3" fmla="*/ 1452282 w 4716118"/>
                <a:gd name="connsiteY3" fmla="*/ 835569 h 2312666"/>
                <a:gd name="connsiteX4" fmla="*/ 2062370 w 4716118"/>
                <a:gd name="connsiteY4" fmla="*/ 2311627 h 2312666"/>
                <a:gd name="connsiteX5" fmla="*/ 2807805 w 4716118"/>
                <a:gd name="connsiteY5" fmla="*/ 557371 h 2312666"/>
                <a:gd name="connsiteX6" fmla="*/ 3592996 w 4716118"/>
                <a:gd name="connsiteY6" fmla="*/ 2261932 h 2312666"/>
                <a:gd name="connsiteX7" fmla="*/ 4447761 w 4716118"/>
                <a:gd name="connsiteY7" fmla="*/ 115080 h 2312666"/>
                <a:gd name="connsiteX8" fmla="*/ 4716118 w 4716118"/>
                <a:gd name="connsiteY8" fmla="*/ 482827 h 2312666"/>
                <a:gd name="connsiteX0" fmla="*/ 0 w 4716118"/>
                <a:gd name="connsiteY0" fmla="*/ 2261932 h 2312666"/>
                <a:gd name="connsiteX1" fmla="*/ 423193 w 4716118"/>
                <a:gd name="connsiteY1" fmla="*/ 972281 h 2312666"/>
                <a:gd name="connsiteX2" fmla="*/ 932232 w 4716118"/>
                <a:gd name="connsiteY2" fmla="*/ 2295452 h 2312666"/>
                <a:gd name="connsiteX3" fmla="*/ 1452282 w 4716118"/>
                <a:gd name="connsiteY3" fmla="*/ 835569 h 2312666"/>
                <a:gd name="connsiteX4" fmla="*/ 2062370 w 4716118"/>
                <a:gd name="connsiteY4" fmla="*/ 2311627 h 2312666"/>
                <a:gd name="connsiteX5" fmla="*/ 2807805 w 4716118"/>
                <a:gd name="connsiteY5" fmla="*/ 557371 h 2312666"/>
                <a:gd name="connsiteX6" fmla="*/ 3592996 w 4716118"/>
                <a:gd name="connsiteY6" fmla="*/ 2261932 h 2312666"/>
                <a:gd name="connsiteX7" fmla="*/ 4447761 w 4716118"/>
                <a:gd name="connsiteY7" fmla="*/ 115080 h 2312666"/>
                <a:gd name="connsiteX8" fmla="*/ 4716118 w 4716118"/>
                <a:gd name="connsiteY8" fmla="*/ 482827 h 2312666"/>
                <a:gd name="connsiteX0" fmla="*/ 0 w 4716118"/>
                <a:gd name="connsiteY0" fmla="*/ 2261932 h 2312666"/>
                <a:gd name="connsiteX1" fmla="*/ 423193 w 4716118"/>
                <a:gd name="connsiteY1" fmla="*/ 972281 h 2312666"/>
                <a:gd name="connsiteX2" fmla="*/ 932232 w 4716118"/>
                <a:gd name="connsiteY2" fmla="*/ 2295452 h 2312666"/>
                <a:gd name="connsiteX3" fmla="*/ 1452282 w 4716118"/>
                <a:gd name="connsiteY3" fmla="*/ 835569 h 2312666"/>
                <a:gd name="connsiteX4" fmla="*/ 2062370 w 4716118"/>
                <a:gd name="connsiteY4" fmla="*/ 2311627 h 2312666"/>
                <a:gd name="connsiteX5" fmla="*/ 2807805 w 4716118"/>
                <a:gd name="connsiteY5" fmla="*/ 557371 h 2312666"/>
                <a:gd name="connsiteX6" fmla="*/ 3592996 w 4716118"/>
                <a:gd name="connsiteY6" fmla="*/ 2261932 h 2312666"/>
                <a:gd name="connsiteX7" fmla="*/ 4447761 w 4716118"/>
                <a:gd name="connsiteY7" fmla="*/ 115080 h 2312666"/>
                <a:gd name="connsiteX8" fmla="*/ 4716118 w 4716118"/>
                <a:gd name="connsiteY8" fmla="*/ 482827 h 2312666"/>
                <a:gd name="connsiteX0" fmla="*/ 0 w 4716118"/>
                <a:gd name="connsiteY0" fmla="*/ 2261932 h 2312815"/>
                <a:gd name="connsiteX1" fmla="*/ 423193 w 4716118"/>
                <a:gd name="connsiteY1" fmla="*/ 972281 h 2312815"/>
                <a:gd name="connsiteX2" fmla="*/ 932232 w 4716118"/>
                <a:gd name="connsiteY2" fmla="*/ 2295452 h 2312815"/>
                <a:gd name="connsiteX3" fmla="*/ 1452282 w 4716118"/>
                <a:gd name="connsiteY3" fmla="*/ 835569 h 2312815"/>
                <a:gd name="connsiteX4" fmla="*/ 2062370 w 4716118"/>
                <a:gd name="connsiteY4" fmla="*/ 2311627 h 2312815"/>
                <a:gd name="connsiteX5" fmla="*/ 2807805 w 4716118"/>
                <a:gd name="connsiteY5" fmla="*/ 557371 h 2312815"/>
                <a:gd name="connsiteX6" fmla="*/ 3592996 w 4716118"/>
                <a:gd name="connsiteY6" fmla="*/ 2261932 h 2312815"/>
                <a:gd name="connsiteX7" fmla="*/ 4447761 w 4716118"/>
                <a:gd name="connsiteY7" fmla="*/ 115080 h 2312815"/>
                <a:gd name="connsiteX8" fmla="*/ 4716118 w 4716118"/>
                <a:gd name="connsiteY8" fmla="*/ 482827 h 2312815"/>
                <a:gd name="connsiteX0" fmla="*/ 0 w 4716118"/>
                <a:gd name="connsiteY0" fmla="*/ 2261932 h 2319532"/>
                <a:gd name="connsiteX1" fmla="*/ 423193 w 4716118"/>
                <a:gd name="connsiteY1" fmla="*/ 972281 h 2319532"/>
                <a:gd name="connsiteX2" fmla="*/ 932232 w 4716118"/>
                <a:gd name="connsiteY2" fmla="*/ 2295452 h 2319532"/>
                <a:gd name="connsiteX3" fmla="*/ 1452282 w 4716118"/>
                <a:gd name="connsiteY3" fmla="*/ 835569 h 2319532"/>
                <a:gd name="connsiteX4" fmla="*/ 2104953 w 4716118"/>
                <a:gd name="connsiteY4" fmla="*/ 2318350 h 2319532"/>
                <a:gd name="connsiteX5" fmla="*/ 2807805 w 4716118"/>
                <a:gd name="connsiteY5" fmla="*/ 557371 h 2319532"/>
                <a:gd name="connsiteX6" fmla="*/ 3592996 w 4716118"/>
                <a:gd name="connsiteY6" fmla="*/ 2261932 h 2319532"/>
                <a:gd name="connsiteX7" fmla="*/ 4447761 w 4716118"/>
                <a:gd name="connsiteY7" fmla="*/ 115080 h 2319532"/>
                <a:gd name="connsiteX8" fmla="*/ 4716118 w 4716118"/>
                <a:gd name="connsiteY8" fmla="*/ 482827 h 2319532"/>
                <a:gd name="connsiteX0" fmla="*/ 0 w 4716118"/>
                <a:gd name="connsiteY0" fmla="*/ 2261932 h 2319532"/>
                <a:gd name="connsiteX1" fmla="*/ 423193 w 4716118"/>
                <a:gd name="connsiteY1" fmla="*/ 972281 h 2319532"/>
                <a:gd name="connsiteX2" fmla="*/ 932232 w 4716118"/>
                <a:gd name="connsiteY2" fmla="*/ 2295452 h 2319532"/>
                <a:gd name="connsiteX3" fmla="*/ 1452282 w 4716118"/>
                <a:gd name="connsiteY3" fmla="*/ 835569 h 2319532"/>
                <a:gd name="connsiteX4" fmla="*/ 2104953 w 4716118"/>
                <a:gd name="connsiteY4" fmla="*/ 2318350 h 2319532"/>
                <a:gd name="connsiteX5" fmla="*/ 2807805 w 4716118"/>
                <a:gd name="connsiteY5" fmla="*/ 557371 h 2319532"/>
                <a:gd name="connsiteX6" fmla="*/ 3592996 w 4716118"/>
                <a:gd name="connsiteY6" fmla="*/ 2261932 h 2319532"/>
                <a:gd name="connsiteX7" fmla="*/ 4447761 w 4716118"/>
                <a:gd name="connsiteY7" fmla="*/ 115080 h 2319532"/>
                <a:gd name="connsiteX8" fmla="*/ 4716118 w 4716118"/>
                <a:gd name="connsiteY8" fmla="*/ 482827 h 2319532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07805 w 4716118"/>
                <a:gd name="connsiteY5" fmla="*/ 557371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07805 w 4716118"/>
                <a:gd name="connsiteY5" fmla="*/ 557371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07805 w 4716118"/>
                <a:gd name="connsiteY5" fmla="*/ 557371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62472 w 4716118"/>
                <a:gd name="connsiteY6" fmla="*/ 2252967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72825 w 4716118"/>
                <a:gd name="connsiteY6" fmla="*/ 2261931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72825 w 4716118"/>
                <a:gd name="connsiteY6" fmla="*/ 2261931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191016 h 2247434"/>
                <a:gd name="connsiteX1" fmla="*/ 423193 w 4716118"/>
                <a:gd name="connsiteY1" fmla="*/ 901365 h 2247434"/>
                <a:gd name="connsiteX2" fmla="*/ 932232 w 4716118"/>
                <a:gd name="connsiteY2" fmla="*/ 2224536 h 2247434"/>
                <a:gd name="connsiteX3" fmla="*/ 1452282 w 4716118"/>
                <a:gd name="connsiteY3" fmla="*/ 764653 h 2247434"/>
                <a:gd name="connsiteX4" fmla="*/ 2104953 w 4716118"/>
                <a:gd name="connsiteY4" fmla="*/ 2247434 h 2247434"/>
                <a:gd name="connsiteX5" fmla="*/ 2823493 w 4716118"/>
                <a:gd name="connsiteY5" fmla="*/ 535761 h 2247434"/>
                <a:gd name="connsiteX6" fmla="*/ 3572825 w 4716118"/>
                <a:gd name="connsiteY6" fmla="*/ 2191015 h 2247434"/>
                <a:gd name="connsiteX7" fmla="*/ 4414143 w 4716118"/>
                <a:gd name="connsiteY7" fmla="*/ 133811 h 2247434"/>
                <a:gd name="connsiteX8" fmla="*/ 4716118 w 4716118"/>
                <a:gd name="connsiteY8" fmla="*/ 411911 h 2247434"/>
                <a:gd name="connsiteX0" fmla="*/ 0 w 4716118"/>
                <a:gd name="connsiteY0" fmla="*/ 2191016 h 2247434"/>
                <a:gd name="connsiteX1" fmla="*/ 423193 w 4716118"/>
                <a:gd name="connsiteY1" fmla="*/ 901365 h 2247434"/>
                <a:gd name="connsiteX2" fmla="*/ 932232 w 4716118"/>
                <a:gd name="connsiteY2" fmla="*/ 2224536 h 2247434"/>
                <a:gd name="connsiteX3" fmla="*/ 1452282 w 4716118"/>
                <a:gd name="connsiteY3" fmla="*/ 764653 h 2247434"/>
                <a:gd name="connsiteX4" fmla="*/ 2104953 w 4716118"/>
                <a:gd name="connsiteY4" fmla="*/ 2247434 h 2247434"/>
                <a:gd name="connsiteX5" fmla="*/ 2823493 w 4716118"/>
                <a:gd name="connsiteY5" fmla="*/ 535761 h 2247434"/>
                <a:gd name="connsiteX6" fmla="*/ 3572825 w 4716118"/>
                <a:gd name="connsiteY6" fmla="*/ 2191015 h 2247434"/>
                <a:gd name="connsiteX7" fmla="*/ 4414143 w 4716118"/>
                <a:gd name="connsiteY7" fmla="*/ 133811 h 2247434"/>
                <a:gd name="connsiteX8" fmla="*/ 4716118 w 4716118"/>
                <a:gd name="connsiteY8" fmla="*/ 411911 h 2247434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118" h="2113623">
                  <a:moveTo>
                    <a:pt x="0" y="2057205"/>
                  </a:moveTo>
                  <a:cubicBezTo>
                    <a:pt x="195542" y="1340297"/>
                    <a:pt x="234204" y="937152"/>
                    <a:pt x="423193" y="767554"/>
                  </a:cubicBezTo>
                  <a:cubicBezTo>
                    <a:pt x="605459" y="929650"/>
                    <a:pt x="813384" y="1988378"/>
                    <a:pt x="932232" y="2090725"/>
                  </a:cubicBezTo>
                  <a:cubicBezTo>
                    <a:pt x="1225891" y="1489342"/>
                    <a:pt x="1237032" y="843299"/>
                    <a:pt x="1452282" y="630842"/>
                  </a:cubicBezTo>
                  <a:cubicBezTo>
                    <a:pt x="1696668" y="828521"/>
                    <a:pt x="1984368" y="1819330"/>
                    <a:pt x="2104953" y="2113623"/>
                  </a:cubicBezTo>
                  <a:cubicBezTo>
                    <a:pt x="2368974" y="1858828"/>
                    <a:pt x="2474633" y="848383"/>
                    <a:pt x="2823493" y="401950"/>
                  </a:cubicBezTo>
                  <a:cubicBezTo>
                    <a:pt x="3203730" y="569600"/>
                    <a:pt x="3483649" y="1861231"/>
                    <a:pt x="3572825" y="2057204"/>
                  </a:cubicBezTo>
                  <a:cubicBezTo>
                    <a:pt x="3879395" y="1930448"/>
                    <a:pt x="4226956" y="296517"/>
                    <a:pt x="4414143" y="0"/>
                  </a:cubicBezTo>
                  <a:cubicBezTo>
                    <a:pt x="4610295" y="82242"/>
                    <a:pt x="4608298" y="134227"/>
                    <a:pt x="4716118" y="278100"/>
                  </a:cubicBezTo>
                </a:path>
              </a:pathLst>
            </a:custGeom>
            <a:noFill/>
            <a:ln w="76200" cap="rnd">
              <a:solidFill>
                <a:srgbClr val="FFFF00">
                  <a:alpha val="50000"/>
                </a:srgbClr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055C5B9-C6F1-4483-B2A0-DC02D616E839}"/>
              </a:ext>
            </a:extLst>
          </p:cNvPr>
          <p:cNvGrpSpPr/>
          <p:nvPr/>
        </p:nvGrpSpPr>
        <p:grpSpPr>
          <a:xfrm>
            <a:off x="8382013" y="3053846"/>
            <a:ext cx="3299425" cy="420977"/>
            <a:chOff x="8444947" y="2635661"/>
            <a:chExt cx="3299425" cy="420977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75CA499-E5FB-4845-8828-DF1787606849}"/>
                </a:ext>
              </a:extLst>
            </p:cNvPr>
            <p:cNvSpPr/>
            <p:nvPr/>
          </p:nvSpPr>
          <p:spPr>
            <a:xfrm>
              <a:off x="10155767" y="2635661"/>
              <a:ext cx="1588605" cy="418509"/>
            </a:xfrm>
            <a:custGeom>
              <a:avLst/>
              <a:gdLst>
                <a:gd name="connsiteX0" fmla="*/ 0 w 4716118"/>
                <a:gd name="connsiteY0" fmla="*/ 2261932 h 2312193"/>
                <a:gd name="connsiteX1" fmla="*/ 407505 w 4716118"/>
                <a:gd name="connsiteY1" fmla="*/ 880393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25509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25509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666"/>
                <a:gd name="connsiteX1" fmla="*/ 423193 w 4716118"/>
                <a:gd name="connsiteY1" fmla="*/ 972281 h 2312666"/>
                <a:gd name="connsiteX2" fmla="*/ 932232 w 4716118"/>
                <a:gd name="connsiteY2" fmla="*/ 2295452 h 2312666"/>
                <a:gd name="connsiteX3" fmla="*/ 1452282 w 4716118"/>
                <a:gd name="connsiteY3" fmla="*/ 835569 h 2312666"/>
                <a:gd name="connsiteX4" fmla="*/ 2062370 w 4716118"/>
                <a:gd name="connsiteY4" fmla="*/ 2311627 h 2312666"/>
                <a:gd name="connsiteX5" fmla="*/ 2807805 w 4716118"/>
                <a:gd name="connsiteY5" fmla="*/ 557371 h 2312666"/>
                <a:gd name="connsiteX6" fmla="*/ 3592996 w 4716118"/>
                <a:gd name="connsiteY6" fmla="*/ 2261932 h 2312666"/>
                <a:gd name="connsiteX7" fmla="*/ 4447761 w 4716118"/>
                <a:gd name="connsiteY7" fmla="*/ 115080 h 2312666"/>
                <a:gd name="connsiteX8" fmla="*/ 4716118 w 4716118"/>
                <a:gd name="connsiteY8" fmla="*/ 482827 h 2312666"/>
                <a:gd name="connsiteX0" fmla="*/ 0 w 4716118"/>
                <a:gd name="connsiteY0" fmla="*/ 2261932 h 2312666"/>
                <a:gd name="connsiteX1" fmla="*/ 423193 w 4716118"/>
                <a:gd name="connsiteY1" fmla="*/ 972281 h 2312666"/>
                <a:gd name="connsiteX2" fmla="*/ 932232 w 4716118"/>
                <a:gd name="connsiteY2" fmla="*/ 2295452 h 2312666"/>
                <a:gd name="connsiteX3" fmla="*/ 1452282 w 4716118"/>
                <a:gd name="connsiteY3" fmla="*/ 835569 h 2312666"/>
                <a:gd name="connsiteX4" fmla="*/ 2062370 w 4716118"/>
                <a:gd name="connsiteY4" fmla="*/ 2311627 h 2312666"/>
                <a:gd name="connsiteX5" fmla="*/ 2807805 w 4716118"/>
                <a:gd name="connsiteY5" fmla="*/ 557371 h 2312666"/>
                <a:gd name="connsiteX6" fmla="*/ 3592996 w 4716118"/>
                <a:gd name="connsiteY6" fmla="*/ 2261932 h 2312666"/>
                <a:gd name="connsiteX7" fmla="*/ 4447761 w 4716118"/>
                <a:gd name="connsiteY7" fmla="*/ 115080 h 2312666"/>
                <a:gd name="connsiteX8" fmla="*/ 4716118 w 4716118"/>
                <a:gd name="connsiteY8" fmla="*/ 482827 h 2312666"/>
                <a:gd name="connsiteX0" fmla="*/ 0 w 4716118"/>
                <a:gd name="connsiteY0" fmla="*/ 2261932 h 2312666"/>
                <a:gd name="connsiteX1" fmla="*/ 423193 w 4716118"/>
                <a:gd name="connsiteY1" fmla="*/ 972281 h 2312666"/>
                <a:gd name="connsiteX2" fmla="*/ 932232 w 4716118"/>
                <a:gd name="connsiteY2" fmla="*/ 2295452 h 2312666"/>
                <a:gd name="connsiteX3" fmla="*/ 1452282 w 4716118"/>
                <a:gd name="connsiteY3" fmla="*/ 835569 h 2312666"/>
                <a:gd name="connsiteX4" fmla="*/ 2062370 w 4716118"/>
                <a:gd name="connsiteY4" fmla="*/ 2311627 h 2312666"/>
                <a:gd name="connsiteX5" fmla="*/ 2807805 w 4716118"/>
                <a:gd name="connsiteY5" fmla="*/ 557371 h 2312666"/>
                <a:gd name="connsiteX6" fmla="*/ 3592996 w 4716118"/>
                <a:gd name="connsiteY6" fmla="*/ 2261932 h 2312666"/>
                <a:gd name="connsiteX7" fmla="*/ 4447761 w 4716118"/>
                <a:gd name="connsiteY7" fmla="*/ 115080 h 2312666"/>
                <a:gd name="connsiteX8" fmla="*/ 4716118 w 4716118"/>
                <a:gd name="connsiteY8" fmla="*/ 482827 h 2312666"/>
                <a:gd name="connsiteX0" fmla="*/ 0 w 4716118"/>
                <a:gd name="connsiteY0" fmla="*/ 2261932 h 2312815"/>
                <a:gd name="connsiteX1" fmla="*/ 423193 w 4716118"/>
                <a:gd name="connsiteY1" fmla="*/ 972281 h 2312815"/>
                <a:gd name="connsiteX2" fmla="*/ 932232 w 4716118"/>
                <a:gd name="connsiteY2" fmla="*/ 2295452 h 2312815"/>
                <a:gd name="connsiteX3" fmla="*/ 1452282 w 4716118"/>
                <a:gd name="connsiteY3" fmla="*/ 835569 h 2312815"/>
                <a:gd name="connsiteX4" fmla="*/ 2062370 w 4716118"/>
                <a:gd name="connsiteY4" fmla="*/ 2311627 h 2312815"/>
                <a:gd name="connsiteX5" fmla="*/ 2807805 w 4716118"/>
                <a:gd name="connsiteY5" fmla="*/ 557371 h 2312815"/>
                <a:gd name="connsiteX6" fmla="*/ 3592996 w 4716118"/>
                <a:gd name="connsiteY6" fmla="*/ 2261932 h 2312815"/>
                <a:gd name="connsiteX7" fmla="*/ 4447761 w 4716118"/>
                <a:gd name="connsiteY7" fmla="*/ 115080 h 2312815"/>
                <a:gd name="connsiteX8" fmla="*/ 4716118 w 4716118"/>
                <a:gd name="connsiteY8" fmla="*/ 482827 h 2312815"/>
                <a:gd name="connsiteX0" fmla="*/ 0 w 4716118"/>
                <a:gd name="connsiteY0" fmla="*/ 2261932 h 2319532"/>
                <a:gd name="connsiteX1" fmla="*/ 423193 w 4716118"/>
                <a:gd name="connsiteY1" fmla="*/ 972281 h 2319532"/>
                <a:gd name="connsiteX2" fmla="*/ 932232 w 4716118"/>
                <a:gd name="connsiteY2" fmla="*/ 2295452 h 2319532"/>
                <a:gd name="connsiteX3" fmla="*/ 1452282 w 4716118"/>
                <a:gd name="connsiteY3" fmla="*/ 835569 h 2319532"/>
                <a:gd name="connsiteX4" fmla="*/ 2104953 w 4716118"/>
                <a:gd name="connsiteY4" fmla="*/ 2318350 h 2319532"/>
                <a:gd name="connsiteX5" fmla="*/ 2807805 w 4716118"/>
                <a:gd name="connsiteY5" fmla="*/ 557371 h 2319532"/>
                <a:gd name="connsiteX6" fmla="*/ 3592996 w 4716118"/>
                <a:gd name="connsiteY6" fmla="*/ 2261932 h 2319532"/>
                <a:gd name="connsiteX7" fmla="*/ 4447761 w 4716118"/>
                <a:gd name="connsiteY7" fmla="*/ 115080 h 2319532"/>
                <a:gd name="connsiteX8" fmla="*/ 4716118 w 4716118"/>
                <a:gd name="connsiteY8" fmla="*/ 482827 h 2319532"/>
                <a:gd name="connsiteX0" fmla="*/ 0 w 4716118"/>
                <a:gd name="connsiteY0" fmla="*/ 2261932 h 2319532"/>
                <a:gd name="connsiteX1" fmla="*/ 423193 w 4716118"/>
                <a:gd name="connsiteY1" fmla="*/ 972281 h 2319532"/>
                <a:gd name="connsiteX2" fmla="*/ 932232 w 4716118"/>
                <a:gd name="connsiteY2" fmla="*/ 2295452 h 2319532"/>
                <a:gd name="connsiteX3" fmla="*/ 1452282 w 4716118"/>
                <a:gd name="connsiteY3" fmla="*/ 835569 h 2319532"/>
                <a:gd name="connsiteX4" fmla="*/ 2104953 w 4716118"/>
                <a:gd name="connsiteY4" fmla="*/ 2318350 h 2319532"/>
                <a:gd name="connsiteX5" fmla="*/ 2807805 w 4716118"/>
                <a:gd name="connsiteY5" fmla="*/ 557371 h 2319532"/>
                <a:gd name="connsiteX6" fmla="*/ 3592996 w 4716118"/>
                <a:gd name="connsiteY6" fmla="*/ 2261932 h 2319532"/>
                <a:gd name="connsiteX7" fmla="*/ 4447761 w 4716118"/>
                <a:gd name="connsiteY7" fmla="*/ 115080 h 2319532"/>
                <a:gd name="connsiteX8" fmla="*/ 4716118 w 4716118"/>
                <a:gd name="connsiteY8" fmla="*/ 482827 h 2319532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07805 w 4716118"/>
                <a:gd name="connsiteY5" fmla="*/ 557371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07805 w 4716118"/>
                <a:gd name="connsiteY5" fmla="*/ 557371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07805 w 4716118"/>
                <a:gd name="connsiteY5" fmla="*/ 557371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62472 w 4716118"/>
                <a:gd name="connsiteY6" fmla="*/ 2252967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72825 w 4716118"/>
                <a:gd name="connsiteY6" fmla="*/ 2261931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72825 w 4716118"/>
                <a:gd name="connsiteY6" fmla="*/ 2261931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191016 h 2247434"/>
                <a:gd name="connsiteX1" fmla="*/ 423193 w 4716118"/>
                <a:gd name="connsiteY1" fmla="*/ 901365 h 2247434"/>
                <a:gd name="connsiteX2" fmla="*/ 932232 w 4716118"/>
                <a:gd name="connsiteY2" fmla="*/ 2224536 h 2247434"/>
                <a:gd name="connsiteX3" fmla="*/ 1452282 w 4716118"/>
                <a:gd name="connsiteY3" fmla="*/ 764653 h 2247434"/>
                <a:gd name="connsiteX4" fmla="*/ 2104953 w 4716118"/>
                <a:gd name="connsiteY4" fmla="*/ 2247434 h 2247434"/>
                <a:gd name="connsiteX5" fmla="*/ 2823493 w 4716118"/>
                <a:gd name="connsiteY5" fmla="*/ 535761 h 2247434"/>
                <a:gd name="connsiteX6" fmla="*/ 3572825 w 4716118"/>
                <a:gd name="connsiteY6" fmla="*/ 2191015 h 2247434"/>
                <a:gd name="connsiteX7" fmla="*/ 4414143 w 4716118"/>
                <a:gd name="connsiteY7" fmla="*/ 133811 h 2247434"/>
                <a:gd name="connsiteX8" fmla="*/ 4716118 w 4716118"/>
                <a:gd name="connsiteY8" fmla="*/ 411911 h 2247434"/>
                <a:gd name="connsiteX0" fmla="*/ 0 w 4716118"/>
                <a:gd name="connsiteY0" fmla="*/ 2191016 h 2247434"/>
                <a:gd name="connsiteX1" fmla="*/ 423193 w 4716118"/>
                <a:gd name="connsiteY1" fmla="*/ 901365 h 2247434"/>
                <a:gd name="connsiteX2" fmla="*/ 932232 w 4716118"/>
                <a:gd name="connsiteY2" fmla="*/ 2224536 h 2247434"/>
                <a:gd name="connsiteX3" fmla="*/ 1452282 w 4716118"/>
                <a:gd name="connsiteY3" fmla="*/ 764653 h 2247434"/>
                <a:gd name="connsiteX4" fmla="*/ 2104953 w 4716118"/>
                <a:gd name="connsiteY4" fmla="*/ 2247434 h 2247434"/>
                <a:gd name="connsiteX5" fmla="*/ 2823493 w 4716118"/>
                <a:gd name="connsiteY5" fmla="*/ 535761 h 2247434"/>
                <a:gd name="connsiteX6" fmla="*/ 3572825 w 4716118"/>
                <a:gd name="connsiteY6" fmla="*/ 2191015 h 2247434"/>
                <a:gd name="connsiteX7" fmla="*/ 4414143 w 4716118"/>
                <a:gd name="connsiteY7" fmla="*/ 133811 h 2247434"/>
                <a:gd name="connsiteX8" fmla="*/ 4716118 w 4716118"/>
                <a:gd name="connsiteY8" fmla="*/ 411911 h 2247434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118" h="2113623">
                  <a:moveTo>
                    <a:pt x="0" y="2057205"/>
                  </a:moveTo>
                  <a:cubicBezTo>
                    <a:pt x="195542" y="1340297"/>
                    <a:pt x="234204" y="937152"/>
                    <a:pt x="423193" y="767554"/>
                  </a:cubicBezTo>
                  <a:cubicBezTo>
                    <a:pt x="605459" y="929650"/>
                    <a:pt x="813384" y="1988378"/>
                    <a:pt x="932232" y="2090725"/>
                  </a:cubicBezTo>
                  <a:cubicBezTo>
                    <a:pt x="1225891" y="1489342"/>
                    <a:pt x="1237032" y="843299"/>
                    <a:pt x="1452282" y="630842"/>
                  </a:cubicBezTo>
                  <a:cubicBezTo>
                    <a:pt x="1696668" y="828521"/>
                    <a:pt x="1984368" y="1819330"/>
                    <a:pt x="2104953" y="2113623"/>
                  </a:cubicBezTo>
                  <a:cubicBezTo>
                    <a:pt x="2368974" y="1858828"/>
                    <a:pt x="2474633" y="848383"/>
                    <a:pt x="2823493" y="401950"/>
                  </a:cubicBezTo>
                  <a:cubicBezTo>
                    <a:pt x="3203730" y="569600"/>
                    <a:pt x="3483649" y="1861231"/>
                    <a:pt x="3572825" y="2057204"/>
                  </a:cubicBezTo>
                  <a:cubicBezTo>
                    <a:pt x="3879395" y="1930448"/>
                    <a:pt x="4226956" y="296517"/>
                    <a:pt x="4414143" y="0"/>
                  </a:cubicBezTo>
                  <a:cubicBezTo>
                    <a:pt x="4610295" y="82242"/>
                    <a:pt x="4608298" y="134227"/>
                    <a:pt x="4716118" y="278100"/>
                  </a:cubicBezTo>
                </a:path>
              </a:pathLst>
            </a:custGeom>
            <a:noFill/>
            <a:ln w="76200" cap="rnd">
              <a:solidFill>
                <a:srgbClr val="FFFF00">
                  <a:alpha val="50000"/>
                </a:srgbClr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280985F-A491-4031-8B3F-C9C721FBA4B6}"/>
                </a:ext>
              </a:extLst>
            </p:cNvPr>
            <p:cNvSpPr/>
            <p:nvPr/>
          </p:nvSpPr>
          <p:spPr>
            <a:xfrm>
              <a:off x="8444947" y="2638129"/>
              <a:ext cx="1588605" cy="418509"/>
            </a:xfrm>
            <a:custGeom>
              <a:avLst/>
              <a:gdLst>
                <a:gd name="connsiteX0" fmla="*/ 0 w 4716118"/>
                <a:gd name="connsiteY0" fmla="*/ 2261932 h 2312193"/>
                <a:gd name="connsiteX1" fmla="*/ 407505 w 4716118"/>
                <a:gd name="connsiteY1" fmla="*/ 880393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25509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25509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666"/>
                <a:gd name="connsiteX1" fmla="*/ 423193 w 4716118"/>
                <a:gd name="connsiteY1" fmla="*/ 972281 h 2312666"/>
                <a:gd name="connsiteX2" fmla="*/ 932232 w 4716118"/>
                <a:gd name="connsiteY2" fmla="*/ 2295452 h 2312666"/>
                <a:gd name="connsiteX3" fmla="*/ 1452282 w 4716118"/>
                <a:gd name="connsiteY3" fmla="*/ 835569 h 2312666"/>
                <a:gd name="connsiteX4" fmla="*/ 2062370 w 4716118"/>
                <a:gd name="connsiteY4" fmla="*/ 2311627 h 2312666"/>
                <a:gd name="connsiteX5" fmla="*/ 2807805 w 4716118"/>
                <a:gd name="connsiteY5" fmla="*/ 557371 h 2312666"/>
                <a:gd name="connsiteX6" fmla="*/ 3592996 w 4716118"/>
                <a:gd name="connsiteY6" fmla="*/ 2261932 h 2312666"/>
                <a:gd name="connsiteX7" fmla="*/ 4447761 w 4716118"/>
                <a:gd name="connsiteY7" fmla="*/ 115080 h 2312666"/>
                <a:gd name="connsiteX8" fmla="*/ 4716118 w 4716118"/>
                <a:gd name="connsiteY8" fmla="*/ 482827 h 2312666"/>
                <a:gd name="connsiteX0" fmla="*/ 0 w 4716118"/>
                <a:gd name="connsiteY0" fmla="*/ 2261932 h 2312666"/>
                <a:gd name="connsiteX1" fmla="*/ 423193 w 4716118"/>
                <a:gd name="connsiteY1" fmla="*/ 972281 h 2312666"/>
                <a:gd name="connsiteX2" fmla="*/ 932232 w 4716118"/>
                <a:gd name="connsiteY2" fmla="*/ 2295452 h 2312666"/>
                <a:gd name="connsiteX3" fmla="*/ 1452282 w 4716118"/>
                <a:gd name="connsiteY3" fmla="*/ 835569 h 2312666"/>
                <a:gd name="connsiteX4" fmla="*/ 2062370 w 4716118"/>
                <a:gd name="connsiteY4" fmla="*/ 2311627 h 2312666"/>
                <a:gd name="connsiteX5" fmla="*/ 2807805 w 4716118"/>
                <a:gd name="connsiteY5" fmla="*/ 557371 h 2312666"/>
                <a:gd name="connsiteX6" fmla="*/ 3592996 w 4716118"/>
                <a:gd name="connsiteY6" fmla="*/ 2261932 h 2312666"/>
                <a:gd name="connsiteX7" fmla="*/ 4447761 w 4716118"/>
                <a:gd name="connsiteY7" fmla="*/ 115080 h 2312666"/>
                <a:gd name="connsiteX8" fmla="*/ 4716118 w 4716118"/>
                <a:gd name="connsiteY8" fmla="*/ 482827 h 2312666"/>
                <a:gd name="connsiteX0" fmla="*/ 0 w 4716118"/>
                <a:gd name="connsiteY0" fmla="*/ 2261932 h 2312666"/>
                <a:gd name="connsiteX1" fmla="*/ 423193 w 4716118"/>
                <a:gd name="connsiteY1" fmla="*/ 972281 h 2312666"/>
                <a:gd name="connsiteX2" fmla="*/ 932232 w 4716118"/>
                <a:gd name="connsiteY2" fmla="*/ 2295452 h 2312666"/>
                <a:gd name="connsiteX3" fmla="*/ 1452282 w 4716118"/>
                <a:gd name="connsiteY3" fmla="*/ 835569 h 2312666"/>
                <a:gd name="connsiteX4" fmla="*/ 2062370 w 4716118"/>
                <a:gd name="connsiteY4" fmla="*/ 2311627 h 2312666"/>
                <a:gd name="connsiteX5" fmla="*/ 2807805 w 4716118"/>
                <a:gd name="connsiteY5" fmla="*/ 557371 h 2312666"/>
                <a:gd name="connsiteX6" fmla="*/ 3592996 w 4716118"/>
                <a:gd name="connsiteY6" fmla="*/ 2261932 h 2312666"/>
                <a:gd name="connsiteX7" fmla="*/ 4447761 w 4716118"/>
                <a:gd name="connsiteY7" fmla="*/ 115080 h 2312666"/>
                <a:gd name="connsiteX8" fmla="*/ 4716118 w 4716118"/>
                <a:gd name="connsiteY8" fmla="*/ 482827 h 2312666"/>
                <a:gd name="connsiteX0" fmla="*/ 0 w 4716118"/>
                <a:gd name="connsiteY0" fmla="*/ 2261932 h 2312815"/>
                <a:gd name="connsiteX1" fmla="*/ 423193 w 4716118"/>
                <a:gd name="connsiteY1" fmla="*/ 972281 h 2312815"/>
                <a:gd name="connsiteX2" fmla="*/ 932232 w 4716118"/>
                <a:gd name="connsiteY2" fmla="*/ 2295452 h 2312815"/>
                <a:gd name="connsiteX3" fmla="*/ 1452282 w 4716118"/>
                <a:gd name="connsiteY3" fmla="*/ 835569 h 2312815"/>
                <a:gd name="connsiteX4" fmla="*/ 2062370 w 4716118"/>
                <a:gd name="connsiteY4" fmla="*/ 2311627 h 2312815"/>
                <a:gd name="connsiteX5" fmla="*/ 2807805 w 4716118"/>
                <a:gd name="connsiteY5" fmla="*/ 557371 h 2312815"/>
                <a:gd name="connsiteX6" fmla="*/ 3592996 w 4716118"/>
                <a:gd name="connsiteY6" fmla="*/ 2261932 h 2312815"/>
                <a:gd name="connsiteX7" fmla="*/ 4447761 w 4716118"/>
                <a:gd name="connsiteY7" fmla="*/ 115080 h 2312815"/>
                <a:gd name="connsiteX8" fmla="*/ 4716118 w 4716118"/>
                <a:gd name="connsiteY8" fmla="*/ 482827 h 2312815"/>
                <a:gd name="connsiteX0" fmla="*/ 0 w 4716118"/>
                <a:gd name="connsiteY0" fmla="*/ 2261932 h 2319532"/>
                <a:gd name="connsiteX1" fmla="*/ 423193 w 4716118"/>
                <a:gd name="connsiteY1" fmla="*/ 972281 h 2319532"/>
                <a:gd name="connsiteX2" fmla="*/ 932232 w 4716118"/>
                <a:gd name="connsiteY2" fmla="*/ 2295452 h 2319532"/>
                <a:gd name="connsiteX3" fmla="*/ 1452282 w 4716118"/>
                <a:gd name="connsiteY3" fmla="*/ 835569 h 2319532"/>
                <a:gd name="connsiteX4" fmla="*/ 2104953 w 4716118"/>
                <a:gd name="connsiteY4" fmla="*/ 2318350 h 2319532"/>
                <a:gd name="connsiteX5" fmla="*/ 2807805 w 4716118"/>
                <a:gd name="connsiteY5" fmla="*/ 557371 h 2319532"/>
                <a:gd name="connsiteX6" fmla="*/ 3592996 w 4716118"/>
                <a:gd name="connsiteY6" fmla="*/ 2261932 h 2319532"/>
                <a:gd name="connsiteX7" fmla="*/ 4447761 w 4716118"/>
                <a:gd name="connsiteY7" fmla="*/ 115080 h 2319532"/>
                <a:gd name="connsiteX8" fmla="*/ 4716118 w 4716118"/>
                <a:gd name="connsiteY8" fmla="*/ 482827 h 2319532"/>
                <a:gd name="connsiteX0" fmla="*/ 0 w 4716118"/>
                <a:gd name="connsiteY0" fmla="*/ 2261932 h 2319532"/>
                <a:gd name="connsiteX1" fmla="*/ 423193 w 4716118"/>
                <a:gd name="connsiteY1" fmla="*/ 972281 h 2319532"/>
                <a:gd name="connsiteX2" fmla="*/ 932232 w 4716118"/>
                <a:gd name="connsiteY2" fmla="*/ 2295452 h 2319532"/>
                <a:gd name="connsiteX3" fmla="*/ 1452282 w 4716118"/>
                <a:gd name="connsiteY3" fmla="*/ 835569 h 2319532"/>
                <a:gd name="connsiteX4" fmla="*/ 2104953 w 4716118"/>
                <a:gd name="connsiteY4" fmla="*/ 2318350 h 2319532"/>
                <a:gd name="connsiteX5" fmla="*/ 2807805 w 4716118"/>
                <a:gd name="connsiteY5" fmla="*/ 557371 h 2319532"/>
                <a:gd name="connsiteX6" fmla="*/ 3592996 w 4716118"/>
                <a:gd name="connsiteY6" fmla="*/ 2261932 h 2319532"/>
                <a:gd name="connsiteX7" fmla="*/ 4447761 w 4716118"/>
                <a:gd name="connsiteY7" fmla="*/ 115080 h 2319532"/>
                <a:gd name="connsiteX8" fmla="*/ 4716118 w 4716118"/>
                <a:gd name="connsiteY8" fmla="*/ 482827 h 2319532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07805 w 4716118"/>
                <a:gd name="connsiteY5" fmla="*/ 557371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07805 w 4716118"/>
                <a:gd name="connsiteY5" fmla="*/ 557371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07805 w 4716118"/>
                <a:gd name="connsiteY5" fmla="*/ 557371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62472 w 4716118"/>
                <a:gd name="connsiteY6" fmla="*/ 2252967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72825 w 4716118"/>
                <a:gd name="connsiteY6" fmla="*/ 2261931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72825 w 4716118"/>
                <a:gd name="connsiteY6" fmla="*/ 2261931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191016 h 2247434"/>
                <a:gd name="connsiteX1" fmla="*/ 423193 w 4716118"/>
                <a:gd name="connsiteY1" fmla="*/ 901365 h 2247434"/>
                <a:gd name="connsiteX2" fmla="*/ 932232 w 4716118"/>
                <a:gd name="connsiteY2" fmla="*/ 2224536 h 2247434"/>
                <a:gd name="connsiteX3" fmla="*/ 1452282 w 4716118"/>
                <a:gd name="connsiteY3" fmla="*/ 764653 h 2247434"/>
                <a:gd name="connsiteX4" fmla="*/ 2104953 w 4716118"/>
                <a:gd name="connsiteY4" fmla="*/ 2247434 h 2247434"/>
                <a:gd name="connsiteX5" fmla="*/ 2823493 w 4716118"/>
                <a:gd name="connsiteY5" fmla="*/ 535761 h 2247434"/>
                <a:gd name="connsiteX6" fmla="*/ 3572825 w 4716118"/>
                <a:gd name="connsiteY6" fmla="*/ 2191015 h 2247434"/>
                <a:gd name="connsiteX7" fmla="*/ 4414143 w 4716118"/>
                <a:gd name="connsiteY7" fmla="*/ 133811 h 2247434"/>
                <a:gd name="connsiteX8" fmla="*/ 4716118 w 4716118"/>
                <a:gd name="connsiteY8" fmla="*/ 411911 h 2247434"/>
                <a:gd name="connsiteX0" fmla="*/ 0 w 4716118"/>
                <a:gd name="connsiteY0" fmla="*/ 2191016 h 2247434"/>
                <a:gd name="connsiteX1" fmla="*/ 423193 w 4716118"/>
                <a:gd name="connsiteY1" fmla="*/ 901365 h 2247434"/>
                <a:gd name="connsiteX2" fmla="*/ 932232 w 4716118"/>
                <a:gd name="connsiteY2" fmla="*/ 2224536 h 2247434"/>
                <a:gd name="connsiteX3" fmla="*/ 1452282 w 4716118"/>
                <a:gd name="connsiteY3" fmla="*/ 764653 h 2247434"/>
                <a:gd name="connsiteX4" fmla="*/ 2104953 w 4716118"/>
                <a:gd name="connsiteY4" fmla="*/ 2247434 h 2247434"/>
                <a:gd name="connsiteX5" fmla="*/ 2823493 w 4716118"/>
                <a:gd name="connsiteY5" fmla="*/ 535761 h 2247434"/>
                <a:gd name="connsiteX6" fmla="*/ 3572825 w 4716118"/>
                <a:gd name="connsiteY6" fmla="*/ 2191015 h 2247434"/>
                <a:gd name="connsiteX7" fmla="*/ 4414143 w 4716118"/>
                <a:gd name="connsiteY7" fmla="*/ 133811 h 2247434"/>
                <a:gd name="connsiteX8" fmla="*/ 4716118 w 4716118"/>
                <a:gd name="connsiteY8" fmla="*/ 411911 h 2247434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118" h="2113623">
                  <a:moveTo>
                    <a:pt x="0" y="2057205"/>
                  </a:moveTo>
                  <a:cubicBezTo>
                    <a:pt x="195542" y="1340297"/>
                    <a:pt x="234204" y="937152"/>
                    <a:pt x="423193" y="767554"/>
                  </a:cubicBezTo>
                  <a:cubicBezTo>
                    <a:pt x="605459" y="929650"/>
                    <a:pt x="813384" y="1988378"/>
                    <a:pt x="932232" y="2090725"/>
                  </a:cubicBezTo>
                  <a:cubicBezTo>
                    <a:pt x="1225891" y="1489342"/>
                    <a:pt x="1237032" y="843299"/>
                    <a:pt x="1452282" y="630842"/>
                  </a:cubicBezTo>
                  <a:cubicBezTo>
                    <a:pt x="1696668" y="828521"/>
                    <a:pt x="1984368" y="1819330"/>
                    <a:pt x="2104953" y="2113623"/>
                  </a:cubicBezTo>
                  <a:cubicBezTo>
                    <a:pt x="2368974" y="1858828"/>
                    <a:pt x="2474633" y="848383"/>
                    <a:pt x="2823493" y="401950"/>
                  </a:cubicBezTo>
                  <a:cubicBezTo>
                    <a:pt x="3203730" y="569600"/>
                    <a:pt x="3483649" y="1861231"/>
                    <a:pt x="3572825" y="2057204"/>
                  </a:cubicBezTo>
                  <a:cubicBezTo>
                    <a:pt x="3879395" y="1930448"/>
                    <a:pt x="4226956" y="296517"/>
                    <a:pt x="4414143" y="0"/>
                  </a:cubicBezTo>
                  <a:cubicBezTo>
                    <a:pt x="4610295" y="82242"/>
                    <a:pt x="4608298" y="134227"/>
                    <a:pt x="4716118" y="278100"/>
                  </a:cubicBezTo>
                </a:path>
              </a:pathLst>
            </a:custGeom>
            <a:noFill/>
            <a:ln w="76200" cap="rnd">
              <a:solidFill>
                <a:srgbClr val="FFFF00">
                  <a:alpha val="50000"/>
                </a:srgbClr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270961B-15E1-4386-BFAA-84F5C2BBD341}"/>
              </a:ext>
            </a:extLst>
          </p:cNvPr>
          <p:cNvGrpSpPr/>
          <p:nvPr/>
        </p:nvGrpSpPr>
        <p:grpSpPr>
          <a:xfrm>
            <a:off x="8382013" y="3450580"/>
            <a:ext cx="3299425" cy="420977"/>
            <a:chOff x="8444947" y="2635661"/>
            <a:chExt cx="3299425" cy="420977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A106C6B-10C3-4F73-A830-15E756A97EDD}"/>
                </a:ext>
              </a:extLst>
            </p:cNvPr>
            <p:cNvSpPr/>
            <p:nvPr/>
          </p:nvSpPr>
          <p:spPr>
            <a:xfrm>
              <a:off x="10155767" y="2635661"/>
              <a:ext cx="1588605" cy="418509"/>
            </a:xfrm>
            <a:custGeom>
              <a:avLst/>
              <a:gdLst>
                <a:gd name="connsiteX0" fmla="*/ 0 w 4716118"/>
                <a:gd name="connsiteY0" fmla="*/ 2261932 h 2312193"/>
                <a:gd name="connsiteX1" fmla="*/ 407505 w 4716118"/>
                <a:gd name="connsiteY1" fmla="*/ 880393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25509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25509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666"/>
                <a:gd name="connsiteX1" fmla="*/ 423193 w 4716118"/>
                <a:gd name="connsiteY1" fmla="*/ 972281 h 2312666"/>
                <a:gd name="connsiteX2" fmla="*/ 932232 w 4716118"/>
                <a:gd name="connsiteY2" fmla="*/ 2295452 h 2312666"/>
                <a:gd name="connsiteX3" fmla="*/ 1452282 w 4716118"/>
                <a:gd name="connsiteY3" fmla="*/ 835569 h 2312666"/>
                <a:gd name="connsiteX4" fmla="*/ 2062370 w 4716118"/>
                <a:gd name="connsiteY4" fmla="*/ 2311627 h 2312666"/>
                <a:gd name="connsiteX5" fmla="*/ 2807805 w 4716118"/>
                <a:gd name="connsiteY5" fmla="*/ 557371 h 2312666"/>
                <a:gd name="connsiteX6" fmla="*/ 3592996 w 4716118"/>
                <a:gd name="connsiteY6" fmla="*/ 2261932 h 2312666"/>
                <a:gd name="connsiteX7" fmla="*/ 4447761 w 4716118"/>
                <a:gd name="connsiteY7" fmla="*/ 115080 h 2312666"/>
                <a:gd name="connsiteX8" fmla="*/ 4716118 w 4716118"/>
                <a:gd name="connsiteY8" fmla="*/ 482827 h 2312666"/>
                <a:gd name="connsiteX0" fmla="*/ 0 w 4716118"/>
                <a:gd name="connsiteY0" fmla="*/ 2261932 h 2312666"/>
                <a:gd name="connsiteX1" fmla="*/ 423193 w 4716118"/>
                <a:gd name="connsiteY1" fmla="*/ 972281 h 2312666"/>
                <a:gd name="connsiteX2" fmla="*/ 932232 w 4716118"/>
                <a:gd name="connsiteY2" fmla="*/ 2295452 h 2312666"/>
                <a:gd name="connsiteX3" fmla="*/ 1452282 w 4716118"/>
                <a:gd name="connsiteY3" fmla="*/ 835569 h 2312666"/>
                <a:gd name="connsiteX4" fmla="*/ 2062370 w 4716118"/>
                <a:gd name="connsiteY4" fmla="*/ 2311627 h 2312666"/>
                <a:gd name="connsiteX5" fmla="*/ 2807805 w 4716118"/>
                <a:gd name="connsiteY5" fmla="*/ 557371 h 2312666"/>
                <a:gd name="connsiteX6" fmla="*/ 3592996 w 4716118"/>
                <a:gd name="connsiteY6" fmla="*/ 2261932 h 2312666"/>
                <a:gd name="connsiteX7" fmla="*/ 4447761 w 4716118"/>
                <a:gd name="connsiteY7" fmla="*/ 115080 h 2312666"/>
                <a:gd name="connsiteX8" fmla="*/ 4716118 w 4716118"/>
                <a:gd name="connsiteY8" fmla="*/ 482827 h 2312666"/>
                <a:gd name="connsiteX0" fmla="*/ 0 w 4716118"/>
                <a:gd name="connsiteY0" fmla="*/ 2261932 h 2312666"/>
                <a:gd name="connsiteX1" fmla="*/ 423193 w 4716118"/>
                <a:gd name="connsiteY1" fmla="*/ 972281 h 2312666"/>
                <a:gd name="connsiteX2" fmla="*/ 932232 w 4716118"/>
                <a:gd name="connsiteY2" fmla="*/ 2295452 h 2312666"/>
                <a:gd name="connsiteX3" fmla="*/ 1452282 w 4716118"/>
                <a:gd name="connsiteY3" fmla="*/ 835569 h 2312666"/>
                <a:gd name="connsiteX4" fmla="*/ 2062370 w 4716118"/>
                <a:gd name="connsiteY4" fmla="*/ 2311627 h 2312666"/>
                <a:gd name="connsiteX5" fmla="*/ 2807805 w 4716118"/>
                <a:gd name="connsiteY5" fmla="*/ 557371 h 2312666"/>
                <a:gd name="connsiteX6" fmla="*/ 3592996 w 4716118"/>
                <a:gd name="connsiteY6" fmla="*/ 2261932 h 2312666"/>
                <a:gd name="connsiteX7" fmla="*/ 4447761 w 4716118"/>
                <a:gd name="connsiteY7" fmla="*/ 115080 h 2312666"/>
                <a:gd name="connsiteX8" fmla="*/ 4716118 w 4716118"/>
                <a:gd name="connsiteY8" fmla="*/ 482827 h 2312666"/>
                <a:gd name="connsiteX0" fmla="*/ 0 w 4716118"/>
                <a:gd name="connsiteY0" fmla="*/ 2261932 h 2312815"/>
                <a:gd name="connsiteX1" fmla="*/ 423193 w 4716118"/>
                <a:gd name="connsiteY1" fmla="*/ 972281 h 2312815"/>
                <a:gd name="connsiteX2" fmla="*/ 932232 w 4716118"/>
                <a:gd name="connsiteY2" fmla="*/ 2295452 h 2312815"/>
                <a:gd name="connsiteX3" fmla="*/ 1452282 w 4716118"/>
                <a:gd name="connsiteY3" fmla="*/ 835569 h 2312815"/>
                <a:gd name="connsiteX4" fmla="*/ 2062370 w 4716118"/>
                <a:gd name="connsiteY4" fmla="*/ 2311627 h 2312815"/>
                <a:gd name="connsiteX5" fmla="*/ 2807805 w 4716118"/>
                <a:gd name="connsiteY5" fmla="*/ 557371 h 2312815"/>
                <a:gd name="connsiteX6" fmla="*/ 3592996 w 4716118"/>
                <a:gd name="connsiteY6" fmla="*/ 2261932 h 2312815"/>
                <a:gd name="connsiteX7" fmla="*/ 4447761 w 4716118"/>
                <a:gd name="connsiteY7" fmla="*/ 115080 h 2312815"/>
                <a:gd name="connsiteX8" fmla="*/ 4716118 w 4716118"/>
                <a:gd name="connsiteY8" fmla="*/ 482827 h 2312815"/>
                <a:gd name="connsiteX0" fmla="*/ 0 w 4716118"/>
                <a:gd name="connsiteY0" fmla="*/ 2261932 h 2319532"/>
                <a:gd name="connsiteX1" fmla="*/ 423193 w 4716118"/>
                <a:gd name="connsiteY1" fmla="*/ 972281 h 2319532"/>
                <a:gd name="connsiteX2" fmla="*/ 932232 w 4716118"/>
                <a:gd name="connsiteY2" fmla="*/ 2295452 h 2319532"/>
                <a:gd name="connsiteX3" fmla="*/ 1452282 w 4716118"/>
                <a:gd name="connsiteY3" fmla="*/ 835569 h 2319532"/>
                <a:gd name="connsiteX4" fmla="*/ 2104953 w 4716118"/>
                <a:gd name="connsiteY4" fmla="*/ 2318350 h 2319532"/>
                <a:gd name="connsiteX5" fmla="*/ 2807805 w 4716118"/>
                <a:gd name="connsiteY5" fmla="*/ 557371 h 2319532"/>
                <a:gd name="connsiteX6" fmla="*/ 3592996 w 4716118"/>
                <a:gd name="connsiteY6" fmla="*/ 2261932 h 2319532"/>
                <a:gd name="connsiteX7" fmla="*/ 4447761 w 4716118"/>
                <a:gd name="connsiteY7" fmla="*/ 115080 h 2319532"/>
                <a:gd name="connsiteX8" fmla="*/ 4716118 w 4716118"/>
                <a:gd name="connsiteY8" fmla="*/ 482827 h 2319532"/>
                <a:gd name="connsiteX0" fmla="*/ 0 w 4716118"/>
                <a:gd name="connsiteY0" fmla="*/ 2261932 h 2319532"/>
                <a:gd name="connsiteX1" fmla="*/ 423193 w 4716118"/>
                <a:gd name="connsiteY1" fmla="*/ 972281 h 2319532"/>
                <a:gd name="connsiteX2" fmla="*/ 932232 w 4716118"/>
                <a:gd name="connsiteY2" fmla="*/ 2295452 h 2319532"/>
                <a:gd name="connsiteX3" fmla="*/ 1452282 w 4716118"/>
                <a:gd name="connsiteY3" fmla="*/ 835569 h 2319532"/>
                <a:gd name="connsiteX4" fmla="*/ 2104953 w 4716118"/>
                <a:gd name="connsiteY4" fmla="*/ 2318350 h 2319532"/>
                <a:gd name="connsiteX5" fmla="*/ 2807805 w 4716118"/>
                <a:gd name="connsiteY5" fmla="*/ 557371 h 2319532"/>
                <a:gd name="connsiteX6" fmla="*/ 3592996 w 4716118"/>
                <a:gd name="connsiteY6" fmla="*/ 2261932 h 2319532"/>
                <a:gd name="connsiteX7" fmla="*/ 4447761 w 4716118"/>
                <a:gd name="connsiteY7" fmla="*/ 115080 h 2319532"/>
                <a:gd name="connsiteX8" fmla="*/ 4716118 w 4716118"/>
                <a:gd name="connsiteY8" fmla="*/ 482827 h 2319532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07805 w 4716118"/>
                <a:gd name="connsiteY5" fmla="*/ 557371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07805 w 4716118"/>
                <a:gd name="connsiteY5" fmla="*/ 557371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07805 w 4716118"/>
                <a:gd name="connsiteY5" fmla="*/ 557371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62472 w 4716118"/>
                <a:gd name="connsiteY6" fmla="*/ 2252967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72825 w 4716118"/>
                <a:gd name="connsiteY6" fmla="*/ 2261931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72825 w 4716118"/>
                <a:gd name="connsiteY6" fmla="*/ 2261931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191016 h 2247434"/>
                <a:gd name="connsiteX1" fmla="*/ 423193 w 4716118"/>
                <a:gd name="connsiteY1" fmla="*/ 901365 h 2247434"/>
                <a:gd name="connsiteX2" fmla="*/ 932232 w 4716118"/>
                <a:gd name="connsiteY2" fmla="*/ 2224536 h 2247434"/>
                <a:gd name="connsiteX3" fmla="*/ 1452282 w 4716118"/>
                <a:gd name="connsiteY3" fmla="*/ 764653 h 2247434"/>
                <a:gd name="connsiteX4" fmla="*/ 2104953 w 4716118"/>
                <a:gd name="connsiteY4" fmla="*/ 2247434 h 2247434"/>
                <a:gd name="connsiteX5" fmla="*/ 2823493 w 4716118"/>
                <a:gd name="connsiteY5" fmla="*/ 535761 h 2247434"/>
                <a:gd name="connsiteX6" fmla="*/ 3572825 w 4716118"/>
                <a:gd name="connsiteY6" fmla="*/ 2191015 h 2247434"/>
                <a:gd name="connsiteX7" fmla="*/ 4414143 w 4716118"/>
                <a:gd name="connsiteY7" fmla="*/ 133811 h 2247434"/>
                <a:gd name="connsiteX8" fmla="*/ 4716118 w 4716118"/>
                <a:gd name="connsiteY8" fmla="*/ 411911 h 2247434"/>
                <a:gd name="connsiteX0" fmla="*/ 0 w 4716118"/>
                <a:gd name="connsiteY0" fmla="*/ 2191016 h 2247434"/>
                <a:gd name="connsiteX1" fmla="*/ 423193 w 4716118"/>
                <a:gd name="connsiteY1" fmla="*/ 901365 h 2247434"/>
                <a:gd name="connsiteX2" fmla="*/ 932232 w 4716118"/>
                <a:gd name="connsiteY2" fmla="*/ 2224536 h 2247434"/>
                <a:gd name="connsiteX3" fmla="*/ 1452282 w 4716118"/>
                <a:gd name="connsiteY3" fmla="*/ 764653 h 2247434"/>
                <a:gd name="connsiteX4" fmla="*/ 2104953 w 4716118"/>
                <a:gd name="connsiteY4" fmla="*/ 2247434 h 2247434"/>
                <a:gd name="connsiteX5" fmla="*/ 2823493 w 4716118"/>
                <a:gd name="connsiteY5" fmla="*/ 535761 h 2247434"/>
                <a:gd name="connsiteX6" fmla="*/ 3572825 w 4716118"/>
                <a:gd name="connsiteY6" fmla="*/ 2191015 h 2247434"/>
                <a:gd name="connsiteX7" fmla="*/ 4414143 w 4716118"/>
                <a:gd name="connsiteY7" fmla="*/ 133811 h 2247434"/>
                <a:gd name="connsiteX8" fmla="*/ 4716118 w 4716118"/>
                <a:gd name="connsiteY8" fmla="*/ 411911 h 2247434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118" h="2113623">
                  <a:moveTo>
                    <a:pt x="0" y="2057205"/>
                  </a:moveTo>
                  <a:cubicBezTo>
                    <a:pt x="195542" y="1340297"/>
                    <a:pt x="234204" y="937152"/>
                    <a:pt x="423193" y="767554"/>
                  </a:cubicBezTo>
                  <a:cubicBezTo>
                    <a:pt x="605459" y="929650"/>
                    <a:pt x="813384" y="1988378"/>
                    <a:pt x="932232" y="2090725"/>
                  </a:cubicBezTo>
                  <a:cubicBezTo>
                    <a:pt x="1225891" y="1489342"/>
                    <a:pt x="1237032" y="843299"/>
                    <a:pt x="1452282" y="630842"/>
                  </a:cubicBezTo>
                  <a:cubicBezTo>
                    <a:pt x="1696668" y="828521"/>
                    <a:pt x="1984368" y="1819330"/>
                    <a:pt x="2104953" y="2113623"/>
                  </a:cubicBezTo>
                  <a:cubicBezTo>
                    <a:pt x="2368974" y="1858828"/>
                    <a:pt x="2474633" y="848383"/>
                    <a:pt x="2823493" y="401950"/>
                  </a:cubicBezTo>
                  <a:cubicBezTo>
                    <a:pt x="3203730" y="569600"/>
                    <a:pt x="3483649" y="1861231"/>
                    <a:pt x="3572825" y="2057204"/>
                  </a:cubicBezTo>
                  <a:cubicBezTo>
                    <a:pt x="3879395" y="1930448"/>
                    <a:pt x="4226956" y="296517"/>
                    <a:pt x="4414143" y="0"/>
                  </a:cubicBezTo>
                  <a:cubicBezTo>
                    <a:pt x="4610295" y="82242"/>
                    <a:pt x="4608298" y="134227"/>
                    <a:pt x="4716118" y="278100"/>
                  </a:cubicBezTo>
                </a:path>
              </a:pathLst>
            </a:custGeom>
            <a:noFill/>
            <a:ln w="76200" cap="rnd">
              <a:solidFill>
                <a:srgbClr val="FFFF00">
                  <a:alpha val="50000"/>
                </a:srgbClr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12B0599-1077-474B-90C0-A77FE4219835}"/>
                </a:ext>
              </a:extLst>
            </p:cNvPr>
            <p:cNvSpPr/>
            <p:nvPr/>
          </p:nvSpPr>
          <p:spPr>
            <a:xfrm>
              <a:off x="8444947" y="2638129"/>
              <a:ext cx="1588605" cy="418509"/>
            </a:xfrm>
            <a:custGeom>
              <a:avLst/>
              <a:gdLst>
                <a:gd name="connsiteX0" fmla="*/ 0 w 4716118"/>
                <a:gd name="connsiteY0" fmla="*/ 2261932 h 2312193"/>
                <a:gd name="connsiteX1" fmla="*/ 407505 w 4716118"/>
                <a:gd name="connsiteY1" fmla="*/ 880393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25509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25509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666"/>
                <a:gd name="connsiteX1" fmla="*/ 423193 w 4716118"/>
                <a:gd name="connsiteY1" fmla="*/ 972281 h 2312666"/>
                <a:gd name="connsiteX2" fmla="*/ 932232 w 4716118"/>
                <a:gd name="connsiteY2" fmla="*/ 2295452 h 2312666"/>
                <a:gd name="connsiteX3" fmla="*/ 1452282 w 4716118"/>
                <a:gd name="connsiteY3" fmla="*/ 835569 h 2312666"/>
                <a:gd name="connsiteX4" fmla="*/ 2062370 w 4716118"/>
                <a:gd name="connsiteY4" fmla="*/ 2311627 h 2312666"/>
                <a:gd name="connsiteX5" fmla="*/ 2807805 w 4716118"/>
                <a:gd name="connsiteY5" fmla="*/ 557371 h 2312666"/>
                <a:gd name="connsiteX6" fmla="*/ 3592996 w 4716118"/>
                <a:gd name="connsiteY6" fmla="*/ 2261932 h 2312666"/>
                <a:gd name="connsiteX7" fmla="*/ 4447761 w 4716118"/>
                <a:gd name="connsiteY7" fmla="*/ 115080 h 2312666"/>
                <a:gd name="connsiteX8" fmla="*/ 4716118 w 4716118"/>
                <a:gd name="connsiteY8" fmla="*/ 482827 h 2312666"/>
                <a:gd name="connsiteX0" fmla="*/ 0 w 4716118"/>
                <a:gd name="connsiteY0" fmla="*/ 2261932 h 2312666"/>
                <a:gd name="connsiteX1" fmla="*/ 423193 w 4716118"/>
                <a:gd name="connsiteY1" fmla="*/ 972281 h 2312666"/>
                <a:gd name="connsiteX2" fmla="*/ 932232 w 4716118"/>
                <a:gd name="connsiteY2" fmla="*/ 2295452 h 2312666"/>
                <a:gd name="connsiteX3" fmla="*/ 1452282 w 4716118"/>
                <a:gd name="connsiteY3" fmla="*/ 835569 h 2312666"/>
                <a:gd name="connsiteX4" fmla="*/ 2062370 w 4716118"/>
                <a:gd name="connsiteY4" fmla="*/ 2311627 h 2312666"/>
                <a:gd name="connsiteX5" fmla="*/ 2807805 w 4716118"/>
                <a:gd name="connsiteY5" fmla="*/ 557371 h 2312666"/>
                <a:gd name="connsiteX6" fmla="*/ 3592996 w 4716118"/>
                <a:gd name="connsiteY6" fmla="*/ 2261932 h 2312666"/>
                <a:gd name="connsiteX7" fmla="*/ 4447761 w 4716118"/>
                <a:gd name="connsiteY7" fmla="*/ 115080 h 2312666"/>
                <a:gd name="connsiteX8" fmla="*/ 4716118 w 4716118"/>
                <a:gd name="connsiteY8" fmla="*/ 482827 h 2312666"/>
                <a:gd name="connsiteX0" fmla="*/ 0 w 4716118"/>
                <a:gd name="connsiteY0" fmla="*/ 2261932 h 2312666"/>
                <a:gd name="connsiteX1" fmla="*/ 423193 w 4716118"/>
                <a:gd name="connsiteY1" fmla="*/ 972281 h 2312666"/>
                <a:gd name="connsiteX2" fmla="*/ 932232 w 4716118"/>
                <a:gd name="connsiteY2" fmla="*/ 2295452 h 2312666"/>
                <a:gd name="connsiteX3" fmla="*/ 1452282 w 4716118"/>
                <a:gd name="connsiteY3" fmla="*/ 835569 h 2312666"/>
                <a:gd name="connsiteX4" fmla="*/ 2062370 w 4716118"/>
                <a:gd name="connsiteY4" fmla="*/ 2311627 h 2312666"/>
                <a:gd name="connsiteX5" fmla="*/ 2807805 w 4716118"/>
                <a:gd name="connsiteY5" fmla="*/ 557371 h 2312666"/>
                <a:gd name="connsiteX6" fmla="*/ 3592996 w 4716118"/>
                <a:gd name="connsiteY6" fmla="*/ 2261932 h 2312666"/>
                <a:gd name="connsiteX7" fmla="*/ 4447761 w 4716118"/>
                <a:gd name="connsiteY7" fmla="*/ 115080 h 2312666"/>
                <a:gd name="connsiteX8" fmla="*/ 4716118 w 4716118"/>
                <a:gd name="connsiteY8" fmla="*/ 482827 h 2312666"/>
                <a:gd name="connsiteX0" fmla="*/ 0 w 4716118"/>
                <a:gd name="connsiteY0" fmla="*/ 2261932 h 2312815"/>
                <a:gd name="connsiteX1" fmla="*/ 423193 w 4716118"/>
                <a:gd name="connsiteY1" fmla="*/ 972281 h 2312815"/>
                <a:gd name="connsiteX2" fmla="*/ 932232 w 4716118"/>
                <a:gd name="connsiteY2" fmla="*/ 2295452 h 2312815"/>
                <a:gd name="connsiteX3" fmla="*/ 1452282 w 4716118"/>
                <a:gd name="connsiteY3" fmla="*/ 835569 h 2312815"/>
                <a:gd name="connsiteX4" fmla="*/ 2062370 w 4716118"/>
                <a:gd name="connsiteY4" fmla="*/ 2311627 h 2312815"/>
                <a:gd name="connsiteX5" fmla="*/ 2807805 w 4716118"/>
                <a:gd name="connsiteY5" fmla="*/ 557371 h 2312815"/>
                <a:gd name="connsiteX6" fmla="*/ 3592996 w 4716118"/>
                <a:gd name="connsiteY6" fmla="*/ 2261932 h 2312815"/>
                <a:gd name="connsiteX7" fmla="*/ 4447761 w 4716118"/>
                <a:gd name="connsiteY7" fmla="*/ 115080 h 2312815"/>
                <a:gd name="connsiteX8" fmla="*/ 4716118 w 4716118"/>
                <a:gd name="connsiteY8" fmla="*/ 482827 h 2312815"/>
                <a:gd name="connsiteX0" fmla="*/ 0 w 4716118"/>
                <a:gd name="connsiteY0" fmla="*/ 2261932 h 2319532"/>
                <a:gd name="connsiteX1" fmla="*/ 423193 w 4716118"/>
                <a:gd name="connsiteY1" fmla="*/ 972281 h 2319532"/>
                <a:gd name="connsiteX2" fmla="*/ 932232 w 4716118"/>
                <a:gd name="connsiteY2" fmla="*/ 2295452 h 2319532"/>
                <a:gd name="connsiteX3" fmla="*/ 1452282 w 4716118"/>
                <a:gd name="connsiteY3" fmla="*/ 835569 h 2319532"/>
                <a:gd name="connsiteX4" fmla="*/ 2104953 w 4716118"/>
                <a:gd name="connsiteY4" fmla="*/ 2318350 h 2319532"/>
                <a:gd name="connsiteX5" fmla="*/ 2807805 w 4716118"/>
                <a:gd name="connsiteY5" fmla="*/ 557371 h 2319532"/>
                <a:gd name="connsiteX6" fmla="*/ 3592996 w 4716118"/>
                <a:gd name="connsiteY6" fmla="*/ 2261932 h 2319532"/>
                <a:gd name="connsiteX7" fmla="*/ 4447761 w 4716118"/>
                <a:gd name="connsiteY7" fmla="*/ 115080 h 2319532"/>
                <a:gd name="connsiteX8" fmla="*/ 4716118 w 4716118"/>
                <a:gd name="connsiteY8" fmla="*/ 482827 h 2319532"/>
                <a:gd name="connsiteX0" fmla="*/ 0 w 4716118"/>
                <a:gd name="connsiteY0" fmla="*/ 2261932 h 2319532"/>
                <a:gd name="connsiteX1" fmla="*/ 423193 w 4716118"/>
                <a:gd name="connsiteY1" fmla="*/ 972281 h 2319532"/>
                <a:gd name="connsiteX2" fmla="*/ 932232 w 4716118"/>
                <a:gd name="connsiteY2" fmla="*/ 2295452 h 2319532"/>
                <a:gd name="connsiteX3" fmla="*/ 1452282 w 4716118"/>
                <a:gd name="connsiteY3" fmla="*/ 835569 h 2319532"/>
                <a:gd name="connsiteX4" fmla="*/ 2104953 w 4716118"/>
                <a:gd name="connsiteY4" fmla="*/ 2318350 h 2319532"/>
                <a:gd name="connsiteX5" fmla="*/ 2807805 w 4716118"/>
                <a:gd name="connsiteY5" fmla="*/ 557371 h 2319532"/>
                <a:gd name="connsiteX6" fmla="*/ 3592996 w 4716118"/>
                <a:gd name="connsiteY6" fmla="*/ 2261932 h 2319532"/>
                <a:gd name="connsiteX7" fmla="*/ 4447761 w 4716118"/>
                <a:gd name="connsiteY7" fmla="*/ 115080 h 2319532"/>
                <a:gd name="connsiteX8" fmla="*/ 4716118 w 4716118"/>
                <a:gd name="connsiteY8" fmla="*/ 482827 h 2319532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07805 w 4716118"/>
                <a:gd name="connsiteY5" fmla="*/ 557371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07805 w 4716118"/>
                <a:gd name="connsiteY5" fmla="*/ 557371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07805 w 4716118"/>
                <a:gd name="connsiteY5" fmla="*/ 557371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62472 w 4716118"/>
                <a:gd name="connsiteY6" fmla="*/ 2252967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72825 w 4716118"/>
                <a:gd name="connsiteY6" fmla="*/ 2261931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72825 w 4716118"/>
                <a:gd name="connsiteY6" fmla="*/ 2261931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191016 h 2247434"/>
                <a:gd name="connsiteX1" fmla="*/ 423193 w 4716118"/>
                <a:gd name="connsiteY1" fmla="*/ 901365 h 2247434"/>
                <a:gd name="connsiteX2" fmla="*/ 932232 w 4716118"/>
                <a:gd name="connsiteY2" fmla="*/ 2224536 h 2247434"/>
                <a:gd name="connsiteX3" fmla="*/ 1452282 w 4716118"/>
                <a:gd name="connsiteY3" fmla="*/ 764653 h 2247434"/>
                <a:gd name="connsiteX4" fmla="*/ 2104953 w 4716118"/>
                <a:gd name="connsiteY4" fmla="*/ 2247434 h 2247434"/>
                <a:gd name="connsiteX5" fmla="*/ 2823493 w 4716118"/>
                <a:gd name="connsiteY5" fmla="*/ 535761 h 2247434"/>
                <a:gd name="connsiteX6" fmla="*/ 3572825 w 4716118"/>
                <a:gd name="connsiteY6" fmla="*/ 2191015 h 2247434"/>
                <a:gd name="connsiteX7" fmla="*/ 4414143 w 4716118"/>
                <a:gd name="connsiteY7" fmla="*/ 133811 h 2247434"/>
                <a:gd name="connsiteX8" fmla="*/ 4716118 w 4716118"/>
                <a:gd name="connsiteY8" fmla="*/ 411911 h 2247434"/>
                <a:gd name="connsiteX0" fmla="*/ 0 w 4716118"/>
                <a:gd name="connsiteY0" fmla="*/ 2191016 h 2247434"/>
                <a:gd name="connsiteX1" fmla="*/ 423193 w 4716118"/>
                <a:gd name="connsiteY1" fmla="*/ 901365 h 2247434"/>
                <a:gd name="connsiteX2" fmla="*/ 932232 w 4716118"/>
                <a:gd name="connsiteY2" fmla="*/ 2224536 h 2247434"/>
                <a:gd name="connsiteX3" fmla="*/ 1452282 w 4716118"/>
                <a:gd name="connsiteY3" fmla="*/ 764653 h 2247434"/>
                <a:gd name="connsiteX4" fmla="*/ 2104953 w 4716118"/>
                <a:gd name="connsiteY4" fmla="*/ 2247434 h 2247434"/>
                <a:gd name="connsiteX5" fmla="*/ 2823493 w 4716118"/>
                <a:gd name="connsiteY5" fmla="*/ 535761 h 2247434"/>
                <a:gd name="connsiteX6" fmla="*/ 3572825 w 4716118"/>
                <a:gd name="connsiteY6" fmla="*/ 2191015 h 2247434"/>
                <a:gd name="connsiteX7" fmla="*/ 4414143 w 4716118"/>
                <a:gd name="connsiteY7" fmla="*/ 133811 h 2247434"/>
                <a:gd name="connsiteX8" fmla="*/ 4716118 w 4716118"/>
                <a:gd name="connsiteY8" fmla="*/ 411911 h 2247434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118" h="2113623">
                  <a:moveTo>
                    <a:pt x="0" y="2057205"/>
                  </a:moveTo>
                  <a:cubicBezTo>
                    <a:pt x="195542" y="1340297"/>
                    <a:pt x="234204" y="937152"/>
                    <a:pt x="423193" y="767554"/>
                  </a:cubicBezTo>
                  <a:cubicBezTo>
                    <a:pt x="605459" y="929650"/>
                    <a:pt x="813384" y="1988378"/>
                    <a:pt x="932232" y="2090725"/>
                  </a:cubicBezTo>
                  <a:cubicBezTo>
                    <a:pt x="1225891" y="1489342"/>
                    <a:pt x="1237032" y="843299"/>
                    <a:pt x="1452282" y="630842"/>
                  </a:cubicBezTo>
                  <a:cubicBezTo>
                    <a:pt x="1696668" y="828521"/>
                    <a:pt x="1984368" y="1819330"/>
                    <a:pt x="2104953" y="2113623"/>
                  </a:cubicBezTo>
                  <a:cubicBezTo>
                    <a:pt x="2368974" y="1858828"/>
                    <a:pt x="2474633" y="848383"/>
                    <a:pt x="2823493" y="401950"/>
                  </a:cubicBezTo>
                  <a:cubicBezTo>
                    <a:pt x="3203730" y="569600"/>
                    <a:pt x="3483649" y="1861231"/>
                    <a:pt x="3572825" y="2057204"/>
                  </a:cubicBezTo>
                  <a:cubicBezTo>
                    <a:pt x="3879395" y="1930448"/>
                    <a:pt x="4226956" y="296517"/>
                    <a:pt x="4414143" y="0"/>
                  </a:cubicBezTo>
                  <a:cubicBezTo>
                    <a:pt x="4610295" y="82242"/>
                    <a:pt x="4608298" y="134227"/>
                    <a:pt x="4716118" y="278100"/>
                  </a:cubicBezTo>
                </a:path>
              </a:pathLst>
            </a:custGeom>
            <a:noFill/>
            <a:ln w="76200" cap="rnd">
              <a:solidFill>
                <a:srgbClr val="FFFF00">
                  <a:alpha val="50000"/>
                </a:srgbClr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588A054-BDD1-42AF-ADB5-2FBE00DFE733}"/>
              </a:ext>
            </a:extLst>
          </p:cNvPr>
          <p:cNvGrpSpPr/>
          <p:nvPr/>
        </p:nvGrpSpPr>
        <p:grpSpPr>
          <a:xfrm>
            <a:off x="8382013" y="3847313"/>
            <a:ext cx="3299425" cy="420977"/>
            <a:chOff x="8444947" y="2635661"/>
            <a:chExt cx="3299425" cy="420977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651240E-6B90-486E-B500-F98EE0245A05}"/>
                </a:ext>
              </a:extLst>
            </p:cNvPr>
            <p:cNvSpPr/>
            <p:nvPr/>
          </p:nvSpPr>
          <p:spPr>
            <a:xfrm>
              <a:off x="10155767" y="2635661"/>
              <a:ext cx="1588605" cy="418509"/>
            </a:xfrm>
            <a:custGeom>
              <a:avLst/>
              <a:gdLst>
                <a:gd name="connsiteX0" fmla="*/ 0 w 4716118"/>
                <a:gd name="connsiteY0" fmla="*/ 2261932 h 2312193"/>
                <a:gd name="connsiteX1" fmla="*/ 407505 w 4716118"/>
                <a:gd name="connsiteY1" fmla="*/ 880393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25509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25509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666"/>
                <a:gd name="connsiteX1" fmla="*/ 423193 w 4716118"/>
                <a:gd name="connsiteY1" fmla="*/ 972281 h 2312666"/>
                <a:gd name="connsiteX2" fmla="*/ 932232 w 4716118"/>
                <a:gd name="connsiteY2" fmla="*/ 2295452 h 2312666"/>
                <a:gd name="connsiteX3" fmla="*/ 1452282 w 4716118"/>
                <a:gd name="connsiteY3" fmla="*/ 835569 h 2312666"/>
                <a:gd name="connsiteX4" fmla="*/ 2062370 w 4716118"/>
                <a:gd name="connsiteY4" fmla="*/ 2311627 h 2312666"/>
                <a:gd name="connsiteX5" fmla="*/ 2807805 w 4716118"/>
                <a:gd name="connsiteY5" fmla="*/ 557371 h 2312666"/>
                <a:gd name="connsiteX6" fmla="*/ 3592996 w 4716118"/>
                <a:gd name="connsiteY6" fmla="*/ 2261932 h 2312666"/>
                <a:gd name="connsiteX7" fmla="*/ 4447761 w 4716118"/>
                <a:gd name="connsiteY7" fmla="*/ 115080 h 2312666"/>
                <a:gd name="connsiteX8" fmla="*/ 4716118 w 4716118"/>
                <a:gd name="connsiteY8" fmla="*/ 482827 h 2312666"/>
                <a:gd name="connsiteX0" fmla="*/ 0 w 4716118"/>
                <a:gd name="connsiteY0" fmla="*/ 2261932 h 2312666"/>
                <a:gd name="connsiteX1" fmla="*/ 423193 w 4716118"/>
                <a:gd name="connsiteY1" fmla="*/ 972281 h 2312666"/>
                <a:gd name="connsiteX2" fmla="*/ 932232 w 4716118"/>
                <a:gd name="connsiteY2" fmla="*/ 2295452 h 2312666"/>
                <a:gd name="connsiteX3" fmla="*/ 1452282 w 4716118"/>
                <a:gd name="connsiteY3" fmla="*/ 835569 h 2312666"/>
                <a:gd name="connsiteX4" fmla="*/ 2062370 w 4716118"/>
                <a:gd name="connsiteY4" fmla="*/ 2311627 h 2312666"/>
                <a:gd name="connsiteX5" fmla="*/ 2807805 w 4716118"/>
                <a:gd name="connsiteY5" fmla="*/ 557371 h 2312666"/>
                <a:gd name="connsiteX6" fmla="*/ 3592996 w 4716118"/>
                <a:gd name="connsiteY6" fmla="*/ 2261932 h 2312666"/>
                <a:gd name="connsiteX7" fmla="*/ 4447761 w 4716118"/>
                <a:gd name="connsiteY7" fmla="*/ 115080 h 2312666"/>
                <a:gd name="connsiteX8" fmla="*/ 4716118 w 4716118"/>
                <a:gd name="connsiteY8" fmla="*/ 482827 h 2312666"/>
                <a:gd name="connsiteX0" fmla="*/ 0 w 4716118"/>
                <a:gd name="connsiteY0" fmla="*/ 2261932 h 2312666"/>
                <a:gd name="connsiteX1" fmla="*/ 423193 w 4716118"/>
                <a:gd name="connsiteY1" fmla="*/ 972281 h 2312666"/>
                <a:gd name="connsiteX2" fmla="*/ 932232 w 4716118"/>
                <a:gd name="connsiteY2" fmla="*/ 2295452 h 2312666"/>
                <a:gd name="connsiteX3" fmla="*/ 1452282 w 4716118"/>
                <a:gd name="connsiteY3" fmla="*/ 835569 h 2312666"/>
                <a:gd name="connsiteX4" fmla="*/ 2062370 w 4716118"/>
                <a:gd name="connsiteY4" fmla="*/ 2311627 h 2312666"/>
                <a:gd name="connsiteX5" fmla="*/ 2807805 w 4716118"/>
                <a:gd name="connsiteY5" fmla="*/ 557371 h 2312666"/>
                <a:gd name="connsiteX6" fmla="*/ 3592996 w 4716118"/>
                <a:gd name="connsiteY6" fmla="*/ 2261932 h 2312666"/>
                <a:gd name="connsiteX7" fmla="*/ 4447761 w 4716118"/>
                <a:gd name="connsiteY7" fmla="*/ 115080 h 2312666"/>
                <a:gd name="connsiteX8" fmla="*/ 4716118 w 4716118"/>
                <a:gd name="connsiteY8" fmla="*/ 482827 h 2312666"/>
                <a:gd name="connsiteX0" fmla="*/ 0 w 4716118"/>
                <a:gd name="connsiteY0" fmla="*/ 2261932 h 2312815"/>
                <a:gd name="connsiteX1" fmla="*/ 423193 w 4716118"/>
                <a:gd name="connsiteY1" fmla="*/ 972281 h 2312815"/>
                <a:gd name="connsiteX2" fmla="*/ 932232 w 4716118"/>
                <a:gd name="connsiteY2" fmla="*/ 2295452 h 2312815"/>
                <a:gd name="connsiteX3" fmla="*/ 1452282 w 4716118"/>
                <a:gd name="connsiteY3" fmla="*/ 835569 h 2312815"/>
                <a:gd name="connsiteX4" fmla="*/ 2062370 w 4716118"/>
                <a:gd name="connsiteY4" fmla="*/ 2311627 h 2312815"/>
                <a:gd name="connsiteX5" fmla="*/ 2807805 w 4716118"/>
                <a:gd name="connsiteY5" fmla="*/ 557371 h 2312815"/>
                <a:gd name="connsiteX6" fmla="*/ 3592996 w 4716118"/>
                <a:gd name="connsiteY6" fmla="*/ 2261932 h 2312815"/>
                <a:gd name="connsiteX7" fmla="*/ 4447761 w 4716118"/>
                <a:gd name="connsiteY7" fmla="*/ 115080 h 2312815"/>
                <a:gd name="connsiteX8" fmla="*/ 4716118 w 4716118"/>
                <a:gd name="connsiteY8" fmla="*/ 482827 h 2312815"/>
                <a:gd name="connsiteX0" fmla="*/ 0 w 4716118"/>
                <a:gd name="connsiteY0" fmla="*/ 2261932 h 2319532"/>
                <a:gd name="connsiteX1" fmla="*/ 423193 w 4716118"/>
                <a:gd name="connsiteY1" fmla="*/ 972281 h 2319532"/>
                <a:gd name="connsiteX2" fmla="*/ 932232 w 4716118"/>
                <a:gd name="connsiteY2" fmla="*/ 2295452 h 2319532"/>
                <a:gd name="connsiteX3" fmla="*/ 1452282 w 4716118"/>
                <a:gd name="connsiteY3" fmla="*/ 835569 h 2319532"/>
                <a:gd name="connsiteX4" fmla="*/ 2104953 w 4716118"/>
                <a:gd name="connsiteY4" fmla="*/ 2318350 h 2319532"/>
                <a:gd name="connsiteX5" fmla="*/ 2807805 w 4716118"/>
                <a:gd name="connsiteY5" fmla="*/ 557371 h 2319532"/>
                <a:gd name="connsiteX6" fmla="*/ 3592996 w 4716118"/>
                <a:gd name="connsiteY6" fmla="*/ 2261932 h 2319532"/>
                <a:gd name="connsiteX7" fmla="*/ 4447761 w 4716118"/>
                <a:gd name="connsiteY7" fmla="*/ 115080 h 2319532"/>
                <a:gd name="connsiteX8" fmla="*/ 4716118 w 4716118"/>
                <a:gd name="connsiteY8" fmla="*/ 482827 h 2319532"/>
                <a:gd name="connsiteX0" fmla="*/ 0 w 4716118"/>
                <a:gd name="connsiteY0" fmla="*/ 2261932 h 2319532"/>
                <a:gd name="connsiteX1" fmla="*/ 423193 w 4716118"/>
                <a:gd name="connsiteY1" fmla="*/ 972281 h 2319532"/>
                <a:gd name="connsiteX2" fmla="*/ 932232 w 4716118"/>
                <a:gd name="connsiteY2" fmla="*/ 2295452 h 2319532"/>
                <a:gd name="connsiteX3" fmla="*/ 1452282 w 4716118"/>
                <a:gd name="connsiteY3" fmla="*/ 835569 h 2319532"/>
                <a:gd name="connsiteX4" fmla="*/ 2104953 w 4716118"/>
                <a:gd name="connsiteY4" fmla="*/ 2318350 h 2319532"/>
                <a:gd name="connsiteX5" fmla="*/ 2807805 w 4716118"/>
                <a:gd name="connsiteY5" fmla="*/ 557371 h 2319532"/>
                <a:gd name="connsiteX6" fmla="*/ 3592996 w 4716118"/>
                <a:gd name="connsiteY6" fmla="*/ 2261932 h 2319532"/>
                <a:gd name="connsiteX7" fmla="*/ 4447761 w 4716118"/>
                <a:gd name="connsiteY7" fmla="*/ 115080 h 2319532"/>
                <a:gd name="connsiteX8" fmla="*/ 4716118 w 4716118"/>
                <a:gd name="connsiteY8" fmla="*/ 482827 h 2319532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07805 w 4716118"/>
                <a:gd name="connsiteY5" fmla="*/ 557371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07805 w 4716118"/>
                <a:gd name="connsiteY5" fmla="*/ 557371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07805 w 4716118"/>
                <a:gd name="connsiteY5" fmla="*/ 557371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62472 w 4716118"/>
                <a:gd name="connsiteY6" fmla="*/ 2252967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72825 w 4716118"/>
                <a:gd name="connsiteY6" fmla="*/ 2261931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72825 w 4716118"/>
                <a:gd name="connsiteY6" fmla="*/ 2261931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191016 h 2247434"/>
                <a:gd name="connsiteX1" fmla="*/ 423193 w 4716118"/>
                <a:gd name="connsiteY1" fmla="*/ 901365 h 2247434"/>
                <a:gd name="connsiteX2" fmla="*/ 932232 w 4716118"/>
                <a:gd name="connsiteY2" fmla="*/ 2224536 h 2247434"/>
                <a:gd name="connsiteX3" fmla="*/ 1452282 w 4716118"/>
                <a:gd name="connsiteY3" fmla="*/ 764653 h 2247434"/>
                <a:gd name="connsiteX4" fmla="*/ 2104953 w 4716118"/>
                <a:gd name="connsiteY4" fmla="*/ 2247434 h 2247434"/>
                <a:gd name="connsiteX5" fmla="*/ 2823493 w 4716118"/>
                <a:gd name="connsiteY5" fmla="*/ 535761 h 2247434"/>
                <a:gd name="connsiteX6" fmla="*/ 3572825 w 4716118"/>
                <a:gd name="connsiteY6" fmla="*/ 2191015 h 2247434"/>
                <a:gd name="connsiteX7" fmla="*/ 4414143 w 4716118"/>
                <a:gd name="connsiteY7" fmla="*/ 133811 h 2247434"/>
                <a:gd name="connsiteX8" fmla="*/ 4716118 w 4716118"/>
                <a:gd name="connsiteY8" fmla="*/ 411911 h 2247434"/>
                <a:gd name="connsiteX0" fmla="*/ 0 w 4716118"/>
                <a:gd name="connsiteY0" fmla="*/ 2191016 h 2247434"/>
                <a:gd name="connsiteX1" fmla="*/ 423193 w 4716118"/>
                <a:gd name="connsiteY1" fmla="*/ 901365 h 2247434"/>
                <a:gd name="connsiteX2" fmla="*/ 932232 w 4716118"/>
                <a:gd name="connsiteY2" fmla="*/ 2224536 h 2247434"/>
                <a:gd name="connsiteX3" fmla="*/ 1452282 w 4716118"/>
                <a:gd name="connsiteY3" fmla="*/ 764653 h 2247434"/>
                <a:gd name="connsiteX4" fmla="*/ 2104953 w 4716118"/>
                <a:gd name="connsiteY4" fmla="*/ 2247434 h 2247434"/>
                <a:gd name="connsiteX5" fmla="*/ 2823493 w 4716118"/>
                <a:gd name="connsiteY5" fmla="*/ 535761 h 2247434"/>
                <a:gd name="connsiteX6" fmla="*/ 3572825 w 4716118"/>
                <a:gd name="connsiteY6" fmla="*/ 2191015 h 2247434"/>
                <a:gd name="connsiteX7" fmla="*/ 4414143 w 4716118"/>
                <a:gd name="connsiteY7" fmla="*/ 133811 h 2247434"/>
                <a:gd name="connsiteX8" fmla="*/ 4716118 w 4716118"/>
                <a:gd name="connsiteY8" fmla="*/ 411911 h 2247434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118" h="2113623">
                  <a:moveTo>
                    <a:pt x="0" y="2057205"/>
                  </a:moveTo>
                  <a:cubicBezTo>
                    <a:pt x="195542" y="1340297"/>
                    <a:pt x="234204" y="937152"/>
                    <a:pt x="423193" y="767554"/>
                  </a:cubicBezTo>
                  <a:cubicBezTo>
                    <a:pt x="605459" y="929650"/>
                    <a:pt x="813384" y="1988378"/>
                    <a:pt x="932232" y="2090725"/>
                  </a:cubicBezTo>
                  <a:cubicBezTo>
                    <a:pt x="1225891" y="1489342"/>
                    <a:pt x="1237032" y="843299"/>
                    <a:pt x="1452282" y="630842"/>
                  </a:cubicBezTo>
                  <a:cubicBezTo>
                    <a:pt x="1696668" y="828521"/>
                    <a:pt x="1984368" y="1819330"/>
                    <a:pt x="2104953" y="2113623"/>
                  </a:cubicBezTo>
                  <a:cubicBezTo>
                    <a:pt x="2368974" y="1858828"/>
                    <a:pt x="2474633" y="848383"/>
                    <a:pt x="2823493" y="401950"/>
                  </a:cubicBezTo>
                  <a:cubicBezTo>
                    <a:pt x="3203730" y="569600"/>
                    <a:pt x="3483649" y="1861231"/>
                    <a:pt x="3572825" y="2057204"/>
                  </a:cubicBezTo>
                  <a:cubicBezTo>
                    <a:pt x="3879395" y="1930448"/>
                    <a:pt x="4226956" y="296517"/>
                    <a:pt x="4414143" y="0"/>
                  </a:cubicBezTo>
                  <a:cubicBezTo>
                    <a:pt x="4610295" y="82242"/>
                    <a:pt x="4608298" y="134227"/>
                    <a:pt x="4716118" y="278100"/>
                  </a:cubicBezTo>
                </a:path>
              </a:pathLst>
            </a:custGeom>
            <a:noFill/>
            <a:ln w="76200" cap="rnd">
              <a:solidFill>
                <a:srgbClr val="FFFF00">
                  <a:alpha val="50000"/>
                </a:srgbClr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879CB02-BB9F-47F0-87B6-4C79CAEE0962}"/>
                </a:ext>
              </a:extLst>
            </p:cNvPr>
            <p:cNvSpPr/>
            <p:nvPr/>
          </p:nvSpPr>
          <p:spPr>
            <a:xfrm>
              <a:off x="8444947" y="2638129"/>
              <a:ext cx="1588605" cy="418509"/>
            </a:xfrm>
            <a:custGeom>
              <a:avLst/>
              <a:gdLst>
                <a:gd name="connsiteX0" fmla="*/ 0 w 4716118"/>
                <a:gd name="connsiteY0" fmla="*/ 2261932 h 2312193"/>
                <a:gd name="connsiteX1" fmla="*/ 407505 w 4716118"/>
                <a:gd name="connsiteY1" fmla="*/ 880393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59127 w 4716118"/>
                <a:gd name="connsiteY2" fmla="*/ 2306658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25509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25509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193"/>
                <a:gd name="connsiteX1" fmla="*/ 423193 w 4716118"/>
                <a:gd name="connsiteY1" fmla="*/ 972281 h 2312193"/>
                <a:gd name="connsiteX2" fmla="*/ 932232 w 4716118"/>
                <a:gd name="connsiteY2" fmla="*/ 2295452 h 2312193"/>
                <a:gd name="connsiteX3" fmla="*/ 1485900 w 4716118"/>
                <a:gd name="connsiteY3" fmla="*/ 766093 h 2312193"/>
                <a:gd name="connsiteX4" fmla="*/ 2062370 w 4716118"/>
                <a:gd name="connsiteY4" fmla="*/ 2311627 h 2312193"/>
                <a:gd name="connsiteX5" fmla="*/ 2807805 w 4716118"/>
                <a:gd name="connsiteY5" fmla="*/ 557371 h 2312193"/>
                <a:gd name="connsiteX6" fmla="*/ 3592996 w 4716118"/>
                <a:gd name="connsiteY6" fmla="*/ 2261932 h 2312193"/>
                <a:gd name="connsiteX7" fmla="*/ 4447761 w 4716118"/>
                <a:gd name="connsiteY7" fmla="*/ 115080 h 2312193"/>
                <a:gd name="connsiteX8" fmla="*/ 4716118 w 4716118"/>
                <a:gd name="connsiteY8" fmla="*/ 482827 h 2312193"/>
                <a:gd name="connsiteX0" fmla="*/ 0 w 4716118"/>
                <a:gd name="connsiteY0" fmla="*/ 2261932 h 2312666"/>
                <a:gd name="connsiteX1" fmla="*/ 423193 w 4716118"/>
                <a:gd name="connsiteY1" fmla="*/ 972281 h 2312666"/>
                <a:gd name="connsiteX2" fmla="*/ 932232 w 4716118"/>
                <a:gd name="connsiteY2" fmla="*/ 2295452 h 2312666"/>
                <a:gd name="connsiteX3" fmla="*/ 1452282 w 4716118"/>
                <a:gd name="connsiteY3" fmla="*/ 835569 h 2312666"/>
                <a:gd name="connsiteX4" fmla="*/ 2062370 w 4716118"/>
                <a:gd name="connsiteY4" fmla="*/ 2311627 h 2312666"/>
                <a:gd name="connsiteX5" fmla="*/ 2807805 w 4716118"/>
                <a:gd name="connsiteY5" fmla="*/ 557371 h 2312666"/>
                <a:gd name="connsiteX6" fmla="*/ 3592996 w 4716118"/>
                <a:gd name="connsiteY6" fmla="*/ 2261932 h 2312666"/>
                <a:gd name="connsiteX7" fmla="*/ 4447761 w 4716118"/>
                <a:gd name="connsiteY7" fmla="*/ 115080 h 2312666"/>
                <a:gd name="connsiteX8" fmla="*/ 4716118 w 4716118"/>
                <a:gd name="connsiteY8" fmla="*/ 482827 h 2312666"/>
                <a:gd name="connsiteX0" fmla="*/ 0 w 4716118"/>
                <a:gd name="connsiteY0" fmla="*/ 2261932 h 2312666"/>
                <a:gd name="connsiteX1" fmla="*/ 423193 w 4716118"/>
                <a:gd name="connsiteY1" fmla="*/ 972281 h 2312666"/>
                <a:gd name="connsiteX2" fmla="*/ 932232 w 4716118"/>
                <a:gd name="connsiteY2" fmla="*/ 2295452 h 2312666"/>
                <a:gd name="connsiteX3" fmla="*/ 1452282 w 4716118"/>
                <a:gd name="connsiteY3" fmla="*/ 835569 h 2312666"/>
                <a:gd name="connsiteX4" fmla="*/ 2062370 w 4716118"/>
                <a:gd name="connsiteY4" fmla="*/ 2311627 h 2312666"/>
                <a:gd name="connsiteX5" fmla="*/ 2807805 w 4716118"/>
                <a:gd name="connsiteY5" fmla="*/ 557371 h 2312666"/>
                <a:gd name="connsiteX6" fmla="*/ 3592996 w 4716118"/>
                <a:gd name="connsiteY6" fmla="*/ 2261932 h 2312666"/>
                <a:gd name="connsiteX7" fmla="*/ 4447761 w 4716118"/>
                <a:gd name="connsiteY7" fmla="*/ 115080 h 2312666"/>
                <a:gd name="connsiteX8" fmla="*/ 4716118 w 4716118"/>
                <a:gd name="connsiteY8" fmla="*/ 482827 h 2312666"/>
                <a:gd name="connsiteX0" fmla="*/ 0 w 4716118"/>
                <a:gd name="connsiteY0" fmla="*/ 2261932 h 2312666"/>
                <a:gd name="connsiteX1" fmla="*/ 423193 w 4716118"/>
                <a:gd name="connsiteY1" fmla="*/ 972281 h 2312666"/>
                <a:gd name="connsiteX2" fmla="*/ 932232 w 4716118"/>
                <a:gd name="connsiteY2" fmla="*/ 2295452 h 2312666"/>
                <a:gd name="connsiteX3" fmla="*/ 1452282 w 4716118"/>
                <a:gd name="connsiteY3" fmla="*/ 835569 h 2312666"/>
                <a:gd name="connsiteX4" fmla="*/ 2062370 w 4716118"/>
                <a:gd name="connsiteY4" fmla="*/ 2311627 h 2312666"/>
                <a:gd name="connsiteX5" fmla="*/ 2807805 w 4716118"/>
                <a:gd name="connsiteY5" fmla="*/ 557371 h 2312666"/>
                <a:gd name="connsiteX6" fmla="*/ 3592996 w 4716118"/>
                <a:gd name="connsiteY6" fmla="*/ 2261932 h 2312666"/>
                <a:gd name="connsiteX7" fmla="*/ 4447761 w 4716118"/>
                <a:gd name="connsiteY7" fmla="*/ 115080 h 2312666"/>
                <a:gd name="connsiteX8" fmla="*/ 4716118 w 4716118"/>
                <a:gd name="connsiteY8" fmla="*/ 482827 h 2312666"/>
                <a:gd name="connsiteX0" fmla="*/ 0 w 4716118"/>
                <a:gd name="connsiteY0" fmla="*/ 2261932 h 2312815"/>
                <a:gd name="connsiteX1" fmla="*/ 423193 w 4716118"/>
                <a:gd name="connsiteY1" fmla="*/ 972281 h 2312815"/>
                <a:gd name="connsiteX2" fmla="*/ 932232 w 4716118"/>
                <a:gd name="connsiteY2" fmla="*/ 2295452 h 2312815"/>
                <a:gd name="connsiteX3" fmla="*/ 1452282 w 4716118"/>
                <a:gd name="connsiteY3" fmla="*/ 835569 h 2312815"/>
                <a:gd name="connsiteX4" fmla="*/ 2062370 w 4716118"/>
                <a:gd name="connsiteY4" fmla="*/ 2311627 h 2312815"/>
                <a:gd name="connsiteX5" fmla="*/ 2807805 w 4716118"/>
                <a:gd name="connsiteY5" fmla="*/ 557371 h 2312815"/>
                <a:gd name="connsiteX6" fmla="*/ 3592996 w 4716118"/>
                <a:gd name="connsiteY6" fmla="*/ 2261932 h 2312815"/>
                <a:gd name="connsiteX7" fmla="*/ 4447761 w 4716118"/>
                <a:gd name="connsiteY7" fmla="*/ 115080 h 2312815"/>
                <a:gd name="connsiteX8" fmla="*/ 4716118 w 4716118"/>
                <a:gd name="connsiteY8" fmla="*/ 482827 h 2312815"/>
                <a:gd name="connsiteX0" fmla="*/ 0 w 4716118"/>
                <a:gd name="connsiteY0" fmla="*/ 2261932 h 2319532"/>
                <a:gd name="connsiteX1" fmla="*/ 423193 w 4716118"/>
                <a:gd name="connsiteY1" fmla="*/ 972281 h 2319532"/>
                <a:gd name="connsiteX2" fmla="*/ 932232 w 4716118"/>
                <a:gd name="connsiteY2" fmla="*/ 2295452 h 2319532"/>
                <a:gd name="connsiteX3" fmla="*/ 1452282 w 4716118"/>
                <a:gd name="connsiteY3" fmla="*/ 835569 h 2319532"/>
                <a:gd name="connsiteX4" fmla="*/ 2104953 w 4716118"/>
                <a:gd name="connsiteY4" fmla="*/ 2318350 h 2319532"/>
                <a:gd name="connsiteX5" fmla="*/ 2807805 w 4716118"/>
                <a:gd name="connsiteY5" fmla="*/ 557371 h 2319532"/>
                <a:gd name="connsiteX6" fmla="*/ 3592996 w 4716118"/>
                <a:gd name="connsiteY6" fmla="*/ 2261932 h 2319532"/>
                <a:gd name="connsiteX7" fmla="*/ 4447761 w 4716118"/>
                <a:gd name="connsiteY7" fmla="*/ 115080 h 2319532"/>
                <a:gd name="connsiteX8" fmla="*/ 4716118 w 4716118"/>
                <a:gd name="connsiteY8" fmla="*/ 482827 h 2319532"/>
                <a:gd name="connsiteX0" fmla="*/ 0 w 4716118"/>
                <a:gd name="connsiteY0" fmla="*/ 2261932 h 2319532"/>
                <a:gd name="connsiteX1" fmla="*/ 423193 w 4716118"/>
                <a:gd name="connsiteY1" fmla="*/ 972281 h 2319532"/>
                <a:gd name="connsiteX2" fmla="*/ 932232 w 4716118"/>
                <a:gd name="connsiteY2" fmla="*/ 2295452 h 2319532"/>
                <a:gd name="connsiteX3" fmla="*/ 1452282 w 4716118"/>
                <a:gd name="connsiteY3" fmla="*/ 835569 h 2319532"/>
                <a:gd name="connsiteX4" fmla="*/ 2104953 w 4716118"/>
                <a:gd name="connsiteY4" fmla="*/ 2318350 h 2319532"/>
                <a:gd name="connsiteX5" fmla="*/ 2807805 w 4716118"/>
                <a:gd name="connsiteY5" fmla="*/ 557371 h 2319532"/>
                <a:gd name="connsiteX6" fmla="*/ 3592996 w 4716118"/>
                <a:gd name="connsiteY6" fmla="*/ 2261932 h 2319532"/>
                <a:gd name="connsiteX7" fmla="*/ 4447761 w 4716118"/>
                <a:gd name="connsiteY7" fmla="*/ 115080 h 2319532"/>
                <a:gd name="connsiteX8" fmla="*/ 4716118 w 4716118"/>
                <a:gd name="connsiteY8" fmla="*/ 482827 h 2319532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07805 w 4716118"/>
                <a:gd name="connsiteY5" fmla="*/ 557371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07805 w 4716118"/>
                <a:gd name="connsiteY5" fmla="*/ 557371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07805 w 4716118"/>
                <a:gd name="connsiteY5" fmla="*/ 557371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92996 w 4716118"/>
                <a:gd name="connsiteY6" fmla="*/ 2261932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62472 w 4716118"/>
                <a:gd name="connsiteY6" fmla="*/ 2252967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622131 w 4716118"/>
                <a:gd name="connsiteY6" fmla="*/ 2255208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72825 w 4716118"/>
                <a:gd name="connsiteY6" fmla="*/ 2261931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261932 h 2318350"/>
                <a:gd name="connsiteX1" fmla="*/ 423193 w 4716118"/>
                <a:gd name="connsiteY1" fmla="*/ 972281 h 2318350"/>
                <a:gd name="connsiteX2" fmla="*/ 932232 w 4716118"/>
                <a:gd name="connsiteY2" fmla="*/ 2295452 h 2318350"/>
                <a:gd name="connsiteX3" fmla="*/ 1452282 w 4716118"/>
                <a:gd name="connsiteY3" fmla="*/ 835569 h 2318350"/>
                <a:gd name="connsiteX4" fmla="*/ 2104953 w 4716118"/>
                <a:gd name="connsiteY4" fmla="*/ 2318350 h 2318350"/>
                <a:gd name="connsiteX5" fmla="*/ 2823493 w 4716118"/>
                <a:gd name="connsiteY5" fmla="*/ 606677 h 2318350"/>
                <a:gd name="connsiteX6" fmla="*/ 3572825 w 4716118"/>
                <a:gd name="connsiteY6" fmla="*/ 2261931 h 2318350"/>
                <a:gd name="connsiteX7" fmla="*/ 4447761 w 4716118"/>
                <a:gd name="connsiteY7" fmla="*/ 115080 h 2318350"/>
                <a:gd name="connsiteX8" fmla="*/ 4716118 w 4716118"/>
                <a:gd name="connsiteY8" fmla="*/ 482827 h 2318350"/>
                <a:gd name="connsiteX0" fmla="*/ 0 w 4716118"/>
                <a:gd name="connsiteY0" fmla="*/ 2191016 h 2247434"/>
                <a:gd name="connsiteX1" fmla="*/ 423193 w 4716118"/>
                <a:gd name="connsiteY1" fmla="*/ 901365 h 2247434"/>
                <a:gd name="connsiteX2" fmla="*/ 932232 w 4716118"/>
                <a:gd name="connsiteY2" fmla="*/ 2224536 h 2247434"/>
                <a:gd name="connsiteX3" fmla="*/ 1452282 w 4716118"/>
                <a:gd name="connsiteY3" fmla="*/ 764653 h 2247434"/>
                <a:gd name="connsiteX4" fmla="*/ 2104953 w 4716118"/>
                <a:gd name="connsiteY4" fmla="*/ 2247434 h 2247434"/>
                <a:gd name="connsiteX5" fmla="*/ 2823493 w 4716118"/>
                <a:gd name="connsiteY5" fmla="*/ 535761 h 2247434"/>
                <a:gd name="connsiteX6" fmla="*/ 3572825 w 4716118"/>
                <a:gd name="connsiteY6" fmla="*/ 2191015 h 2247434"/>
                <a:gd name="connsiteX7" fmla="*/ 4414143 w 4716118"/>
                <a:gd name="connsiteY7" fmla="*/ 133811 h 2247434"/>
                <a:gd name="connsiteX8" fmla="*/ 4716118 w 4716118"/>
                <a:gd name="connsiteY8" fmla="*/ 411911 h 2247434"/>
                <a:gd name="connsiteX0" fmla="*/ 0 w 4716118"/>
                <a:gd name="connsiteY0" fmla="*/ 2191016 h 2247434"/>
                <a:gd name="connsiteX1" fmla="*/ 423193 w 4716118"/>
                <a:gd name="connsiteY1" fmla="*/ 901365 h 2247434"/>
                <a:gd name="connsiteX2" fmla="*/ 932232 w 4716118"/>
                <a:gd name="connsiteY2" fmla="*/ 2224536 h 2247434"/>
                <a:gd name="connsiteX3" fmla="*/ 1452282 w 4716118"/>
                <a:gd name="connsiteY3" fmla="*/ 764653 h 2247434"/>
                <a:gd name="connsiteX4" fmla="*/ 2104953 w 4716118"/>
                <a:gd name="connsiteY4" fmla="*/ 2247434 h 2247434"/>
                <a:gd name="connsiteX5" fmla="*/ 2823493 w 4716118"/>
                <a:gd name="connsiteY5" fmla="*/ 535761 h 2247434"/>
                <a:gd name="connsiteX6" fmla="*/ 3572825 w 4716118"/>
                <a:gd name="connsiteY6" fmla="*/ 2191015 h 2247434"/>
                <a:gd name="connsiteX7" fmla="*/ 4414143 w 4716118"/>
                <a:gd name="connsiteY7" fmla="*/ 133811 h 2247434"/>
                <a:gd name="connsiteX8" fmla="*/ 4716118 w 4716118"/>
                <a:gd name="connsiteY8" fmla="*/ 411911 h 2247434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  <a:gd name="connsiteX0" fmla="*/ 0 w 4716118"/>
                <a:gd name="connsiteY0" fmla="*/ 2057205 h 2113623"/>
                <a:gd name="connsiteX1" fmla="*/ 423193 w 4716118"/>
                <a:gd name="connsiteY1" fmla="*/ 767554 h 2113623"/>
                <a:gd name="connsiteX2" fmla="*/ 932232 w 4716118"/>
                <a:gd name="connsiteY2" fmla="*/ 2090725 h 2113623"/>
                <a:gd name="connsiteX3" fmla="*/ 1452282 w 4716118"/>
                <a:gd name="connsiteY3" fmla="*/ 630842 h 2113623"/>
                <a:gd name="connsiteX4" fmla="*/ 2104953 w 4716118"/>
                <a:gd name="connsiteY4" fmla="*/ 2113623 h 2113623"/>
                <a:gd name="connsiteX5" fmla="*/ 2823493 w 4716118"/>
                <a:gd name="connsiteY5" fmla="*/ 401950 h 2113623"/>
                <a:gd name="connsiteX6" fmla="*/ 3572825 w 4716118"/>
                <a:gd name="connsiteY6" fmla="*/ 2057204 h 2113623"/>
                <a:gd name="connsiteX7" fmla="*/ 4414143 w 4716118"/>
                <a:gd name="connsiteY7" fmla="*/ 0 h 2113623"/>
                <a:gd name="connsiteX8" fmla="*/ 4716118 w 4716118"/>
                <a:gd name="connsiteY8" fmla="*/ 278100 h 2113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118" h="2113623">
                  <a:moveTo>
                    <a:pt x="0" y="2057205"/>
                  </a:moveTo>
                  <a:cubicBezTo>
                    <a:pt x="195542" y="1340297"/>
                    <a:pt x="234204" y="937152"/>
                    <a:pt x="423193" y="767554"/>
                  </a:cubicBezTo>
                  <a:cubicBezTo>
                    <a:pt x="605459" y="929650"/>
                    <a:pt x="813384" y="1988378"/>
                    <a:pt x="932232" y="2090725"/>
                  </a:cubicBezTo>
                  <a:cubicBezTo>
                    <a:pt x="1225891" y="1489342"/>
                    <a:pt x="1237032" y="843299"/>
                    <a:pt x="1452282" y="630842"/>
                  </a:cubicBezTo>
                  <a:cubicBezTo>
                    <a:pt x="1696668" y="828521"/>
                    <a:pt x="1984368" y="1819330"/>
                    <a:pt x="2104953" y="2113623"/>
                  </a:cubicBezTo>
                  <a:cubicBezTo>
                    <a:pt x="2368974" y="1858828"/>
                    <a:pt x="2474633" y="848383"/>
                    <a:pt x="2823493" y="401950"/>
                  </a:cubicBezTo>
                  <a:cubicBezTo>
                    <a:pt x="3203730" y="569600"/>
                    <a:pt x="3483649" y="1861231"/>
                    <a:pt x="3572825" y="2057204"/>
                  </a:cubicBezTo>
                  <a:cubicBezTo>
                    <a:pt x="3879395" y="1930448"/>
                    <a:pt x="4226956" y="296517"/>
                    <a:pt x="4414143" y="0"/>
                  </a:cubicBezTo>
                  <a:cubicBezTo>
                    <a:pt x="4610295" y="82242"/>
                    <a:pt x="4608298" y="134227"/>
                    <a:pt x="4716118" y="278100"/>
                  </a:cubicBezTo>
                </a:path>
              </a:pathLst>
            </a:custGeom>
            <a:noFill/>
            <a:ln w="76200" cap="rnd">
              <a:solidFill>
                <a:srgbClr val="FFFF00">
                  <a:alpha val="50000"/>
                </a:srgbClr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B7565204-CAFF-4F07-BA8B-968072D74563}"/>
              </a:ext>
            </a:extLst>
          </p:cNvPr>
          <p:cNvSpPr>
            <a:spLocks/>
          </p:cNvSpPr>
          <p:nvPr/>
        </p:nvSpPr>
        <p:spPr>
          <a:xfrm flipH="1">
            <a:off x="8478078" y="2657113"/>
            <a:ext cx="3224420" cy="1688928"/>
          </a:xfrm>
          <a:custGeom>
            <a:avLst/>
            <a:gdLst>
              <a:gd name="connsiteX0" fmla="*/ 0 w 7081631"/>
              <a:gd name="connsiteY0" fmla="*/ 0 h 4576969"/>
              <a:gd name="connsiteX1" fmla="*/ 621196 w 7081631"/>
              <a:gd name="connsiteY1" fmla="*/ 621195 h 4576969"/>
              <a:gd name="connsiteX2" fmla="*/ 1207605 w 7081631"/>
              <a:gd name="connsiteY2" fmla="*/ 1222513 h 4576969"/>
              <a:gd name="connsiteX3" fmla="*/ 2012674 w 7081631"/>
              <a:gd name="connsiteY3" fmla="*/ 1545534 h 4576969"/>
              <a:gd name="connsiteX4" fmla="*/ 2922105 w 7081631"/>
              <a:gd name="connsiteY4" fmla="*/ 2107095 h 4576969"/>
              <a:gd name="connsiteX5" fmla="*/ 4154557 w 7081631"/>
              <a:gd name="connsiteY5" fmla="*/ 2738230 h 4576969"/>
              <a:gd name="connsiteX6" fmla="*/ 5307496 w 7081631"/>
              <a:gd name="connsiteY6" fmla="*/ 3334578 h 4576969"/>
              <a:gd name="connsiteX7" fmla="*/ 6515100 w 7081631"/>
              <a:gd name="connsiteY7" fmla="*/ 4104860 h 4576969"/>
              <a:gd name="connsiteX8" fmla="*/ 7081631 w 7081631"/>
              <a:gd name="connsiteY8" fmla="*/ 4576969 h 4576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81631" h="4576969">
                <a:moveTo>
                  <a:pt x="0" y="0"/>
                </a:moveTo>
                <a:lnTo>
                  <a:pt x="621196" y="621195"/>
                </a:lnTo>
                <a:cubicBezTo>
                  <a:pt x="822463" y="824947"/>
                  <a:pt x="975692" y="1068457"/>
                  <a:pt x="1207605" y="1222513"/>
                </a:cubicBezTo>
                <a:cubicBezTo>
                  <a:pt x="1439518" y="1376570"/>
                  <a:pt x="1726924" y="1398104"/>
                  <a:pt x="2012674" y="1545534"/>
                </a:cubicBezTo>
                <a:cubicBezTo>
                  <a:pt x="2298424" y="1692964"/>
                  <a:pt x="2565125" y="1908312"/>
                  <a:pt x="2922105" y="2107095"/>
                </a:cubicBezTo>
                <a:cubicBezTo>
                  <a:pt x="3279086" y="2305878"/>
                  <a:pt x="4154557" y="2738230"/>
                  <a:pt x="4154557" y="2738230"/>
                </a:cubicBezTo>
                <a:cubicBezTo>
                  <a:pt x="4552122" y="2942810"/>
                  <a:pt x="4914072" y="3106806"/>
                  <a:pt x="5307496" y="3334578"/>
                </a:cubicBezTo>
                <a:cubicBezTo>
                  <a:pt x="5700920" y="3562350"/>
                  <a:pt x="6219411" y="3897795"/>
                  <a:pt x="6515100" y="4104860"/>
                </a:cubicBezTo>
                <a:cubicBezTo>
                  <a:pt x="6810789" y="4311925"/>
                  <a:pt x="6946210" y="4444447"/>
                  <a:pt x="7081631" y="4576969"/>
                </a:cubicBezTo>
              </a:path>
            </a:pathLst>
          </a:custGeom>
          <a:noFill/>
          <a:ln w="76200" cap="rnd">
            <a:solidFill>
              <a:schemeClr val="accent4">
                <a:alpha val="30000"/>
              </a:schemeClr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1F8C5E1-FB30-41B8-963A-64A0B09C4347}"/>
              </a:ext>
            </a:extLst>
          </p:cNvPr>
          <p:cNvSpPr txBox="1"/>
          <p:nvPr/>
        </p:nvSpPr>
        <p:spPr>
          <a:xfrm>
            <a:off x="49849" y="5989905"/>
            <a:ext cx="7814735" cy="338554"/>
          </a:xfrm>
          <a:prstGeom prst="rect">
            <a:avLst/>
          </a:prstGeom>
          <a:noFill/>
          <a:ln w="381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Leaving Side of Preheat Coil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50D9B93-F6CA-43B4-B091-D52A213546DE}"/>
              </a:ext>
            </a:extLst>
          </p:cNvPr>
          <p:cNvSpPr txBox="1"/>
          <p:nvPr/>
        </p:nvSpPr>
        <p:spPr>
          <a:xfrm>
            <a:off x="8097420" y="6027003"/>
            <a:ext cx="4072465" cy="830997"/>
          </a:xfrm>
          <a:prstGeom prst="rect">
            <a:avLst/>
          </a:prstGeom>
          <a:noFill/>
          <a:ln w="381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Temperature and Velocity Measurements at the Filter Bank on the Entering Side of the Coil</a:t>
            </a: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62F7090E-6BC8-42B8-8165-5B68C4D0D64E}"/>
              </a:ext>
            </a:extLst>
          </p:cNvPr>
          <p:cNvSpPr/>
          <p:nvPr/>
        </p:nvSpPr>
        <p:spPr>
          <a:xfrm>
            <a:off x="380055" y="3642988"/>
            <a:ext cx="2226036" cy="1536771"/>
          </a:xfrm>
          <a:custGeom>
            <a:avLst/>
            <a:gdLst>
              <a:gd name="connsiteX0" fmla="*/ 242777 w 2691999"/>
              <a:gd name="connsiteY0" fmla="*/ 901096 h 1577467"/>
              <a:gd name="connsiteX1" fmla="*/ 2464172 w 2691999"/>
              <a:gd name="connsiteY1" fmla="*/ 1567018 h 1577467"/>
              <a:gd name="connsiteX2" fmla="*/ 2374720 w 2691999"/>
              <a:gd name="connsiteY2" fmla="*/ 369352 h 1577467"/>
              <a:gd name="connsiteX3" fmla="*/ 297442 w 2691999"/>
              <a:gd name="connsiteY3" fmla="*/ 21483 h 1577467"/>
              <a:gd name="connsiteX4" fmla="*/ 242777 w 2691999"/>
              <a:gd name="connsiteY4" fmla="*/ 901096 h 1577467"/>
              <a:gd name="connsiteX0" fmla="*/ 242777 w 2691999"/>
              <a:gd name="connsiteY0" fmla="*/ 901096 h 1577467"/>
              <a:gd name="connsiteX1" fmla="*/ 2464172 w 2691999"/>
              <a:gd name="connsiteY1" fmla="*/ 1567018 h 1577467"/>
              <a:gd name="connsiteX2" fmla="*/ 2374720 w 2691999"/>
              <a:gd name="connsiteY2" fmla="*/ 369352 h 1577467"/>
              <a:gd name="connsiteX3" fmla="*/ 297442 w 2691999"/>
              <a:gd name="connsiteY3" fmla="*/ 21483 h 1577467"/>
              <a:gd name="connsiteX4" fmla="*/ 242777 w 2691999"/>
              <a:gd name="connsiteY4" fmla="*/ 901096 h 1577467"/>
              <a:gd name="connsiteX0" fmla="*/ 242777 w 2691999"/>
              <a:gd name="connsiteY0" fmla="*/ 893514 h 1569885"/>
              <a:gd name="connsiteX1" fmla="*/ 2464172 w 2691999"/>
              <a:gd name="connsiteY1" fmla="*/ 1559436 h 1569885"/>
              <a:gd name="connsiteX2" fmla="*/ 2374720 w 2691999"/>
              <a:gd name="connsiteY2" fmla="*/ 361770 h 1569885"/>
              <a:gd name="connsiteX3" fmla="*/ 297442 w 2691999"/>
              <a:gd name="connsiteY3" fmla="*/ 13901 h 1569885"/>
              <a:gd name="connsiteX4" fmla="*/ 242777 w 2691999"/>
              <a:gd name="connsiteY4" fmla="*/ 893514 h 1569885"/>
              <a:gd name="connsiteX0" fmla="*/ 242777 w 2602654"/>
              <a:gd name="connsiteY0" fmla="*/ 893514 h 1569885"/>
              <a:gd name="connsiteX1" fmla="*/ 2464172 w 2602654"/>
              <a:gd name="connsiteY1" fmla="*/ 1559436 h 1569885"/>
              <a:gd name="connsiteX2" fmla="*/ 2374720 w 2602654"/>
              <a:gd name="connsiteY2" fmla="*/ 361770 h 1569885"/>
              <a:gd name="connsiteX3" fmla="*/ 297442 w 2602654"/>
              <a:gd name="connsiteY3" fmla="*/ 13901 h 1569885"/>
              <a:gd name="connsiteX4" fmla="*/ 242777 w 2602654"/>
              <a:gd name="connsiteY4" fmla="*/ 893514 h 1569885"/>
              <a:gd name="connsiteX0" fmla="*/ 238573 w 2549433"/>
              <a:gd name="connsiteY0" fmla="*/ 893514 h 1581395"/>
              <a:gd name="connsiteX1" fmla="*/ 2397158 w 2549433"/>
              <a:gd name="connsiteY1" fmla="*/ 1571122 h 1581395"/>
              <a:gd name="connsiteX2" fmla="*/ 2370516 w 2549433"/>
              <a:gd name="connsiteY2" fmla="*/ 361770 h 1581395"/>
              <a:gd name="connsiteX3" fmla="*/ 293238 w 2549433"/>
              <a:gd name="connsiteY3" fmla="*/ 13901 h 1581395"/>
              <a:gd name="connsiteX4" fmla="*/ 238573 w 2549433"/>
              <a:gd name="connsiteY4" fmla="*/ 893514 h 1581395"/>
              <a:gd name="connsiteX0" fmla="*/ 238573 w 2403959"/>
              <a:gd name="connsiteY0" fmla="*/ 893514 h 1658318"/>
              <a:gd name="connsiteX1" fmla="*/ 2397158 w 2403959"/>
              <a:gd name="connsiteY1" fmla="*/ 1571122 h 1658318"/>
              <a:gd name="connsiteX2" fmla="*/ 2370516 w 2403959"/>
              <a:gd name="connsiteY2" fmla="*/ 361770 h 1658318"/>
              <a:gd name="connsiteX3" fmla="*/ 293238 w 2403959"/>
              <a:gd name="connsiteY3" fmla="*/ 13901 h 1658318"/>
              <a:gd name="connsiteX4" fmla="*/ 238573 w 2403959"/>
              <a:gd name="connsiteY4" fmla="*/ 893514 h 1658318"/>
              <a:gd name="connsiteX0" fmla="*/ 238573 w 2467846"/>
              <a:gd name="connsiteY0" fmla="*/ 893514 h 1604955"/>
              <a:gd name="connsiteX1" fmla="*/ 2397158 w 2467846"/>
              <a:gd name="connsiteY1" fmla="*/ 1571122 h 1604955"/>
              <a:gd name="connsiteX2" fmla="*/ 2370516 w 2467846"/>
              <a:gd name="connsiteY2" fmla="*/ 361770 h 1604955"/>
              <a:gd name="connsiteX3" fmla="*/ 293238 w 2467846"/>
              <a:gd name="connsiteY3" fmla="*/ 13901 h 1604955"/>
              <a:gd name="connsiteX4" fmla="*/ 238573 w 2467846"/>
              <a:gd name="connsiteY4" fmla="*/ 893514 h 1604955"/>
              <a:gd name="connsiteX0" fmla="*/ 238573 w 2467846"/>
              <a:gd name="connsiteY0" fmla="*/ 893514 h 1604955"/>
              <a:gd name="connsiteX1" fmla="*/ 2397158 w 2467846"/>
              <a:gd name="connsiteY1" fmla="*/ 1571122 h 1604955"/>
              <a:gd name="connsiteX2" fmla="*/ 2370516 w 2467846"/>
              <a:gd name="connsiteY2" fmla="*/ 361770 h 1604955"/>
              <a:gd name="connsiteX3" fmla="*/ 293238 w 2467846"/>
              <a:gd name="connsiteY3" fmla="*/ 13901 h 1604955"/>
              <a:gd name="connsiteX4" fmla="*/ 238573 w 2467846"/>
              <a:gd name="connsiteY4" fmla="*/ 893514 h 1604955"/>
              <a:gd name="connsiteX0" fmla="*/ 238573 w 2467846"/>
              <a:gd name="connsiteY0" fmla="*/ 893514 h 1571122"/>
              <a:gd name="connsiteX1" fmla="*/ 2397158 w 2467846"/>
              <a:gd name="connsiteY1" fmla="*/ 1571122 h 1571122"/>
              <a:gd name="connsiteX2" fmla="*/ 2370516 w 2467846"/>
              <a:gd name="connsiteY2" fmla="*/ 361770 h 1571122"/>
              <a:gd name="connsiteX3" fmla="*/ 293238 w 2467846"/>
              <a:gd name="connsiteY3" fmla="*/ 13901 h 1571122"/>
              <a:gd name="connsiteX4" fmla="*/ 238573 w 2467846"/>
              <a:gd name="connsiteY4" fmla="*/ 893514 h 1571122"/>
              <a:gd name="connsiteX0" fmla="*/ 238573 w 2401754"/>
              <a:gd name="connsiteY0" fmla="*/ 893514 h 1571122"/>
              <a:gd name="connsiteX1" fmla="*/ 2397158 w 2401754"/>
              <a:gd name="connsiteY1" fmla="*/ 1571122 h 1571122"/>
              <a:gd name="connsiteX2" fmla="*/ 2370516 w 2401754"/>
              <a:gd name="connsiteY2" fmla="*/ 361770 h 1571122"/>
              <a:gd name="connsiteX3" fmla="*/ 293238 w 2401754"/>
              <a:gd name="connsiteY3" fmla="*/ 13901 h 1571122"/>
              <a:gd name="connsiteX4" fmla="*/ 238573 w 2401754"/>
              <a:gd name="connsiteY4" fmla="*/ 893514 h 1571122"/>
              <a:gd name="connsiteX0" fmla="*/ 238573 w 2401754"/>
              <a:gd name="connsiteY0" fmla="*/ 893514 h 1571122"/>
              <a:gd name="connsiteX1" fmla="*/ 2397158 w 2401754"/>
              <a:gd name="connsiteY1" fmla="*/ 1571122 h 1571122"/>
              <a:gd name="connsiteX2" fmla="*/ 2370516 w 2401754"/>
              <a:gd name="connsiteY2" fmla="*/ 361770 h 1571122"/>
              <a:gd name="connsiteX3" fmla="*/ 293238 w 2401754"/>
              <a:gd name="connsiteY3" fmla="*/ 13901 h 1571122"/>
              <a:gd name="connsiteX4" fmla="*/ 238573 w 2401754"/>
              <a:gd name="connsiteY4" fmla="*/ 893514 h 1571122"/>
              <a:gd name="connsiteX0" fmla="*/ 238573 w 2401754"/>
              <a:gd name="connsiteY0" fmla="*/ 893514 h 1571122"/>
              <a:gd name="connsiteX1" fmla="*/ 2397158 w 2401754"/>
              <a:gd name="connsiteY1" fmla="*/ 1571122 h 1571122"/>
              <a:gd name="connsiteX2" fmla="*/ 2370516 w 2401754"/>
              <a:gd name="connsiteY2" fmla="*/ 361770 h 1571122"/>
              <a:gd name="connsiteX3" fmla="*/ 293238 w 2401754"/>
              <a:gd name="connsiteY3" fmla="*/ 13901 h 1571122"/>
              <a:gd name="connsiteX4" fmla="*/ 238573 w 2401754"/>
              <a:gd name="connsiteY4" fmla="*/ 893514 h 1571122"/>
              <a:gd name="connsiteX0" fmla="*/ 119595 w 2282776"/>
              <a:gd name="connsiteY0" fmla="*/ 893514 h 1571122"/>
              <a:gd name="connsiteX1" fmla="*/ 2278180 w 2282776"/>
              <a:gd name="connsiteY1" fmla="*/ 1571122 h 1571122"/>
              <a:gd name="connsiteX2" fmla="*/ 2251538 w 2282776"/>
              <a:gd name="connsiteY2" fmla="*/ 361770 h 1571122"/>
              <a:gd name="connsiteX3" fmla="*/ 174260 w 2282776"/>
              <a:gd name="connsiteY3" fmla="*/ 13901 h 1571122"/>
              <a:gd name="connsiteX4" fmla="*/ 119595 w 2282776"/>
              <a:gd name="connsiteY4" fmla="*/ 893514 h 1571122"/>
              <a:gd name="connsiteX0" fmla="*/ 146359 w 2271561"/>
              <a:gd name="connsiteY0" fmla="*/ 877446 h 1571122"/>
              <a:gd name="connsiteX1" fmla="*/ 2266965 w 2271561"/>
              <a:gd name="connsiteY1" fmla="*/ 1571122 h 1571122"/>
              <a:gd name="connsiteX2" fmla="*/ 2240323 w 2271561"/>
              <a:gd name="connsiteY2" fmla="*/ 361770 h 1571122"/>
              <a:gd name="connsiteX3" fmla="*/ 163045 w 2271561"/>
              <a:gd name="connsiteY3" fmla="*/ 13901 h 1571122"/>
              <a:gd name="connsiteX4" fmla="*/ 146359 w 2271561"/>
              <a:gd name="connsiteY4" fmla="*/ 877446 h 1571122"/>
              <a:gd name="connsiteX0" fmla="*/ 146359 w 2271561"/>
              <a:gd name="connsiteY0" fmla="*/ 877446 h 1571122"/>
              <a:gd name="connsiteX1" fmla="*/ 2266965 w 2271561"/>
              <a:gd name="connsiteY1" fmla="*/ 1571122 h 1571122"/>
              <a:gd name="connsiteX2" fmla="*/ 2240323 w 2271561"/>
              <a:gd name="connsiteY2" fmla="*/ 361770 h 1571122"/>
              <a:gd name="connsiteX3" fmla="*/ 163045 w 2271561"/>
              <a:gd name="connsiteY3" fmla="*/ 13901 h 1571122"/>
              <a:gd name="connsiteX4" fmla="*/ 146359 w 2271561"/>
              <a:gd name="connsiteY4" fmla="*/ 877446 h 1571122"/>
              <a:gd name="connsiteX0" fmla="*/ 1000 w 2126202"/>
              <a:gd name="connsiteY0" fmla="*/ 877446 h 1571122"/>
              <a:gd name="connsiteX1" fmla="*/ 2121606 w 2126202"/>
              <a:gd name="connsiteY1" fmla="*/ 1571122 h 1571122"/>
              <a:gd name="connsiteX2" fmla="*/ 2094964 w 2126202"/>
              <a:gd name="connsiteY2" fmla="*/ 361770 h 1571122"/>
              <a:gd name="connsiteX3" fmla="*/ 17686 w 2126202"/>
              <a:gd name="connsiteY3" fmla="*/ 13901 h 1571122"/>
              <a:gd name="connsiteX4" fmla="*/ 1000 w 2126202"/>
              <a:gd name="connsiteY4" fmla="*/ 877446 h 1571122"/>
              <a:gd name="connsiteX0" fmla="*/ 43073 w 2168275"/>
              <a:gd name="connsiteY0" fmla="*/ 874630 h 1568306"/>
              <a:gd name="connsiteX1" fmla="*/ 2163679 w 2168275"/>
              <a:gd name="connsiteY1" fmla="*/ 1568306 h 1568306"/>
              <a:gd name="connsiteX2" fmla="*/ 2137037 w 2168275"/>
              <a:gd name="connsiteY2" fmla="*/ 358954 h 1568306"/>
              <a:gd name="connsiteX3" fmla="*/ 1331 w 2168275"/>
              <a:gd name="connsiteY3" fmla="*/ 14006 h 1568306"/>
              <a:gd name="connsiteX4" fmla="*/ 43073 w 2168275"/>
              <a:gd name="connsiteY4" fmla="*/ 874630 h 1568306"/>
              <a:gd name="connsiteX0" fmla="*/ 43073 w 2168275"/>
              <a:gd name="connsiteY0" fmla="*/ 874630 h 1568306"/>
              <a:gd name="connsiteX1" fmla="*/ 2163679 w 2168275"/>
              <a:gd name="connsiteY1" fmla="*/ 1568306 h 1568306"/>
              <a:gd name="connsiteX2" fmla="*/ 2137037 w 2168275"/>
              <a:gd name="connsiteY2" fmla="*/ 358954 h 1568306"/>
              <a:gd name="connsiteX3" fmla="*/ 1331 w 2168275"/>
              <a:gd name="connsiteY3" fmla="*/ 14006 h 1568306"/>
              <a:gd name="connsiteX4" fmla="*/ 43073 w 2168275"/>
              <a:gd name="connsiteY4" fmla="*/ 874630 h 1568306"/>
              <a:gd name="connsiteX0" fmla="*/ 43421 w 2168623"/>
              <a:gd name="connsiteY0" fmla="*/ 874630 h 1568306"/>
              <a:gd name="connsiteX1" fmla="*/ 2164027 w 2168623"/>
              <a:gd name="connsiteY1" fmla="*/ 1568306 h 1568306"/>
              <a:gd name="connsiteX2" fmla="*/ 2137385 w 2168623"/>
              <a:gd name="connsiteY2" fmla="*/ 358954 h 1568306"/>
              <a:gd name="connsiteX3" fmla="*/ 1679 w 2168623"/>
              <a:gd name="connsiteY3" fmla="*/ 14006 h 1568306"/>
              <a:gd name="connsiteX4" fmla="*/ 43421 w 2168623"/>
              <a:gd name="connsiteY4" fmla="*/ 874630 h 1568306"/>
              <a:gd name="connsiteX0" fmla="*/ 42842 w 2168044"/>
              <a:gd name="connsiteY0" fmla="*/ 874630 h 1568306"/>
              <a:gd name="connsiteX1" fmla="*/ 2163448 w 2168044"/>
              <a:gd name="connsiteY1" fmla="*/ 1568306 h 1568306"/>
              <a:gd name="connsiteX2" fmla="*/ 2136806 w 2168044"/>
              <a:gd name="connsiteY2" fmla="*/ 358954 h 1568306"/>
              <a:gd name="connsiteX3" fmla="*/ 1100 w 2168044"/>
              <a:gd name="connsiteY3" fmla="*/ 14006 h 1568306"/>
              <a:gd name="connsiteX4" fmla="*/ 42842 w 2168044"/>
              <a:gd name="connsiteY4" fmla="*/ 874630 h 1568306"/>
              <a:gd name="connsiteX0" fmla="*/ 31398 w 2156600"/>
              <a:gd name="connsiteY0" fmla="*/ 874630 h 1568306"/>
              <a:gd name="connsiteX1" fmla="*/ 2152004 w 2156600"/>
              <a:gd name="connsiteY1" fmla="*/ 1568306 h 1568306"/>
              <a:gd name="connsiteX2" fmla="*/ 2125362 w 2156600"/>
              <a:gd name="connsiteY2" fmla="*/ 358954 h 1568306"/>
              <a:gd name="connsiteX3" fmla="*/ 1342 w 2156600"/>
              <a:gd name="connsiteY3" fmla="*/ 14006 h 1568306"/>
              <a:gd name="connsiteX4" fmla="*/ 31398 w 2156600"/>
              <a:gd name="connsiteY4" fmla="*/ 874630 h 1568306"/>
              <a:gd name="connsiteX0" fmla="*/ 30056 w 2155258"/>
              <a:gd name="connsiteY0" fmla="*/ 874630 h 1568306"/>
              <a:gd name="connsiteX1" fmla="*/ 2150662 w 2155258"/>
              <a:gd name="connsiteY1" fmla="*/ 1568306 h 1568306"/>
              <a:gd name="connsiteX2" fmla="*/ 2124020 w 2155258"/>
              <a:gd name="connsiteY2" fmla="*/ 358954 h 1568306"/>
              <a:gd name="connsiteX3" fmla="*/ 0 w 2155258"/>
              <a:gd name="connsiteY3" fmla="*/ 14006 h 1568306"/>
              <a:gd name="connsiteX4" fmla="*/ 30056 w 2155258"/>
              <a:gd name="connsiteY4" fmla="*/ 874630 h 1568306"/>
              <a:gd name="connsiteX0" fmla="*/ 30056 w 2155258"/>
              <a:gd name="connsiteY0" fmla="*/ 874630 h 1568306"/>
              <a:gd name="connsiteX1" fmla="*/ 2150662 w 2155258"/>
              <a:gd name="connsiteY1" fmla="*/ 1568306 h 1568306"/>
              <a:gd name="connsiteX2" fmla="*/ 2124020 w 2155258"/>
              <a:gd name="connsiteY2" fmla="*/ 358954 h 1568306"/>
              <a:gd name="connsiteX3" fmla="*/ 0 w 2155258"/>
              <a:gd name="connsiteY3" fmla="*/ 14006 h 1568306"/>
              <a:gd name="connsiteX4" fmla="*/ 30056 w 2155258"/>
              <a:gd name="connsiteY4" fmla="*/ 874630 h 1568306"/>
              <a:gd name="connsiteX0" fmla="*/ 30056 w 2155258"/>
              <a:gd name="connsiteY0" fmla="*/ 874630 h 1568306"/>
              <a:gd name="connsiteX1" fmla="*/ 2150662 w 2155258"/>
              <a:gd name="connsiteY1" fmla="*/ 1568306 h 1568306"/>
              <a:gd name="connsiteX2" fmla="*/ 2124020 w 2155258"/>
              <a:gd name="connsiteY2" fmla="*/ 358954 h 1568306"/>
              <a:gd name="connsiteX3" fmla="*/ 0 w 2155258"/>
              <a:gd name="connsiteY3" fmla="*/ 14006 h 1568306"/>
              <a:gd name="connsiteX4" fmla="*/ 30056 w 2155258"/>
              <a:gd name="connsiteY4" fmla="*/ 874630 h 1568306"/>
              <a:gd name="connsiteX0" fmla="*/ 25674 w 2150876"/>
              <a:gd name="connsiteY0" fmla="*/ 839565 h 1533241"/>
              <a:gd name="connsiteX1" fmla="*/ 2146280 w 2150876"/>
              <a:gd name="connsiteY1" fmla="*/ 1533241 h 1533241"/>
              <a:gd name="connsiteX2" fmla="*/ 2119638 w 2150876"/>
              <a:gd name="connsiteY2" fmla="*/ 323889 h 1533241"/>
              <a:gd name="connsiteX3" fmla="*/ 0 w 2150876"/>
              <a:gd name="connsiteY3" fmla="*/ 15459 h 1533241"/>
              <a:gd name="connsiteX4" fmla="*/ 25674 w 2150876"/>
              <a:gd name="connsiteY4" fmla="*/ 839565 h 1533241"/>
              <a:gd name="connsiteX0" fmla="*/ 25674 w 2150876"/>
              <a:gd name="connsiteY0" fmla="*/ 824106 h 1517782"/>
              <a:gd name="connsiteX1" fmla="*/ 2146280 w 2150876"/>
              <a:gd name="connsiteY1" fmla="*/ 1517782 h 1517782"/>
              <a:gd name="connsiteX2" fmla="*/ 2119638 w 2150876"/>
              <a:gd name="connsiteY2" fmla="*/ 308430 h 1517782"/>
              <a:gd name="connsiteX3" fmla="*/ 0 w 2150876"/>
              <a:gd name="connsiteY3" fmla="*/ 0 h 1517782"/>
              <a:gd name="connsiteX4" fmla="*/ 25674 w 2150876"/>
              <a:gd name="connsiteY4" fmla="*/ 824106 h 1517782"/>
              <a:gd name="connsiteX0" fmla="*/ 25674 w 2151291"/>
              <a:gd name="connsiteY0" fmla="*/ 824106 h 1517782"/>
              <a:gd name="connsiteX1" fmla="*/ 2146280 w 2151291"/>
              <a:gd name="connsiteY1" fmla="*/ 1517782 h 1517782"/>
              <a:gd name="connsiteX2" fmla="*/ 2124020 w 2151291"/>
              <a:gd name="connsiteY2" fmla="*/ 337644 h 1517782"/>
              <a:gd name="connsiteX3" fmla="*/ 0 w 2151291"/>
              <a:gd name="connsiteY3" fmla="*/ 0 h 1517782"/>
              <a:gd name="connsiteX4" fmla="*/ 25674 w 2151291"/>
              <a:gd name="connsiteY4" fmla="*/ 824106 h 1517782"/>
              <a:gd name="connsiteX0" fmla="*/ 25674 w 2151291"/>
              <a:gd name="connsiteY0" fmla="*/ 824106 h 1517782"/>
              <a:gd name="connsiteX1" fmla="*/ 2146280 w 2151291"/>
              <a:gd name="connsiteY1" fmla="*/ 1517782 h 1517782"/>
              <a:gd name="connsiteX2" fmla="*/ 2124020 w 2151291"/>
              <a:gd name="connsiteY2" fmla="*/ 337644 h 1517782"/>
              <a:gd name="connsiteX3" fmla="*/ 0 w 2151291"/>
              <a:gd name="connsiteY3" fmla="*/ 0 h 1517782"/>
              <a:gd name="connsiteX4" fmla="*/ 25674 w 2151291"/>
              <a:gd name="connsiteY4" fmla="*/ 824106 h 1517782"/>
              <a:gd name="connsiteX0" fmla="*/ 25674 w 2151291"/>
              <a:gd name="connsiteY0" fmla="*/ 824106 h 1517782"/>
              <a:gd name="connsiteX1" fmla="*/ 2146280 w 2151291"/>
              <a:gd name="connsiteY1" fmla="*/ 1517782 h 1517782"/>
              <a:gd name="connsiteX2" fmla="*/ 2124020 w 2151291"/>
              <a:gd name="connsiteY2" fmla="*/ 337644 h 1517782"/>
              <a:gd name="connsiteX3" fmla="*/ 0 w 2151291"/>
              <a:gd name="connsiteY3" fmla="*/ 0 h 1517782"/>
              <a:gd name="connsiteX4" fmla="*/ 25674 w 2151291"/>
              <a:gd name="connsiteY4" fmla="*/ 824106 h 1517782"/>
              <a:gd name="connsiteX0" fmla="*/ 25674 w 2151291"/>
              <a:gd name="connsiteY0" fmla="*/ 824106 h 1517782"/>
              <a:gd name="connsiteX1" fmla="*/ 2146280 w 2151291"/>
              <a:gd name="connsiteY1" fmla="*/ 1517782 h 1517782"/>
              <a:gd name="connsiteX2" fmla="*/ 2124020 w 2151291"/>
              <a:gd name="connsiteY2" fmla="*/ 337644 h 1517782"/>
              <a:gd name="connsiteX3" fmla="*/ 0 w 2151291"/>
              <a:gd name="connsiteY3" fmla="*/ 0 h 1517782"/>
              <a:gd name="connsiteX4" fmla="*/ 25674 w 2151291"/>
              <a:gd name="connsiteY4" fmla="*/ 824106 h 1517782"/>
              <a:gd name="connsiteX0" fmla="*/ 25674 w 2147722"/>
              <a:gd name="connsiteY0" fmla="*/ 824106 h 1517782"/>
              <a:gd name="connsiteX1" fmla="*/ 2146280 w 2147722"/>
              <a:gd name="connsiteY1" fmla="*/ 1517782 h 1517782"/>
              <a:gd name="connsiteX2" fmla="*/ 2124020 w 2147722"/>
              <a:gd name="connsiteY2" fmla="*/ 337644 h 1517782"/>
              <a:gd name="connsiteX3" fmla="*/ 0 w 2147722"/>
              <a:gd name="connsiteY3" fmla="*/ 0 h 1517782"/>
              <a:gd name="connsiteX4" fmla="*/ 25674 w 2147722"/>
              <a:gd name="connsiteY4" fmla="*/ 824106 h 1517782"/>
              <a:gd name="connsiteX0" fmla="*/ 25674 w 2147722"/>
              <a:gd name="connsiteY0" fmla="*/ 824106 h 1517782"/>
              <a:gd name="connsiteX1" fmla="*/ 2146280 w 2147722"/>
              <a:gd name="connsiteY1" fmla="*/ 1517782 h 1517782"/>
              <a:gd name="connsiteX2" fmla="*/ 2124020 w 2147722"/>
              <a:gd name="connsiteY2" fmla="*/ 337644 h 1517782"/>
              <a:gd name="connsiteX3" fmla="*/ 0 w 2147722"/>
              <a:gd name="connsiteY3" fmla="*/ 0 h 1517782"/>
              <a:gd name="connsiteX4" fmla="*/ 25674 w 2147722"/>
              <a:gd name="connsiteY4" fmla="*/ 824106 h 1517782"/>
              <a:gd name="connsiteX0" fmla="*/ 25674 w 2212471"/>
              <a:gd name="connsiteY0" fmla="*/ 824106 h 1536771"/>
              <a:gd name="connsiteX1" fmla="*/ 2212012 w 2212471"/>
              <a:gd name="connsiteY1" fmla="*/ 1536771 h 1536771"/>
              <a:gd name="connsiteX2" fmla="*/ 2124020 w 2212471"/>
              <a:gd name="connsiteY2" fmla="*/ 337644 h 1536771"/>
              <a:gd name="connsiteX3" fmla="*/ 0 w 2212471"/>
              <a:gd name="connsiteY3" fmla="*/ 0 h 1536771"/>
              <a:gd name="connsiteX4" fmla="*/ 25674 w 2212471"/>
              <a:gd name="connsiteY4" fmla="*/ 824106 h 1536771"/>
              <a:gd name="connsiteX0" fmla="*/ 25674 w 2226036"/>
              <a:gd name="connsiteY0" fmla="*/ 824106 h 1536771"/>
              <a:gd name="connsiteX1" fmla="*/ 2212012 w 2226036"/>
              <a:gd name="connsiteY1" fmla="*/ 1536771 h 1536771"/>
              <a:gd name="connsiteX2" fmla="*/ 2224809 w 2226036"/>
              <a:gd name="connsiteY2" fmla="*/ 337644 h 1536771"/>
              <a:gd name="connsiteX3" fmla="*/ 0 w 2226036"/>
              <a:gd name="connsiteY3" fmla="*/ 0 h 1536771"/>
              <a:gd name="connsiteX4" fmla="*/ 25674 w 2226036"/>
              <a:gd name="connsiteY4" fmla="*/ 824106 h 153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6036" h="1536771">
                <a:moveTo>
                  <a:pt x="25674" y="824106"/>
                </a:moveTo>
                <a:cubicBezTo>
                  <a:pt x="621726" y="1025215"/>
                  <a:pt x="1373195" y="1282129"/>
                  <a:pt x="2212012" y="1536771"/>
                </a:cubicBezTo>
                <a:cubicBezTo>
                  <a:pt x="2219688" y="1026006"/>
                  <a:pt x="2229519" y="757371"/>
                  <a:pt x="2224809" y="337644"/>
                </a:cubicBezTo>
                <a:lnTo>
                  <a:pt x="0" y="0"/>
                </a:lnTo>
                <a:cubicBezTo>
                  <a:pt x="4837" y="359096"/>
                  <a:pt x="25591" y="456478"/>
                  <a:pt x="25674" y="824106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60-62°F, 1,400 – 1,500 fpm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7579C91D-D2E4-4EDA-AD2D-1F2797D0B925}"/>
              </a:ext>
            </a:extLst>
          </p:cNvPr>
          <p:cNvSpPr/>
          <p:nvPr/>
        </p:nvSpPr>
        <p:spPr>
          <a:xfrm>
            <a:off x="2543998" y="-824"/>
            <a:ext cx="4826875" cy="1391596"/>
          </a:xfrm>
          <a:custGeom>
            <a:avLst/>
            <a:gdLst>
              <a:gd name="connsiteX0" fmla="*/ 242777 w 2691999"/>
              <a:gd name="connsiteY0" fmla="*/ 901096 h 1577467"/>
              <a:gd name="connsiteX1" fmla="*/ 2464172 w 2691999"/>
              <a:gd name="connsiteY1" fmla="*/ 1567018 h 1577467"/>
              <a:gd name="connsiteX2" fmla="*/ 2374720 w 2691999"/>
              <a:gd name="connsiteY2" fmla="*/ 369352 h 1577467"/>
              <a:gd name="connsiteX3" fmla="*/ 297442 w 2691999"/>
              <a:gd name="connsiteY3" fmla="*/ 21483 h 1577467"/>
              <a:gd name="connsiteX4" fmla="*/ 242777 w 2691999"/>
              <a:gd name="connsiteY4" fmla="*/ 901096 h 1577467"/>
              <a:gd name="connsiteX0" fmla="*/ 242777 w 2691999"/>
              <a:gd name="connsiteY0" fmla="*/ 901096 h 1577467"/>
              <a:gd name="connsiteX1" fmla="*/ 2464172 w 2691999"/>
              <a:gd name="connsiteY1" fmla="*/ 1567018 h 1577467"/>
              <a:gd name="connsiteX2" fmla="*/ 2374720 w 2691999"/>
              <a:gd name="connsiteY2" fmla="*/ 369352 h 1577467"/>
              <a:gd name="connsiteX3" fmla="*/ 297442 w 2691999"/>
              <a:gd name="connsiteY3" fmla="*/ 21483 h 1577467"/>
              <a:gd name="connsiteX4" fmla="*/ 242777 w 2691999"/>
              <a:gd name="connsiteY4" fmla="*/ 901096 h 1577467"/>
              <a:gd name="connsiteX0" fmla="*/ 242777 w 2691999"/>
              <a:gd name="connsiteY0" fmla="*/ 893514 h 1569885"/>
              <a:gd name="connsiteX1" fmla="*/ 2464172 w 2691999"/>
              <a:gd name="connsiteY1" fmla="*/ 1559436 h 1569885"/>
              <a:gd name="connsiteX2" fmla="*/ 2374720 w 2691999"/>
              <a:gd name="connsiteY2" fmla="*/ 361770 h 1569885"/>
              <a:gd name="connsiteX3" fmla="*/ 297442 w 2691999"/>
              <a:gd name="connsiteY3" fmla="*/ 13901 h 1569885"/>
              <a:gd name="connsiteX4" fmla="*/ 242777 w 2691999"/>
              <a:gd name="connsiteY4" fmla="*/ 893514 h 1569885"/>
              <a:gd name="connsiteX0" fmla="*/ 242777 w 2602654"/>
              <a:gd name="connsiteY0" fmla="*/ 893514 h 1569885"/>
              <a:gd name="connsiteX1" fmla="*/ 2464172 w 2602654"/>
              <a:gd name="connsiteY1" fmla="*/ 1559436 h 1569885"/>
              <a:gd name="connsiteX2" fmla="*/ 2374720 w 2602654"/>
              <a:gd name="connsiteY2" fmla="*/ 361770 h 1569885"/>
              <a:gd name="connsiteX3" fmla="*/ 297442 w 2602654"/>
              <a:gd name="connsiteY3" fmla="*/ 13901 h 1569885"/>
              <a:gd name="connsiteX4" fmla="*/ 242777 w 2602654"/>
              <a:gd name="connsiteY4" fmla="*/ 893514 h 1569885"/>
              <a:gd name="connsiteX0" fmla="*/ 238573 w 2549433"/>
              <a:gd name="connsiteY0" fmla="*/ 893514 h 1581395"/>
              <a:gd name="connsiteX1" fmla="*/ 2397158 w 2549433"/>
              <a:gd name="connsiteY1" fmla="*/ 1571122 h 1581395"/>
              <a:gd name="connsiteX2" fmla="*/ 2370516 w 2549433"/>
              <a:gd name="connsiteY2" fmla="*/ 361770 h 1581395"/>
              <a:gd name="connsiteX3" fmla="*/ 293238 w 2549433"/>
              <a:gd name="connsiteY3" fmla="*/ 13901 h 1581395"/>
              <a:gd name="connsiteX4" fmla="*/ 238573 w 2549433"/>
              <a:gd name="connsiteY4" fmla="*/ 893514 h 1581395"/>
              <a:gd name="connsiteX0" fmla="*/ 238573 w 2403959"/>
              <a:gd name="connsiteY0" fmla="*/ 893514 h 1658318"/>
              <a:gd name="connsiteX1" fmla="*/ 2397158 w 2403959"/>
              <a:gd name="connsiteY1" fmla="*/ 1571122 h 1658318"/>
              <a:gd name="connsiteX2" fmla="*/ 2370516 w 2403959"/>
              <a:gd name="connsiteY2" fmla="*/ 361770 h 1658318"/>
              <a:gd name="connsiteX3" fmla="*/ 293238 w 2403959"/>
              <a:gd name="connsiteY3" fmla="*/ 13901 h 1658318"/>
              <a:gd name="connsiteX4" fmla="*/ 238573 w 2403959"/>
              <a:gd name="connsiteY4" fmla="*/ 893514 h 1658318"/>
              <a:gd name="connsiteX0" fmla="*/ 238573 w 2467846"/>
              <a:gd name="connsiteY0" fmla="*/ 893514 h 1604955"/>
              <a:gd name="connsiteX1" fmla="*/ 2397158 w 2467846"/>
              <a:gd name="connsiteY1" fmla="*/ 1571122 h 1604955"/>
              <a:gd name="connsiteX2" fmla="*/ 2370516 w 2467846"/>
              <a:gd name="connsiteY2" fmla="*/ 361770 h 1604955"/>
              <a:gd name="connsiteX3" fmla="*/ 293238 w 2467846"/>
              <a:gd name="connsiteY3" fmla="*/ 13901 h 1604955"/>
              <a:gd name="connsiteX4" fmla="*/ 238573 w 2467846"/>
              <a:gd name="connsiteY4" fmla="*/ 893514 h 1604955"/>
              <a:gd name="connsiteX0" fmla="*/ 238573 w 2467846"/>
              <a:gd name="connsiteY0" fmla="*/ 893514 h 1604955"/>
              <a:gd name="connsiteX1" fmla="*/ 2397158 w 2467846"/>
              <a:gd name="connsiteY1" fmla="*/ 1571122 h 1604955"/>
              <a:gd name="connsiteX2" fmla="*/ 2370516 w 2467846"/>
              <a:gd name="connsiteY2" fmla="*/ 361770 h 1604955"/>
              <a:gd name="connsiteX3" fmla="*/ 293238 w 2467846"/>
              <a:gd name="connsiteY3" fmla="*/ 13901 h 1604955"/>
              <a:gd name="connsiteX4" fmla="*/ 238573 w 2467846"/>
              <a:gd name="connsiteY4" fmla="*/ 893514 h 1604955"/>
              <a:gd name="connsiteX0" fmla="*/ 238573 w 2467846"/>
              <a:gd name="connsiteY0" fmla="*/ 893514 h 1571122"/>
              <a:gd name="connsiteX1" fmla="*/ 2397158 w 2467846"/>
              <a:gd name="connsiteY1" fmla="*/ 1571122 h 1571122"/>
              <a:gd name="connsiteX2" fmla="*/ 2370516 w 2467846"/>
              <a:gd name="connsiteY2" fmla="*/ 361770 h 1571122"/>
              <a:gd name="connsiteX3" fmla="*/ 293238 w 2467846"/>
              <a:gd name="connsiteY3" fmla="*/ 13901 h 1571122"/>
              <a:gd name="connsiteX4" fmla="*/ 238573 w 2467846"/>
              <a:gd name="connsiteY4" fmla="*/ 893514 h 1571122"/>
              <a:gd name="connsiteX0" fmla="*/ 238573 w 2401754"/>
              <a:gd name="connsiteY0" fmla="*/ 893514 h 1571122"/>
              <a:gd name="connsiteX1" fmla="*/ 2397158 w 2401754"/>
              <a:gd name="connsiteY1" fmla="*/ 1571122 h 1571122"/>
              <a:gd name="connsiteX2" fmla="*/ 2370516 w 2401754"/>
              <a:gd name="connsiteY2" fmla="*/ 361770 h 1571122"/>
              <a:gd name="connsiteX3" fmla="*/ 293238 w 2401754"/>
              <a:gd name="connsiteY3" fmla="*/ 13901 h 1571122"/>
              <a:gd name="connsiteX4" fmla="*/ 238573 w 2401754"/>
              <a:gd name="connsiteY4" fmla="*/ 893514 h 1571122"/>
              <a:gd name="connsiteX0" fmla="*/ 238573 w 2401754"/>
              <a:gd name="connsiteY0" fmla="*/ 893514 h 1571122"/>
              <a:gd name="connsiteX1" fmla="*/ 2397158 w 2401754"/>
              <a:gd name="connsiteY1" fmla="*/ 1571122 h 1571122"/>
              <a:gd name="connsiteX2" fmla="*/ 2370516 w 2401754"/>
              <a:gd name="connsiteY2" fmla="*/ 361770 h 1571122"/>
              <a:gd name="connsiteX3" fmla="*/ 293238 w 2401754"/>
              <a:gd name="connsiteY3" fmla="*/ 13901 h 1571122"/>
              <a:gd name="connsiteX4" fmla="*/ 238573 w 2401754"/>
              <a:gd name="connsiteY4" fmla="*/ 893514 h 1571122"/>
              <a:gd name="connsiteX0" fmla="*/ 238573 w 2401754"/>
              <a:gd name="connsiteY0" fmla="*/ 893514 h 1571122"/>
              <a:gd name="connsiteX1" fmla="*/ 2397158 w 2401754"/>
              <a:gd name="connsiteY1" fmla="*/ 1571122 h 1571122"/>
              <a:gd name="connsiteX2" fmla="*/ 2370516 w 2401754"/>
              <a:gd name="connsiteY2" fmla="*/ 361770 h 1571122"/>
              <a:gd name="connsiteX3" fmla="*/ 293238 w 2401754"/>
              <a:gd name="connsiteY3" fmla="*/ 13901 h 1571122"/>
              <a:gd name="connsiteX4" fmla="*/ 238573 w 2401754"/>
              <a:gd name="connsiteY4" fmla="*/ 893514 h 1571122"/>
              <a:gd name="connsiteX0" fmla="*/ 119595 w 2282776"/>
              <a:gd name="connsiteY0" fmla="*/ 893514 h 1571122"/>
              <a:gd name="connsiteX1" fmla="*/ 2278180 w 2282776"/>
              <a:gd name="connsiteY1" fmla="*/ 1571122 h 1571122"/>
              <a:gd name="connsiteX2" fmla="*/ 2251538 w 2282776"/>
              <a:gd name="connsiteY2" fmla="*/ 361770 h 1571122"/>
              <a:gd name="connsiteX3" fmla="*/ 174260 w 2282776"/>
              <a:gd name="connsiteY3" fmla="*/ 13901 h 1571122"/>
              <a:gd name="connsiteX4" fmla="*/ 119595 w 2282776"/>
              <a:gd name="connsiteY4" fmla="*/ 893514 h 1571122"/>
              <a:gd name="connsiteX0" fmla="*/ 146359 w 2271561"/>
              <a:gd name="connsiteY0" fmla="*/ 877446 h 1571122"/>
              <a:gd name="connsiteX1" fmla="*/ 2266965 w 2271561"/>
              <a:gd name="connsiteY1" fmla="*/ 1571122 h 1571122"/>
              <a:gd name="connsiteX2" fmla="*/ 2240323 w 2271561"/>
              <a:gd name="connsiteY2" fmla="*/ 361770 h 1571122"/>
              <a:gd name="connsiteX3" fmla="*/ 163045 w 2271561"/>
              <a:gd name="connsiteY3" fmla="*/ 13901 h 1571122"/>
              <a:gd name="connsiteX4" fmla="*/ 146359 w 2271561"/>
              <a:gd name="connsiteY4" fmla="*/ 877446 h 1571122"/>
              <a:gd name="connsiteX0" fmla="*/ 146359 w 2271561"/>
              <a:gd name="connsiteY0" fmla="*/ 877446 h 1571122"/>
              <a:gd name="connsiteX1" fmla="*/ 2266965 w 2271561"/>
              <a:gd name="connsiteY1" fmla="*/ 1571122 h 1571122"/>
              <a:gd name="connsiteX2" fmla="*/ 2240323 w 2271561"/>
              <a:gd name="connsiteY2" fmla="*/ 361770 h 1571122"/>
              <a:gd name="connsiteX3" fmla="*/ 163045 w 2271561"/>
              <a:gd name="connsiteY3" fmla="*/ 13901 h 1571122"/>
              <a:gd name="connsiteX4" fmla="*/ 146359 w 2271561"/>
              <a:gd name="connsiteY4" fmla="*/ 877446 h 1571122"/>
              <a:gd name="connsiteX0" fmla="*/ 1000 w 2126202"/>
              <a:gd name="connsiteY0" fmla="*/ 877446 h 1571122"/>
              <a:gd name="connsiteX1" fmla="*/ 2121606 w 2126202"/>
              <a:gd name="connsiteY1" fmla="*/ 1571122 h 1571122"/>
              <a:gd name="connsiteX2" fmla="*/ 2094964 w 2126202"/>
              <a:gd name="connsiteY2" fmla="*/ 361770 h 1571122"/>
              <a:gd name="connsiteX3" fmla="*/ 17686 w 2126202"/>
              <a:gd name="connsiteY3" fmla="*/ 13901 h 1571122"/>
              <a:gd name="connsiteX4" fmla="*/ 1000 w 2126202"/>
              <a:gd name="connsiteY4" fmla="*/ 877446 h 1571122"/>
              <a:gd name="connsiteX0" fmla="*/ 43073 w 2168275"/>
              <a:gd name="connsiteY0" fmla="*/ 874630 h 1568306"/>
              <a:gd name="connsiteX1" fmla="*/ 2163679 w 2168275"/>
              <a:gd name="connsiteY1" fmla="*/ 1568306 h 1568306"/>
              <a:gd name="connsiteX2" fmla="*/ 2137037 w 2168275"/>
              <a:gd name="connsiteY2" fmla="*/ 358954 h 1568306"/>
              <a:gd name="connsiteX3" fmla="*/ 1331 w 2168275"/>
              <a:gd name="connsiteY3" fmla="*/ 14006 h 1568306"/>
              <a:gd name="connsiteX4" fmla="*/ 43073 w 2168275"/>
              <a:gd name="connsiteY4" fmla="*/ 874630 h 1568306"/>
              <a:gd name="connsiteX0" fmla="*/ 43073 w 2168275"/>
              <a:gd name="connsiteY0" fmla="*/ 874630 h 1568306"/>
              <a:gd name="connsiteX1" fmla="*/ 2163679 w 2168275"/>
              <a:gd name="connsiteY1" fmla="*/ 1568306 h 1568306"/>
              <a:gd name="connsiteX2" fmla="*/ 2137037 w 2168275"/>
              <a:gd name="connsiteY2" fmla="*/ 358954 h 1568306"/>
              <a:gd name="connsiteX3" fmla="*/ 1331 w 2168275"/>
              <a:gd name="connsiteY3" fmla="*/ 14006 h 1568306"/>
              <a:gd name="connsiteX4" fmla="*/ 43073 w 2168275"/>
              <a:gd name="connsiteY4" fmla="*/ 874630 h 1568306"/>
              <a:gd name="connsiteX0" fmla="*/ 43421 w 2168623"/>
              <a:gd name="connsiteY0" fmla="*/ 874630 h 1568306"/>
              <a:gd name="connsiteX1" fmla="*/ 2164027 w 2168623"/>
              <a:gd name="connsiteY1" fmla="*/ 1568306 h 1568306"/>
              <a:gd name="connsiteX2" fmla="*/ 2137385 w 2168623"/>
              <a:gd name="connsiteY2" fmla="*/ 358954 h 1568306"/>
              <a:gd name="connsiteX3" fmla="*/ 1679 w 2168623"/>
              <a:gd name="connsiteY3" fmla="*/ 14006 h 1568306"/>
              <a:gd name="connsiteX4" fmla="*/ 43421 w 2168623"/>
              <a:gd name="connsiteY4" fmla="*/ 874630 h 1568306"/>
              <a:gd name="connsiteX0" fmla="*/ 42842 w 2168044"/>
              <a:gd name="connsiteY0" fmla="*/ 874630 h 1568306"/>
              <a:gd name="connsiteX1" fmla="*/ 2163448 w 2168044"/>
              <a:gd name="connsiteY1" fmla="*/ 1568306 h 1568306"/>
              <a:gd name="connsiteX2" fmla="*/ 2136806 w 2168044"/>
              <a:gd name="connsiteY2" fmla="*/ 358954 h 1568306"/>
              <a:gd name="connsiteX3" fmla="*/ 1100 w 2168044"/>
              <a:gd name="connsiteY3" fmla="*/ 14006 h 1568306"/>
              <a:gd name="connsiteX4" fmla="*/ 42842 w 2168044"/>
              <a:gd name="connsiteY4" fmla="*/ 874630 h 1568306"/>
              <a:gd name="connsiteX0" fmla="*/ 31398 w 2156600"/>
              <a:gd name="connsiteY0" fmla="*/ 874630 h 1568306"/>
              <a:gd name="connsiteX1" fmla="*/ 2152004 w 2156600"/>
              <a:gd name="connsiteY1" fmla="*/ 1568306 h 1568306"/>
              <a:gd name="connsiteX2" fmla="*/ 2125362 w 2156600"/>
              <a:gd name="connsiteY2" fmla="*/ 358954 h 1568306"/>
              <a:gd name="connsiteX3" fmla="*/ 1342 w 2156600"/>
              <a:gd name="connsiteY3" fmla="*/ 14006 h 1568306"/>
              <a:gd name="connsiteX4" fmla="*/ 31398 w 2156600"/>
              <a:gd name="connsiteY4" fmla="*/ 874630 h 1568306"/>
              <a:gd name="connsiteX0" fmla="*/ 30056 w 2155258"/>
              <a:gd name="connsiteY0" fmla="*/ 874630 h 1568306"/>
              <a:gd name="connsiteX1" fmla="*/ 2150662 w 2155258"/>
              <a:gd name="connsiteY1" fmla="*/ 1568306 h 1568306"/>
              <a:gd name="connsiteX2" fmla="*/ 2124020 w 2155258"/>
              <a:gd name="connsiteY2" fmla="*/ 358954 h 1568306"/>
              <a:gd name="connsiteX3" fmla="*/ 0 w 2155258"/>
              <a:gd name="connsiteY3" fmla="*/ 14006 h 1568306"/>
              <a:gd name="connsiteX4" fmla="*/ 30056 w 2155258"/>
              <a:gd name="connsiteY4" fmla="*/ 874630 h 1568306"/>
              <a:gd name="connsiteX0" fmla="*/ 30056 w 2155258"/>
              <a:gd name="connsiteY0" fmla="*/ 874630 h 1568306"/>
              <a:gd name="connsiteX1" fmla="*/ 2150662 w 2155258"/>
              <a:gd name="connsiteY1" fmla="*/ 1568306 h 1568306"/>
              <a:gd name="connsiteX2" fmla="*/ 2124020 w 2155258"/>
              <a:gd name="connsiteY2" fmla="*/ 358954 h 1568306"/>
              <a:gd name="connsiteX3" fmla="*/ 0 w 2155258"/>
              <a:gd name="connsiteY3" fmla="*/ 14006 h 1568306"/>
              <a:gd name="connsiteX4" fmla="*/ 30056 w 2155258"/>
              <a:gd name="connsiteY4" fmla="*/ 874630 h 1568306"/>
              <a:gd name="connsiteX0" fmla="*/ 30056 w 2155258"/>
              <a:gd name="connsiteY0" fmla="*/ 874630 h 1568306"/>
              <a:gd name="connsiteX1" fmla="*/ 2150662 w 2155258"/>
              <a:gd name="connsiteY1" fmla="*/ 1568306 h 1568306"/>
              <a:gd name="connsiteX2" fmla="*/ 2124020 w 2155258"/>
              <a:gd name="connsiteY2" fmla="*/ 358954 h 1568306"/>
              <a:gd name="connsiteX3" fmla="*/ 0 w 2155258"/>
              <a:gd name="connsiteY3" fmla="*/ 14006 h 1568306"/>
              <a:gd name="connsiteX4" fmla="*/ 30056 w 2155258"/>
              <a:gd name="connsiteY4" fmla="*/ 874630 h 1568306"/>
              <a:gd name="connsiteX0" fmla="*/ 25674 w 2150876"/>
              <a:gd name="connsiteY0" fmla="*/ 839565 h 1533241"/>
              <a:gd name="connsiteX1" fmla="*/ 2146280 w 2150876"/>
              <a:gd name="connsiteY1" fmla="*/ 1533241 h 1533241"/>
              <a:gd name="connsiteX2" fmla="*/ 2119638 w 2150876"/>
              <a:gd name="connsiteY2" fmla="*/ 323889 h 1533241"/>
              <a:gd name="connsiteX3" fmla="*/ 0 w 2150876"/>
              <a:gd name="connsiteY3" fmla="*/ 15459 h 1533241"/>
              <a:gd name="connsiteX4" fmla="*/ 25674 w 2150876"/>
              <a:gd name="connsiteY4" fmla="*/ 839565 h 1533241"/>
              <a:gd name="connsiteX0" fmla="*/ 25674 w 2150876"/>
              <a:gd name="connsiteY0" fmla="*/ 824106 h 1517782"/>
              <a:gd name="connsiteX1" fmla="*/ 2146280 w 2150876"/>
              <a:gd name="connsiteY1" fmla="*/ 1517782 h 1517782"/>
              <a:gd name="connsiteX2" fmla="*/ 2119638 w 2150876"/>
              <a:gd name="connsiteY2" fmla="*/ 308430 h 1517782"/>
              <a:gd name="connsiteX3" fmla="*/ 0 w 2150876"/>
              <a:gd name="connsiteY3" fmla="*/ 0 h 1517782"/>
              <a:gd name="connsiteX4" fmla="*/ 25674 w 2150876"/>
              <a:gd name="connsiteY4" fmla="*/ 824106 h 1517782"/>
              <a:gd name="connsiteX0" fmla="*/ 25674 w 2151291"/>
              <a:gd name="connsiteY0" fmla="*/ 824106 h 1517782"/>
              <a:gd name="connsiteX1" fmla="*/ 2146280 w 2151291"/>
              <a:gd name="connsiteY1" fmla="*/ 1517782 h 1517782"/>
              <a:gd name="connsiteX2" fmla="*/ 2124020 w 2151291"/>
              <a:gd name="connsiteY2" fmla="*/ 337644 h 1517782"/>
              <a:gd name="connsiteX3" fmla="*/ 0 w 2151291"/>
              <a:gd name="connsiteY3" fmla="*/ 0 h 1517782"/>
              <a:gd name="connsiteX4" fmla="*/ 25674 w 2151291"/>
              <a:gd name="connsiteY4" fmla="*/ 824106 h 1517782"/>
              <a:gd name="connsiteX0" fmla="*/ 25674 w 2151291"/>
              <a:gd name="connsiteY0" fmla="*/ 824106 h 1517782"/>
              <a:gd name="connsiteX1" fmla="*/ 2146280 w 2151291"/>
              <a:gd name="connsiteY1" fmla="*/ 1517782 h 1517782"/>
              <a:gd name="connsiteX2" fmla="*/ 2124020 w 2151291"/>
              <a:gd name="connsiteY2" fmla="*/ 337644 h 1517782"/>
              <a:gd name="connsiteX3" fmla="*/ 0 w 2151291"/>
              <a:gd name="connsiteY3" fmla="*/ 0 h 1517782"/>
              <a:gd name="connsiteX4" fmla="*/ 25674 w 2151291"/>
              <a:gd name="connsiteY4" fmla="*/ 824106 h 1517782"/>
              <a:gd name="connsiteX0" fmla="*/ 25674 w 2151291"/>
              <a:gd name="connsiteY0" fmla="*/ 824106 h 1517782"/>
              <a:gd name="connsiteX1" fmla="*/ 2146280 w 2151291"/>
              <a:gd name="connsiteY1" fmla="*/ 1517782 h 1517782"/>
              <a:gd name="connsiteX2" fmla="*/ 2124020 w 2151291"/>
              <a:gd name="connsiteY2" fmla="*/ 337644 h 1517782"/>
              <a:gd name="connsiteX3" fmla="*/ 0 w 2151291"/>
              <a:gd name="connsiteY3" fmla="*/ 0 h 1517782"/>
              <a:gd name="connsiteX4" fmla="*/ 25674 w 2151291"/>
              <a:gd name="connsiteY4" fmla="*/ 824106 h 1517782"/>
              <a:gd name="connsiteX0" fmla="*/ 25674 w 2151291"/>
              <a:gd name="connsiteY0" fmla="*/ 824106 h 1517782"/>
              <a:gd name="connsiteX1" fmla="*/ 2146280 w 2151291"/>
              <a:gd name="connsiteY1" fmla="*/ 1517782 h 1517782"/>
              <a:gd name="connsiteX2" fmla="*/ 2124020 w 2151291"/>
              <a:gd name="connsiteY2" fmla="*/ 337644 h 1517782"/>
              <a:gd name="connsiteX3" fmla="*/ 0 w 2151291"/>
              <a:gd name="connsiteY3" fmla="*/ 0 h 1517782"/>
              <a:gd name="connsiteX4" fmla="*/ 25674 w 2151291"/>
              <a:gd name="connsiteY4" fmla="*/ 824106 h 1517782"/>
              <a:gd name="connsiteX0" fmla="*/ 25674 w 2147722"/>
              <a:gd name="connsiteY0" fmla="*/ 824106 h 1517782"/>
              <a:gd name="connsiteX1" fmla="*/ 2146280 w 2147722"/>
              <a:gd name="connsiteY1" fmla="*/ 1517782 h 1517782"/>
              <a:gd name="connsiteX2" fmla="*/ 2124020 w 2147722"/>
              <a:gd name="connsiteY2" fmla="*/ 337644 h 1517782"/>
              <a:gd name="connsiteX3" fmla="*/ 0 w 2147722"/>
              <a:gd name="connsiteY3" fmla="*/ 0 h 1517782"/>
              <a:gd name="connsiteX4" fmla="*/ 25674 w 2147722"/>
              <a:gd name="connsiteY4" fmla="*/ 824106 h 1517782"/>
              <a:gd name="connsiteX0" fmla="*/ 25674 w 2147722"/>
              <a:gd name="connsiteY0" fmla="*/ 824106 h 1517782"/>
              <a:gd name="connsiteX1" fmla="*/ 2146280 w 2147722"/>
              <a:gd name="connsiteY1" fmla="*/ 1517782 h 1517782"/>
              <a:gd name="connsiteX2" fmla="*/ 2124020 w 2147722"/>
              <a:gd name="connsiteY2" fmla="*/ 337644 h 1517782"/>
              <a:gd name="connsiteX3" fmla="*/ 0 w 2147722"/>
              <a:gd name="connsiteY3" fmla="*/ 0 h 1517782"/>
              <a:gd name="connsiteX4" fmla="*/ 25674 w 2147722"/>
              <a:gd name="connsiteY4" fmla="*/ 824106 h 1517782"/>
              <a:gd name="connsiteX0" fmla="*/ 25674 w 2212471"/>
              <a:gd name="connsiteY0" fmla="*/ 824106 h 1536771"/>
              <a:gd name="connsiteX1" fmla="*/ 2212012 w 2212471"/>
              <a:gd name="connsiteY1" fmla="*/ 1536771 h 1536771"/>
              <a:gd name="connsiteX2" fmla="*/ 2124020 w 2212471"/>
              <a:gd name="connsiteY2" fmla="*/ 337644 h 1536771"/>
              <a:gd name="connsiteX3" fmla="*/ 0 w 2212471"/>
              <a:gd name="connsiteY3" fmla="*/ 0 h 1536771"/>
              <a:gd name="connsiteX4" fmla="*/ 25674 w 2212471"/>
              <a:gd name="connsiteY4" fmla="*/ 824106 h 1536771"/>
              <a:gd name="connsiteX0" fmla="*/ 25674 w 2226036"/>
              <a:gd name="connsiteY0" fmla="*/ 824106 h 1536771"/>
              <a:gd name="connsiteX1" fmla="*/ 2212012 w 2226036"/>
              <a:gd name="connsiteY1" fmla="*/ 1536771 h 1536771"/>
              <a:gd name="connsiteX2" fmla="*/ 2224809 w 2226036"/>
              <a:gd name="connsiteY2" fmla="*/ 337644 h 1536771"/>
              <a:gd name="connsiteX3" fmla="*/ 0 w 2226036"/>
              <a:gd name="connsiteY3" fmla="*/ 0 h 1536771"/>
              <a:gd name="connsiteX4" fmla="*/ 25674 w 2226036"/>
              <a:gd name="connsiteY4" fmla="*/ 824106 h 1536771"/>
              <a:gd name="connsiteX0" fmla="*/ 25674 w 2226036"/>
              <a:gd name="connsiteY0" fmla="*/ 1265264 h 1536771"/>
              <a:gd name="connsiteX1" fmla="*/ 2212012 w 2226036"/>
              <a:gd name="connsiteY1" fmla="*/ 1536771 h 1536771"/>
              <a:gd name="connsiteX2" fmla="*/ 2224809 w 2226036"/>
              <a:gd name="connsiteY2" fmla="*/ 337644 h 1536771"/>
              <a:gd name="connsiteX3" fmla="*/ 0 w 2226036"/>
              <a:gd name="connsiteY3" fmla="*/ 0 h 1536771"/>
              <a:gd name="connsiteX4" fmla="*/ 25674 w 2226036"/>
              <a:gd name="connsiteY4" fmla="*/ 1265264 h 1536771"/>
              <a:gd name="connsiteX0" fmla="*/ 25674 w 4796813"/>
              <a:gd name="connsiteY0" fmla="*/ 1265264 h 1287952"/>
              <a:gd name="connsiteX1" fmla="*/ 4796796 w 4796813"/>
              <a:gd name="connsiteY1" fmla="*/ 512081 h 1287952"/>
              <a:gd name="connsiteX2" fmla="*/ 2224809 w 4796813"/>
              <a:gd name="connsiteY2" fmla="*/ 337644 h 1287952"/>
              <a:gd name="connsiteX3" fmla="*/ 0 w 4796813"/>
              <a:gd name="connsiteY3" fmla="*/ 0 h 1287952"/>
              <a:gd name="connsiteX4" fmla="*/ 25674 w 4796813"/>
              <a:gd name="connsiteY4" fmla="*/ 1265264 h 1287952"/>
              <a:gd name="connsiteX0" fmla="*/ 25674 w 4797430"/>
              <a:gd name="connsiteY0" fmla="*/ 1358751 h 1381439"/>
              <a:gd name="connsiteX1" fmla="*/ 4796796 w 4797430"/>
              <a:gd name="connsiteY1" fmla="*/ 605568 h 1381439"/>
              <a:gd name="connsiteX2" fmla="*/ 4735399 w 4797430"/>
              <a:gd name="connsiteY2" fmla="*/ 0 h 1381439"/>
              <a:gd name="connsiteX3" fmla="*/ 0 w 4797430"/>
              <a:gd name="connsiteY3" fmla="*/ 93487 h 1381439"/>
              <a:gd name="connsiteX4" fmla="*/ 25674 w 4797430"/>
              <a:gd name="connsiteY4" fmla="*/ 1358751 h 1381439"/>
              <a:gd name="connsiteX0" fmla="*/ 33695 w 4805451"/>
              <a:gd name="connsiteY0" fmla="*/ 1358751 h 1381439"/>
              <a:gd name="connsiteX1" fmla="*/ 4804817 w 4805451"/>
              <a:gd name="connsiteY1" fmla="*/ 605568 h 1381439"/>
              <a:gd name="connsiteX2" fmla="*/ 4743420 w 4805451"/>
              <a:gd name="connsiteY2" fmla="*/ 0 h 1381439"/>
              <a:gd name="connsiteX3" fmla="*/ 0 w 4805451"/>
              <a:gd name="connsiteY3" fmla="*/ 67419 h 1381439"/>
              <a:gd name="connsiteX4" fmla="*/ 33695 w 4805451"/>
              <a:gd name="connsiteY4" fmla="*/ 1358751 h 1381439"/>
              <a:gd name="connsiteX0" fmla="*/ 43722 w 4815478"/>
              <a:gd name="connsiteY0" fmla="*/ 1373548 h 1396236"/>
              <a:gd name="connsiteX1" fmla="*/ 4814844 w 4815478"/>
              <a:gd name="connsiteY1" fmla="*/ 620365 h 1396236"/>
              <a:gd name="connsiteX2" fmla="*/ 4753447 w 4815478"/>
              <a:gd name="connsiteY2" fmla="*/ 14797 h 1396236"/>
              <a:gd name="connsiteX3" fmla="*/ 0 w 4815478"/>
              <a:gd name="connsiteY3" fmla="*/ 0 h 1396236"/>
              <a:gd name="connsiteX4" fmla="*/ 43722 w 4815478"/>
              <a:gd name="connsiteY4" fmla="*/ 1373548 h 1396236"/>
              <a:gd name="connsiteX0" fmla="*/ 43722 w 4815478"/>
              <a:gd name="connsiteY0" fmla="*/ 1373548 h 1403065"/>
              <a:gd name="connsiteX1" fmla="*/ 4814844 w 4815478"/>
              <a:gd name="connsiteY1" fmla="*/ 620365 h 1403065"/>
              <a:gd name="connsiteX2" fmla="*/ 4753447 w 4815478"/>
              <a:gd name="connsiteY2" fmla="*/ 14797 h 1403065"/>
              <a:gd name="connsiteX3" fmla="*/ 0 w 4815478"/>
              <a:gd name="connsiteY3" fmla="*/ 0 h 1403065"/>
              <a:gd name="connsiteX4" fmla="*/ 43722 w 4815478"/>
              <a:gd name="connsiteY4" fmla="*/ 1373548 h 1403065"/>
              <a:gd name="connsiteX0" fmla="*/ 43722 w 4793714"/>
              <a:gd name="connsiteY0" fmla="*/ 1373548 h 1403238"/>
              <a:gd name="connsiteX1" fmla="*/ 4792786 w 4793714"/>
              <a:gd name="connsiteY1" fmla="*/ 626381 h 1403238"/>
              <a:gd name="connsiteX2" fmla="*/ 4753447 w 4793714"/>
              <a:gd name="connsiteY2" fmla="*/ 14797 h 1403238"/>
              <a:gd name="connsiteX3" fmla="*/ 0 w 4793714"/>
              <a:gd name="connsiteY3" fmla="*/ 0 h 1403238"/>
              <a:gd name="connsiteX4" fmla="*/ 43722 w 4793714"/>
              <a:gd name="connsiteY4" fmla="*/ 1373548 h 1403238"/>
              <a:gd name="connsiteX0" fmla="*/ 43722 w 4792786"/>
              <a:gd name="connsiteY0" fmla="*/ 1373548 h 1403238"/>
              <a:gd name="connsiteX1" fmla="*/ 4792786 w 4792786"/>
              <a:gd name="connsiteY1" fmla="*/ 626381 h 1403238"/>
              <a:gd name="connsiteX2" fmla="*/ 4753447 w 4792786"/>
              <a:gd name="connsiteY2" fmla="*/ 14797 h 1403238"/>
              <a:gd name="connsiteX3" fmla="*/ 0 w 4792786"/>
              <a:gd name="connsiteY3" fmla="*/ 0 h 1403238"/>
              <a:gd name="connsiteX4" fmla="*/ 43722 w 4792786"/>
              <a:gd name="connsiteY4" fmla="*/ 1373548 h 1403238"/>
              <a:gd name="connsiteX0" fmla="*/ 43722 w 4792786"/>
              <a:gd name="connsiteY0" fmla="*/ 1373548 h 1403238"/>
              <a:gd name="connsiteX1" fmla="*/ 4792786 w 4792786"/>
              <a:gd name="connsiteY1" fmla="*/ 626381 h 1403238"/>
              <a:gd name="connsiteX2" fmla="*/ 4775505 w 4792786"/>
              <a:gd name="connsiteY2" fmla="*/ 22818 h 1403238"/>
              <a:gd name="connsiteX3" fmla="*/ 0 w 4792786"/>
              <a:gd name="connsiteY3" fmla="*/ 0 h 1403238"/>
              <a:gd name="connsiteX4" fmla="*/ 43722 w 4792786"/>
              <a:gd name="connsiteY4" fmla="*/ 1373548 h 1403238"/>
              <a:gd name="connsiteX0" fmla="*/ 43722 w 4792786"/>
              <a:gd name="connsiteY0" fmla="*/ 1373548 h 1403238"/>
              <a:gd name="connsiteX1" fmla="*/ 4792786 w 4792786"/>
              <a:gd name="connsiteY1" fmla="*/ 626381 h 1403238"/>
              <a:gd name="connsiteX2" fmla="*/ 4775505 w 4792786"/>
              <a:gd name="connsiteY2" fmla="*/ 22818 h 1403238"/>
              <a:gd name="connsiteX3" fmla="*/ 0 w 4792786"/>
              <a:gd name="connsiteY3" fmla="*/ 0 h 1403238"/>
              <a:gd name="connsiteX4" fmla="*/ 43722 w 4792786"/>
              <a:gd name="connsiteY4" fmla="*/ 1373548 h 1403238"/>
              <a:gd name="connsiteX0" fmla="*/ 1611 w 4792786"/>
              <a:gd name="connsiteY0" fmla="*/ 1391596 h 1420772"/>
              <a:gd name="connsiteX1" fmla="*/ 4792786 w 4792786"/>
              <a:gd name="connsiteY1" fmla="*/ 626381 h 1420772"/>
              <a:gd name="connsiteX2" fmla="*/ 4775505 w 4792786"/>
              <a:gd name="connsiteY2" fmla="*/ 22818 h 1420772"/>
              <a:gd name="connsiteX3" fmla="*/ 0 w 4792786"/>
              <a:gd name="connsiteY3" fmla="*/ 0 h 1420772"/>
              <a:gd name="connsiteX4" fmla="*/ 1611 w 4792786"/>
              <a:gd name="connsiteY4" fmla="*/ 1391596 h 1420772"/>
              <a:gd name="connsiteX0" fmla="*/ 1611 w 4792786"/>
              <a:gd name="connsiteY0" fmla="*/ 1391596 h 1391596"/>
              <a:gd name="connsiteX1" fmla="*/ 4792786 w 4792786"/>
              <a:gd name="connsiteY1" fmla="*/ 626381 h 1391596"/>
              <a:gd name="connsiteX2" fmla="*/ 4775505 w 4792786"/>
              <a:gd name="connsiteY2" fmla="*/ 22818 h 1391596"/>
              <a:gd name="connsiteX3" fmla="*/ 0 w 4792786"/>
              <a:gd name="connsiteY3" fmla="*/ 0 h 1391596"/>
              <a:gd name="connsiteX4" fmla="*/ 1611 w 4792786"/>
              <a:gd name="connsiteY4" fmla="*/ 1391596 h 1391596"/>
              <a:gd name="connsiteX0" fmla="*/ 1611 w 4792786"/>
              <a:gd name="connsiteY0" fmla="*/ 1391596 h 1391596"/>
              <a:gd name="connsiteX1" fmla="*/ 4792786 w 4792786"/>
              <a:gd name="connsiteY1" fmla="*/ 626381 h 1391596"/>
              <a:gd name="connsiteX2" fmla="*/ 4775505 w 4792786"/>
              <a:gd name="connsiteY2" fmla="*/ 22818 h 1391596"/>
              <a:gd name="connsiteX3" fmla="*/ 0 w 4792786"/>
              <a:gd name="connsiteY3" fmla="*/ 0 h 1391596"/>
              <a:gd name="connsiteX4" fmla="*/ 1611 w 4792786"/>
              <a:gd name="connsiteY4" fmla="*/ 1391596 h 1391596"/>
              <a:gd name="connsiteX0" fmla="*/ 35700 w 4826875"/>
              <a:gd name="connsiteY0" fmla="*/ 1391596 h 1391596"/>
              <a:gd name="connsiteX1" fmla="*/ 4826875 w 4826875"/>
              <a:gd name="connsiteY1" fmla="*/ 626381 h 1391596"/>
              <a:gd name="connsiteX2" fmla="*/ 4809594 w 4826875"/>
              <a:gd name="connsiteY2" fmla="*/ 22818 h 1391596"/>
              <a:gd name="connsiteX3" fmla="*/ 0 w 4826875"/>
              <a:gd name="connsiteY3" fmla="*/ 0 h 1391596"/>
              <a:gd name="connsiteX4" fmla="*/ 35700 w 4826875"/>
              <a:gd name="connsiteY4" fmla="*/ 1391596 h 139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6875" h="1391596">
                <a:moveTo>
                  <a:pt x="35700" y="1391596"/>
                </a:moveTo>
                <a:cubicBezTo>
                  <a:pt x="1487999" y="1133499"/>
                  <a:pt x="3815606" y="690576"/>
                  <a:pt x="4826875" y="626381"/>
                </a:cubicBezTo>
                <a:cubicBezTo>
                  <a:pt x="4808483" y="332184"/>
                  <a:pt x="4806283" y="270093"/>
                  <a:pt x="4809594" y="22818"/>
                </a:cubicBezTo>
                <a:lnTo>
                  <a:pt x="0" y="0"/>
                </a:lnTo>
                <a:cubicBezTo>
                  <a:pt x="4837" y="359096"/>
                  <a:pt x="35617" y="1023968"/>
                  <a:pt x="35700" y="1391596"/>
                </a:cubicBezTo>
                <a:close/>
              </a:path>
            </a:pathLst>
          </a:custGeom>
          <a:solidFill>
            <a:schemeClr val="accent5">
              <a:alpha val="2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            55-57°F, 475 – 575 fpm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155B425-410A-443C-9EC8-31747E48A3E7}"/>
              </a:ext>
            </a:extLst>
          </p:cNvPr>
          <p:cNvSpPr txBox="1"/>
          <p:nvPr/>
        </p:nvSpPr>
        <p:spPr>
          <a:xfrm>
            <a:off x="11703326" y="3051926"/>
            <a:ext cx="461665" cy="1257300"/>
          </a:xfrm>
          <a:prstGeom prst="rect">
            <a:avLst/>
          </a:prstGeom>
          <a:solidFill>
            <a:schemeClr val="accent3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vert270" wrap="square" rtlCol="0">
            <a:spAutoFit/>
          </a:bodyPr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Return</a:t>
            </a:r>
            <a:r>
              <a:rPr lang="en-US" dirty="0"/>
              <a:t> Air </a:t>
            </a:r>
          </a:p>
        </p:txBody>
      </p:sp>
    </p:spTree>
    <p:extLst>
      <p:ext uri="{BB962C8B-B14F-4D97-AF65-F5344CB8AC3E}">
        <p14:creationId xmlns:p14="http://schemas.microsoft.com/office/powerpoint/2010/main" val="3512008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FDE Primary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FF0000"/>
      </a:accent1>
      <a:accent2>
        <a:srgbClr val="FFFF00"/>
      </a:accent2>
      <a:accent3>
        <a:srgbClr val="FF9933"/>
      </a:accent3>
      <a:accent4>
        <a:srgbClr val="009900"/>
      </a:accent4>
      <a:accent5>
        <a:srgbClr val="0000FF"/>
      </a:accent5>
      <a:accent6>
        <a:srgbClr val="9933FF"/>
      </a:accent6>
      <a:hlink>
        <a:srgbClr val="00B0F0"/>
      </a:hlink>
      <a:folHlink>
        <a:srgbClr val="6565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8C4826E-0708-443E-ABA1-6DCCD81D22CE}" vid="{FBF704B2-32DD-4082-926D-1A0C54E292C7}"/>
    </a:ext>
  </a:extLst>
</a:theme>
</file>

<file path=ppt/theme/theme2.xml><?xml version="1.0" encoding="utf-8"?>
<a:theme xmlns:a="http://schemas.openxmlformats.org/drawingml/2006/main" name="Office Theme">
  <a:themeElements>
    <a:clrScheme name="FDE Primary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FF0000"/>
      </a:accent1>
      <a:accent2>
        <a:srgbClr val="FFFF00"/>
      </a:accent2>
      <a:accent3>
        <a:srgbClr val="FF9933"/>
      </a:accent3>
      <a:accent4>
        <a:srgbClr val="009900"/>
      </a:accent4>
      <a:accent5>
        <a:srgbClr val="0000FF"/>
      </a:accent5>
      <a:accent6>
        <a:srgbClr val="9933FF"/>
      </a:accent6>
      <a:hlink>
        <a:srgbClr val="00B0F0"/>
      </a:hlink>
      <a:folHlink>
        <a:srgbClr val="6565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1- PEC Wide Master v1.potx" id="{00899AB7-AB5C-4934-B0B7-3788D81A8C83}" vid="{5F47B87A-9B88-4240-AB98-0ED04A8BF3B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2021-11-04 FDE Black Wide Master v1</Template>
  <TotalTime>340</TotalTime>
  <Words>734</Words>
  <Application>Microsoft Office PowerPoint</Application>
  <PresentationFormat>Widescreen</PresentationFormat>
  <Paragraphs>119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Comic Sans MS</vt:lpstr>
      <vt:lpstr>din</vt:lpstr>
      <vt:lpstr>Office Theme</vt:lpstr>
      <vt:lpstr>Office Theme</vt:lpstr>
      <vt:lpstr>Existing Building Commissioning Workshop: Series 17, 2022-03-10</vt:lpstr>
      <vt:lpstr>Commissioning Conference</vt:lpstr>
      <vt:lpstr>Logic and Field Conditions are Related</vt:lpstr>
      <vt:lpstr>Perfect Economizer Attributes</vt:lpstr>
      <vt:lpstr>Focusing on Accurate Temperature Sensing</vt:lpstr>
      <vt:lpstr>PowerPoint Presentation</vt:lpstr>
      <vt:lpstr>PowerPoint Presentation</vt:lpstr>
      <vt:lpstr>PowerPoint Presentation</vt:lpstr>
      <vt:lpstr>PowerPoint Presentation</vt:lpstr>
      <vt:lpstr>Focusing on Accurate Temperature Sensing</vt:lpstr>
      <vt:lpstr>Focusing on Accurate Temperature Sensing</vt:lpstr>
      <vt:lpstr>Let’s Look at How the Ball Room AHU Does in this Department</vt:lpstr>
      <vt:lpstr>Current Conditions</vt:lpstr>
      <vt:lpstr>Current Conditions</vt:lpstr>
      <vt:lpstr>PowerPoint Presentation</vt:lpstr>
      <vt:lpstr>Now, Lets Focus on Logic (and its Integration with Hardware and Configuration)</vt:lpstr>
      <vt:lpstr>Break-out 01</vt:lpstr>
      <vt:lpstr>Break-out 01</vt:lpstr>
      <vt:lpstr>Break-out 01</vt:lpstr>
      <vt:lpstr>Break-out 01 - Discussion</vt:lpstr>
      <vt:lpstr>Break-out 02</vt:lpstr>
      <vt:lpstr>Break-out 02</vt:lpstr>
      <vt:lpstr>Break-out 02 Discussion</vt:lpstr>
      <vt:lpstr>Break-out 03</vt:lpstr>
      <vt:lpstr>Break-out 03 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Existing Building Commissioning Workshop: Series 17, 2022-02-10</dc:title>
  <dc:creator>David Sellers</dc:creator>
  <cp:lastModifiedBy>David Sellers</cp:lastModifiedBy>
  <cp:revision>16</cp:revision>
  <dcterms:created xsi:type="dcterms:W3CDTF">2022-02-10T03:13:48Z</dcterms:created>
  <dcterms:modified xsi:type="dcterms:W3CDTF">2022-03-10T17:13:06Z</dcterms:modified>
</cp:coreProperties>
</file>