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4"/>
  </p:notesMasterIdLst>
  <p:sldIdLst>
    <p:sldId id="272" r:id="rId2"/>
    <p:sldId id="31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35" autoAdjust="0"/>
    <p:restoredTop sz="94712" autoAdjust="0"/>
  </p:normalViewPr>
  <p:slideViewPr>
    <p:cSldViewPr>
      <p:cViewPr varScale="1">
        <p:scale>
          <a:sx n="77" d="100"/>
          <a:sy n="77" d="100"/>
        </p:scale>
        <p:origin x="102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-729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C5213-70ED-41B4-8460-30DD6813D47A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F362F-F6D0-41B9-820F-DE88B7673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36FBA-0C09-4CF4-942D-A0EEA4E32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73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36FBA-0C09-4CF4-942D-A0EEA4E32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10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Perfect Economizer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20731-3B2C-4107-8664-CAD7BE97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4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Perfect Economizer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20731-3B2C-4107-8664-CAD7BE97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7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10972802" cy="1143000"/>
          </a:xfrm>
          <a:prstGeom prst="rect">
            <a:avLst/>
          </a:prstGeom>
        </p:spPr>
        <p:txBody>
          <a:bodyPr vert="horz" lIns="135838" tIns="67918" rIns="135838" bIns="6791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2" cy="4525963"/>
          </a:xfrm>
          <a:prstGeom prst="rect">
            <a:avLst/>
          </a:prstGeom>
        </p:spPr>
        <p:txBody>
          <a:bodyPr vert="horz" lIns="135838" tIns="67918" rIns="135838" bIns="679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2" y="6629401"/>
            <a:ext cx="8128000" cy="228600"/>
          </a:xfrm>
          <a:prstGeom prst="rect">
            <a:avLst/>
          </a:prstGeom>
        </p:spPr>
        <p:txBody>
          <a:bodyPr vert="horz" lIns="135838" tIns="67918" rIns="135838" bIns="67918" rtlCol="0" anchor="ctr"/>
          <a:lstStyle>
            <a:lvl1pPr algn="ctr">
              <a:defRPr sz="1227" cap="small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The Perfect Economizer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2" y="6629401"/>
            <a:ext cx="2032000" cy="228600"/>
          </a:xfrm>
          <a:prstGeom prst="rect">
            <a:avLst/>
          </a:prstGeom>
        </p:spPr>
        <p:txBody>
          <a:bodyPr vert="horz" lIns="135838" tIns="67918" rIns="135838" bIns="67918" rtlCol="0" anchor="ctr"/>
          <a:lstStyle>
            <a:lvl1pPr algn="r">
              <a:defRPr lang="en-US" sz="1227" cap="small" baseline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9320731-3B2C-4107-8664-CAD7BE97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5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7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358384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1358384" rtl="0" eaLnBrk="1" latinLnBrk="0" hangingPunct="1">
        <a:spcBef>
          <a:spcPct val="20000"/>
        </a:spcBef>
        <a:buFont typeface="Arial" pitchFamily="34" charset="0"/>
        <a:buNone/>
        <a:defRPr sz="3500" b="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521187" indent="-509395" algn="l" defTabSz="1358384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023506" indent="-509395" algn="l" defTabSz="1358384" rtl="0" eaLnBrk="1" latinLnBrk="0" hangingPunct="1">
        <a:spcBef>
          <a:spcPct val="20000"/>
        </a:spcBef>
        <a:buFont typeface="Calibri" pitchFamily="34" charset="0"/>
        <a:buChar char="‒"/>
        <a:defRPr sz="35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535259" indent="-516470" algn="l" defTabSz="1358384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1950320" indent="-426854" algn="l" defTabSz="1358384" rtl="0" eaLnBrk="1" latinLnBrk="0" hangingPunct="1">
        <a:spcBef>
          <a:spcPct val="20000"/>
        </a:spcBef>
        <a:buFont typeface="Calibri" pitchFamily="34" charset="0"/>
        <a:buChar char="‒"/>
        <a:defRPr sz="3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3735560" indent="-339595" algn="l" defTabSz="135838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4750" indent="-339595" algn="l" defTabSz="135838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3944" indent="-339595" algn="l" defTabSz="135838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3138" indent="-339595" algn="l" defTabSz="135838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838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9194" algn="l" defTabSz="135838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384" algn="l" defTabSz="135838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578" algn="l" defTabSz="135838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6771" algn="l" defTabSz="135838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5962" algn="l" defTabSz="135838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155" algn="l" defTabSz="135838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4349" algn="l" defTabSz="135838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3539" algn="l" defTabSz="135838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2" name="Straight Connector 581">
            <a:extLst>
              <a:ext uri="{FF2B5EF4-FFF2-40B4-BE49-F238E27FC236}">
                <a16:creationId xmlns:a16="http://schemas.microsoft.com/office/drawing/2014/main" id="{1AB47568-AA4E-49F7-BC1C-A6451F02247C}"/>
              </a:ext>
            </a:extLst>
          </p:cNvPr>
          <p:cNvCxnSpPr>
            <a:stCxn id="565" idx="2"/>
            <a:endCxn id="580" idx="0"/>
          </p:cNvCxnSpPr>
          <p:nvPr/>
        </p:nvCxnSpPr>
        <p:spPr>
          <a:xfrm>
            <a:off x="11145926" y="1621003"/>
            <a:ext cx="3" cy="2057375"/>
          </a:xfrm>
          <a:prstGeom prst="line">
            <a:avLst/>
          </a:prstGeom>
          <a:ln w="25400" cap="rnd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EEAEB97B-2864-4DDC-9C86-4FC6422B7152}"/>
              </a:ext>
            </a:extLst>
          </p:cNvPr>
          <p:cNvCxnSpPr>
            <a:cxnSpLocks/>
          </p:cNvCxnSpPr>
          <p:nvPr/>
        </p:nvCxnSpPr>
        <p:spPr>
          <a:xfrm>
            <a:off x="4037490" y="3132863"/>
            <a:ext cx="156974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2807A7-6C0E-4B6D-AF34-8E485178DE87}"/>
              </a:ext>
            </a:extLst>
          </p:cNvPr>
          <p:cNvCxnSpPr>
            <a:stCxn id="7" idx="0"/>
            <a:endCxn id="6" idx="2"/>
          </p:cNvCxnSpPr>
          <p:nvPr/>
        </p:nvCxnSpPr>
        <p:spPr>
          <a:xfrm flipV="1">
            <a:off x="1108418" y="2998199"/>
            <a:ext cx="1135" cy="187034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848F494-64DE-4F95-AA89-A65826288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11582399" cy="1143000"/>
          </a:xfrm>
        </p:spPr>
        <p:txBody>
          <a:bodyPr>
            <a:norm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bg1"/>
                </a:solidFill>
              </a:rPr>
              <a:t>The Simplified Design Intent System Diagram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13BB0B-85AF-40A1-910C-8788A4AC5EA6}"/>
              </a:ext>
            </a:extLst>
          </p:cNvPr>
          <p:cNvSpPr txBox="1"/>
          <p:nvPr/>
        </p:nvSpPr>
        <p:spPr>
          <a:xfrm>
            <a:off x="1233108" y="2618518"/>
            <a:ext cx="311724" cy="146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Ch2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EB81AD-5A93-41EC-A13F-D5B697DE6947}"/>
              </a:ext>
            </a:extLst>
          </p:cNvPr>
          <p:cNvSpPr txBox="1"/>
          <p:nvPr/>
        </p:nvSpPr>
        <p:spPr>
          <a:xfrm>
            <a:off x="1233107" y="3142653"/>
            <a:ext cx="311724" cy="146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Pm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DD6F53B-2A63-46D7-9AB5-CB53B5891D88}"/>
              </a:ext>
            </a:extLst>
          </p:cNvPr>
          <p:cNvCxnSpPr>
            <a:cxnSpLocks/>
            <a:endCxn id="7" idx="4"/>
          </p:cNvCxnSpPr>
          <p:nvPr/>
        </p:nvCxnSpPr>
        <p:spPr>
          <a:xfrm flipV="1">
            <a:off x="1108418" y="3309923"/>
            <a:ext cx="0" cy="430801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21C4F5-FF05-4F6D-A803-246E0E4C6EE3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1109553" y="2437096"/>
            <a:ext cx="0" cy="187034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D1988534-AEEC-4AE2-AE33-4B5A1D777A57}"/>
              </a:ext>
            </a:extLst>
          </p:cNvPr>
          <p:cNvSpPr/>
          <p:nvPr/>
        </p:nvSpPr>
        <p:spPr>
          <a:xfrm>
            <a:off x="1047208" y="2624130"/>
            <a:ext cx="124690" cy="374069"/>
          </a:xfrm>
          <a:prstGeom prst="rect">
            <a:avLst/>
          </a:prstGeom>
          <a:solidFill>
            <a:schemeClr val="accent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39DEE74-A1E8-4BF8-B01E-9CF7AC4F389B}"/>
              </a:ext>
            </a:extLst>
          </p:cNvPr>
          <p:cNvSpPr>
            <a:spLocks noChangeAspect="1"/>
          </p:cNvSpPr>
          <p:nvPr/>
        </p:nvSpPr>
        <p:spPr>
          <a:xfrm>
            <a:off x="1046073" y="3185233"/>
            <a:ext cx="124690" cy="1246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4A5E181-0490-4EB2-98CC-17834E0805A1}"/>
              </a:ext>
            </a:extLst>
          </p:cNvPr>
          <p:cNvCxnSpPr>
            <a:cxnSpLocks/>
            <a:stCxn id="25" idx="0"/>
            <a:endCxn id="24" idx="2"/>
          </p:cNvCxnSpPr>
          <p:nvPr/>
        </p:nvCxnSpPr>
        <p:spPr>
          <a:xfrm flipV="1">
            <a:off x="1731864" y="3003811"/>
            <a:ext cx="1135" cy="187034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2B73D1A-57D1-4D1F-B240-8F025364DD26}"/>
              </a:ext>
            </a:extLst>
          </p:cNvPr>
          <p:cNvSpPr txBox="1"/>
          <p:nvPr/>
        </p:nvSpPr>
        <p:spPr>
          <a:xfrm>
            <a:off x="1856556" y="2624130"/>
            <a:ext cx="477447" cy="1469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Ch1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2024C7C-893B-4AC8-AE24-BE515803D052}"/>
              </a:ext>
            </a:extLst>
          </p:cNvPr>
          <p:cNvSpPr txBox="1"/>
          <p:nvPr/>
        </p:nvSpPr>
        <p:spPr>
          <a:xfrm>
            <a:off x="1856555" y="3148265"/>
            <a:ext cx="311724" cy="146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Pm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8F31871-2061-49CD-9C53-369E4D8D4583}"/>
              </a:ext>
            </a:extLst>
          </p:cNvPr>
          <p:cNvCxnSpPr>
            <a:cxnSpLocks/>
            <a:endCxn id="25" idx="4"/>
          </p:cNvCxnSpPr>
          <p:nvPr/>
        </p:nvCxnSpPr>
        <p:spPr>
          <a:xfrm flipV="1">
            <a:off x="1731865" y="3315535"/>
            <a:ext cx="0" cy="425189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B5C5219-593E-4717-B1BA-BDDEF706FF4B}"/>
              </a:ext>
            </a:extLst>
          </p:cNvPr>
          <p:cNvCxnSpPr>
            <a:cxnSpLocks/>
            <a:stCxn id="24" idx="0"/>
          </p:cNvCxnSpPr>
          <p:nvPr/>
        </p:nvCxnSpPr>
        <p:spPr>
          <a:xfrm flipV="1">
            <a:off x="1732999" y="2442708"/>
            <a:ext cx="0" cy="187034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D3CC88E0-8B69-490B-928C-20FF383B8463}"/>
              </a:ext>
            </a:extLst>
          </p:cNvPr>
          <p:cNvSpPr/>
          <p:nvPr/>
        </p:nvSpPr>
        <p:spPr>
          <a:xfrm>
            <a:off x="1670654" y="2629742"/>
            <a:ext cx="124690" cy="374069"/>
          </a:xfrm>
          <a:prstGeom prst="rect">
            <a:avLst/>
          </a:prstGeom>
          <a:solidFill>
            <a:schemeClr val="accent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99B567A-DB25-452F-9088-37CC7AC902F2}"/>
              </a:ext>
            </a:extLst>
          </p:cNvPr>
          <p:cNvSpPr>
            <a:spLocks noChangeAspect="1"/>
          </p:cNvSpPr>
          <p:nvPr/>
        </p:nvSpPr>
        <p:spPr>
          <a:xfrm>
            <a:off x="1669520" y="3190845"/>
            <a:ext cx="124690" cy="1246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7E66D9-A009-4C32-9B4C-CE85B8785049}"/>
              </a:ext>
            </a:extLst>
          </p:cNvPr>
          <p:cNvCxnSpPr>
            <a:cxnSpLocks/>
          </p:cNvCxnSpPr>
          <p:nvPr/>
        </p:nvCxnSpPr>
        <p:spPr>
          <a:xfrm>
            <a:off x="1108418" y="3107720"/>
            <a:ext cx="623446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FBE088B-4479-4AD2-8790-5ADFFCC1E74A}"/>
              </a:ext>
            </a:extLst>
          </p:cNvPr>
          <p:cNvCxnSpPr>
            <a:stCxn id="46" idx="0"/>
          </p:cNvCxnSpPr>
          <p:nvPr/>
        </p:nvCxnSpPr>
        <p:spPr>
          <a:xfrm flipV="1">
            <a:off x="2355315" y="1558657"/>
            <a:ext cx="1135" cy="187034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7D133E2-2EB7-4F9F-88F7-65AE7B093556}"/>
              </a:ext>
            </a:extLst>
          </p:cNvPr>
          <p:cNvSpPr txBox="1"/>
          <p:nvPr/>
        </p:nvSpPr>
        <p:spPr>
          <a:xfrm>
            <a:off x="2480004" y="1708897"/>
            <a:ext cx="311724" cy="146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Pm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0FF5AE9-2805-4B06-A7E3-5E31F3C41A19}"/>
              </a:ext>
            </a:extLst>
          </p:cNvPr>
          <p:cNvCxnSpPr>
            <a:cxnSpLocks/>
          </p:cNvCxnSpPr>
          <p:nvPr/>
        </p:nvCxnSpPr>
        <p:spPr>
          <a:xfrm flipV="1">
            <a:off x="2355315" y="1875994"/>
            <a:ext cx="0" cy="566714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E18FF81A-1695-45E9-9930-FDF26E51E2AA}"/>
              </a:ext>
            </a:extLst>
          </p:cNvPr>
          <p:cNvSpPr>
            <a:spLocks noChangeAspect="1"/>
          </p:cNvSpPr>
          <p:nvPr/>
        </p:nvSpPr>
        <p:spPr>
          <a:xfrm>
            <a:off x="2292970" y="1745691"/>
            <a:ext cx="124690" cy="1246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987073F-6E7E-402F-94E9-C61CC69E1B93}"/>
              </a:ext>
            </a:extLst>
          </p:cNvPr>
          <p:cNvCxnSpPr>
            <a:stCxn id="49" idx="0"/>
          </p:cNvCxnSpPr>
          <p:nvPr/>
        </p:nvCxnSpPr>
        <p:spPr>
          <a:xfrm flipV="1">
            <a:off x="2978761" y="1564269"/>
            <a:ext cx="1135" cy="187034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1E2CD59-4C99-4C96-8DB2-AFDDDBD9F6C1}"/>
              </a:ext>
            </a:extLst>
          </p:cNvPr>
          <p:cNvCxnSpPr>
            <a:cxnSpLocks/>
            <a:endCxn id="49" idx="4"/>
          </p:cNvCxnSpPr>
          <p:nvPr/>
        </p:nvCxnSpPr>
        <p:spPr>
          <a:xfrm flipV="1">
            <a:off x="2978761" y="1875993"/>
            <a:ext cx="0" cy="12469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9C92D05F-0335-4EEC-98D9-B918540F3095}"/>
              </a:ext>
            </a:extLst>
          </p:cNvPr>
          <p:cNvSpPr>
            <a:spLocks noChangeAspect="1"/>
          </p:cNvSpPr>
          <p:nvPr/>
        </p:nvSpPr>
        <p:spPr>
          <a:xfrm>
            <a:off x="2916416" y="1751303"/>
            <a:ext cx="124690" cy="1246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73BFFD5-7A34-4BE9-90F1-D54FCC07A681}"/>
              </a:ext>
            </a:extLst>
          </p:cNvPr>
          <p:cNvSpPr txBox="1"/>
          <p:nvPr/>
        </p:nvSpPr>
        <p:spPr>
          <a:xfrm>
            <a:off x="3103451" y="1708897"/>
            <a:ext cx="311724" cy="146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Pm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BD8923B-804C-4051-8B7C-858C02DDE607}"/>
              </a:ext>
            </a:extLst>
          </p:cNvPr>
          <p:cNvCxnSpPr>
            <a:cxnSpLocks/>
          </p:cNvCxnSpPr>
          <p:nvPr/>
        </p:nvCxnSpPr>
        <p:spPr>
          <a:xfrm>
            <a:off x="883977" y="2437096"/>
            <a:ext cx="1471338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FD8EF2A-7457-43F4-99BC-3BA38127D05B}"/>
              </a:ext>
            </a:extLst>
          </p:cNvPr>
          <p:cNvCxnSpPr>
            <a:cxnSpLocks/>
          </p:cNvCxnSpPr>
          <p:nvPr/>
        </p:nvCxnSpPr>
        <p:spPr>
          <a:xfrm flipV="1">
            <a:off x="883977" y="2437097"/>
            <a:ext cx="0" cy="1298015"/>
          </a:xfrm>
          <a:prstGeom prst="line">
            <a:avLst/>
          </a:prstGeom>
          <a:ln w="25400" cap="rnd">
            <a:gradFill>
              <a:gsLst>
                <a:gs pos="20000">
                  <a:srgbClr val="009999"/>
                </a:gs>
                <a:gs pos="80000">
                  <a:srgbClr val="00B0F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6F42429-8699-4FED-A3AB-A1C26A923A4C}"/>
              </a:ext>
            </a:extLst>
          </p:cNvPr>
          <p:cNvCxnSpPr>
            <a:cxnSpLocks/>
          </p:cNvCxnSpPr>
          <p:nvPr/>
        </p:nvCxnSpPr>
        <p:spPr>
          <a:xfrm>
            <a:off x="883977" y="3740724"/>
            <a:ext cx="10199605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6FD264E-49E0-4654-8DA3-1C9DDD46B673}"/>
              </a:ext>
            </a:extLst>
          </p:cNvPr>
          <p:cNvCxnSpPr>
            <a:cxnSpLocks/>
          </p:cNvCxnSpPr>
          <p:nvPr/>
        </p:nvCxnSpPr>
        <p:spPr>
          <a:xfrm>
            <a:off x="2355314" y="2000682"/>
            <a:ext cx="623448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FB5E49B-1B9F-43D4-AFC5-4C29130CACE3}"/>
              </a:ext>
            </a:extLst>
          </p:cNvPr>
          <p:cNvCxnSpPr>
            <a:cxnSpLocks/>
          </p:cNvCxnSpPr>
          <p:nvPr/>
        </p:nvCxnSpPr>
        <p:spPr>
          <a:xfrm>
            <a:off x="2355314" y="1564269"/>
            <a:ext cx="8728268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CA8C70E4-8F3A-44F4-B069-834E24387939}"/>
              </a:ext>
            </a:extLst>
          </p:cNvPr>
          <p:cNvGrpSpPr/>
          <p:nvPr/>
        </p:nvGrpSpPr>
        <p:grpSpPr>
          <a:xfrm>
            <a:off x="3290485" y="1558657"/>
            <a:ext cx="497625" cy="2176455"/>
            <a:chOff x="4023402" y="2286030"/>
            <a:chExt cx="729850" cy="3192134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9661CFE-F842-4E1F-A2E6-FFEA19F25EB5}"/>
                </a:ext>
              </a:extLst>
            </p:cNvPr>
            <p:cNvCxnSpPr>
              <a:cxnSpLocks/>
              <a:endCxn id="78" idx="2"/>
            </p:cNvCxnSpPr>
            <p:nvPr/>
          </p:nvCxnSpPr>
          <p:spPr>
            <a:xfrm flipV="1">
              <a:off x="4114841" y="4397358"/>
              <a:ext cx="0" cy="1080806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40E2BE6-D9F4-495F-B8D3-829501A58D90}"/>
                </a:ext>
              </a:extLst>
            </p:cNvPr>
            <p:cNvSpPr txBox="1"/>
            <p:nvPr/>
          </p:nvSpPr>
          <p:spPr>
            <a:xfrm>
              <a:off x="4296057" y="3969152"/>
              <a:ext cx="45719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VF1</a:t>
              </a: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C9FBA17-ECA7-4E6A-9C66-365C6165A166}"/>
                </a:ext>
              </a:extLst>
            </p:cNvPr>
            <p:cNvCxnSpPr>
              <a:cxnSpLocks/>
              <a:stCxn id="78" idx="0"/>
            </p:cNvCxnSpPr>
            <p:nvPr/>
          </p:nvCxnSpPr>
          <p:spPr>
            <a:xfrm flipV="1">
              <a:off x="4114841" y="2286030"/>
              <a:ext cx="0" cy="1562694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2DC3AECE-ED24-4279-8095-C2C782DE8A30}"/>
                </a:ext>
              </a:extLst>
            </p:cNvPr>
            <p:cNvSpPr/>
            <p:nvPr/>
          </p:nvSpPr>
          <p:spPr>
            <a:xfrm>
              <a:off x="4023402" y="3848724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07269CC5-02CB-4085-AA9E-CFB04A865DE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71500" y="4526281"/>
              <a:ext cx="182878" cy="137163"/>
              <a:chOff x="3657610" y="5029200"/>
              <a:chExt cx="365749" cy="274320"/>
            </a:xfrm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EC2C6D6D-4F79-4227-9509-1AAE796A86D3}"/>
                  </a:ext>
                </a:extLst>
              </p:cNvPr>
              <p:cNvGrpSpPr/>
              <p:nvPr/>
            </p:nvGrpSpPr>
            <p:grpSpPr>
              <a:xfrm>
                <a:off x="3657610" y="5074901"/>
                <a:ext cx="182883" cy="182879"/>
                <a:chOff x="914435" y="4160512"/>
                <a:chExt cx="182883" cy="182879"/>
              </a:xfrm>
            </p:grpSpPr>
            <p:sp>
              <p:nvSpPr>
                <p:cNvPr id="92" name="Isosceles Triangle 91">
                  <a:extLst>
                    <a:ext uri="{FF2B5EF4-FFF2-40B4-BE49-F238E27FC236}">
                      <a16:creationId xmlns:a16="http://schemas.microsoft.com/office/drawing/2014/main" id="{702F381B-B413-40A2-A191-0213575A3C21}"/>
                    </a:ext>
                  </a:extLst>
                </p:cNvPr>
                <p:cNvSpPr/>
                <p:nvPr/>
              </p:nvSpPr>
              <p:spPr>
                <a:xfrm flipV="1">
                  <a:off x="914438" y="4160512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Isosceles Triangle 92">
                  <a:extLst>
                    <a:ext uri="{FF2B5EF4-FFF2-40B4-BE49-F238E27FC236}">
                      <a16:creationId xmlns:a16="http://schemas.microsoft.com/office/drawing/2014/main" id="{D543F522-49A0-4431-97F2-43A0B3955C6F}"/>
                    </a:ext>
                  </a:extLst>
                </p:cNvPr>
                <p:cNvSpPr/>
                <p:nvPr/>
              </p:nvSpPr>
              <p:spPr>
                <a:xfrm>
                  <a:off x="914435" y="4251951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2C8FB4AB-569A-4051-9CF1-941F870E2397}"/>
                  </a:ext>
                </a:extLst>
              </p:cNvPr>
              <p:cNvCxnSpPr>
                <a:stCxn id="93" idx="0"/>
              </p:cNvCxnSpPr>
              <p:nvPr/>
            </p:nvCxnSpPr>
            <p:spPr>
              <a:xfrm>
                <a:off x="3749050" y="516634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01F4D27D-86AC-41D1-A469-1BCF21362E9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029200"/>
                <a:ext cx="274319" cy="274320"/>
                <a:chOff x="3794760" y="5074900"/>
                <a:chExt cx="182880" cy="182881"/>
              </a:xfrm>
            </p:grpSpPr>
            <p:sp>
              <p:nvSpPr>
                <p:cNvPr id="90" name="Arc 89">
                  <a:extLst>
                    <a:ext uri="{FF2B5EF4-FFF2-40B4-BE49-F238E27FC236}">
                      <a16:creationId xmlns:a16="http://schemas.microsoft.com/office/drawing/2014/main" id="{E096B1A7-4D97-471E-A9D8-45879CB17DB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B8AFDAF1-5199-4CBD-8B33-DBDC89F87503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5537439-D5BD-4173-B8C2-3597021135E8}"/>
              </a:ext>
            </a:extLst>
          </p:cNvPr>
          <p:cNvCxnSpPr>
            <a:cxnSpLocks/>
            <a:endCxn id="110" idx="2"/>
          </p:cNvCxnSpPr>
          <p:nvPr/>
        </p:nvCxnSpPr>
        <p:spPr>
          <a:xfrm flipV="1">
            <a:off x="4225657" y="2992587"/>
            <a:ext cx="0" cy="748137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FB678908-46CF-4CEA-BF43-B7183690CE71}"/>
              </a:ext>
            </a:extLst>
          </p:cNvPr>
          <p:cNvSpPr txBox="1"/>
          <p:nvPr/>
        </p:nvSpPr>
        <p:spPr>
          <a:xfrm>
            <a:off x="4349213" y="2700628"/>
            <a:ext cx="311724" cy="2937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AHU8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718667AC-8589-4CB5-8E30-91801B5E5E7C}"/>
              </a:ext>
            </a:extLst>
          </p:cNvPr>
          <p:cNvCxnSpPr>
            <a:cxnSpLocks/>
            <a:stCxn id="110" idx="0"/>
          </p:cNvCxnSpPr>
          <p:nvPr/>
        </p:nvCxnSpPr>
        <p:spPr>
          <a:xfrm flipV="1">
            <a:off x="4225657" y="1553045"/>
            <a:ext cx="0" cy="1065473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>
            <a:extLst>
              <a:ext uri="{FF2B5EF4-FFF2-40B4-BE49-F238E27FC236}">
                <a16:creationId xmlns:a16="http://schemas.microsoft.com/office/drawing/2014/main" id="{19853410-96E6-4B55-BD33-7E49EEF446B9}"/>
              </a:ext>
            </a:extLst>
          </p:cNvPr>
          <p:cNvSpPr/>
          <p:nvPr/>
        </p:nvSpPr>
        <p:spPr>
          <a:xfrm>
            <a:off x="4163312" y="2618518"/>
            <a:ext cx="124690" cy="374069"/>
          </a:xfrm>
          <a:prstGeom prst="rect">
            <a:avLst/>
          </a:prstGeom>
          <a:solidFill>
            <a:schemeClr val="accent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 dirty="0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25B35F36-4A9E-4A51-9FF4-DBCCE888DA8A}"/>
              </a:ext>
            </a:extLst>
          </p:cNvPr>
          <p:cNvGrpSpPr/>
          <p:nvPr/>
        </p:nvGrpSpPr>
        <p:grpSpPr>
          <a:xfrm>
            <a:off x="4787893" y="2176493"/>
            <a:ext cx="497625" cy="1252508"/>
            <a:chOff x="5853843" y="3192189"/>
            <a:chExt cx="729850" cy="1837011"/>
          </a:xfrm>
        </p:grpSpPr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B6C96D96-0732-4837-90AF-1EB41845DF91}"/>
                </a:ext>
              </a:extLst>
            </p:cNvPr>
            <p:cNvCxnSpPr>
              <a:cxnSpLocks/>
              <a:endCxn id="123" idx="2"/>
            </p:cNvCxnSpPr>
            <p:nvPr/>
          </p:nvCxnSpPr>
          <p:spPr>
            <a:xfrm flipV="1">
              <a:off x="5945282" y="4389127"/>
              <a:ext cx="0" cy="640073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C6E4E67-D16B-4D02-AFB5-513006670657}"/>
                </a:ext>
              </a:extLst>
            </p:cNvPr>
            <p:cNvSpPr txBox="1"/>
            <p:nvPr/>
          </p:nvSpPr>
          <p:spPr>
            <a:xfrm>
              <a:off x="6126498" y="3969152"/>
              <a:ext cx="45719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AHU9</a:t>
              </a:r>
            </a:p>
          </p:txBody>
        </p: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271A25B5-176C-4247-A9FB-A8D156B40465}"/>
                </a:ext>
              </a:extLst>
            </p:cNvPr>
            <p:cNvCxnSpPr>
              <a:cxnSpLocks/>
              <a:stCxn id="123" idx="0"/>
            </p:cNvCxnSpPr>
            <p:nvPr/>
          </p:nvCxnSpPr>
          <p:spPr>
            <a:xfrm flipV="1">
              <a:off x="5945282" y="3192189"/>
              <a:ext cx="0" cy="648304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244E0111-3181-4522-AAF7-41811A130D44}"/>
                </a:ext>
              </a:extLst>
            </p:cNvPr>
            <p:cNvSpPr/>
            <p:nvPr/>
          </p:nvSpPr>
          <p:spPr>
            <a:xfrm>
              <a:off x="5853843" y="3840493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8B840435-56CF-4D21-A102-95481C6EF4A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901941" y="4526281"/>
              <a:ext cx="182878" cy="137163"/>
              <a:chOff x="3657610" y="5029200"/>
              <a:chExt cx="365749" cy="274320"/>
            </a:xfrm>
          </p:grpSpPr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D7A3D88B-4EE7-4639-B779-FD8C1730DA0D}"/>
                  </a:ext>
                </a:extLst>
              </p:cNvPr>
              <p:cNvGrpSpPr/>
              <p:nvPr/>
            </p:nvGrpSpPr>
            <p:grpSpPr>
              <a:xfrm>
                <a:off x="3657610" y="5074901"/>
                <a:ext cx="182883" cy="182879"/>
                <a:chOff x="914435" y="4160512"/>
                <a:chExt cx="182883" cy="182879"/>
              </a:xfrm>
            </p:grpSpPr>
            <p:sp>
              <p:nvSpPr>
                <p:cNvPr id="130" name="Isosceles Triangle 129">
                  <a:extLst>
                    <a:ext uri="{FF2B5EF4-FFF2-40B4-BE49-F238E27FC236}">
                      <a16:creationId xmlns:a16="http://schemas.microsoft.com/office/drawing/2014/main" id="{3296E556-5A57-4F26-AACD-7CDC8B642C03}"/>
                    </a:ext>
                  </a:extLst>
                </p:cNvPr>
                <p:cNvSpPr/>
                <p:nvPr/>
              </p:nvSpPr>
              <p:spPr>
                <a:xfrm flipV="1">
                  <a:off x="914438" y="4160512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1" name="Isosceles Triangle 130">
                  <a:extLst>
                    <a:ext uri="{FF2B5EF4-FFF2-40B4-BE49-F238E27FC236}">
                      <a16:creationId xmlns:a16="http://schemas.microsoft.com/office/drawing/2014/main" id="{36A9F1C1-FF2A-42E9-9DEF-6A263A4D0B31}"/>
                    </a:ext>
                  </a:extLst>
                </p:cNvPr>
                <p:cNvSpPr/>
                <p:nvPr/>
              </p:nvSpPr>
              <p:spPr>
                <a:xfrm>
                  <a:off x="914435" y="4251951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B48943C8-02AC-4C65-BA06-F1E9B111A224}"/>
                  </a:ext>
                </a:extLst>
              </p:cNvPr>
              <p:cNvCxnSpPr>
                <a:stCxn id="131" idx="0"/>
              </p:cNvCxnSpPr>
              <p:nvPr/>
            </p:nvCxnSpPr>
            <p:spPr>
              <a:xfrm>
                <a:off x="3749050" y="516634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2A0E0013-EBEA-4044-8857-F8B91C36CAC6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029200"/>
                <a:ext cx="274319" cy="274320"/>
                <a:chOff x="3794760" y="5074900"/>
                <a:chExt cx="182880" cy="182881"/>
              </a:xfrm>
            </p:grpSpPr>
            <p:sp>
              <p:nvSpPr>
                <p:cNvPr id="128" name="Arc 127">
                  <a:extLst>
                    <a:ext uri="{FF2B5EF4-FFF2-40B4-BE49-F238E27FC236}">
                      <a16:creationId xmlns:a16="http://schemas.microsoft.com/office/drawing/2014/main" id="{1C9EE507-7ED3-4D5D-87A8-413AE8674FE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EF7E7803-F7E8-44E5-B74C-1835BA02BB4F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FF7F20C6-E92D-4D29-8C28-E9D259012DD8}"/>
              </a:ext>
            </a:extLst>
          </p:cNvPr>
          <p:cNvGrpSpPr/>
          <p:nvPr/>
        </p:nvGrpSpPr>
        <p:grpSpPr>
          <a:xfrm>
            <a:off x="5411341" y="2182105"/>
            <a:ext cx="497625" cy="1246895"/>
            <a:chOff x="4023402" y="3167047"/>
            <a:chExt cx="729850" cy="1828780"/>
          </a:xfrm>
        </p:grpSpPr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27E0110B-9F46-4127-A990-274DF99A3351}"/>
                </a:ext>
              </a:extLst>
            </p:cNvPr>
            <p:cNvCxnSpPr>
              <a:cxnSpLocks/>
              <a:endCxn id="155" idx="2"/>
            </p:cNvCxnSpPr>
            <p:nvPr/>
          </p:nvCxnSpPr>
          <p:spPr>
            <a:xfrm flipH="1" flipV="1">
              <a:off x="4114841" y="4355754"/>
              <a:ext cx="2375" cy="640073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EB7393A8-E858-4D4E-9EC8-172A28D79401}"/>
                </a:ext>
              </a:extLst>
            </p:cNvPr>
            <p:cNvSpPr txBox="1"/>
            <p:nvPr/>
          </p:nvSpPr>
          <p:spPr>
            <a:xfrm>
              <a:off x="4296057" y="3969152"/>
              <a:ext cx="45719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AHU10</a:t>
              </a:r>
            </a:p>
          </p:txBody>
        </p: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7ECEB8C-FF76-4578-B938-E2FDF562BCA2}"/>
                </a:ext>
              </a:extLst>
            </p:cNvPr>
            <p:cNvCxnSpPr>
              <a:cxnSpLocks/>
              <a:stCxn id="155" idx="0"/>
            </p:cNvCxnSpPr>
            <p:nvPr/>
          </p:nvCxnSpPr>
          <p:spPr>
            <a:xfrm flipV="1">
              <a:off x="4114841" y="3167047"/>
              <a:ext cx="0" cy="640073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AC6127B7-ADE4-400D-8D1D-365B809A44D0}"/>
                </a:ext>
              </a:extLst>
            </p:cNvPr>
            <p:cNvSpPr/>
            <p:nvPr/>
          </p:nvSpPr>
          <p:spPr>
            <a:xfrm>
              <a:off x="4023402" y="3807120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358344AE-38E6-4D57-87E0-7F78406AE83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71500" y="4526281"/>
              <a:ext cx="182878" cy="137163"/>
              <a:chOff x="3657610" y="5029200"/>
              <a:chExt cx="365749" cy="274320"/>
            </a:xfrm>
          </p:grpSpPr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D058BB68-247E-4C77-9A47-8E863D27E733}"/>
                  </a:ext>
                </a:extLst>
              </p:cNvPr>
              <p:cNvGrpSpPr/>
              <p:nvPr/>
            </p:nvGrpSpPr>
            <p:grpSpPr>
              <a:xfrm>
                <a:off x="3657610" y="5074901"/>
                <a:ext cx="182883" cy="182879"/>
                <a:chOff x="914435" y="4160512"/>
                <a:chExt cx="182883" cy="182879"/>
              </a:xfrm>
            </p:grpSpPr>
            <p:sp>
              <p:nvSpPr>
                <p:cNvPr id="162" name="Isosceles Triangle 161">
                  <a:extLst>
                    <a:ext uri="{FF2B5EF4-FFF2-40B4-BE49-F238E27FC236}">
                      <a16:creationId xmlns:a16="http://schemas.microsoft.com/office/drawing/2014/main" id="{9BB28F3F-4B97-45D6-9276-8F362E91F471}"/>
                    </a:ext>
                  </a:extLst>
                </p:cNvPr>
                <p:cNvSpPr/>
                <p:nvPr/>
              </p:nvSpPr>
              <p:spPr>
                <a:xfrm flipV="1">
                  <a:off x="914438" y="4160512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" name="Isosceles Triangle 162">
                  <a:extLst>
                    <a:ext uri="{FF2B5EF4-FFF2-40B4-BE49-F238E27FC236}">
                      <a16:creationId xmlns:a16="http://schemas.microsoft.com/office/drawing/2014/main" id="{17630D42-64B1-41EC-B71F-8C864BBFEC6B}"/>
                    </a:ext>
                  </a:extLst>
                </p:cNvPr>
                <p:cNvSpPr/>
                <p:nvPr/>
              </p:nvSpPr>
              <p:spPr>
                <a:xfrm>
                  <a:off x="914435" y="4251951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07F193DF-97FB-48EB-9F60-77975D784B1D}"/>
                  </a:ext>
                </a:extLst>
              </p:cNvPr>
              <p:cNvCxnSpPr>
                <a:stCxn id="163" idx="0"/>
              </p:cNvCxnSpPr>
              <p:nvPr/>
            </p:nvCxnSpPr>
            <p:spPr>
              <a:xfrm>
                <a:off x="3749050" y="516634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6BE7E6AF-913E-479E-A936-F49096266A4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029200"/>
                <a:ext cx="274319" cy="274320"/>
                <a:chOff x="3794760" y="5074900"/>
                <a:chExt cx="182880" cy="182881"/>
              </a:xfrm>
            </p:grpSpPr>
            <p:sp>
              <p:nvSpPr>
                <p:cNvPr id="160" name="Arc 159">
                  <a:extLst>
                    <a:ext uri="{FF2B5EF4-FFF2-40B4-BE49-F238E27FC236}">
                      <a16:creationId xmlns:a16="http://schemas.microsoft.com/office/drawing/2014/main" id="{BE2E5C5D-414A-41AC-8CE5-079D076F69C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EE5BC7BB-DD67-47F2-B1E2-B83BF9A23B98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0232A8A-3242-4EDB-AE37-EB89E4D80547}"/>
              </a:ext>
            </a:extLst>
          </p:cNvPr>
          <p:cNvGrpSpPr>
            <a:grpSpLocks noChangeAspect="1"/>
          </p:cNvGrpSpPr>
          <p:nvPr/>
        </p:nvGrpSpPr>
        <p:grpSpPr>
          <a:xfrm>
            <a:off x="4195948" y="3086101"/>
            <a:ext cx="124690" cy="93520"/>
            <a:chOff x="3657609" y="5669280"/>
            <a:chExt cx="365750" cy="274320"/>
          </a:xfrm>
        </p:grpSpPr>
        <p:sp>
          <p:nvSpPr>
            <p:cNvPr id="95" name="Isosceles Triangle 94">
              <a:extLst>
                <a:ext uri="{FF2B5EF4-FFF2-40B4-BE49-F238E27FC236}">
                  <a16:creationId xmlns:a16="http://schemas.microsoft.com/office/drawing/2014/main" id="{7B986111-6BF5-44F6-93D2-CC2439A49ADA}"/>
                </a:ext>
              </a:extLst>
            </p:cNvPr>
            <p:cNvSpPr/>
            <p:nvPr/>
          </p:nvSpPr>
          <p:spPr>
            <a:xfrm flipV="1">
              <a:off x="3657613" y="5714981"/>
              <a:ext cx="182880" cy="9144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>
                <a:solidFill>
                  <a:schemeClr val="tx1"/>
                </a:solidFill>
              </a:endParaRPr>
            </a:p>
          </p:txBody>
        </p:sp>
        <p:sp>
          <p:nvSpPr>
            <p:cNvPr id="96" name="Isosceles Triangle 95">
              <a:extLst>
                <a:ext uri="{FF2B5EF4-FFF2-40B4-BE49-F238E27FC236}">
                  <a16:creationId xmlns:a16="http://schemas.microsoft.com/office/drawing/2014/main" id="{FC6ADBF7-5E40-4371-BA95-1628D7BF9316}"/>
                </a:ext>
              </a:extLst>
            </p:cNvPr>
            <p:cNvSpPr/>
            <p:nvPr/>
          </p:nvSpPr>
          <p:spPr>
            <a:xfrm>
              <a:off x="3657610" y="5806420"/>
              <a:ext cx="182880" cy="9144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>
                <a:solidFill>
                  <a:schemeClr val="tx1"/>
                </a:solidFill>
              </a:endParaRPr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92519E83-92C2-4C70-84DE-EC8A0A2324BB}"/>
                </a:ext>
              </a:extLst>
            </p:cNvPr>
            <p:cNvCxnSpPr>
              <a:stCxn id="96" idx="0"/>
            </p:cNvCxnSpPr>
            <p:nvPr/>
          </p:nvCxnSpPr>
          <p:spPr>
            <a:xfrm>
              <a:off x="3749050" y="5806420"/>
              <a:ext cx="137150" cy="1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6E460686-8961-4118-8641-73AD3B26B11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749040" y="5669280"/>
              <a:ext cx="274319" cy="274320"/>
              <a:chOff x="3794760" y="5074900"/>
              <a:chExt cx="182880" cy="182881"/>
            </a:xfrm>
          </p:grpSpPr>
          <p:sp>
            <p:nvSpPr>
              <p:cNvPr id="100" name="Arc 99">
                <a:extLst>
                  <a:ext uri="{FF2B5EF4-FFF2-40B4-BE49-F238E27FC236}">
                    <a16:creationId xmlns:a16="http://schemas.microsoft.com/office/drawing/2014/main" id="{83308993-A697-4573-A95F-2FB991429D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794760" y="5074900"/>
                <a:ext cx="182880" cy="182880"/>
              </a:xfrm>
              <a:prstGeom prst="arc">
                <a:avLst>
                  <a:gd name="adj1" fmla="val 16200000"/>
                  <a:gd name="adj2" fmla="val 4961308"/>
                </a:avLst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8596771E-A204-4649-A7A2-CAC2ACB40A1D}"/>
                  </a:ext>
                </a:extLst>
              </p:cNvPr>
              <p:cNvCxnSpPr/>
              <p:nvPr/>
            </p:nvCxnSpPr>
            <p:spPr>
              <a:xfrm>
                <a:off x="3886200" y="5074901"/>
                <a:ext cx="0" cy="182880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Isosceles Triangle 98">
              <a:extLst>
                <a:ext uri="{FF2B5EF4-FFF2-40B4-BE49-F238E27FC236}">
                  <a16:creationId xmlns:a16="http://schemas.microsoft.com/office/drawing/2014/main" id="{67EA9859-DD03-44D7-9D11-63EA5D1E5E58}"/>
                </a:ext>
              </a:extLst>
            </p:cNvPr>
            <p:cNvSpPr/>
            <p:nvPr/>
          </p:nvSpPr>
          <p:spPr>
            <a:xfrm rot="5400000">
              <a:off x="3611889" y="5760693"/>
              <a:ext cx="182880" cy="9144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>
                <a:solidFill>
                  <a:schemeClr val="tx1"/>
                </a:solidFill>
              </a:endParaRPr>
            </a:p>
          </p:txBody>
        </p:sp>
      </p:grp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AD36CB4B-DB84-4591-8FCD-34BE001FCC04}"/>
              </a:ext>
            </a:extLst>
          </p:cNvPr>
          <p:cNvCxnSpPr>
            <a:cxnSpLocks/>
          </p:cNvCxnSpPr>
          <p:nvPr/>
        </p:nvCxnSpPr>
        <p:spPr>
          <a:xfrm flipV="1">
            <a:off x="4038623" y="2369139"/>
            <a:ext cx="0" cy="763713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AC7DB6FA-E90D-4E33-81C1-112A3DB465B6}"/>
              </a:ext>
            </a:extLst>
          </p:cNvPr>
          <p:cNvCxnSpPr>
            <a:cxnSpLocks/>
          </p:cNvCxnSpPr>
          <p:nvPr/>
        </p:nvCxnSpPr>
        <p:spPr>
          <a:xfrm>
            <a:off x="4037490" y="2369139"/>
            <a:ext cx="188167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D5AE85E2-CAFD-4090-9D89-D46316E63436}"/>
              </a:ext>
            </a:extLst>
          </p:cNvPr>
          <p:cNvCxnSpPr>
            <a:cxnSpLocks/>
          </p:cNvCxnSpPr>
          <p:nvPr/>
        </p:nvCxnSpPr>
        <p:spPr>
          <a:xfrm>
            <a:off x="4224525" y="2182105"/>
            <a:ext cx="1249161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5BEFA229-DDFC-447D-B737-FD6E718A41C0}"/>
              </a:ext>
            </a:extLst>
          </p:cNvPr>
          <p:cNvCxnSpPr>
            <a:cxnSpLocks/>
          </p:cNvCxnSpPr>
          <p:nvPr/>
        </p:nvCxnSpPr>
        <p:spPr>
          <a:xfrm>
            <a:off x="4223392" y="3429000"/>
            <a:ext cx="1249161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52AF0818-40B6-4931-9C8A-C1E46AAAF4E0}"/>
              </a:ext>
            </a:extLst>
          </p:cNvPr>
          <p:cNvGrpSpPr/>
          <p:nvPr/>
        </p:nvGrpSpPr>
        <p:grpSpPr>
          <a:xfrm>
            <a:off x="6034788" y="1553045"/>
            <a:ext cx="497625" cy="2182067"/>
            <a:chOff x="5853843" y="2277799"/>
            <a:chExt cx="729850" cy="3200365"/>
          </a:xfrm>
        </p:grpSpPr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8AE29614-705F-4F01-A0EF-7DF2A017BEE5}"/>
                </a:ext>
              </a:extLst>
            </p:cNvPr>
            <p:cNvCxnSpPr>
              <a:cxnSpLocks/>
              <a:endCxn id="186" idx="2"/>
            </p:cNvCxnSpPr>
            <p:nvPr/>
          </p:nvCxnSpPr>
          <p:spPr>
            <a:xfrm flipV="1">
              <a:off x="5945282" y="4389127"/>
              <a:ext cx="0" cy="1089037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62107FF9-39AD-4F5F-A143-A6C27DD9A9DB}"/>
                </a:ext>
              </a:extLst>
            </p:cNvPr>
            <p:cNvSpPr txBox="1"/>
            <p:nvPr/>
          </p:nvSpPr>
          <p:spPr>
            <a:xfrm>
              <a:off x="6126498" y="3969152"/>
              <a:ext cx="45719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AHU1</a:t>
              </a:r>
            </a:p>
          </p:txBody>
        </p: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F7E9E6EF-622D-4A92-AC9D-7E398151B01A}"/>
                </a:ext>
              </a:extLst>
            </p:cNvPr>
            <p:cNvCxnSpPr>
              <a:cxnSpLocks/>
              <a:stCxn id="186" idx="0"/>
            </p:cNvCxnSpPr>
            <p:nvPr/>
          </p:nvCxnSpPr>
          <p:spPr>
            <a:xfrm flipV="1">
              <a:off x="5945282" y="2277799"/>
              <a:ext cx="0" cy="1562694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A7E94896-696F-44E4-BD6A-F29C52C4445B}"/>
                </a:ext>
              </a:extLst>
            </p:cNvPr>
            <p:cNvSpPr/>
            <p:nvPr/>
          </p:nvSpPr>
          <p:spPr>
            <a:xfrm>
              <a:off x="5853843" y="3840493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6A1F9712-0400-4FD1-8F2D-23C9318F3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901941" y="4526281"/>
              <a:ext cx="182878" cy="137163"/>
              <a:chOff x="3657610" y="5029200"/>
              <a:chExt cx="365749" cy="274320"/>
            </a:xfrm>
          </p:grpSpPr>
          <p:grpSp>
            <p:nvGrpSpPr>
              <p:cNvPr id="188" name="Group 187">
                <a:extLst>
                  <a:ext uri="{FF2B5EF4-FFF2-40B4-BE49-F238E27FC236}">
                    <a16:creationId xmlns:a16="http://schemas.microsoft.com/office/drawing/2014/main" id="{DA501FA0-4A90-4D80-9535-CD6A3D9E7374}"/>
                  </a:ext>
                </a:extLst>
              </p:cNvPr>
              <p:cNvGrpSpPr/>
              <p:nvPr/>
            </p:nvGrpSpPr>
            <p:grpSpPr>
              <a:xfrm>
                <a:off x="3657610" y="5074901"/>
                <a:ext cx="182883" cy="182879"/>
                <a:chOff x="914435" y="4160512"/>
                <a:chExt cx="182883" cy="182879"/>
              </a:xfrm>
            </p:grpSpPr>
            <p:sp>
              <p:nvSpPr>
                <p:cNvPr id="193" name="Isosceles Triangle 192">
                  <a:extLst>
                    <a:ext uri="{FF2B5EF4-FFF2-40B4-BE49-F238E27FC236}">
                      <a16:creationId xmlns:a16="http://schemas.microsoft.com/office/drawing/2014/main" id="{874E99A6-A5E1-487D-B0A7-D220BE1DE4FE}"/>
                    </a:ext>
                  </a:extLst>
                </p:cNvPr>
                <p:cNvSpPr/>
                <p:nvPr/>
              </p:nvSpPr>
              <p:spPr>
                <a:xfrm flipV="1">
                  <a:off x="914438" y="4160512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4" name="Isosceles Triangle 193">
                  <a:extLst>
                    <a:ext uri="{FF2B5EF4-FFF2-40B4-BE49-F238E27FC236}">
                      <a16:creationId xmlns:a16="http://schemas.microsoft.com/office/drawing/2014/main" id="{0EA7610E-EE91-4988-8785-B62569A8BB33}"/>
                    </a:ext>
                  </a:extLst>
                </p:cNvPr>
                <p:cNvSpPr/>
                <p:nvPr/>
              </p:nvSpPr>
              <p:spPr>
                <a:xfrm>
                  <a:off x="914435" y="4251951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4099006B-FE6A-40AA-8233-AE19224D1F13}"/>
                  </a:ext>
                </a:extLst>
              </p:cNvPr>
              <p:cNvCxnSpPr>
                <a:stCxn id="194" idx="0"/>
              </p:cNvCxnSpPr>
              <p:nvPr/>
            </p:nvCxnSpPr>
            <p:spPr>
              <a:xfrm>
                <a:off x="3749050" y="516634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DF67F57E-0181-45A7-B8C3-2B3C013A4CCD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029200"/>
                <a:ext cx="274319" cy="274320"/>
                <a:chOff x="3794760" y="5074900"/>
                <a:chExt cx="182880" cy="182881"/>
              </a:xfrm>
            </p:grpSpPr>
            <p:sp>
              <p:nvSpPr>
                <p:cNvPr id="191" name="Arc 190">
                  <a:extLst>
                    <a:ext uri="{FF2B5EF4-FFF2-40B4-BE49-F238E27FC236}">
                      <a16:creationId xmlns:a16="http://schemas.microsoft.com/office/drawing/2014/main" id="{F00EFDD7-8E01-4AFE-AB9F-05E45669A49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192" name="Straight Connector 191">
                  <a:extLst>
                    <a:ext uri="{FF2B5EF4-FFF2-40B4-BE49-F238E27FC236}">
                      <a16:creationId xmlns:a16="http://schemas.microsoft.com/office/drawing/2014/main" id="{8F900EED-9349-4E36-8014-07C243BD722C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23BC1545-4C35-40E9-90E6-83A5111F7FA8}"/>
              </a:ext>
            </a:extLst>
          </p:cNvPr>
          <p:cNvGrpSpPr/>
          <p:nvPr/>
        </p:nvGrpSpPr>
        <p:grpSpPr>
          <a:xfrm>
            <a:off x="6658236" y="2182105"/>
            <a:ext cx="497625" cy="1246895"/>
            <a:chOff x="4023402" y="3167047"/>
            <a:chExt cx="729850" cy="1828780"/>
          </a:xfrm>
        </p:grpSpPr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EE3B9E92-E761-4D86-B578-35B15E5C2801}"/>
                </a:ext>
              </a:extLst>
            </p:cNvPr>
            <p:cNvCxnSpPr>
              <a:cxnSpLocks/>
              <a:endCxn id="199" idx="2"/>
            </p:cNvCxnSpPr>
            <p:nvPr/>
          </p:nvCxnSpPr>
          <p:spPr>
            <a:xfrm flipV="1">
              <a:off x="4114841" y="4355754"/>
              <a:ext cx="0" cy="640073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A0CB4A09-EC81-49C6-ACFA-F406815E8D5B}"/>
                </a:ext>
              </a:extLst>
            </p:cNvPr>
            <p:cNvSpPr txBox="1"/>
            <p:nvPr/>
          </p:nvSpPr>
          <p:spPr>
            <a:xfrm>
              <a:off x="4296057" y="3969152"/>
              <a:ext cx="45719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AHU7</a:t>
              </a:r>
            </a:p>
          </p:txBody>
        </p: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972B93DF-836B-4679-B880-C728355A82BE}"/>
                </a:ext>
              </a:extLst>
            </p:cNvPr>
            <p:cNvCxnSpPr>
              <a:cxnSpLocks/>
              <a:stCxn id="199" idx="0"/>
            </p:cNvCxnSpPr>
            <p:nvPr/>
          </p:nvCxnSpPr>
          <p:spPr>
            <a:xfrm flipH="1" flipV="1">
              <a:off x="4113179" y="3167047"/>
              <a:ext cx="1662" cy="640073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8C8C62FB-00BB-4D63-B9E8-55CAC6D16C6F}"/>
                </a:ext>
              </a:extLst>
            </p:cNvPr>
            <p:cNvSpPr/>
            <p:nvPr/>
          </p:nvSpPr>
          <p:spPr>
            <a:xfrm>
              <a:off x="4023402" y="3807120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149F5175-96CD-4059-B7DE-28EC832ADE3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71500" y="4526281"/>
              <a:ext cx="182878" cy="137163"/>
              <a:chOff x="3657610" y="5029200"/>
              <a:chExt cx="365749" cy="274320"/>
            </a:xfrm>
          </p:grpSpPr>
          <p:grpSp>
            <p:nvGrpSpPr>
              <p:cNvPr id="201" name="Group 200">
                <a:extLst>
                  <a:ext uri="{FF2B5EF4-FFF2-40B4-BE49-F238E27FC236}">
                    <a16:creationId xmlns:a16="http://schemas.microsoft.com/office/drawing/2014/main" id="{223CE459-E132-4F95-ABDB-CDF1BE76EE28}"/>
                  </a:ext>
                </a:extLst>
              </p:cNvPr>
              <p:cNvGrpSpPr/>
              <p:nvPr/>
            </p:nvGrpSpPr>
            <p:grpSpPr>
              <a:xfrm>
                <a:off x="3657610" y="5074901"/>
                <a:ext cx="182883" cy="182879"/>
                <a:chOff x="914435" y="4160512"/>
                <a:chExt cx="182883" cy="182879"/>
              </a:xfrm>
            </p:grpSpPr>
            <p:sp>
              <p:nvSpPr>
                <p:cNvPr id="206" name="Isosceles Triangle 205">
                  <a:extLst>
                    <a:ext uri="{FF2B5EF4-FFF2-40B4-BE49-F238E27FC236}">
                      <a16:creationId xmlns:a16="http://schemas.microsoft.com/office/drawing/2014/main" id="{26176129-7DE7-493F-95B4-A489938C3EF2}"/>
                    </a:ext>
                  </a:extLst>
                </p:cNvPr>
                <p:cNvSpPr/>
                <p:nvPr/>
              </p:nvSpPr>
              <p:spPr>
                <a:xfrm flipV="1">
                  <a:off x="914438" y="4160512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7" name="Isosceles Triangle 206">
                  <a:extLst>
                    <a:ext uri="{FF2B5EF4-FFF2-40B4-BE49-F238E27FC236}">
                      <a16:creationId xmlns:a16="http://schemas.microsoft.com/office/drawing/2014/main" id="{0E76B2DC-9EB7-4D39-902D-26634E4DAE21}"/>
                    </a:ext>
                  </a:extLst>
                </p:cNvPr>
                <p:cNvSpPr/>
                <p:nvPr/>
              </p:nvSpPr>
              <p:spPr>
                <a:xfrm>
                  <a:off x="914435" y="4251951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76443A5E-D57F-4D88-A9B2-0D1C86F3FFC2}"/>
                  </a:ext>
                </a:extLst>
              </p:cNvPr>
              <p:cNvCxnSpPr>
                <a:stCxn id="207" idx="0"/>
              </p:cNvCxnSpPr>
              <p:nvPr/>
            </p:nvCxnSpPr>
            <p:spPr>
              <a:xfrm>
                <a:off x="3749050" y="516634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3" name="Group 202">
                <a:extLst>
                  <a:ext uri="{FF2B5EF4-FFF2-40B4-BE49-F238E27FC236}">
                    <a16:creationId xmlns:a16="http://schemas.microsoft.com/office/drawing/2014/main" id="{085EA15D-1280-40E8-B676-18C62856FB7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029200"/>
                <a:ext cx="274319" cy="274320"/>
                <a:chOff x="3794760" y="5074900"/>
                <a:chExt cx="182880" cy="182881"/>
              </a:xfrm>
            </p:grpSpPr>
            <p:sp>
              <p:nvSpPr>
                <p:cNvPr id="204" name="Arc 203">
                  <a:extLst>
                    <a:ext uri="{FF2B5EF4-FFF2-40B4-BE49-F238E27FC236}">
                      <a16:creationId xmlns:a16="http://schemas.microsoft.com/office/drawing/2014/main" id="{CAE8EA8A-550D-421E-BA58-2802D495954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205" name="Straight Connector 204">
                  <a:extLst>
                    <a:ext uri="{FF2B5EF4-FFF2-40B4-BE49-F238E27FC236}">
                      <a16:creationId xmlns:a16="http://schemas.microsoft.com/office/drawing/2014/main" id="{B8EF6867-3967-48B1-91F4-D4A8AF8951C5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FC46B07B-D833-42DA-966C-B0D70C1E35DB}"/>
              </a:ext>
            </a:extLst>
          </p:cNvPr>
          <p:cNvCxnSpPr>
            <a:cxnSpLocks/>
          </p:cNvCxnSpPr>
          <p:nvPr/>
        </p:nvCxnSpPr>
        <p:spPr>
          <a:xfrm>
            <a:off x="6096000" y="2182105"/>
            <a:ext cx="624581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4791E334-1A4A-425B-B07B-8ED840793DA9}"/>
              </a:ext>
            </a:extLst>
          </p:cNvPr>
          <p:cNvCxnSpPr>
            <a:cxnSpLocks/>
          </p:cNvCxnSpPr>
          <p:nvPr/>
        </p:nvCxnSpPr>
        <p:spPr>
          <a:xfrm>
            <a:off x="6096000" y="3429000"/>
            <a:ext cx="623448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F6381EC8-158F-4305-9794-F7D6673B9C84}"/>
              </a:ext>
            </a:extLst>
          </p:cNvPr>
          <p:cNvCxnSpPr>
            <a:cxnSpLocks/>
          </p:cNvCxnSpPr>
          <p:nvPr/>
        </p:nvCxnSpPr>
        <p:spPr>
          <a:xfrm>
            <a:off x="7342896" y="2187717"/>
            <a:ext cx="1218031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DA8099EA-9693-43CA-B96E-CFBB3471684C}"/>
              </a:ext>
            </a:extLst>
          </p:cNvPr>
          <p:cNvGrpSpPr/>
          <p:nvPr/>
        </p:nvGrpSpPr>
        <p:grpSpPr>
          <a:xfrm>
            <a:off x="7281684" y="2182105"/>
            <a:ext cx="1030392" cy="1309240"/>
            <a:chOff x="9511403" y="3200420"/>
            <a:chExt cx="1511241" cy="1920219"/>
          </a:xfrm>
        </p:grpSpPr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id="{FF351F57-23BB-4F02-A710-2C81ABC8FB5A}"/>
                </a:ext>
              </a:extLst>
            </p:cNvPr>
            <p:cNvGrpSpPr/>
            <p:nvPr/>
          </p:nvGrpSpPr>
          <p:grpSpPr>
            <a:xfrm>
              <a:off x="9511403" y="3200420"/>
              <a:ext cx="1278484" cy="1645902"/>
              <a:chOff x="5853843" y="3192189"/>
              <a:chExt cx="1278484" cy="1645902"/>
            </a:xfrm>
          </p:grpSpPr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8B7A16CE-B041-48A0-A430-481E75EEFE70}"/>
                  </a:ext>
                </a:extLst>
              </p:cNvPr>
              <p:cNvCxnSpPr>
                <a:cxnSpLocks/>
                <a:endCxn id="224" idx="2"/>
              </p:cNvCxnSpPr>
              <p:nvPr/>
            </p:nvCxnSpPr>
            <p:spPr>
              <a:xfrm flipV="1">
                <a:off x="5945282" y="4389127"/>
                <a:ext cx="0" cy="448964"/>
              </a:xfrm>
              <a:prstGeom prst="line">
                <a:avLst/>
              </a:prstGeom>
              <a:ln w="254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CBF1DD49-E77F-41C4-9C83-C1BDA3C86767}"/>
                  </a:ext>
                </a:extLst>
              </p:cNvPr>
              <p:cNvSpPr txBox="1"/>
              <p:nvPr/>
            </p:nvSpPr>
            <p:spPr>
              <a:xfrm>
                <a:off x="6078796" y="3832262"/>
                <a:ext cx="105353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South FC Riser 1A</a:t>
                </a:r>
              </a:p>
            </p:txBody>
          </p:sp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9B3B55B1-028D-44F0-A2AC-F5D6DEC93D43}"/>
                  </a:ext>
                </a:extLst>
              </p:cNvPr>
              <p:cNvCxnSpPr>
                <a:cxnSpLocks/>
                <a:stCxn id="224" idx="0"/>
              </p:cNvCxnSpPr>
              <p:nvPr/>
            </p:nvCxnSpPr>
            <p:spPr>
              <a:xfrm flipV="1">
                <a:off x="5945282" y="3192189"/>
                <a:ext cx="0" cy="648304"/>
              </a:xfrm>
              <a:prstGeom prst="line">
                <a:avLst/>
              </a:prstGeom>
              <a:ln w="254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3319FEB6-0315-4819-84E0-BDC84D7D37A7}"/>
                  </a:ext>
                </a:extLst>
              </p:cNvPr>
              <p:cNvSpPr/>
              <p:nvPr/>
            </p:nvSpPr>
            <p:spPr>
              <a:xfrm>
                <a:off x="5853843" y="3840493"/>
                <a:ext cx="182878" cy="548634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 dirty="0"/>
              </a:p>
            </p:txBody>
          </p:sp>
          <p:grpSp>
            <p:nvGrpSpPr>
              <p:cNvPr id="225" name="Group 224">
                <a:extLst>
                  <a:ext uri="{FF2B5EF4-FFF2-40B4-BE49-F238E27FC236}">
                    <a16:creationId xmlns:a16="http://schemas.microsoft.com/office/drawing/2014/main" id="{C945E54E-8916-4B0B-951D-B6A0C89483B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901941" y="4526281"/>
                <a:ext cx="182878" cy="137163"/>
                <a:chOff x="3657610" y="5029200"/>
                <a:chExt cx="365749" cy="274320"/>
              </a:xfrm>
            </p:grpSpPr>
            <p:grpSp>
              <p:nvGrpSpPr>
                <p:cNvPr id="226" name="Group 225">
                  <a:extLst>
                    <a:ext uri="{FF2B5EF4-FFF2-40B4-BE49-F238E27FC236}">
                      <a16:creationId xmlns:a16="http://schemas.microsoft.com/office/drawing/2014/main" id="{F3AEB245-6E3B-424F-A1FA-AE5B24086BBD}"/>
                    </a:ext>
                  </a:extLst>
                </p:cNvPr>
                <p:cNvGrpSpPr/>
                <p:nvPr/>
              </p:nvGrpSpPr>
              <p:grpSpPr>
                <a:xfrm>
                  <a:off x="3657610" y="5074901"/>
                  <a:ext cx="182883" cy="182879"/>
                  <a:chOff x="914435" y="4160512"/>
                  <a:chExt cx="182883" cy="182879"/>
                </a:xfrm>
              </p:grpSpPr>
              <p:sp>
                <p:nvSpPr>
                  <p:cNvPr id="231" name="Isosceles Triangle 230">
                    <a:extLst>
                      <a:ext uri="{FF2B5EF4-FFF2-40B4-BE49-F238E27FC236}">
                        <a16:creationId xmlns:a16="http://schemas.microsoft.com/office/drawing/2014/main" id="{9765E3A2-4FA3-436B-A3AE-F2E9185B1A15}"/>
                      </a:ext>
                    </a:extLst>
                  </p:cNvPr>
                  <p:cNvSpPr/>
                  <p:nvPr/>
                </p:nvSpPr>
                <p:spPr>
                  <a:xfrm flipV="1">
                    <a:off x="914438" y="4160512"/>
                    <a:ext cx="182880" cy="91440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2" name="Isosceles Triangle 231">
                    <a:extLst>
                      <a:ext uri="{FF2B5EF4-FFF2-40B4-BE49-F238E27FC236}">
                        <a16:creationId xmlns:a16="http://schemas.microsoft.com/office/drawing/2014/main" id="{DC3D5719-798E-4D0C-9EAB-FAAA8C60AB39}"/>
                      </a:ext>
                    </a:extLst>
                  </p:cNvPr>
                  <p:cNvSpPr/>
                  <p:nvPr/>
                </p:nvSpPr>
                <p:spPr>
                  <a:xfrm>
                    <a:off x="914435" y="4251951"/>
                    <a:ext cx="182880" cy="91440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227" name="Straight Connector 226">
                  <a:extLst>
                    <a:ext uri="{FF2B5EF4-FFF2-40B4-BE49-F238E27FC236}">
                      <a16:creationId xmlns:a16="http://schemas.microsoft.com/office/drawing/2014/main" id="{7BBF4F78-ADBC-4A1A-8EED-49944EBF96D8}"/>
                    </a:ext>
                  </a:extLst>
                </p:cNvPr>
                <p:cNvCxnSpPr>
                  <a:stCxn id="232" idx="0"/>
                </p:cNvCxnSpPr>
                <p:nvPr/>
              </p:nvCxnSpPr>
              <p:spPr>
                <a:xfrm>
                  <a:off x="3749050" y="5166340"/>
                  <a:ext cx="137150" cy="1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8" name="Group 227">
                  <a:extLst>
                    <a:ext uri="{FF2B5EF4-FFF2-40B4-BE49-F238E27FC236}">
                      <a16:creationId xmlns:a16="http://schemas.microsoft.com/office/drawing/2014/main" id="{AF04255D-928B-4606-B559-2E242C1E49B7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3749040" y="5029200"/>
                  <a:ext cx="274319" cy="274320"/>
                  <a:chOff x="3794760" y="5074900"/>
                  <a:chExt cx="182880" cy="182881"/>
                </a:xfrm>
              </p:grpSpPr>
              <p:sp>
                <p:nvSpPr>
                  <p:cNvPr id="229" name="Arc 228">
                    <a:extLst>
                      <a:ext uri="{FF2B5EF4-FFF2-40B4-BE49-F238E27FC236}">
                        <a16:creationId xmlns:a16="http://schemas.microsoft.com/office/drawing/2014/main" id="{199A4E4E-E6F3-4DFB-A618-549DFA2F316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794760" y="5074900"/>
                    <a:ext cx="182880" cy="182880"/>
                  </a:xfrm>
                  <a:prstGeom prst="arc">
                    <a:avLst>
                      <a:gd name="adj1" fmla="val 16200000"/>
                      <a:gd name="adj2" fmla="val 496130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/>
                  </a:p>
                </p:txBody>
              </p:sp>
              <p:cxnSp>
                <p:nvCxnSpPr>
                  <p:cNvPr id="230" name="Straight Connector 229">
                    <a:extLst>
                      <a:ext uri="{FF2B5EF4-FFF2-40B4-BE49-F238E27FC236}">
                        <a16:creationId xmlns:a16="http://schemas.microsoft.com/office/drawing/2014/main" id="{0B9D9EAD-3C31-4931-953D-44DD113EAD59}"/>
                      </a:ext>
                    </a:extLst>
                  </p:cNvPr>
                  <p:cNvCxnSpPr/>
                  <p:nvPr/>
                </p:nvCxnSpPr>
                <p:spPr>
                  <a:xfrm>
                    <a:off x="3886200" y="5074901"/>
                    <a:ext cx="0" cy="18288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id="{1F813244-9473-4B16-8BA1-1FD9C81576A7}"/>
                </a:ext>
              </a:extLst>
            </p:cNvPr>
            <p:cNvGrpSpPr/>
            <p:nvPr/>
          </p:nvGrpSpPr>
          <p:grpSpPr>
            <a:xfrm>
              <a:off x="10791549" y="3381003"/>
              <a:ext cx="182878" cy="1739636"/>
              <a:chOff x="10791549" y="3381003"/>
              <a:chExt cx="182878" cy="1739636"/>
            </a:xfrm>
          </p:grpSpPr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244D1069-B43B-46B6-B37C-F7753E17EB29}"/>
                  </a:ext>
                </a:extLst>
              </p:cNvPr>
              <p:cNvCxnSpPr>
                <a:cxnSpLocks/>
                <a:endCxn id="237" idx="2"/>
              </p:cNvCxnSpPr>
              <p:nvPr/>
            </p:nvCxnSpPr>
            <p:spPr>
              <a:xfrm flipV="1">
                <a:off x="10882988" y="4397358"/>
                <a:ext cx="0" cy="723281"/>
              </a:xfrm>
              <a:prstGeom prst="line">
                <a:avLst/>
              </a:prstGeom>
              <a:ln w="254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B5E42E0A-6D96-4578-9243-302EB5AFB6AC}"/>
                  </a:ext>
                </a:extLst>
              </p:cNvPr>
              <p:cNvCxnSpPr>
                <a:cxnSpLocks/>
                <a:stCxn id="237" idx="0"/>
              </p:cNvCxnSpPr>
              <p:nvPr/>
            </p:nvCxnSpPr>
            <p:spPr>
              <a:xfrm flipV="1">
                <a:off x="10882988" y="3381003"/>
                <a:ext cx="0" cy="467721"/>
              </a:xfrm>
              <a:prstGeom prst="line">
                <a:avLst/>
              </a:prstGeom>
              <a:ln w="254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7" name="Rectangle 236">
                <a:extLst>
                  <a:ext uri="{FF2B5EF4-FFF2-40B4-BE49-F238E27FC236}">
                    <a16:creationId xmlns:a16="http://schemas.microsoft.com/office/drawing/2014/main" id="{198431FD-153E-4781-9769-4CD3EC330542}"/>
                  </a:ext>
                </a:extLst>
              </p:cNvPr>
              <p:cNvSpPr/>
              <p:nvPr/>
            </p:nvSpPr>
            <p:spPr>
              <a:xfrm>
                <a:off x="10791549" y="3848724"/>
                <a:ext cx="182878" cy="548634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 dirty="0"/>
              </a:p>
            </p:txBody>
          </p:sp>
        </p:grp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100C8EFF-9873-422F-9D22-94F727A5793A}"/>
                </a:ext>
              </a:extLst>
            </p:cNvPr>
            <p:cNvCxnSpPr>
              <a:cxnSpLocks/>
            </p:cNvCxnSpPr>
            <p:nvPr/>
          </p:nvCxnSpPr>
          <p:spPr>
            <a:xfrm>
              <a:off x="9601180" y="4846322"/>
              <a:ext cx="1280146" cy="0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ADD3A096-0BCE-46F6-9EDC-AFE45A440322}"/>
                </a:ext>
              </a:extLst>
            </p:cNvPr>
            <p:cNvCxnSpPr>
              <a:cxnSpLocks/>
            </p:cNvCxnSpPr>
            <p:nvPr/>
          </p:nvCxnSpPr>
          <p:spPr>
            <a:xfrm>
              <a:off x="10607360" y="4686304"/>
              <a:ext cx="23022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D2131F33-DC10-4A92-960C-FB86639B74A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839766" y="4617721"/>
              <a:ext cx="182878" cy="137162"/>
              <a:chOff x="3657609" y="5669280"/>
              <a:chExt cx="365750" cy="274320"/>
            </a:xfrm>
          </p:grpSpPr>
          <p:sp>
            <p:nvSpPr>
              <p:cNvPr id="278" name="Isosceles Triangle 277">
                <a:extLst>
                  <a:ext uri="{FF2B5EF4-FFF2-40B4-BE49-F238E27FC236}">
                    <a16:creationId xmlns:a16="http://schemas.microsoft.com/office/drawing/2014/main" id="{B9160CAA-0DE8-4776-A00D-2288EB973CD3}"/>
                  </a:ext>
                </a:extLst>
              </p:cNvPr>
              <p:cNvSpPr/>
              <p:nvPr/>
            </p:nvSpPr>
            <p:spPr>
              <a:xfrm flipV="1">
                <a:off x="3657613" y="5714981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sp>
            <p:nvSpPr>
              <p:cNvPr id="279" name="Isosceles Triangle 278">
                <a:extLst>
                  <a:ext uri="{FF2B5EF4-FFF2-40B4-BE49-F238E27FC236}">
                    <a16:creationId xmlns:a16="http://schemas.microsoft.com/office/drawing/2014/main" id="{ED383CEF-FA67-46B6-A9EF-FE65532077D4}"/>
                  </a:ext>
                </a:extLst>
              </p:cNvPr>
              <p:cNvSpPr/>
              <p:nvPr/>
            </p:nvSpPr>
            <p:spPr>
              <a:xfrm>
                <a:off x="3657610" y="5806420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FA45537B-4E8C-406A-ACC6-02D7A7E29DF2}"/>
                  </a:ext>
                </a:extLst>
              </p:cNvPr>
              <p:cNvCxnSpPr>
                <a:stCxn id="279" idx="0"/>
              </p:cNvCxnSpPr>
              <p:nvPr/>
            </p:nvCxnSpPr>
            <p:spPr>
              <a:xfrm>
                <a:off x="3749050" y="580642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1" name="Group 280">
                <a:extLst>
                  <a:ext uri="{FF2B5EF4-FFF2-40B4-BE49-F238E27FC236}">
                    <a16:creationId xmlns:a16="http://schemas.microsoft.com/office/drawing/2014/main" id="{85A5EC7A-E014-4D05-9D60-EC254003E098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669280"/>
                <a:ext cx="274319" cy="274320"/>
                <a:chOff x="3794760" y="5074900"/>
                <a:chExt cx="182880" cy="182881"/>
              </a:xfrm>
            </p:grpSpPr>
            <p:sp>
              <p:nvSpPr>
                <p:cNvPr id="283" name="Arc 282">
                  <a:extLst>
                    <a:ext uri="{FF2B5EF4-FFF2-40B4-BE49-F238E27FC236}">
                      <a16:creationId xmlns:a16="http://schemas.microsoft.com/office/drawing/2014/main" id="{A9C66619-7EB7-4981-8838-5A6EFF63154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270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284" name="Straight Connector 283">
                  <a:extLst>
                    <a:ext uri="{FF2B5EF4-FFF2-40B4-BE49-F238E27FC236}">
                      <a16:creationId xmlns:a16="http://schemas.microsoft.com/office/drawing/2014/main" id="{8AC475FD-CBDE-40F1-9F25-E7657F347063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270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2" name="Isosceles Triangle 281">
                <a:extLst>
                  <a:ext uri="{FF2B5EF4-FFF2-40B4-BE49-F238E27FC236}">
                    <a16:creationId xmlns:a16="http://schemas.microsoft.com/office/drawing/2014/main" id="{CEE35282-C657-4DE1-AA8A-4AF904217EEC}"/>
                  </a:ext>
                </a:extLst>
              </p:cNvPr>
              <p:cNvSpPr/>
              <p:nvPr/>
            </p:nvSpPr>
            <p:spPr>
              <a:xfrm rot="5400000">
                <a:off x="3611889" y="5760693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85" name="Straight Connector 284">
              <a:extLst>
                <a:ext uri="{FF2B5EF4-FFF2-40B4-BE49-F238E27FC236}">
                  <a16:creationId xmlns:a16="http://schemas.microsoft.com/office/drawing/2014/main" id="{00904A05-639B-40C1-B006-A116A2199A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09021" y="3566176"/>
              <a:ext cx="0" cy="1120112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317E73E2-0F63-4013-AD95-6206908F77C6}"/>
                </a:ext>
              </a:extLst>
            </p:cNvPr>
            <p:cNvCxnSpPr>
              <a:cxnSpLocks/>
            </p:cNvCxnSpPr>
            <p:nvPr/>
          </p:nvCxnSpPr>
          <p:spPr>
            <a:xfrm>
              <a:off x="10607360" y="3566176"/>
              <a:ext cx="27597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E72B209B-4191-4357-90F7-D9DFA7D7C3C8}"/>
                </a:ext>
              </a:extLst>
            </p:cNvPr>
            <p:cNvCxnSpPr>
              <a:cxnSpLocks/>
            </p:cNvCxnSpPr>
            <p:nvPr/>
          </p:nvCxnSpPr>
          <p:spPr>
            <a:xfrm>
              <a:off x="9601180" y="3383298"/>
              <a:ext cx="1280146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841D9B2D-1A55-45E1-806D-6DDB0A36863C}"/>
              </a:ext>
            </a:extLst>
          </p:cNvPr>
          <p:cNvCxnSpPr>
            <a:cxnSpLocks/>
          </p:cNvCxnSpPr>
          <p:nvPr/>
        </p:nvCxnSpPr>
        <p:spPr>
          <a:xfrm>
            <a:off x="8215723" y="3491345"/>
            <a:ext cx="348245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Freeform 175">
            <a:extLst>
              <a:ext uri="{FF2B5EF4-FFF2-40B4-BE49-F238E27FC236}">
                <a16:creationId xmlns:a16="http://schemas.microsoft.com/office/drawing/2014/main" id="{E4301171-5913-4F6C-8A03-615037579D4D}"/>
              </a:ext>
            </a:extLst>
          </p:cNvPr>
          <p:cNvSpPr/>
          <p:nvPr/>
        </p:nvSpPr>
        <p:spPr>
          <a:xfrm flipH="1" flipV="1">
            <a:off x="8598325" y="2119761"/>
            <a:ext cx="53811" cy="115160"/>
          </a:xfrm>
          <a:custGeom>
            <a:avLst/>
            <a:gdLst>
              <a:gd name="connsiteX0" fmla="*/ 64191 w 78923"/>
              <a:gd name="connsiteY0" fmla="*/ 0 h 168901"/>
              <a:gd name="connsiteX1" fmla="*/ 125 w 78923"/>
              <a:gd name="connsiteY1" fmla="*/ 49505 h 168901"/>
              <a:gd name="connsiteX2" fmla="*/ 78752 w 78923"/>
              <a:gd name="connsiteY2" fmla="*/ 101923 h 168901"/>
              <a:gd name="connsiteX3" fmla="*/ 26334 w 78923"/>
              <a:gd name="connsiteY3" fmla="*/ 168901 h 16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923" h="168901">
                <a:moveTo>
                  <a:pt x="64191" y="0"/>
                </a:moveTo>
                <a:cubicBezTo>
                  <a:pt x="30944" y="16259"/>
                  <a:pt x="-2302" y="32518"/>
                  <a:pt x="125" y="49505"/>
                </a:cubicBezTo>
                <a:cubicBezTo>
                  <a:pt x="2552" y="66492"/>
                  <a:pt x="74384" y="82024"/>
                  <a:pt x="78752" y="101923"/>
                </a:cubicBezTo>
                <a:cubicBezTo>
                  <a:pt x="83120" y="121822"/>
                  <a:pt x="2552" y="143177"/>
                  <a:pt x="26334" y="168901"/>
                </a:cubicBezTo>
              </a:path>
            </a:pathLst>
          </a:cu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sp>
        <p:nvSpPr>
          <p:cNvPr id="313" name="Freeform 176">
            <a:extLst>
              <a:ext uri="{FF2B5EF4-FFF2-40B4-BE49-F238E27FC236}">
                <a16:creationId xmlns:a16="http://schemas.microsoft.com/office/drawing/2014/main" id="{EBAB684F-BFC2-4E93-90E9-0C970F8E32A9}"/>
              </a:ext>
            </a:extLst>
          </p:cNvPr>
          <p:cNvSpPr/>
          <p:nvPr/>
        </p:nvSpPr>
        <p:spPr>
          <a:xfrm flipH="1" flipV="1">
            <a:off x="8535980" y="2119760"/>
            <a:ext cx="53811" cy="115160"/>
          </a:xfrm>
          <a:custGeom>
            <a:avLst/>
            <a:gdLst>
              <a:gd name="connsiteX0" fmla="*/ 64191 w 78923"/>
              <a:gd name="connsiteY0" fmla="*/ 0 h 168901"/>
              <a:gd name="connsiteX1" fmla="*/ 125 w 78923"/>
              <a:gd name="connsiteY1" fmla="*/ 49505 h 168901"/>
              <a:gd name="connsiteX2" fmla="*/ 78752 w 78923"/>
              <a:gd name="connsiteY2" fmla="*/ 101923 h 168901"/>
              <a:gd name="connsiteX3" fmla="*/ 26334 w 78923"/>
              <a:gd name="connsiteY3" fmla="*/ 168901 h 16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923" h="168901">
                <a:moveTo>
                  <a:pt x="64191" y="0"/>
                </a:moveTo>
                <a:cubicBezTo>
                  <a:pt x="30944" y="16259"/>
                  <a:pt x="-2302" y="32518"/>
                  <a:pt x="125" y="49505"/>
                </a:cubicBezTo>
                <a:cubicBezTo>
                  <a:pt x="2552" y="66492"/>
                  <a:pt x="74384" y="82024"/>
                  <a:pt x="78752" y="101923"/>
                </a:cubicBezTo>
                <a:cubicBezTo>
                  <a:pt x="83120" y="121822"/>
                  <a:pt x="2552" y="143177"/>
                  <a:pt x="26334" y="168901"/>
                </a:cubicBezTo>
              </a:path>
            </a:pathLst>
          </a:cu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sp>
        <p:nvSpPr>
          <p:cNvPr id="314" name="Freeform 175">
            <a:extLst>
              <a:ext uri="{FF2B5EF4-FFF2-40B4-BE49-F238E27FC236}">
                <a16:creationId xmlns:a16="http://schemas.microsoft.com/office/drawing/2014/main" id="{53FD1919-6F7F-4BE5-BE25-91D995F91D48}"/>
              </a:ext>
            </a:extLst>
          </p:cNvPr>
          <p:cNvSpPr/>
          <p:nvPr/>
        </p:nvSpPr>
        <p:spPr>
          <a:xfrm flipH="1" flipV="1">
            <a:off x="8598325" y="3429001"/>
            <a:ext cx="53811" cy="115160"/>
          </a:xfrm>
          <a:custGeom>
            <a:avLst/>
            <a:gdLst>
              <a:gd name="connsiteX0" fmla="*/ 64191 w 78923"/>
              <a:gd name="connsiteY0" fmla="*/ 0 h 168901"/>
              <a:gd name="connsiteX1" fmla="*/ 125 w 78923"/>
              <a:gd name="connsiteY1" fmla="*/ 49505 h 168901"/>
              <a:gd name="connsiteX2" fmla="*/ 78752 w 78923"/>
              <a:gd name="connsiteY2" fmla="*/ 101923 h 168901"/>
              <a:gd name="connsiteX3" fmla="*/ 26334 w 78923"/>
              <a:gd name="connsiteY3" fmla="*/ 168901 h 16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923" h="168901">
                <a:moveTo>
                  <a:pt x="64191" y="0"/>
                </a:moveTo>
                <a:cubicBezTo>
                  <a:pt x="30944" y="16259"/>
                  <a:pt x="-2302" y="32518"/>
                  <a:pt x="125" y="49505"/>
                </a:cubicBezTo>
                <a:cubicBezTo>
                  <a:pt x="2552" y="66492"/>
                  <a:pt x="74384" y="82024"/>
                  <a:pt x="78752" y="101923"/>
                </a:cubicBezTo>
                <a:cubicBezTo>
                  <a:pt x="83120" y="121822"/>
                  <a:pt x="2552" y="143177"/>
                  <a:pt x="26334" y="168901"/>
                </a:cubicBezTo>
              </a:path>
            </a:pathLst>
          </a:cu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sp>
        <p:nvSpPr>
          <p:cNvPr id="315" name="Freeform 176">
            <a:extLst>
              <a:ext uri="{FF2B5EF4-FFF2-40B4-BE49-F238E27FC236}">
                <a16:creationId xmlns:a16="http://schemas.microsoft.com/office/drawing/2014/main" id="{F7D4E3A4-BF8B-480E-8607-E0AED718B8C8}"/>
              </a:ext>
            </a:extLst>
          </p:cNvPr>
          <p:cNvSpPr/>
          <p:nvPr/>
        </p:nvSpPr>
        <p:spPr>
          <a:xfrm flipH="1" flipV="1">
            <a:off x="8535980" y="3429000"/>
            <a:ext cx="53811" cy="115160"/>
          </a:xfrm>
          <a:custGeom>
            <a:avLst/>
            <a:gdLst>
              <a:gd name="connsiteX0" fmla="*/ 64191 w 78923"/>
              <a:gd name="connsiteY0" fmla="*/ 0 h 168901"/>
              <a:gd name="connsiteX1" fmla="*/ 125 w 78923"/>
              <a:gd name="connsiteY1" fmla="*/ 49505 h 168901"/>
              <a:gd name="connsiteX2" fmla="*/ 78752 w 78923"/>
              <a:gd name="connsiteY2" fmla="*/ 101923 h 168901"/>
              <a:gd name="connsiteX3" fmla="*/ 26334 w 78923"/>
              <a:gd name="connsiteY3" fmla="*/ 168901 h 16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923" h="168901">
                <a:moveTo>
                  <a:pt x="64191" y="0"/>
                </a:moveTo>
                <a:cubicBezTo>
                  <a:pt x="30944" y="16259"/>
                  <a:pt x="-2302" y="32518"/>
                  <a:pt x="125" y="49505"/>
                </a:cubicBezTo>
                <a:cubicBezTo>
                  <a:pt x="2552" y="66492"/>
                  <a:pt x="74384" y="82024"/>
                  <a:pt x="78752" y="101923"/>
                </a:cubicBezTo>
                <a:cubicBezTo>
                  <a:pt x="83120" y="121822"/>
                  <a:pt x="2552" y="143177"/>
                  <a:pt x="26334" y="168901"/>
                </a:cubicBezTo>
              </a:path>
            </a:pathLst>
          </a:cu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5CF5E604-C008-44BE-9E86-D28508C7EFAB}"/>
              </a:ext>
            </a:extLst>
          </p:cNvPr>
          <p:cNvCxnSpPr>
            <a:cxnSpLocks/>
          </p:cNvCxnSpPr>
          <p:nvPr/>
        </p:nvCxnSpPr>
        <p:spPr>
          <a:xfrm flipV="1">
            <a:off x="7342895" y="1553045"/>
            <a:ext cx="0" cy="623448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138D7D71-704D-48CC-BAB9-7EC6ED049A92}"/>
              </a:ext>
            </a:extLst>
          </p:cNvPr>
          <p:cNvGrpSpPr/>
          <p:nvPr/>
        </p:nvGrpSpPr>
        <p:grpSpPr>
          <a:xfrm>
            <a:off x="8901515" y="2182105"/>
            <a:ext cx="1030392" cy="1309240"/>
            <a:chOff x="9511403" y="3200420"/>
            <a:chExt cx="1511241" cy="1920219"/>
          </a:xfrm>
        </p:grpSpPr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3C5F5AA3-13B5-4556-8EB2-AE21197FB7DA}"/>
                </a:ext>
              </a:extLst>
            </p:cNvPr>
            <p:cNvGrpSpPr/>
            <p:nvPr/>
          </p:nvGrpSpPr>
          <p:grpSpPr>
            <a:xfrm>
              <a:off x="9511403" y="3200420"/>
              <a:ext cx="1278484" cy="1645902"/>
              <a:chOff x="5853843" y="3192189"/>
              <a:chExt cx="1278484" cy="1645902"/>
            </a:xfrm>
          </p:grpSpPr>
          <p:cxnSp>
            <p:nvCxnSpPr>
              <p:cNvPr id="344" name="Straight Connector 343">
                <a:extLst>
                  <a:ext uri="{FF2B5EF4-FFF2-40B4-BE49-F238E27FC236}">
                    <a16:creationId xmlns:a16="http://schemas.microsoft.com/office/drawing/2014/main" id="{7A15A4F1-B81F-48C5-BDEC-09EB4AB5860E}"/>
                  </a:ext>
                </a:extLst>
              </p:cNvPr>
              <p:cNvCxnSpPr>
                <a:cxnSpLocks/>
                <a:endCxn id="347" idx="2"/>
              </p:cNvCxnSpPr>
              <p:nvPr/>
            </p:nvCxnSpPr>
            <p:spPr>
              <a:xfrm flipV="1">
                <a:off x="5945282" y="4389127"/>
                <a:ext cx="0" cy="448964"/>
              </a:xfrm>
              <a:prstGeom prst="line">
                <a:avLst/>
              </a:prstGeom>
              <a:ln w="254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5" name="TextBox 344">
                <a:extLst>
                  <a:ext uri="{FF2B5EF4-FFF2-40B4-BE49-F238E27FC236}">
                    <a16:creationId xmlns:a16="http://schemas.microsoft.com/office/drawing/2014/main" id="{931E04BA-79C9-4775-9509-38C40DF7D729}"/>
                  </a:ext>
                </a:extLst>
              </p:cNvPr>
              <p:cNvSpPr txBox="1"/>
              <p:nvPr/>
            </p:nvSpPr>
            <p:spPr>
              <a:xfrm>
                <a:off x="6078796" y="3832262"/>
                <a:ext cx="105353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South FC Riser 8A</a:t>
                </a:r>
              </a:p>
            </p:txBody>
          </p:sp>
          <p:cxnSp>
            <p:nvCxnSpPr>
              <p:cNvPr id="346" name="Straight Connector 345">
                <a:extLst>
                  <a:ext uri="{FF2B5EF4-FFF2-40B4-BE49-F238E27FC236}">
                    <a16:creationId xmlns:a16="http://schemas.microsoft.com/office/drawing/2014/main" id="{6AB8984E-1AE0-46CD-BDC4-3F1F71A878E8}"/>
                  </a:ext>
                </a:extLst>
              </p:cNvPr>
              <p:cNvCxnSpPr>
                <a:cxnSpLocks/>
                <a:stCxn id="347" idx="0"/>
              </p:cNvCxnSpPr>
              <p:nvPr/>
            </p:nvCxnSpPr>
            <p:spPr>
              <a:xfrm flipV="1">
                <a:off x="5945282" y="3192189"/>
                <a:ext cx="0" cy="648304"/>
              </a:xfrm>
              <a:prstGeom prst="line">
                <a:avLst/>
              </a:prstGeom>
              <a:ln w="254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AF4E2AF1-8807-45CA-934A-052B44178152}"/>
                  </a:ext>
                </a:extLst>
              </p:cNvPr>
              <p:cNvSpPr/>
              <p:nvPr/>
            </p:nvSpPr>
            <p:spPr>
              <a:xfrm>
                <a:off x="5853843" y="3840493"/>
                <a:ext cx="182878" cy="548634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 dirty="0"/>
              </a:p>
            </p:txBody>
          </p:sp>
          <p:grpSp>
            <p:nvGrpSpPr>
              <p:cNvPr id="348" name="Group 347">
                <a:extLst>
                  <a:ext uri="{FF2B5EF4-FFF2-40B4-BE49-F238E27FC236}">
                    <a16:creationId xmlns:a16="http://schemas.microsoft.com/office/drawing/2014/main" id="{069CFAA0-D37D-4A7C-87EB-8F9814509762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901941" y="4526281"/>
                <a:ext cx="182878" cy="137163"/>
                <a:chOff x="3657610" y="5029200"/>
                <a:chExt cx="365749" cy="274320"/>
              </a:xfrm>
            </p:grpSpPr>
            <p:grpSp>
              <p:nvGrpSpPr>
                <p:cNvPr id="349" name="Group 348">
                  <a:extLst>
                    <a:ext uri="{FF2B5EF4-FFF2-40B4-BE49-F238E27FC236}">
                      <a16:creationId xmlns:a16="http://schemas.microsoft.com/office/drawing/2014/main" id="{F1E7C70D-0124-4D8D-BDDB-18EB6C23693A}"/>
                    </a:ext>
                  </a:extLst>
                </p:cNvPr>
                <p:cNvGrpSpPr/>
                <p:nvPr/>
              </p:nvGrpSpPr>
              <p:grpSpPr>
                <a:xfrm>
                  <a:off x="3657610" y="5074901"/>
                  <a:ext cx="182883" cy="182879"/>
                  <a:chOff x="914435" y="4160512"/>
                  <a:chExt cx="182883" cy="182879"/>
                </a:xfrm>
              </p:grpSpPr>
              <p:sp>
                <p:nvSpPr>
                  <p:cNvPr id="354" name="Isosceles Triangle 353">
                    <a:extLst>
                      <a:ext uri="{FF2B5EF4-FFF2-40B4-BE49-F238E27FC236}">
                        <a16:creationId xmlns:a16="http://schemas.microsoft.com/office/drawing/2014/main" id="{5E9F38C1-D60F-4A15-BF55-79B282A3682E}"/>
                      </a:ext>
                    </a:extLst>
                  </p:cNvPr>
                  <p:cNvSpPr/>
                  <p:nvPr/>
                </p:nvSpPr>
                <p:spPr>
                  <a:xfrm flipV="1">
                    <a:off x="914438" y="4160512"/>
                    <a:ext cx="182880" cy="91440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55" name="Isosceles Triangle 354">
                    <a:extLst>
                      <a:ext uri="{FF2B5EF4-FFF2-40B4-BE49-F238E27FC236}">
                        <a16:creationId xmlns:a16="http://schemas.microsoft.com/office/drawing/2014/main" id="{86FBF047-A59A-4240-9DDF-FDC7860135C7}"/>
                      </a:ext>
                    </a:extLst>
                  </p:cNvPr>
                  <p:cNvSpPr/>
                  <p:nvPr/>
                </p:nvSpPr>
                <p:spPr>
                  <a:xfrm>
                    <a:off x="914435" y="4251951"/>
                    <a:ext cx="182880" cy="91440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350" name="Straight Connector 349">
                  <a:extLst>
                    <a:ext uri="{FF2B5EF4-FFF2-40B4-BE49-F238E27FC236}">
                      <a16:creationId xmlns:a16="http://schemas.microsoft.com/office/drawing/2014/main" id="{2648C949-DA45-4788-911F-893DF27C8A68}"/>
                    </a:ext>
                  </a:extLst>
                </p:cNvPr>
                <p:cNvCxnSpPr>
                  <a:stCxn id="355" idx="0"/>
                </p:cNvCxnSpPr>
                <p:nvPr/>
              </p:nvCxnSpPr>
              <p:spPr>
                <a:xfrm>
                  <a:off x="3749050" y="5166340"/>
                  <a:ext cx="137150" cy="1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1" name="Group 350">
                  <a:extLst>
                    <a:ext uri="{FF2B5EF4-FFF2-40B4-BE49-F238E27FC236}">
                      <a16:creationId xmlns:a16="http://schemas.microsoft.com/office/drawing/2014/main" id="{2D47F9C6-D401-4312-973B-39DE6C79A55A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3749040" y="5029200"/>
                  <a:ext cx="274319" cy="274320"/>
                  <a:chOff x="3794760" y="5074900"/>
                  <a:chExt cx="182880" cy="182881"/>
                </a:xfrm>
              </p:grpSpPr>
              <p:sp>
                <p:nvSpPr>
                  <p:cNvPr id="352" name="Arc 351">
                    <a:extLst>
                      <a:ext uri="{FF2B5EF4-FFF2-40B4-BE49-F238E27FC236}">
                        <a16:creationId xmlns:a16="http://schemas.microsoft.com/office/drawing/2014/main" id="{6A93B997-5B54-40CA-9DD9-5E472ECF6D5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794760" y="5074900"/>
                    <a:ext cx="182880" cy="182880"/>
                  </a:xfrm>
                  <a:prstGeom prst="arc">
                    <a:avLst>
                      <a:gd name="adj1" fmla="val 16200000"/>
                      <a:gd name="adj2" fmla="val 496130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/>
                  </a:p>
                </p:txBody>
              </p:sp>
              <p:cxnSp>
                <p:nvCxnSpPr>
                  <p:cNvPr id="353" name="Straight Connector 352">
                    <a:extLst>
                      <a:ext uri="{FF2B5EF4-FFF2-40B4-BE49-F238E27FC236}">
                        <a16:creationId xmlns:a16="http://schemas.microsoft.com/office/drawing/2014/main" id="{A2C5D2AF-AE4B-45DF-9260-6B54BD1A2185}"/>
                      </a:ext>
                    </a:extLst>
                  </p:cNvPr>
                  <p:cNvCxnSpPr/>
                  <p:nvPr/>
                </p:nvCxnSpPr>
                <p:spPr>
                  <a:xfrm>
                    <a:off x="3886200" y="5074901"/>
                    <a:ext cx="0" cy="18288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id="{5F3BFF1A-3A4C-4463-BC60-6EE7305ECB98}"/>
                </a:ext>
              </a:extLst>
            </p:cNvPr>
            <p:cNvGrpSpPr/>
            <p:nvPr/>
          </p:nvGrpSpPr>
          <p:grpSpPr>
            <a:xfrm>
              <a:off x="10791549" y="3381003"/>
              <a:ext cx="182878" cy="1739636"/>
              <a:chOff x="10791549" y="3381003"/>
              <a:chExt cx="182878" cy="1739636"/>
            </a:xfrm>
          </p:grpSpPr>
          <p:cxnSp>
            <p:nvCxnSpPr>
              <p:cNvPr id="341" name="Straight Connector 340">
                <a:extLst>
                  <a:ext uri="{FF2B5EF4-FFF2-40B4-BE49-F238E27FC236}">
                    <a16:creationId xmlns:a16="http://schemas.microsoft.com/office/drawing/2014/main" id="{D6189A3A-EB44-4DD4-A1F1-4528D9DE864A}"/>
                  </a:ext>
                </a:extLst>
              </p:cNvPr>
              <p:cNvCxnSpPr>
                <a:cxnSpLocks/>
                <a:endCxn id="343" idx="2"/>
              </p:cNvCxnSpPr>
              <p:nvPr/>
            </p:nvCxnSpPr>
            <p:spPr>
              <a:xfrm flipV="1">
                <a:off x="10882988" y="4397358"/>
                <a:ext cx="0" cy="723281"/>
              </a:xfrm>
              <a:prstGeom prst="line">
                <a:avLst/>
              </a:prstGeom>
              <a:ln w="254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>
                <a:extLst>
                  <a:ext uri="{FF2B5EF4-FFF2-40B4-BE49-F238E27FC236}">
                    <a16:creationId xmlns:a16="http://schemas.microsoft.com/office/drawing/2014/main" id="{49509D10-FD83-481D-8065-40212FD39725}"/>
                  </a:ext>
                </a:extLst>
              </p:cNvPr>
              <p:cNvCxnSpPr>
                <a:cxnSpLocks/>
                <a:stCxn id="343" idx="0"/>
              </p:cNvCxnSpPr>
              <p:nvPr/>
            </p:nvCxnSpPr>
            <p:spPr>
              <a:xfrm flipV="1">
                <a:off x="10882988" y="3381003"/>
                <a:ext cx="0" cy="467721"/>
              </a:xfrm>
              <a:prstGeom prst="line">
                <a:avLst/>
              </a:prstGeom>
              <a:ln w="254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3" name="Rectangle 342">
                <a:extLst>
                  <a:ext uri="{FF2B5EF4-FFF2-40B4-BE49-F238E27FC236}">
                    <a16:creationId xmlns:a16="http://schemas.microsoft.com/office/drawing/2014/main" id="{8F0E79C1-BB50-4C41-8530-8094C37B1F1D}"/>
                  </a:ext>
                </a:extLst>
              </p:cNvPr>
              <p:cNvSpPr/>
              <p:nvPr/>
            </p:nvSpPr>
            <p:spPr>
              <a:xfrm>
                <a:off x="10791549" y="3848724"/>
                <a:ext cx="182878" cy="548634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 dirty="0"/>
              </a:p>
            </p:txBody>
          </p:sp>
        </p:grpSp>
        <p:cxnSp>
          <p:nvCxnSpPr>
            <p:cNvPr id="328" name="Straight Connector 327">
              <a:extLst>
                <a:ext uri="{FF2B5EF4-FFF2-40B4-BE49-F238E27FC236}">
                  <a16:creationId xmlns:a16="http://schemas.microsoft.com/office/drawing/2014/main" id="{11A0CA2F-76AF-4DE8-A73F-ABDDC226F5F0}"/>
                </a:ext>
              </a:extLst>
            </p:cNvPr>
            <p:cNvCxnSpPr>
              <a:cxnSpLocks/>
            </p:cNvCxnSpPr>
            <p:nvPr/>
          </p:nvCxnSpPr>
          <p:spPr>
            <a:xfrm>
              <a:off x="9601180" y="4846322"/>
              <a:ext cx="1280146" cy="0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56EB453F-9128-4FCB-A539-AD887E77BCDE}"/>
                </a:ext>
              </a:extLst>
            </p:cNvPr>
            <p:cNvCxnSpPr>
              <a:cxnSpLocks/>
            </p:cNvCxnSpPr>
            <p:nvPr/>
          </p:nvCxnSpPr>
          <p:spPr>
            <a:xfrm>
              <a:off x="10607360" y="4686304"/>
              <a:ext cx="23022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0" name="Group 329">
              <a:extLst>
                <a:ext uri="{FF2B5EF4-FFF2-40B4-BE49-F238E27FC236}">
                  <a16:creationId xmlns:a16="http://schemas.microsoft.com/office/drawing/2014/main" id="{885EC84B-AAF8-4F21-A93D-7C8C7D02135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839766" y="4617721"/>
              <a:ext cx="182878" cy="137162"/>
              <a:chOff x="3657609" y="5669280"/>
              <a:chExt cx="365750" cy="274320"/>
            </a:xfrm>
          </p:grpSpPr>
          <p:sp>
            <p:nvSpPr>
              <p:cNvPr id="334" name="Isosceles Triangle 333">
                <a:extLst>
                  <a:ext uri="{FF2B5EF4-FFF2-40B4-BE49-F238E27FC236}">
                    <a16:creationId xmlns:a16="http://schemas.microsoft.com/office/drawing/2014/main" id="{6AC5AF82-C30B-4A9B-93F4-3538F244A445}"/>
                  </a:ext>
                </a:extLst>
              </p:cNvPr>
              <p:cNvSpPr/>
              <p:nvPr/>
            </p:nvSpPr>
            <p:spPr>
              <a:xfrm flipV="1">
                <a:off x="3657613" y="5714981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sp>
            <p:nvSpPr>
              <p:cNvPr id="335" name="Isosceles Triangle 334">
                <a:extLst>
                  <a:ext uri="{FF2B5EF4-FFF2-40B4-BE49-F238E27FC236}">
                    <a16:creationId xmlns:a16="http://schemas.microsoft.com/office/drawing/2014/main" id="{7CA656B1-2E8C-476D-B5CC-D851CBCE0164}"/>
                  </a:ext>
                </a:extLst>
              </p:cNvPr>
              <p:cNvSpPr/>
              <p:nvPr/>
            </p:nvSpPr>
            <p:spPr>
              <a:xfrm>
                <a:off x="3657610" y="5806420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36" name="Straight Connector 335">
                <a:extLst>
                  <a:ext uri="{FF2B5EF4-FFF2-40B4-BE49-F238E27FC236}">
                    <a16:creationId xmlns:a16="http://schemas.microsoft.com/office/drawing/2014/main" id="{29A0100D-0E9F-43C3-A4E0-6602E79B9DE2}"/>
                  </a:ext>
                </a:extLst>
              </p:cNvPr>
              <p:cNvCxnSpPr>
                <a:stCxn id="335" idx="0"/>
              </p:cNvCxnSpPr>
              <p:nvPr/>
            </p:nvCxnSpPr>
            <p:spPr>
              <a:xfrm>
                <a:off x="3749050" y="580642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7" name="Group 336">
                <a:extLst>
                  <a:ext uri="{FF2B5EF4-FFF2-40B4-BE49-F238E27FC236}">
                    <a16:creationId xmlns:a16="http://schemas.microsoft.com/office/drawing/2014/main" id="{ED403617-422E-489E-8ED4-427D018841A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669280"/>
                <a:ext cx="274319" cy="274320"/>
                <a:chOff x="3794760" y="5074900"/>
                <a:chExt cx="182880" cy="182881"/>
              </a:xfrm>
            </p:grpSpPr>
            <p:sp>
              <p:nvSpPr>
                <p:cNvPr id="339" name="Arc 338">
                  <a:extLst>
                    <a:ext uri="{FF2B5EF4-FFF2-40B4-BE49-F238E27FC236}">
                      <a16:creationId xmlns:a16="http://schemas.microsoft.com/office/drawing/2014/main" id="{68CF004C-21E9-4CA5-8989-71E6393D293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270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340" name="Straight Connector 339">
                  <a:extLst>
                    <a:ext uri="{FF2B5EF4-FFF2-40B4-BE49-F238E27FC236}">
                      <a16:creationId xmlns:a16="http://schemas.microsoft.com/office/drawing/2014/main" id="{0BCA6B6A-442F-4FEB-8D6E-33AC77DF3DFB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270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8" name="Isosceles Triangle 337">
                <a:extLst>
                  <a:ext uri="{FF2B5EF4-FFF2-40B4-BE49-F238E27FC236}">
                    <a16:creationId xmlns:a16="http://schemas.microsoft.com/office/drawing/2014/main" id="{BB7A66D5-1350-4DB4-9435-8FC03DF097FF}"/>
                  </a:ext>
                </a:extLst>
              </p:cNvPr>
              <p:cNvSpPr/>
              <p:nvPr/>
            </p:nvSpPr>
            <p:spPr>
              <a:xfrm rot="5400000">
                <a:off x="3611889" y="5760693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9C581B92-5523-4FA5-99B0-AC0A469E20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09021" y="3566176"/>
              <a:ext cx="0" cy="1120112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3BF1A5D1-D8FA-4C49-94A1-BBBEB6E55D13}"/>
                </a:ext>
              </a:extLst>
            </p:cNvPr>
            <p:cNvCxnSpPr>
              <a:cxnSpLocks/>
            </p:cNvCxnSpPr>
            <p:nvPr/>
          </p:nvCxnSpPr>
          <p:spPr>
            <a:xfrm>
              <a:off x="10607360" y="3566176"/>
              <a:ext cx="27597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>
              <a:extLst>
                <a:ext uri="{FF2B5EF4-FFF2-40B4-BE49-F238E27FC236}">
                  <a16:creationId xmlns:a16="http://schemas.microsoft.com/office/drawing/2014/main" id="{538F637A-80FA-4092-8D76-11B59219854C}"/>
                </a:ext>
              </a:extLst>
            </p:cNvPr>
            <p:cNvCxnSpPr>
              <a:cxnSpLocks/>
            </p:cNvCxnSpPr>
            <p:nvPr/>
          </p:nvCxnSpPr>
          <p:spPr>
            <a:xfrm>
              <a:off x="9601180" y="3383298"/>
              <a:ext cx="1280146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03A9C948-8CD5-48C1-9267-AC84A41FAA93}"/>
              </a:ext>
            </a:extLst>
          </p:cNvPr>
          <p:cNvCxnSpPr>
            <a:cxnSpLocks/>
          </p:cNvCxnSpPr>
          <p:nvPr/>
        </p:nvCxnSpPr>
        <p:spPr>
          <a:xfrm>
            <a:off x="8624793" y="2182105"/>
            <a:ext cx="2458789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A1820613-B2D1-411F-8209-853F5BB12E98}"/>
              </a:ext>
            </a:extLst>
          </p:cNvPr>
          <p:cNvCxnSpPr>
            <a:cxnSpLocks/>
          </p:cNvCxnSpPr>
          <p:nvPr/>
        </p:nvCxnSpPr>
        <p:spPr>
          <a:xfrm>
            <a:off x="8627834" y="3491345"/>
            <a:ext cx="2455748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5B62E318-2FC8-403A-A6FE-56ABD2DD5857}"/>
              </a:ext>
            </a:extLst>
          </p:cNvPr>
          <p:cNvCxnSpPr>
            <a:cxnSpLocks/>
          </p:cNvCxnSpPr>
          <p:nvPr/>
        </p:nvCxnSpPr>
        <p:spPr>
          <a:xfrm>
            <a:off x="1108419" y="6546239"/>
            <a:ext cx="4985316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B097384B-4CFD-4015-8F85-794491D9658E}"/>
              </a:ext>
            </a:extLst>
          </p:cNvPr>
          <p:cNvCxnSpPr>
            <a:cxnSpLocks/>
          </p:cNvCxnSpPr>
          <p:nvPr/>
        </p:nvCxnSpPr>
        <p:spPr>
          <a:xfrm>
            <a:off x="1108419" y="4369784"/>
            <a:ext cx="4990334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03FE3B9B-F862-495C-B078-91B3D5D69B57}"/>
              </a:ext>
            </a:extLst>
          </p:cNvPr>
          <p:cNvCxnSpPr>
            <a:cxnSpLocks/>
          </p:cNvCxnSpPr>
          <p:nvPr/>
        </p:nvCxnSpPr>
        <p:spPr>
          <a:xfrm>
            <a:off x="1108418" y="4993231"/>
            <a:ext cx="1528621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78A0BBD3-04DA-4FD3-8A1A-3F704B7CC847}"/>
              </a:ext>
            </a:extLst>
          </p:cNvPr>
          <p:cNvGrpSpPr/>
          <p:nvPr/>
        </p:nvGrpSpPr>
        <p:grpSpPr>
          <a:xfrm>
            <a:off x="1357797" y="4987620"/>
            <a:ext cx="1030392" cy="1309240"/>
            <a:chOff x="9511403" y="3200420"/>
            <a:chExt cx="1511241" cy="1920219"/>
          </a:xfrm>
        </p:grpSpPr>
        <p:grpSp>
          <p:nvGrpSpPr>
            <p:cNvPr id="373" name="Group 372">
              <a:extLst>
                <a:ext uri="{FF2B5EF4-FFF2-40B4-BE49-F238E27FC236}">
                  <a16:creationId xmlns:a16="http://schemas.microsoft.com/office/drawing/2014/main" id="{73892F7F-232D-4CD0-A9CD-D3FE2884FD3B}"/>
                </a:ext>
              </a:extLst>
            </p:cNvPr>
            <p:cNvGrpSpPr/>
            <p:nvPr/>
          </p:nvGrpSpPr>
          <p:grpSpPr>
            <a:xfrm>
              <a:off x="9511403" y="3200420"/>
              <a:ext cx="1278484" cy="1645902"/>
              <a:chOff x="5853843" y="3192189"/>
              <a:chExt cx="1278484" cy="1645902"/>
            </a:xfrm>
          </p:grpSpPr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B576BDF0-9144-44A1-AA63-5BC85332BB00}"/>
                  </a:ext>
                </a:extLst>
              </p:cNvPr>
              <p:cNvCxnSpPr>
                <a:cxnSpLocks/>
                <a:endCxn id="394" idx="2"/>
              </p:cNvCxnSpPr>
              <p:nvPr/>
            </p:nvCxnSpPr>
            <p:spPr>
              <a:xfrm flipV="1">
                <a:off x="5945282" y="4389127"/>
                <a:ext cx="0" cy="448964"/>
              </a:xfrm>
              <a:prstGeom prst="line">
                <a:avLst/>
              </a:prstGeom>
              <a:ln w="254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2" name="TextBox 391">
                <a:extLst>
                  <a:ext uri="{FF2B5EF4-FFF2-40B4-BE49-F238E27FC236}">
                    <a16:creationId xmlns:a16="http://schemas.microsoft.com/office/drawing/2014/main" id="{2D6FE51E-5CCE-4F7F-9B07-7B5082769A8E}"/>
                  </a:ext>
                </a:extLst>
              </p:cNvPr>
              <p:cNvSpPr txBox="1"/>
              <p:nvPr/>
            </p:nvSpPr>
            <p:spPr>
              <a:xfrm>
                <a:off x="6078796" y="3832262"/>
                <a:ext cx="105353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North FC Riser 8D</a:t>
                </a:r>
              </a:p>
            </p:txBody>
          </p:sp>
          <p:cxnSp>
            <p:nvCxnSpPr>
              <p:cNvPr id="393" name="Straight Connector 392">
                <a:extLst>
                  <a:ext uri="{FF2B5EF4-FFF2-40B4-BE49-F238E27FC236}">
                    <a16:creationId xmlns:a16="http://schemas.microsoft.com/office/drawing/2014/main" id="{13CA7478-B168-4C20-8987-D09F13C39B19}"/>
                  </a:ext>
                </a:extLst>
              </p:cNvPr>
              <p:cNvCxnSpPr>
                <a:cxnSpLocks/>
                <a:stCxn id="394" idx="0"/>
              </p:cNvCxnSpPr>
              <p:nvPr/>
            </p:nvCxnSpPr>
            <p:spPr>
              <a:xfrm flipV="1">
                <a:off x="5945282" y="3192189"/>
                <a:ext cx="0" cy="648304"/>
              </a:xfrm>
              <a:prstGeom prst="line">
                <a:avLst/>
              </a:prstGeom>
              <a:ln w="254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4" name="Rectangle 393">
                <a:extLst>
                  <a:ext uri="{FF2B5EF4-FFF2-40B4-BE49-F238E27FC236}">
                    <a16:creationId xmlns:a16="http://schemas.microsoft.com/office/drawing/2014/main" id="{67367AB9-BF0D-4468-9A5B-7190246EE1A8}"/>
                  </a:ext>
                </a:extLst>
              </p:cNvPr>
              <p:cNvSpPr/>
              <p:nvPr/>
            </p:nvSpPr>
            <p:spPr>
              <a:xfrm>
                <a:off x="5853843" y="3840493"/>
                <a:ext cx="182878" cy="548634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 dirty="0"/>
              </a:p>
            </p:txBody>
          </p:sp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234F6272-A5A5-4611-A73F-6D85B6DA4BD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901941" y="4526281"/>
                <a:ext cx="182878" cy="137163"/>
                <a:chOff x="3657610" y="5029200"/>
                <a:chExt cx="365749" cy="274320"/>
              </a:xfrm>
            </p:grpSpPr>
            <p:grpSp>
              <p:nvGrpSpPr>
                <p:cNvPr id="396" name="Group 395">
                  <a:extLst>
                    <a:ext uri="{FF2B5EF4-FFF2-40B4-BE49-F238E27FC236}">
                      <a16:creationId xmlns:a16="http://schemas.microsoft.com/office/drawing/2014/main" id="{DC0484A4-4022-46B0-9DBE-4292244DB642}"/>
                    </a:ext>
                  </a:extLst>
                </p:cNvPr>
                <p:cNvGrpSpPr/>
                <p:nvPr/>
              </p:nvGrpSpPr>
              <p:grpSpPr>
                <a:xfrm>
                  <a:off x="3657610" y="5074901"/>
                  <a:ext cx="182883" cy="182879"/>
                  <a:chOff x="914435" y="4160512"/>
                  <a:chExt cx="182883" cy="182879"/>
                </a:xfrm>
              </p:grpSpPr>
              <p:sp>
                <p:nvSpPr>
                  <p:cNvPr id="401" name="Isosceles Triangle 400">
                    <a:extLst>
                      <a:ext uri="{FF2B5EF4-FFF2-40B4-BE49-F238E27FC236}">
                        <a16:creationId xmlns:a16="http://schemas.microsoft.com/office/drawing/2014/main" id="{B8A364E4-9B88-462D-AFCF-EDF58E14E85E}"/>
                      </a:ext>
                    </a:extLst>
                  </p:cNvPr>
                  <p:cNvSpPr/>
                  <p:nvPr/>
                </p:nvSpPr>
                <p:spPr>
                  <a:xfrm flipV="1">
                    <a:off x="914438" y="4160512"/>
                    <a:ext cx="182880" cy="91440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2" name="Isosceles Triangle 401">
                    <a:extLst>
                      <a:ext uri="{FF2B5EF4-FFF2-40B4-BE49-F238E27FC236}">
                        <a16:creationId xmlns:a16="http://schemas.microsoft.com/office/drawing/2014/main" id="{2CC9A619-E7DA-4B2C-AB02-7C200A488207}"/>
                      </a:ext>
                    </a:extLst>
                  </p:cNvPr>
                  <p:cNvSpPr/>
                  <p:nvPr/>
                </p:nvSpPr>
                <p:spPr>
                  <a:xfrm>
                    <a:off x="914435" y="4251951"/>
                    <a:ext cx="182880" cy="91440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397" name="Straight Connector 396">
                  <a:extLst>
                    <a:ext uri="{FF2B5EF4-FFF2-40B4-BE49-F238E27FC236}">
                      <a16:creationId xmlns:a16="http://schemas.microsoft.com/office/drawing/2014/main" id="{B4416E35-BB24-4612-AE6F-05A31047D3CB}"/>
                    </a:ext>
                  </a:extLst>
                </p:cNvPr>
                <p:cNvCxnSpPr>
                  <a:stCxn id="402" idx="0"/>
                </p:cNvCxnSpPr>
                <p:nvPr/>
              </p:nvCxnSpPr>
              <p:spPr>
                <a:xfrm>
                  <a:off x="3749050" y="5166340"/>
                  <a:ext cx="137150" cy="1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8" name="Group 397">
                  <a:extLst>
                    <a:ext uri="{FF2B5EF4-FFF2-40B4-BE49-F238E27FC236}">
                      <a16:creationId xmlns:a16="http://schemas.microsoft.com/office/drawing/2014/main" id="{5672700B-3DD6-4325-8E2A-CAF1EDD49297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3749040" y="5029200"/>
                  <a:ext cx="274319" cy="274320"/>
                  <a:chOff x="3794760" y="5074900"/>
                  <a:chExt cx="182880" cy="182881"/>
                </a:xfrm>
              </p:grpSpPr>
              <p:sp>
                <p:nvSpPr>
                  <p:cNvPr id="399" name="Arc 398">
                    <a:extLst>
                      <a:ext uri="{FF2B5EF4-FFF2-40B4-BE49-F238E27FC236}">
                        <a16:creationId xmlns:a16="http://schemas.microsoft.com/office/drawing/2014/main" id="{68548C41-A194-4C39-A5BC-7E623E16496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794760" y="5074900"/>
                    <a:ext cx="182880" cy="182880"/>
                  </a:xfrm>
                  <a:prstGeom prst="arc">
                    <a:avLst>
                      <a:gd name="adj1" fmla="val 16200000"/>
                      <a:gd name="adj2" fmla="val 496130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/>
                  </a:p>
                </p:txBody>
              </p:sp>
              <p:cxnSp>
                <p:nvCxnSpPr>
                  <p:cNvPr id="400" name="Straight Connector 399">
                    <a:extLst>
                      <a:ext uri="{FF2B5EF4-FFF2-40B4-BE49-F238E27FC236}">
                        <a16:creationId xmlns:a16="http://schemas.microsoft.com/office/drawing/2014/main" id="{1828870D-CAC1-4C35-A578-5F3F71CE90C6}"/>
                      </a:ext>
                    </a:extLst>
                  </p:cNvPr>
                  <p:cNvCxnSpPr/>
                  <p:nvPr/>
                </p:nvCxnSpPr>
                <p:spPr>
                  <a:xfrm>
                    <a:off x="3886200" y="5074901"/>
                    <a:ext cx="0" cy="18288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687693A6-6AE9-48C7-B5F1-279A977DBAA5}"/>
                </a:ext>
              </a:extLst>
            </p:cNvPr>
            <p:cNvGrpSpPr/>
            <p:nvPr/>
          </p:nvGrpSpPr>
          <p:grpSpPr>
            <a:xfrm>
              <a:off x="10791549" y="3381003"/>
              <a:ext cx="182878" cy="1739636"/>
              <a:chOff x="10791549" y="3381003"/>
              <a:chExt cx="182878" cy="1739636"/>
            </a:xfrm>
          </p:grpSpPr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4F4C0888-97DB-45AB-8461-7287C16571BC}"/>
                  </a:ext>
                </a:extLst>
              </p:cNvPr>
              <p:cNvCxnSpPr>
                <a:cxnSpLocks/>
                <a:endCxn id="390" idx="2"/>
              </p:cNvCxnSpPr>
              <p:nvPr/>
            </p:nvCxnSpPr>
            <p:spPr>
              <a:xfrm flipV="1">
                <a:off x="10882988" y="4397358"/>
                <a:ext cx="0" cy="723281"/>
              </a:xfrm>
              <a:prstGeom prst="line">
                <a:avLst/>
              </a:prstGeom>
              <a:ln w="254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8A2B4F85-515C-493F-846A-9CAA57F3E727}"/>
                  </a:ext>
                </a:extLst>
              </p:cNvPr>
              <p:cNvCxnSpPr>
                <a:cxnSpLocks/>
                <a:stCxn id="390" idx="0"/>
              </p:cNvCxnSpPr>
              <p:nvPr/>
            </p:nvCxnSpPr>
            <p:spPr>
              <a:xfrm flipV="1">
                <a:off x="10882988" y="3381003"/>
                <a:ext cx="0" cy="467721"/>
              </a:xfrm>
              <a:prstGeom prst="line">
                <a:avLst/>
              </a:prstGeom>
              <a:ln w="254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0" name="Rectangle 389">
                <a:extLst>
                  <a:ext uri="{FF2B5EF4-FFF2-40B4-BE49-F238E27FC236}">
                    <a16:creationId xmlns:a16="http://schemas.microsoft.com/office/drawing/2014/main" id="{A41F2C80-5340-42C9-87DF-77C9291B2465}"/>
                  </a:ext>
                </a:extLst>
              </p:cNvPr>
              <p:cNvSpPr/>
              <p:nvPr/>
            </p:nvSpPr>
            <p:spPr>
              <a:xfrm>
                <a:off x="10791549" y="3848724"/>
                <a:ext cx="182878" cy="548634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 dirty="0"/>
              </a:p>
            </p:txBody>
          </p:sp>
        </p:grpSp>
        <p:cxnSp>
          <p:nvCxnSpPr>
            <p:cNvPr id="375" name="Straight Connector 374">
              <a:extLst>
                <a:ext uri="{FF2B5EF4-FFF2-40B4-BE49-F238E27FC236}">
                  <a16:creationId xmlns:a16="http://schemas.microsoft.com/office/drawing/2014/main" id="{0DF0DBB9-19F6-4996-A797-91E22870ABF9}"/>
                </a:ext>
              </a:extLst>
            </p:cNvPr>
            <p:cNvCxnSpPr>
              <a:cxnSpLocks/>
            </p:cNvCxnSpPr>
            <p:nvPr/>
          </p:nvCxnSpPr>
          <p:spPr>
            <a:xfrm>
              <a:off x="9601180" y="4846322"/>
              <a:ext cx="1280146" cy="0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>
              <a:extLst>
                <a:ext uri="{FF2B5EF4-FFF2-40B4-BE49-F238E27FC236}">
                  <a16:creationId xmlns:a16="http://schemas.microsoft.com/office/drawing/2014/main" id="{E2EC8D68-1691-490F-9C50-45D4A57C2254}"/>
                </a:ext>
              </a:extLst>
            </p:cNvPr>
            <p:cNvCxnSpPr>
              <a:cxnSpLocks/>
            </p:cNvCxnSpPr>
            <p:nvPr/>
          </p:nvCxnSpPr>
          <p:spPr>
            <a:xfrm>
              <a:off x="10607360" y="4686304"/>
              <a:ext cx="23022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98226E2E-F7BC-4553-A47B-AC1D9AF6938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839766" y="4617721"/>
              <a:ext cx="182878" cy="137162"/>
              <a:chOff x="3657609" y="5669280"/>
              <a:chExt cx="365750" cy="274320"/>
            </a:xfrm>
          </p:grpSpPr>
          <p:sp>
            <p:nvSpPr>
              <p:cNvPr id="381" name="Isosceles Triangle 380">
                <a:extLst>
                  <a:ext uri="{FF2B5EF4-FFF2-40B4-BE49-F238E27FC236}">
                    <a16:creationId xmlns:a16="http://schemas.microsoft.com/office/drawing/2014/main" id="{12646BE2-1BDE-47B6-865F-DA6290FADFBF}"/>
                  </a:ext>
                </a:extLst>
              </p:cNvPr>
              <p:cNvSpPr/>
              <p:nvPr/>
            </p:nvSpPr>
            <p:spPr>
              <a:xfrm flipV="1">
                <a:off x="3657613" y="5714981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sp>
            <p:nvSpPr>
              <p:cNvPr id="382" name="Isosceles Triangle 381">
                <a:extLst>
                  <a:ext uri="{FF2B5EF4-FFF2-40B4-BE49-F238E27FC236}">
                    <a16:creationId xmlns:a16="http://schemas.microsoft.com/office/drawing/2014/main" id="{8D1BBDB5-2B65-44D9-B7E7-AACA0BE56043}"/>
                  </a:ext>
                </a:extLst>
              </p:cNvPr>
              <p:cNvSpPr/>
              <p:nvPr/>
            </p:nvSpPr>
            <p:spPr>
              <a:xfrm>
                <a:off x="3657610" y="5806420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83" name="Straight Connector 382">
                <a:extLst>
                  <a:ext uri="{FF2B5EF4-FFF2-40B4-BE49-F238E27FC236}">
                    <a16:creationId xmlns:a16="http://schemas.microsoft.com/office/drawing/2014/main" id="{778BB253-AFA4-4E21-B8FD-334C2533DF3A}"/>
                  </a:ext>
                </a:extLst>
              </p:cNvPr>
              <p:cNvCxnSpPr>
                <a:stCxn id="382" idx="0"/>
              </p:cNvCxnSpPr>
              <p:nvPr/>
            </p:nvCxnSpPr>
            <p:spPr>
              <a:xfrm>
                <a:off x="3749050" y="580642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84" name="Group 383">
                <a:extLst>
                  <a:ext uri="{FF2B5EF4-FFF2-40B4-BE49-F238E27FC236}">
                    <a16:creationId xmlns:a16="http://schemas.microsoft.com/office/drawing/2014/main" id="{9CF5144B-C207-414F-B8F1-36899D542BDB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669280"/>
                <a:ext cx="274319" cy="274320"/>
                <a:chOff x="3794760" y="5074900"/>
                <a:chExt cx="182880" cy="182881"/>
              </a:xfrm>
            </p:grpSpPr>
            <p:sp>
              <p:nvSpPr>
                <p:cNvPr id="386" name="Arc 385">
                  <a:extLst>
                    <a:ext uri="{FF2B5EF4-FFF2-40B4-BE49-F238E27FC236}">
                      <a16:creationId xmlns:a16="http://schemas.microsoft.com/office/drawing/2014/main" id="{33EC8509-B21F-4531-ACD8-27572961AF7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270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387" name="Straight Connector 386">
                  <a:extLst>
                    <a:ext uri="{FF2B5EF4-FFF2-40B4-BE49-F238E27FC236}">
                      <a16:creationId xmlns:a16="http://schemas.microsoft.com/office/drawing/2014/main" id="{AED40F63-95E0-422B-8E54-9575C0FEE2C4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270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5" name="Isosceles Triangle 384">
                <a:extLst>
                  <a:ext uri="{FF2B5EF4-FFF2-40B4-BE49-F238E27FC236}">
                    <a16:creationId xmlns:a16="http://schemas.microsoft.com/office/drawing/2014/main" id="{2375374B-38BE-4CAB-818D-68DF1469D093}"/>
                  </a:ext>
                </a:extLst>
              </p:cNvPr>
              <p:cNvSpPr/>
              <p:nvPr/>
            </p:nvSpPr>
            <p:spPr>
              <a:xfrm rot="5400000">
                <a:off x="3611889" y="5760693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99DA3E07-ACFB-40D4-BA38-0D53A992CA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09021" y="3566176"/>
              <a:ext cx="0" cy="1120112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>
              <a:extLst>
                <a:ext uri="{FF2B5EF4-FFF2-40B4-BE49-F238E27FC236}">
                  <a16:creationId xmlns:a16="http://schemas.microsoft.com/office/drawing/2014/main" id="{B81D3200-74A9-45ED-9ED6-EDABEE7D04B0}"/>
                </a:ext>
              </a:extLst>
            </p:cNvPr>
            <p:cNvCxnSpPr>
              <a:cxnSpLocks/>
            </p:cNvCxnSpPr>
            <p:nvPr/>
          </p:nvCxnSpPr>
          <p:spPr>
            <a:xfrm>
              <a:off x="10607360" y="3566176"/>
              <a:ext cx="27597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>
              <a:extLst>
                <a:ext uri="{FF2B5EF4-FFF2-40B4-BE49-F238E27FC236}">
                  <a16:creationId xmlns:a16="http://schemas.microsoft.com/office/drawing/2014/main" id="{D295AA60-A79C-47A9-BB5B-C18059E353EB}"/>
                </a:ext>
              </a:extLst>
            </p:cNvPr>
            <p:cNvCxnSpPr>
              <a:cxnSpLocks/>
            </p:cNvCxnSpPr>
            <p:nvPr/>
          </p:nvCxnSpPr>
          <p:spPr>
            <a:xfrm>
              <a:off x="9601180" y="3383298"/>
              <a:ext cx="1280146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3" name="Straight Connector 402">
            <a:extLst>
              <a:ext uri="{FF2B5EF4-FFF2-40B4-BE49-F238E27FC236}">
                <a16:creationId xmlns:a16="http://schemas.microsoft.com/office/drawing/2014/main" id="{A46A542D-4DEB-4405-8030-95F0D5F750E5}"/>
              </a:ext>
            </a:extLst>
          </p:cNvPr>
          <p:cNvCxnSpPr>
            <a:cxnSpLocks/>
          </p:cNvCxnSpPr>
          <p:nvPr/>
        </p:nvCxnSpPr>
        <p:spPr>
          <a:xfrm>
            <a:off x="1108419" y="6296860"/>
            <a:ext cx="1531663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Freeform 175">
            <a:extLst>
              <a:ext uri="{FF2B5EF4-FFF2-40B4-BE49-F238E27FC236}">
                <a16:creationId xmlns:a16="http://schemas.microsoft.com/office/drawing/2014/main" id="{04025910-A220-4C6F-A196-23B06D51059F}"/>
              </a:ext>
            </a:extLst>
          </p:cNvPr>
          <p:cNvSpPr/>
          <p:nvPr/>
        </p:nvSpPr>
        <p:spPr>
          <a:xfrm flipH="1" flipV="1">
            <a:off x="2674438" y="4925275"/>
            <a:ext cx="53811" cy="115160"/>
          </a:xfrm>
          <a:custGeom>
            <a:avLst/>
            <a:gdLst>
              <a:gd name="connsiteX0" fmla="*/ 64191 w 78923"/>
              <a:gd name="connsiteY0" fmla="*/ 0 h 168901"/>
              <a:gd name="connsiteX1" fmla="*/ 125 w 78923"/>
              <a:gd name="connsiteY1" fmla="*/ 49505 h 168901"/>
              <a:gd name="connsiteX2" fmla="*/ 78752 w 78923"/>
              <a:gd name="connsiteY2" fmla="*/ 101923 h 168901"/>
              <a:gd name="connsiteX3" fmla="*/ 26334 w 78923"/>
              <a:gd name="connsiteY3" fmla="*/ 168901 h 16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923" h="168901">
                <a:moveTo>
                  <a:pt x="64191" y="0"/>
                </a:moveTo>
                <a:cubicBezTo>
                  <a:pt x="30944" y="16259"/>
                  <a:pt x="-2302" y="32518"/>
                  <a:pt x="125" y="49505"/>
                </a:cubicBezTo>
                <a:cubicBezTo>
                  <a:pt x="2552" y="66492"/>
                  <a:pt x="74384" y="82024"/>
                  <a:pt x="78752" y="101923"/>
                </a:cubicBezTo>
                <a:cubicBezTo>
                  <a:pt x="83120" y="121822"/>
                  <a:pt x="2552" y="143177"/>
                  <a:pt x="26334" y="168901"/>
                </a:cubicBezTo>
              </a:path>
            </a:pathLst>
          </a:cu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sp>
        <p:nvSpPr>
          <p:cNvPr id="405" name="Freeform 176">
            <a:extLst>
              <a:ext uri="{FF2B5EF4-FFF2-40B4-BE49-F238E27FC236}">
                <a16:creationId xmlns:a16="http://schemas.microsoft.com/office/drawing/2014/main" id="{196AAAEE-37FB-4D12-8675-7746A6F651DA}"/>
              </a:ext>
            </a:extLst>
          </p:cNvPr>
          <p:cNvSpPr/>
          <p:nvPr/>
        </p:nvSpPr>
        <p:spPr>
          <a:xfrm flipH="1" flipV="1">
            <a:off x="2612093" y="4925275"/>
            <a:ext cx="53811" cy="115160"/>
          </a:xfrm>
          <a:custGeom>
            <a:avLst/>
            <a:gdLst>
              <a:gd name="connsiteX0" fmla="*/ 64191 w 78923"/>
              <a:gd name="connsiteY0" fmla="*/ 0 h 168901"/>
              <a:gd name="connsiteX1" fmla="*/ 125 w 78923"/>
              <a:gd name="connsiteY1" fmla="*/ 49505 h 168901"/>
              <a:gd name="connsiteX2" fmla="*/ 78752 w 78923"/>
              <a:gd name="connsiteY2" fmla="*/ 101923 h 168901"/>
              <a:gd name="connsiteX3" fmla="*/ 26334 w 78923"/>
              <a:gd name="connsiteY3" fmla="*/ 168901 h 16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923" h="168901">
                <a:moveTo>
                  <a:pt x="64191" y="0"/>
                </a:moveTo>
                <a:cubicBezTo>
                  <a:pt x="30944" y="16259"/>
                  <a:pt x="-2302" y="32518"/>
                  <a:pt x="125" y="49505"/>
                </a:cubicBezTo>
                <a:cubicBezTo>
                  <a:pt x="2552" y="66492"/>
                  <a:pt x="74384" y="82024"/>
                  <a:pt x="78752" y="101923"/>
                </a:cubicBezTo>
                <a:cubicBezTo>
                  <a:pt x="83120" y="121822"/>
                  <a:pt x="2552" y="143177"/>
                  <a:pt x="26334" y="168901"/>
                </a:cubicBezTo>
              </a:path>
            </a:pathLst>
          </a:cu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sp>
        <p:nvSpPr>
          <p:cNvPr id="406" name="Freeform 175">
            <a:extLst>
              <a:ext uri="{FF2B5EF4-FFF2-40B4-BE49-F238E27FC236}">
                <a16:creationId xmlns:a16="http://schemas.microsoft.com/office/drawing/2014/main" id="{52C6AD11-0C24-4B8A-8E62-34DD3CE146E2}"/>
              </a:ext>
            </a:extLst>
          </p:cNvPr>
          <p:cNvSpPr/>
          <p:nvPr/>
        </p:nvSpPr>
        <p:spPr>
          <a:xfrm flipH="1" flipV="1">
            <a:off x="2674438" y="6234515"/>
            <a:ext cx="53811" cy="115160"/>
          </a:xfrm>
          <a:custGeom>
            <a:avLst/>
            <a:gdLst>
              <a:gd name="connsiteX0" fmla="*/ 64191 w 78923"/>
              <a:gd name="connsiteY0" fmla="*/ 0 h 168901"/>
              <a:gd name="connsiteX1" fmla="*/ 125 w 78923"/>
              <a:gd name="connsiteY1" fmla="*/ 49505 h 168901"/>
              <a:gd name="connsiteX2" fmla="*/ 78752 w 78923"/>
              <a:gd name="connsiteY2" fmla="*/ 101923 h 168901"/>
              <a:gd name="connsiteX3" fmla="*/ 26334 w 78923"/>
              <a:gd name="connsiteY3" fmla="*/ 168901 h 16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923" h="168901">
                <a:moveTo>
                  <a:pt x="64191" y="0"/>
                </a:moveTo>
                <a:cubicBezTo>
                  <a:pt x="30944" y="16259"/>
                  <a:pt x="-2302" y="32518"/>
                  <a:pt x="125" y="49505"/>
                </a:cubicBezTo>
                <a:cubicBezTo>
                  <a:pt x="2552" y="66492"/>
                  <a:pt x="74384" y="82024"/>
                  <a:pt x="78752" y="101923"/>
                </a:cubicBezTo>
                <a:cubicBezTo>
                  <a:pt x="83120" y="121822"/>
                  <a:pt x="2552" y="143177"/>
                  <a:pt x="26334" y="168901"/>
                </a:cubicBezTo>
              </a:path>
            </a:pathLst>
          </a:cu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sp>
        <p:nvSpPr>
          <p:cNvPr id="407" name="Freeform 176">
            <a:extLst>
              <a:ext uri="{FF2B5EF4-FFF2-40B4-BE49-F238E27FC236}">
                <a16:creationId xmlns:a16="http://schemas.microsoft.com/office/drawing/2014/main" id="{BBE67AAF-0D04-41E5-A839-BF9A13DC24F2}"/>
              </a:ext>
            </a:extLst>
          </p:cNvPr>
          <p:cNvSpPr/>
          <p:nvPr/>
        </p:nvSpPr>
        <p:spPr>
          <a:xfrm flipH="1" flipV="1">
            <a:off x="2612093" y="6234515"/>
            <a:ext cx="53811" cy="115160"/>
          </a:xfrm>
          <a:custGeom>
            <a:avLst/>
            <a:gdLst>
              <a:gd name="connsiteX0" fmla="*/ 64191 w 78923"/>
              <a:gd name="connsiteY0" fmla="*/ 0 h 168901"/>
              <a:gd name="connsiteX1" fmla="*/ 125 w 78923"/>
              <a:gd name="connsiteY1" fmla="*/ 49505 h 168901"/>
              <a:gd name="connsiteX2" fmla="*/ 78752 w 78923"/>
              <a:gd name="connsiteY2" fmla="*/ 101923 h 168901"/>
              <a:gd name="connsiteX3" fmla="*/ 26334 w 78923"/>
              <a:gd name="connsiteY3" fmla="*/ 168901 h 16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923" h="168901">
                <a:moveTo>
                  <a:pt x="64191" y="0"/>
                </a:moveTo>
                <a:cubicBezTo>
                  <a:pt x="30944" y="16259"/>
                  <a:pt x="-2302" y="32518"/>
                  <a:pt x="125" y="49505"/>
                </a:cubicBezTo>
                <a:cubicBezTo>
                  <a:pt x="2552" y="66492"/>
                  <a:pt x="74384" y="82024"/>
                  <a:pt x="78752" y="101923"/>
                </a:cubicBezTo>
                <a:cubicBezTo>
                  <a:pt x="83120" y="121822"/>
                  <a:pt x="2552" y="143177"/>
                  <a:pt x="26334" y="168901"/>
                </a:cubicBezTo>
              </a:path>
            </a:pathLst>
          </a:cu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cxnSp>
        <p:nvCxnSpPr>
          <p:cNvPr id="408" name="Straight Connector 407">
            <a:extLst>
              <a:ext uri="{FF2B5EF4-FFF2-40B4-BE49-F238E27FC236}">
                <a16:creationId xmlns:a16="http://schemas.microsoft.com/office/drawing/2014/main" id="{6A7C38CC-0188-4B3B-B351-5C32D6311A27}"/>
              </a:ext>
            </a:extLst>
          </p:cNvPr>
          <p:cNvCxnSpPr>
            <a:cxnSpLocks/>
          </p:cNvCxnSpPr>
          <p:nvPr/>
        </p:nvCxnSpPr>
        <p:spPr>
          <a:xfrm>
            <a:off x="1419009" y="4982007"/>
            <a:ext cx="0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5" name="Group 504">
            <a:extLst>
              <a:ext uri="{FF2B5EF4-FFF2-40B4-BE49-F238E27FC236}">
                <a16:creationId xmlns:a16="http://schemas.microsoft.com/office/drawing/2014/main" id="{31F8F39C-304D-4CB4-9EDF-813335F4424E}"/>
              </a:ext>
            </a:extLst>
          </p:cNvPr>
          <p:cNvGrpSpPr/>
          <p:nvPr/>
        </p:nvGrpSpPr>
        <p:grpSpPr>
          <a:xfrm>
            <a:off x="2977628" y="4987620"/>
            <a:ext cx="1030392" cy="1309240"/>
            <a:chOff x="3198788" y="6857980"/>
            <a:chExt cx="1511241" cy="1920219"/>
          </a:xfrm>
        </p:grpSpPr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B954292E-69D3-4258-9FCE-F8458DF579BA}"/>
                </a:ext>
              </a:extLst>
            </p:cNvPr>
            <p:cNvGrpSpPr/>
            <p:nvPr/>
          </p:nvGrpSpPr>
          <p:grpSpPr>
            <a:xfrm>
              <a:off x="3198788" y="6857980"/>
              <a:ext cx="1278484" cy="1645902"/>
              <a:chOff x="5853843" y="3192189"/>
              <a:chExt cx="1278484" cy="1645902"/>
            </a:xfrm>
          </p:grpSpPr>
          <p:cxnSp>
            <p:nvCxnSpPr>
              <p:cNvPr id="428" name="Straight Connector 427">
                <a:extLst>
                  <a:ext uri="{FF2B5EF4-FFF2-40B4-BE49-F238E27FC236}">
                    <a16:creationId xmlns:a16="http://schemas.microsoft.com/office/drawing/2014/main" id="{089348F7-AA33-4065-BFB2-6C254CD689F2}"/>
                  </a:ext>
                </a:extLst>
              </p:cNvPr>
              <p:cNvCxnSpPr>
                <a:cxnSpLocks/>
                <a:endCxn id="431" idx="2"/>
              </p:cNvCxnSpPr>
              <p:nvPr/>
            </p:nvCxnSpPr>
            <p:spPr>
              <a:xfrm flipV="1">
                <a:off x="5945282" y="4389127"/>
                <a:ext cx="0" cy="448964"/>
              </a:xfrm>
              <a:prstGeom prst="line">
                <a:avLst/>
              </a:prstGeom>
              <a:ln w="254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9" name="TextBox 428">
                <a:extLst>
                  <a:ext uri="{FF2B5EF4-FFF2-40B4-BE49-F238E27FC236}">
                    <a16:creationId xmlns:a16="http://schemas.microsoft.com/office/drawing/2014/main" id="{B0AB8B8D-B340-4284-8CEF-4CE1F964B04B}"/>
                  </a:ext>
                </a:extLst>
              </p:cNvPr>
              <p:cNvSpPr txBox="1"/>
              <p:nvPr/>
            </p:nvSpPr>
            <p:spPr>
              <a:xfrm>
                <a:off x="6078796" y="3832262"/>
                <a:ext cx="105353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North FC Riser 1D</a:t>
                </a:r>
              </a:p>
            </p:txBody>
          </p:sp>
          <p:cxnSp>
            <p:nvCxnSpPr>
              <p:cNvPr id="430" name="Straight Connector 429">
                <a:extLst>
                  <a:ext uri="{FF2B5EF4-FFF2-40B4-BE49-F238E27FC236}">
                    <a16:creationId xmlns:a16="http://schemas.microsoft.com/office/drawing/2014/main" id="{1CA8D2A2-B0ED-45BE-A7C2-A12956CC6851}"/>
                  </a:ext>
                </a:extLst>
              </p:cNvPr>
              <p:cNvCxnSpPr>
                <a:cxnSpLocks/>
                <a:stCxn id="431" idx="0"/>
              </p:cNvCxnSpPr>
              <p:nvPr/>
            </p:nvCxnSpPr>
            <p:spPr>
              <a:xfrm flipV="1">
                <a:off x="5945282" y="3192189"/>
                <a:ext cx="0" cy="648304"/>
              </a:xfrm>
              <a:prstGeom prst="line">
                <a:avLst/>
              </a:prstGeom>
              <a:ln w="254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1" name="Rectangle 430">
                <a:extLst>
                  <a:ext uri="{FF2B5EF4-FFF2-40B4-BE49-F238E27FC236}">
                    <a16:creationId xmlns:a16="http://schemas.microsoft.com/office/drawing/2014/main" id="{297EC0D1-7CA5-479D-8424-CB08BC03A9D3}"/>
                  </a:ext>
                </a:extLst>
              </p:cNvPr>
              <p:cNvSpPr/>
              <p:nvPr/>
            </p:nvSpPr>
            <p:spPr>
              <a:xfrm>
                <a:off x="5853843" y="3840493"/>
                <a:ext cx="182878" cy="548634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 dirty="0"/>
              </a:p>
            </p:txBody>
          </p:sp>
          <p:grpSp>
            <p:nvGrpSpPr>
              <p:cNvPr id="432" name="Group 431">
                <a:extLst>
                  <a:ext uri="{FF2B5EF4-FFF2-40B4-BE49-F238E27FC236}">
                    <a16:creationId xmlns:a16="http://schemas.microsoft.com/office/drawing/2014/main" id="{44E258B7-E7C9-4DB9-BD31-DF3FA6211E12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901941" y="4526281"/>
                <a:ext cx="182878" cy="137163"/>
                <a:chOff x="3657610" y="5029200"/>
                <a:chExt cx="365749" cy="274320"/>
              </a:xfrm>
            </p:grpSpPr>
            <p:grpSp>
              <p:nvGrpSpPr>
                <p:cNvPr id="433" name="Group 432">
                  <a:extLst>
                    <a:ext uri="{FF2B5EF4-FFF2-40B4-BE49-F238E27FC236}">
                      <a16:creationId xmlns:a16="http://schemas.microsoft.com/office/drawing/2014/main" id="{56BA8740-AB19-4474-879B-B50F1BEC7119}"/>
                    </a:ext>
                  </a:extLst>
                </p:cNvPr>
                <p:cNvGrpSpPr/>
                <p:nvPr/>
              </p:nvGrpSpPr>
              <p:grpSpPr>
                <a:xfrm>
                  <a:off x="3657610" y="5074901"/>
                  <a:ext cx="182883" cy="182879"/>
                  <a:chOff x="914435" y="4160512"/>
                  <a:chExt cx="182883" cy="182879"/>
                </a:xfrm>
              </p:grpSpPr>
              <p:sp>
                <p:nvSpPr>
                  <p:cNvPr id="438" name="Isosceles Triangle 437">
                    <a:extLst>
                      <a:ext uri="{FF2B5EF4-FFF2-40B4-BE49-F238E27FC236}">
                        <a16:creationId xmlns:a16="http://schemas.microsoft.com/office/drawing/2014/main" id="{1145612E-C24A-449B-821D-33F03865CB3D}"/>
                      </a:ext>
                    </a:extLst>
                  </p:cNvPr>
                  <p:cNvSpPr/>
                  <p:nvPr/>
                </p:nvSpPr>
                <p:spPr>
                  <a:xfrm flipV="1">
                    <a:off x="914438" y="4160512"/>
                    <a:ext cx="182880" cy="91440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9" name="Isosceles Triangle 438">
                    <a:extLst>
                      <a:ext uri="{FF2B5EF4-FFF2-40B4-BE49-F238E27FC236}">
                        <a16:creationId xmlns:a16="http://schemas.microsoft.com/office/drawing/2014/main" id="{5C545DFA-9A97-4592-A582-07C1321DDAA1}"/>
                      </a:ext>
                    </a:extLst>
                  </p:cNvPr>
                  <p:cNvSpPr/>
                  <p:nvPr/>
                </p:nvSpPr>
                <p:spPr>
                  <a:xfrm>
                    <a:off x="914435" y="4251951"/>
                    <a:ext cx="182880" cy="91440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434" name="Straight Connector 433">
                  <a:extLst>
                    <a:ext uri="{FF2B5EF4-FFF2-40B4-BE49-F238E27FC236}">
                      <a16:creationId xmlns:a16="http://schemas.microsoft.com/office/drawing/2014/main" id="{4C613CB7-A8DD-49B0-84C9-A6A79B5CC8BB}"/>
                    </a:ext>
                  </a:extLst>
                </p:cNvPr>
                <p:cNvCxnSpPr>
                  <a:stCxn id="439" idx="0"/>
                </p:cNvCxnSpPr>
                <p:nvPr/>
              </p:nvCxnSpPr>
              <p:spPr>
                <a:xfrm>
                  <a:off x="3749050" y="5166340"/>
                  <a:ext cx="137150" cy="1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35" name="Group 434">
                  <a:extLst>
                    <a:ext uri="{FF2B5EF4-FFF2-40B4-BE49-F238E27FC236}">
                      <a16:creationId xmlns:a16="http://schemas.microsoft.com/office/drawing/2014/main" id="{F44D86DF-9E7F-422F-AA1C-E69B77FD66EB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3749040" y="5029200"/>
                  <a:ext cx="274319" cy="274320"/>
                  <a:chOff x="3794760" y="5074900"/>
                  <a:chExt cx="182880" cy="182881"/>
                </a:xfrm>
              </p:grpSpPr>
              <p:sp>
                <p:nvSpPr>
                  <p:cNvPr id="436" name="Arc 435">
                    <a:extLst>
                      <a:ext uri="{FF2B5EF4-FFF2-40B4-BE49-F238E27FC236}">
                        <a16:creationId xmlns:a16="http://schemas.microsoft.com/office/drawing/2014/main" id="{A563C5D9-1991-4CAF-8AEF-321A80F6FC1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794760" y="5074900"/>
                    <a:ext cx="182880" cy="182880"/>
                  </a:xfrm>
                  <a:prstGeom prst="arc">
                    <a:avLst>
                      <a:gd name="adj1" fmla="val 16200000"/>
                      <a:gd name="adj2" fmla="val 496130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/>
                  </a:p>
                </p:txBody>
              </p:sp>
              <p:cxnSp>
                <p:nvCxnSpPr>
                  <p:cNvPr id="437" name="Straight Connector 436">
                    <a:extLst>
                      <a:ext uri="{FF2B5EF4-FFF2-40B4-BE49-F238E27FC236}">
                        <a16:creationId xmlns:a16="http://schemas.microsoft.com/office/drawing/2014/main" id="{D8A43A40-845A-4E15-8A2B-704088CFDFD7}"/>
                      </a:ext>
                    </a:extLst>
                  </p:cNvPr>
                  <p:cNvCxnSpPr/>
                  <p:nvPr/>
                </p:nvCxnSpPr>
                <p:spPr>
                  <a:xfrm>
                    <a:off x="3886200" y="5074901"/>
                    <a:ext cx="0" cy="18288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id="{CEA2C85A-2032-4945-A676-B31B6A30A2B7}"/>
                </a:ext>
              </a:extLst>
            </p:cNvPr>
            <p:cNvGrpSpPr/>
            <p:nvPr/>
          </p:nvGrpSpPr>
          <p:grpSpPr>
            <a:xfrm>
              <a:off x="4478934" y="7038563"/>
              <a:ext cx="182878" cy="1739636"/>
              <a:chOff x="10791549" y="3381003"/>
              <a:chExt cx="182878" cy="1739636"/>
            </a:xfrm>
          </p:grpSpPr>
          <p:cxnSp>
            <p:nvCxnSpPr>
              <p:cNvPr id="425" name="Straight Connector 424">
                <a:extLst>
                  <a:ext uri="{FF2B5EF4-FFF2-40B4-BE49-F238E27FC236}">
                    <a16:creationId xmlns:a16="http://schemas.microsoft.com/office/drawing/2014/main" id="{1CC9CDBD-6E8C-4067-A561-0B72CD187CD9}"/>
                  </a:ext>
                </a:extLst>
              </p:cNvPr>
              <p:cNvCxnSpPr>
                <a:cxnSpLocks/>
                <a:endCxn id="427" idx="2"/>
              </p:cNvCxnSpPr>
              <p:nvPr/>
            </p:nvCxnSpPr>
            <p:spPr>
              <a:xfrm flipV="1">
                <a:off x="10882988" y="4397358"/>
                <a:ext cx="0" cy="723281"/>
              </a:xfrm>
              <a:prstGeom prst="line">
                <a:avLst/>
              </a:prstGeom>
              <a:ln w="254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>
                <a:extLst>
                  <a:ext uri="{FF2B5EF4-FFF2-40B4-BE49-F238E27FC236}">
                    <a16:creationId xmlns:a16="http://schemas.microsoft.com/office/drawing/2014/main" id="{5B4FE33D-5710-4EED-8E03-2E062374B266}"/>
                  </a:ext>
                </a:extLst>
              </p:cNvPr>
              <p:cNvCxnSpPr>
                <a:cxnSpLocks/>
                <a:stCxn id="427" idx="0"/>
              </p:cNvCxnSpPr>
              <p:nvPr/>
            </p:nvCxnSpPr>
            <p:spPr>
              <a:xfrm flipV="1">
                <a:off x="10882988" y="3381003"/>
                <a:ext cx="0" cy="467721"/>
              </a:xfrm>
              <a:prstGeom prst="line">
                <a:avLst/>
              </a:prstGeom>
              <a:ln w="254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7" name="Rectangle 426">
                <a:extLst>
                  <a:ext uri="{FF2B5EF4-FFF2-40B4-BE49-F238E27FC236}">
                    <a16:creationId xmlns:a16="http://schemas.microsoft.com/office/drawing/2014/main" id="{3CA122AC-1838-4333-928A-823AA1AC8261}"/>
                  </a:ext>
                </a:extLst>
              </p:cNvPr>
              <p:cNvSpPr/>
              <p:nvPr/>
            </p:nvSpPr>
            <p:spPr>
              <a:xfrm>
                <a:off x="10791549" y="3848724"/>
                <a:ext cx="182878" cy="548634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 dirty="0"/>
              </a:p>
            </p:txBody>
          </p:sp>
        </p:grpSp>
        <p:cxnSp>
          <p:nvCxnSpPr>
            <p:cNvPr id="412" name="Straight Connector 411">
              <a:extLst>
                <a:ext uri="{FF2B5EF4-FFF2-40B4-BE49-F238E27FC236}">
                  <a16:creationId xmlns:a16="http://schemas.microsoft.com/office/drawing/2014/main" id="{EDF4803C-1225-4788-AB6F-F1168BF5E14B}"/>
                </a:ext>
              </a:extLst>
            </p:cNvPr>
            <p:cNvCxnSpPr>
              <a:cxnSpLocks/>
            </p:cNvCxnSpPr>
            <p:nvPr/>
          </p:nvCxnSpPr>
          <p:spPr>
            <a:xfrm>
              <a:off x="3288565" y="8503882"/>
              <a:ext cx="1280146" cy="0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>
              <a:extLst>
                <a:ext uri="{FF2B5EF4-FFF2-40B4-BE49-F238E27FC236}">
                  <a16:creationId xmlns:a16="http://schemas.microsoft.com/office/drawing/2014/main" id="{E6B20194-DD60-49C6-B25D-B03A6AC0211C}"/>
                </a:ext>
              </a:extLst>
            </p:cNvPr>
            <p:cNvCxnSpPr>
              <a:cxnSpLocks/>
            </p:cNvCxnSpPr>
            <p:nvPr/>
          </p:nvCxnSpPr>
          <p:spPr>
            <a:xfrm>
              <a:off x="4294745" y="8343864"/>
              <a:ext cx="23022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4" name="Group 413">
              <a:extLst>
                <a:ext uri="{FF2B5EF4-FFF2-40B4-BE49-F238E27FC236}">
                  <a16:creationId xmlns:a16="http://schemas.microsoft.com/office/drawing/2014/main" id="{A1150F14-5783-406D-B71A-666AF7B4F39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527151" y="8275281"/>
              <a:ext cx="182878" cy="137162"/>
              <a:chOff x="3657609" y="5669280"/>
              <a:chExt cx="365750" cy="274320"/>
            </a:xfrm>
          </p:grpSpPr>
          <p:sp>
            <p:nvSpPr>
              <p:cNvPr id="418" name="Isosceles Triangle 417">
                <a:extLst>
                  <a:ext uri="{FF2B5EF4-FFF2-40B4-BE49-F238E27FC236}">
                    <a16:creationId xmlns:a16="http://schemas.microsoft.com/office/drawing/2014/main" id="{3BEC52C4-70A0-46FE-ADB5-B8E171AEA5F9}"/>
                  </a:ext>
                </a:extLst>
              </p:cNvPr>
              <p:cNvSpPr/>
              <p:nvPr/>
            </p:nvSpPr>
            <p:spPr>
              <a:xfrm flipV="1">
                <a:off x="3657613" y="5714981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sp>
            <p:nvSpPr>
              <p:cNvPr id="419" name="Isosceles Triangle 418">
                <a:extLst>
                  <a:ext uri="{FF2B5EF4-FFF2-40B4-BE49-F238E27FC236}">
                    <a16:creationId xmlns:a16="http://schemas.microsoft.com/office/drawing/2014/main" id="{37715396-2545-43E7-9339-4A0FE39354EA}"/>
                  </a:ext>
                </a:extLst>
              </p:cNvPr>
              <p:cNvSpPr/>
              <p:nvPr/>
            </p:nvSpPr>
            <p:spPr>
              <a:xfrm>
                <a:off x="3657610" y="5806420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0" name="Straight Connector 419">
                <a:extLst>
                  <a:ext uri="{FF2B5EF4-FFF2-40B4-BE49-F238E27FC236}">
                    <a16:creationId xmlns:a16="http://schemas.microsoft.com/office/drawing/2014/main" id="{DDC3E6E6-F9EC-4286-84C1-F7DF0A6450DF}"/>
                  </a:ext>
                </a:extLst>
              </p:cNvPr>
              <p:cNvCxnSpPr>
                <a:stCxn id="419" idx="0"/>
              </p:cNvCxnSpPr>
              <p:nvPr/>
            </p:nvCxnSpPr>
            <p:spPr>
              <a:xfrm>
                <a:off x="3749050" y="580642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1" name="Group 420">
                <a:extLst>
                  <a:ext uri="{FF2B5EF4-FFF2-40B4-BE49-F238E27FC236}">
                    <a16:creationId xmlns:a16="http://schemas.microsoft.com/office/drawing/2014/main" id="{C393BBAF-CE7E-4EAB-9D29-497D6910134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669280"/>
                <a:ext cx="274319" cy="274320"/>
                <a:chOff x="3794760" y="5074900"/>
                <a:chExt cx="182880" cy="182881"/>
              </a:xfrm>
            </p:grpSpPr>
            <p:sp>
              <p:nvSpPr>
                <p:cNvPr id="423" name="Arc 422">
                  <a:extLst>
                    <a:ext uri="{FF2B5EF4-FFF2-40B4-BE49-F238E27FC236}">
                      <a16:creationId xmlns:a16="http://schemas.microsoft.com/office/drawing/2014/main" id="{B92186DF-FCAF-459B-B323-D4D737FF742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424" name="Straight Connector 423">
                  <a:extLst>
                    <a:ext uri="{FF2B5EF4-FFF2-40B4-BE49-F238E27FC236}">
                      <a16:creationId xmlns:a16="http://schemas.microsoft.com/office/drawing/2014/main" id="{0E301841-0926-4EF9-BDCB-AFB0C27081F5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2" name="Isosceles Triangle 421">
                <a:extLst>
                  <a:ext uri="{FF2B5EF4-FFF2-40B4-BE49-F238E27FC236}">
                    <a16:creationId xmlns:a16="http://schemas.microsoft.com/office/drawing/2014/main" id="{BF13AE7D-9E20-4E24-9967-1D392AB227DD}"/>
                  </a:ext>
                </a:extLst>
              </p:cNvPr>
              <p:cNvSpPr/>
              <p:nvPr/>
            </p:nvSpPr>
            <p:spPr>
              <a:xfrm rot="5400000">
                <a:off x="3611889" y="5760693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15" name="Straight Connector 414">
              <a:extLst>
                <a:ext uri="{FF2B5EF4-FFF2-40B4-BE49-F238E27FC236}">
                  <a16:creationId xmlns:a16="http://schemas.microsoft.com/office/drawing/2014/main" id="{70690863-C712-4EAE-8318-AFB731E151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96406" y="7223736"/>
              <a:ext cx="0" cy="1120112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>
              <a:extLst>
                <a:ext uri="{FF2B5EF4-FFF2-40B4-BE49-F238E27FC236}">
                  <a16:creationId xmlns:a16="http://schemas.microsoft.com/office/drawing/2014/main" id="{13BC0516-4AED-458E-BD58-6B860E61F897}"/>
                </a:ext>
              </a:extLst>
            </p:cNvPr>
            <p:cNvCxnSpPr>
              <a:cxnSpLocks/>
            </p:cNvCxnSpPr>
            <p:nvPr/>
          </p:nvCxnSpPr>
          <p:spPr>
            <a:xfrm>
              <a:off x="4294745" y="7223736"/>
              <a:ext cx="27597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>
              <a:extLst>
                <a:ext uri="{FF2B5EF4-FFF2-40B4-BE49-F238E27FC236}">
                  <a16:creationId xmlns:a16="http://schemas.microsoft.com/office/drawing/2014/main" id="{2A0BCF5D-1713-45DF-95BF-012BCA5457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8565" y="7040858"/>
              <a:ext cx="1280146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id="{45C20956-5F47-439E-90B1-4B473C3CC6DC}"/>
              </a:ext>
            </a:extLst>
          </p:cNvPr>
          <p:cNvCxnSpPr>
            <a:cxnSpLocks/>
          </p:cNvCxnSpPr>
          <p:nvPr/>
        </p:nvCxnSpPr>
        <p:spPr>
          <a:xfrm>
            <a:off x="2700906" y="4987619"/>
            <a:ext cx="2459922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2159A940-F1B6-4BDC-B384-F6FD740A3E4B}"/>
              </a:ext>
            </a:extLst>
          </p:cNvPr>
          <p:cNvCxnSpPr>
            <a:cxnSpLocks/>
          </p:cNvCxnSpPr>
          <p:nvPr/>
        </p:nvCxnSpPr>
        <p:spPr>
          <a:xfrm>
            <a:off x="2703947" y="6296860"/>
            <a:ext cx="1519444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0" name="Group 449">
            <a:extLst>
              <a:ext uri="{FF2B5EF4-FFF2-40B4-BE49-F238E27FC236}">
                <a16:creationId xmlns:a16="http://schemas.microsoft.com/office/drawing/2014/main" id="{28F3BE6A-0358-4385-B68C-9917476BA327}"/>
              </a:ext>
            </a:extLst>
          </p:cNvPr>
          <p:cNvGrpSpPr/>
          <p:nvPr/>
        </p:nvGrpSpPr>
        <p:grpSpPr>
          <a:xfrm>
            <a:off x="4475036" y="4987620"/>
            <a:ext cx="497625" cy="1184551"/>
            <a:chOff x="5853843" y="3192189"/>
            <a:chExt cx="729850" cy="1737341"/>
          </a:xfrm>
        </p:grpSpPr>
        <p:cxnSp>
          <p:nvCxnSpPr>
            <p:cNvPr id="451" name="Straight Connector 450">
              <a:extLst>
                <a:ext uri="{FF2B5EF4-FFF2-40B4-BE49-F238E27FC236}">
                  <a16:creationId xmlns:a16="http://schemas.microsoft.com/office/drawing/2014/main" id="{29E08BDD-93BF-4CF5-8E82-A96691C87B01}"/>
                </a:ext>
              </a:extLst>
            </p:cNvPr>
            <p:cNvCxnSpPr>
              <a:cxnSpLocks/>
              <a:endCxn id="454" idx="2"/>
            </p:cNvCxnSpPr>
            <p:nvPr/>
          </p:nvCxnSpPr>
          <p:spPr>
            <a:xfrm flipV="1">
              <a:off x="5945282" y="4380896"/>
              <a:ext cx="0" cy="548634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A8941881-A8FB-4AA3-93B1-3483649CD48E}"/>
                </a:ext>
              </a:extLst>
            </p:cNvPr>
            <p:cNvSpPr txBox="1"/>
            <p:nvPr/>
          </p:nvSpPr>
          <p:spPr>
            <a:xfrm>
              <a:off x="6126498" y="3969152"/>
              <a:ext cx="45719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AHU5</a:t>
              </a:r>
            </a:p>
          </p:txBody>
        </p:sp>
        <p:cxnSp>
          <p:nvCxnSpPr>
            <p:cNvPr id="453" name="Straight Connector 452">
              <a:extLst>
                <a:ext uri="{FF2B5EF4-FFF2-40B4-BE49-F238E27FC236}">
                  <a16:creationId xmlns:a16="http://schemas.microsoft.com/office/drawing/2014/main" id="{26AA61DC-ACCB-4FB7-B6A2-6D0CB4D2D017}"/>
                </a:ext>
              </a:extLst>
            </p:cNvPr>
            <p:cNvCxnSpPr>
              <a:cxnSpLocks/>
              <a:stCxn id="454" idx="0"/>
            </p:cNvCxnSpPr>
            <p:nvPr/>
          </p:nvCxnSpPr>
          <p:spPr>
            <a:xfrm flipV="1">
              <a:off x="5945282" y="3192189"/>
              <a:ext cx="0" cy="640073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4" name="Rectangle 453">
              <a:extLst>
                <a:ext uri="{FF2B5EF4-FFF2-40B4-BE49-F238E27FC236}">
                  <a16:creationId xmlns:a16="http://schemas.microsoft.com/office/drawing/2014/main" id="{A0168B36-89BE-4F46-81AB-4BD5BD3AD3A5}"/>
                </a:ext>
              </a:extLst>
            </p:cNvPr>
            <p:cNvSpPr/>
            <p:nvPr/>
          </p:nvSpPr>
          <p:spPr>
            <a:xfrm>
              <a:off x="5853843" y="3832262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455" name="Group 454">
              <a:extLst>
                <a:ext uri="{FF2B5EF4-FFF2-40B4-BE49-F238E27FC236}">
                  <a16:creationId xmlns:a16="http://schemas.microsoft.com/office/drawing/2014/main" id="{5BDF787B-115A-47EE-91B9-923C2F623BE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901941" y="4526281"/>
              <a:ext cx="182878" cy="137163"/>
              <a:chOff x="3657610" y="5029200"/>
              <a:chExt cx="365749" cy="274320"/>
            </a:xfrm>
          </p:grpSpPr>
          <p:grpSp>
            <p:nvGrpSpPr>
              <p:cNvPr id="456" name="Group 455">
                <a:extLst>
                  <a:ext uri="{FF2B5EF4-FFF2-40B4-BE49-F238E27FC236}">
                    <a16:creationId xmlns:a16="http://schemas.microsoft.com/office/drawing/2014/main" id="{C2A8CBA9-E94D-4AA0-A993-606575F2CA36}"/>
                  </a:ext>
                </a:extLst>
              </p:cNvPr>
              <p:cNvGrpSpPr/>
              <p:nvPr/>
            </p:nvGrpSpPr>
            <p:grpSpPr>
              <a:xfrm>
                <a:off x="3657610" y="5074901"/>
                <a:ext cx="182883" cy="182879"/>
                <a:chOff x="914435" y="4160512"/>
                <a:chExt cx="182883" cy="182879"/>
              </a:xfrm>
            </p:grpSpPr>
            <p:sp>
              <p:nvSpPr>
                <p:cNvPr id="461" name="Isosceles Triangle 460">
                  <a:extLst>
                    <a:ext uri="{FF2B5EF4-FFF2-40B4-BE49-F238E27FC236}">
                      <a16:creationId xmlns:a16="http://schemas.microsoft.com/office/drawing/2014/main" id="{FCBC06CB-DEF7-4B12-9C43-89D8879688BF}"/>
                    </a:ext>
                  </a:extLst>
                </p:cNvPr>
                <p:cNvSpPr/>
                <p:nvPr/>
              </p:nvSpPr>
              <p:spPr>
                <a:xfrm flipV="1">
                  <a:off x="914438" y="4160512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2" name="Isosceles Triangle 461">
                  <a:extLst>
                    <a:ext uri="{FF2B5EF4-FFF2-40B4-BE49-F238E27FC236}">
                      <a16:creationId xmlns:a16="http://schemas.microsoft.com/office/drawing/2014/main" id="{6CD4BEF9-C965-45B4-BC0D-F175E3A49BA7}"/>
                    </a:ext>
                  </a:extLst>
                </p:cNvPr>
                <p:cNvSpPr/>
                <p:nvPr/>
              </p:nvSpPr>
              <p:spPr>
                <a:xfrm>
                  <a:off x="914435" y="4251951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457" name="Straight Connector 456">
                <a:extLst>
                  <a:ext uri="{FF2B5EF4-FFF2-40B4-BE49-F238E27FC236}">
                    <a16:creationId xmlns:a16="http://schemas.microsoft.com/office/drawing/2014/main" id="{73CACBDF-DDD4-4C50-A787-6B097E4C3F6A}"/>
                  </a:ext>
                </a:extLst>
              </p:cNvPr>
              <p:cNvCxnSpPr>
                <a:stCxn id="462" idx="0"/>
              </p:cNvCxnSpPr>
              <p:nvPr/>
            </p:nvCxnSpPr>
            <p:spPr>
              <a:xfrm>
                <a:off x="3749050" y="516634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8" name="Group 457">
                <a:extLst>
                  <a:ext uri="{FF2B5EF4-FFF2-40B4-BE49-F238E27FC236}">
                    <a16:creationId xmlns:a16="http://schemas.microsoft.com/office/drawing/2014/main" id="{48702668-F420-436A-A54F-3CA7AD4AE1F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029200"/>
                <a:ext cx="274319" cy="274320"/>
                <a:chOff x="3794760" y="5074900"/>
                <a:chExt cx="182880" cy="182881"/>
              </a:xfrm>
            </p:grpSpPr>
            <p:sp>
              <p:nvSpPr>
                <p:cNvPr id="459" name="Arc 458">
                  <a:extLst>
                    <a:ext uri="{FF2B5EF4-FFF2-40B4-BE49-F238E27FC236}">
                      <a16:creationId xmlns:a16="http://schemas.microsoft.com/office/drawing/2014/main" id="{A51D215B-494D-4DBF-9637-71D23235F17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460" name="Straight Connector 459">
                  <a:extLst>
                    <a:ext uri="{FF2B5EF4-FFF2-40B4-BE49-F238E27FC236}">
                      <a16:creationId xmlns:a16="http://schemas.microsoft.com/office/drawing/2014/main" id="{6CDFFADE-0C4B-42FE-84CD-752DB2A77903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63" name="Group 462">
            <a:extLst>
              <a:ext uri="{FF2B5EF4-FFF2-40B4-BE49-F238E27FC236}">
                <a16:creationId xmlns:a16="http://schemas.microsoft.com/office/drawing/2014/main" id="{E69399BD-23FC-4220-8F50-B1DAC967BD56}"/>
              </a:ext>
            </a:extLst>
          </p:cNvPr>
          <p:cNvGrpSpPr/>
          <p:nvPr/>
        </p:nvGrpSpPr>
        <p:grpSpPr>
          <a:xfrm>
            <a:off x="5098484" y="4987620"/>
            <a:ext cx="497625" cy="1184551"/>
            <a:chOff x="4023402" y="3167047"/>
            <a:chExt cx="729850" cy="1737341"/>
          </a:xfrm>
        </p:grpSpPr>
        <p:cxnSp>
          <p:nvCxnSpPr>
            <p:cNvPr id="464" name="Straight Connector 463">
              <a:extLst>
                <a:ext uri="{FF2B5EF4-FFF2-40B4-BE49-F238E27FC236}">
                  <a16:creationId xmlns:a16="http://schemas.microsoft.com/office/drawing/2014/main" id="{9CF1F072-8751-474F-99C6-E3162540D132}"/>
                </a:ext>
              </a:extLst>
            </p:cNvPr>
            <p:cNvCxnSpPr>
              <a:cxnSpLocks/>
              <a:endCxn id="467" idx="2"/>
            </p:cNvCxnSpPr>
            <p:nvPr/>
          </p:nvCxnSpPr>
          <p:spPr>
            <a:xfrm flipV="1">
              <a:off x="4114841" y="4355754"/>
              <a:ext cx="0" cy="548634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5" name="TextBox 464">
              <a:extLst>
                <a:ext uri="{FF2B5EF4-FFF2-40B4-BE49-F238E27FC236}">
                  <a16:creationId xmlns:a16="http://schemas.microsoft.com/office/drawing/2014/main" id="{DB9D4340-4890-446A-A93D-DA68B643AF0B}"/>
                </a:ext>
              </a:extLst>
            </p:cNvPr>
            <p:cNvSpPr txBox="1"/>
            <p:nvPr/>
          </p:nvSpPr>
          <p:spPr>
            <a:xfrm>
              <a:off x="4296057" y="3969152"/>
              <a:ext cx="45719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AHU6</a:t>
              </a:r>
            </a:p>
          </p:txBody>
        </p:sp>
        <p:cxnSp>
          <p:nvCxnSpPr>
            <p:cNvPr id="466" name="Straight Connector 465">
              <a:extLst>
                <a:ext uri="{FF2B5EF4-FFF2-40B4-BE49-F238E27FC236}">
                  <a16:creationId xmlns:a16="http://schemas.microsoft.com/office/drawing/2014/main" id="{F6057539-09A6-498D-AB34-3729B1690C91}"/>
                </a:ext>
              </a:extLst>
            </p:cNvPr>
            <p:cNvCxnSpPr>
              <a:cxnSpLocks/>
              <a:stCxn id="467" idx="0"/>
            </p:cNvCxnSpPr>
            <p:nvPr/>
          </p:nvCxnSpPr>
          <p:spPr>
            <a:xfrm flipV="1">
              <a:off x="4114841" y="3167047"/>
              <a:ext cx="0" cy="640073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7" name="Rectangle 466">
              <a:extLst>
                <a:ext uri="{FF2B5EF4-FFF2-40B4-BE49-F238E27FC236}">
                  <a16:creationId xmlns:a16="http://schemas.microsoft.com/office/drawing/2014/main" id="{FCCA82DD-ED00-472D-8FF9-79017ED74260}"/>
                </a:ext>
              </a:extLst>
            </p:cNvPr>
            <p:cNvSpPr/>
            <p:nvPr/>
          </p:nvSpPr>
          <p:spPr>
            <a:xfrm>
              <a:off x="4023402" y="3807120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468" name="Group 467">
              <a:extLst>
                <a:ext uri="{FF2B5EF4-FFF2-40B4-BE49-F238E27FC236}">
                  <a16:creationId xmlns:a16="http://schemas.microsoft.com/office/drawing/2014/main" id="{0F6AC26A-2FD7-45EB-9DC7-704B6AD24F4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71500" y="4526281"/>
              <a:ext cx="182878" cy="137163"/>
              <a:chOff x="3657610" y="5029200"/>
              <a:chExt cx="365749" cy="274320"/>
            </a:xfrm>
          </p:grpSpPr>
          <p:grpSp>
            <p:nvGrpSpPr>
              <p:cNvPr id="469" name="Group 468">
                <a:extLst>
                  <a:ext uri="{FF2B5EF4-FFF2-40B4-BE49-F238E27FC236}">
                    <a16:creationId xmlns:a16="http://schemas.microsoft.com/office/drawing/2014/main" id="{4F15AC9E-EB9A-418B-9906-D604753DF246}"/>
                  </a:ext>
                </a:extLst>
              </p:cNvPr>
              <p:cNvGrpSpPr/>
              <p:nvPr/>
            </p:nvGrpSpPr>
            <p:grpSpPr>
              <a:xfrm>
                <a:off x="3657610" y="5074901"/>
                <a:ext cx="182883" cy="182879"/>
                <a:chOff x="914435" y="4160512"/>
                <a:chExt cx="182883" cy="182879"/>
              </a:xfrm>
            </p:grpSpPr>
            <p:sp>
              <p:nvSpPr>
                <p:cNvPr id="474" name="Isosceles Triangle 473">
                  <a:extLst>
                    <a:ext uri="{FF2B5EF4-FFF2-40B4-BE49-F238E27FC236}">
                      <a16:creationId xmlns:a16="http://schemas.microsoft.com/office/drawing/2014/main" id="{2094152E-49A3-463D-A111-4120C24097B3}"/>
                    </a:ext>
                  </a:extLst>
                </p:cNvPr>
                <p:cNvSpPr/>
                <p:nvPr/>
              </p:nvSpPr>
              <p:spPr>
                <a:xfrm flipV="1">
                  <a:off x="914438" y="4160512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5" name="Isosceles Triangle 474">
                  <a:extLst>
                    <a:ext uri="{FF2B5EF4-FFF2-40B4-BE49-F238E27FC236}">
                      <a16:creationId xmlns:a16="http://schemas.microsoft.com/office/drawing/2014/main" id="{7073B740-E4EC-4489-8240-3376BEE44CCD}"/>
                    </a:ext>
                  </a:extLst>
                </p:cNvPr>
                <p:cNvSpPr/>
                <p:nvPr/>
              </p:nvSpPr>
              <p:spPr>
                <a:xfrm>
                  <a:off x="914435" y="4251951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470" name="Straight Connector 469">
                <a:extLst>
                  <a:ext uri="{FF2B5EF4-FFF2-40B4-BE49-F238E27FC236}">
                    <a16:creationId xmlns:a16="http://schemas.microsoft.com/office/drawing/2014/main" id="{6249B1A8-46D0-4FB9-AB69-9DADEA856C13}"/>
                  </a:ext>
                </a:extLst>
              </p:cNvPr>
              <p:cNvCxnSpPr>
                <a:stCxn id="475" idx="0"/>
              </p:cNvCxnSpPr>
              <p:nvPr/>
            </p:nvCxnSpPr>
            <p:spPr>
              <a:xfrm>
                <a:off x="3749050" y="516634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1" name="Group 470">
                <a:extLst>
                  <a:ext uri="{FF2B5EF4-FFF2-40B4-BE49-F238E27FC236}">
                    <a16:creationId xmlns:a16="http://schemas.microsoft.com/office/drawing/2014/main" id="{A49AB97D-DDE4-4B61-9A18-48E1308F163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029200"/>
                <a:ext cx="274319" cy="274320"/>
                <a:chOff x="3794760" y="5074900"/>
                <a:chExt cx="182880" cy="182881"/>
              </a:xfrm>
            </p:grpSpPr>
            <p:sp>
              <p:nvSpPr>
                <p:cNvPr id="472" name="Arc 471">
                  <a:extLst>
                    <a:ext uri="{FF2B5EF4-FFF2-40B4-BE49-F238E27FC236}">
                      <a16:creationId xmlns:a16="http://schemas.microsoft.com/office/drawing/2014/main" id="{84848E6D-B754-46F7-909C-72182B4A5A7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473" name="Straight Connector 472">
                  <a:extLst>
                    <a:ext uri="{FF2B5EF4-FFF2-40B4-BE49-F238E27FC236}">
                      <a16:creationId xmlns:a16="http://schemas.microsoft.com/office/drawing/2014/main" id="{8A19F137-8DB4-4224-8E8B-0FEE5B3F8EC4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480" name="Straight Connector 479">
            <a:extLst>
              <a:ext uri="{FF2B5EF4-FFF2-40B4-BE49-F238E27FC236}">
                <a16:creationId xmlns:a16="http://schemas.microsoft.com/office/drawing/2014/main" id="{447B1581-3274-4FD6-AF44-70B399F6BC48}"/>
              </a:ext>
            </a:extLst>
          </p:cNvPr>
          <p:cNvCxnSpPr>
            <a:cxnSpLocks/>
          </p:cNvCxnSpPr>
          <p:nvPr/>
        </p:nvCxnSpPr>
        <p:spPr>
          <a:xfrm flipV="1">
            <a:off x="4225657" y="6296860"/>
            <a:ext cx="0" cy="249379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Straight Connector 484">
            <a:extLst>
              <a:ext uri="{FF2B5EF4-FFF2-40B4-BE49-F238E27FC236}">
                <a16:creationId xmlns:a16="http://schemas.microsoft.com/office/drawing/2014/main" id="{F20C8E2F-CBE4-4355-8A59-6C9786002B32}"/>
              </a:ext>
            </a:extLst>
          </p:cNvPr>
          <p:cNvCxnSpPr>
            <a:cxnSpLocks/>
          </p:cNvCxnSpPr>
          <p:nvPr/>
        </p:nvCxnSpPr>
        <p:spPr>
          <a:xfrm flipH="1">
            <a:off x="3975145" y="6172170"/>
            <a:ext cx="1185684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Connector 496">
            <a:extLst>
              <a:ext uri="{FF2B5EF4-FFF2-40B4-BE49-F238E27FC236}">
                <a16:creationId xmlns:a16="http://schemas.microsoft.com/office/drawing/2014/main" id="{85300D2C-1461-4753-A76D-70B3B35F6D22}"/>
              </a:ext>
            </a:extLst>
          </p:cNvPr>
          <p:cNvCxnSpPr>
            <a:cxnSpLocks/>
          </p:cNvCxnSpPr>
          <p:nvPr/>
        </p:nvCxnSpPr>
        <p:spPr>
          <a:xfrm flipH="1">
            <a:off x="3602211" y="6172170"/>
            <a:ext cx="247111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Straight Connector 499">
            <a:extLst>
              <a:ext uri="{FF2B5EF4-FFF2-40B4-BE49-F238E27FC236}">
                <a16:creationId xmlns:a16="http://schemas.microsoft.com/office/drawing/2014/main" id="{3E3B554D-1BA7-4AD4-A5F3-663DB60D343E}"/>
              </a:ext>
            </a:extLst>
          </p:cNvPr>
          <p:cNvCxnSpPr>
            <a:cxnSpLocks/>
          </p:cNvCxnSpPr>
          <p:nvPr/>
        </p:nvCxnSpPr>
        <p:spPr>
          <a:xfrm flipV="1">
            <a:off x="3602209" y="6172171"/>
            <a:ext cx="0" cy="124689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Straight Connector 506">
            <a:extLst>
              <a:ext uri="{FF2B5EF4-FFF2-40B4-BE49-F238E27FC236}">
                <a16:creationId xmlns:a16="http://schemas.microsoft.com/office/drawing/2014/main" id="{6D2B5940-16C5-4AB4-87BF-3FE43F544A61}"/>
              </a:ext>
            </a:extLst>
          </p:cNvPr>
          <p:cNvCxnSpPr>
            <a:cxnSpLocks/>
          </p:cNvCxnSpPr>
          <p:nvPr/>
        </p:nvCxnSpPr>
        <p:spPr>
          <a:xfrm flipV="1">
            <a:off x="7467585" y="5803714"/>
            <a:ext cx="0" cy="430801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8" name="TextBox 507">
            <a:extLst>
              <a:ext uri="{FF2B5EF4-FFF2-40B4-BE49-F238E27FC236}">
                <a16:creationId xmlns:a16="http://schemas.microsoft.com/office/drawing/2014/main" id="{2EF6E621-00C4-478C-A6E9-E8A4F0D095E7}"/>
              </a:ext>
            </a:extLst>
          </p:cNvPr>
          <p:cNvSpPr txBox="1"/>
          <p:nvPr/>
        </p:nvSpPr>
        <p:spPr>
          <a:xfrm>
            <a:off x="6219557" y="5504315"/>
            <a:ext cx="311724" cy="2937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AHU2</a:t>
            </a:r>
          </a:p>
        </p:txBody>
      </p:sp>
      <p:cxnSp>
        <p:nvCxnSpPr>
          <p:cNvPr id="509" name="Straight Connector 508">
            <a:extLst>
              <a:ext uri="{FF2B5EF4-FFF2-40B4-BE49-F238E27FC236}">
                <a16:creationId xmlns:a16="http://schemas.microsoft.com/office/drawing/2014/main" id="{4A8A1097-0747-40E6-9B3F-BCBD18BCD0A5}"/>
              </a:ext>
            </a:extLst>
          </p:cNvPr>
          <p:cNvCxnSpPr>
            <a:cxnSpLocks/>
            <a:stCxn id="510" idx="0"/>
          </p:cNvCxnSpPr>
          <p:nvPr/>
        </p:nvCxnSpPr>
        <p:spPr>
          <a:xfrm flipV="1">
            <a:off x="7468718" y="4987620"/>
            <a:ext cx="0" cy="442025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1" name="Group 510">
            <a:extLst>
              <a:ext uri="{FF2B5EF4-FFF2-40B4-BE49-F238E27FC236}">
                <a16:creationId xmlns:a16="http://schemas.microsoft.com/office/drawing/2014/main" id="{30D24859-1E28-4C8B-92A4-F3C14A349743}"/>
              </a:ext>
            </a:extLst>
          </p:cNvPr>
          <p:cNvGrpSpPr/>
          <p:nvPr/>
        </p:nvGrpSpPr>
        <p:grpSpPr>
          <a:xfrm>
            <a:off x="6658236" y="4987619"/>
            <a:ext cx="497625" cy="1252508"/>
            <a:chOff x="5853843" y="3192189"/>
            <a:chExt cx="729850" cy="1837011"/>
          </a:xfrm>
        </p:grpSpPr>
        <p:cxnSp>
          <p:nvCxnSpPr>
            <p:cNvPr id="512" name="Straight Connector 511">
              <a:extLst>
                <a:ext uri="{FF2B5EF4-FFF2-40B4-BE49-F238E27FC236}">
                  <a16:creationId xmlns:a16="http://schemas.microsoft.com/office/drawing/2014/main" id="{35B8D714-06DB-4C45-ABDF-D7C1D07C7096}"/>
                </a:ext>
              </a:extLst>
            </p:cNvPr>
            <p:cNvCxnSpPr>
              <a:cxnSpLocks/>
              <a:endCxn id="515" idx="2"/>
            </p:cNvCxnSpPr>
            <p:nvPr/>
          </p:nvCxnSpPr>
          <p:spPr>
            <a:xfrm flipV="1">
              <a:off x="5945282" y="4389127"/>
              <a:ext cx="0" cy="640073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" name="TextBox 512">
              <a:extLst>
                <a:ext uri="{FF2B5EF4-FFF2-40B4-BE49-F238E27FC236}">
                  <a16:creationId xmlns:a16="http://schemas.microsoft.com/office/drawing/2014/main" id="{A12C4169-FE84-4920-9B99-AEAD828D1737}"/>
                </a:ext>
              </a:extLst>
            </p:cNvPr>
            <p:cNvSpPr txBox="1"/>
            <p:nvPr/>
          </p:nvSpPr>
          <p:spPr>
            <a:xfrm>
              <a:off x="6126498" y="3950009"/>
              <a:ext cx="45719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AHU3</a:t>
              </a:r>
            </a:p>
          </p:txBody>
        </p:sp>
        <p:cxnSp>
          <p:nvCxnSpPr>
            <p:cNvPr id="514" name="Straight Connector 513">
              <a:extLst>
                <a:ext uri="{FF2B5EF4-FFF2-40B4-BE49-F238E27FC236}">
                  <a16:creationId xmlns:a16="http://schemas.microsoft.com/office/drawing/2014/main" id="{DA4DF254-5A78-46ED-BFEF-55826F041CEF}"/>
                </a:ext>
              </a:extLst>
            </p:cNvPr>
            <p:cNvCxnSpPr>
              <a:cxnSpLocks/>
              <a:stCxn id="515" idx="0"/>
            </p:cNvCxnSpPr>
            <p:nvPr/>
          </p:nvCxnSpPr>
          <p:spPr>
            <a:xfrm flipV="1">
              <a:off x="5945282" y="3192189"/>
              <a:ext cx="0" cy="648304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" name="Rectangle 514">
              <a:extLst>
                <a:ext uri="{FF2B5EF4-FFF2-40B4-BE49-F238E27FC236}">
                  <a16:creationId xmlns:a16="http://schemas.microsoft.com/office/drawing/2014/main" id="{A1EC6DB3-8614-4D9C-92DE-8BBD3E87A8C1}"/>
                </a:ext>
              </a:extLst>
            </p:cNvPr>
            <p:cNvSpPr/>
            <p:nvPr/>
          </p:nvSpPr>
          <p:spPr>
            <a:xfrm>
              <a:off x="5853843" y="3840493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516" name="Group 515">
              <a:extLst>
                <a:ext uri="{FF2B5EF4-FFF2-40B4-BE49-F238E27FC236}">
                  <a16:creationId xmlns:a16="http://schemas.microsoft.com/office/drawing/2014/main" id="{4FDF4EAC-663A-4D9B-9518-E198B52EBD1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901941" y="4526281"/>
              <a:ext cx="182878" cy="137163"/>
              <a:chOff x="3657610" y="5029200"/>
              <a:chExt cx="365749" cy="274320"/>
            </a:xfrm>
          </p:grpSpPr>
          <p:grpSp>
            <p:nvGrpSpPr>
              <p:cNvPr id="517" name="Group 516">
                <a:extLst>
                  <a:ext uri="{FF2B5EF4-FFF2-40B4-BE49-F238E27FC236}">
                    <a16:creationId xmlns:a16="http://schemas.microsoft.com/office/drawing/2014/main" id="{60DD2712-6FF3-4583-B8E6-079B549FC93E}"/>
                  </a:ext>
                </a:extLst>
              </p:cNvPr>
              <p:cNvGrpSpPr/>
              <p:nvPr/>
            </p:nvGrpSpPr>
            <p:grpSpPr>
              <a:xfrm>
                <a:off x="3657610" y="5074901"/>
                <a:ext cx="182883" cy="182879"/>
                <a:chOff x="914435" y="4160512"/>
                <a:chExt cx="182883" cy="182879"/>
              </a:xfrm>
            </p:grpSpPr>
            <p:sp>
              <p:nvSpPr>
                <p:cNvPr id="522" name="Isosceles Triangle 521">
                  <a:extLst>
                    <a:ext uri="{FF2B5EF4-FFF2-40B4-BE49-F238E27FC236}">
                      <a16:creationId xmlns:a16="http://schemas.microsoft.com/office/drawing/2014/main" id="{67ACA79A-EFE8-4BDF-839B-D5ADA2AE672A}"/>
                    </a:ext>
                  </a:extLst>
                </p:cNvPr>
                <p:cNvSpPr/>
                <p:nvPr/>
              </p:nvSpPr>
              <p:spPr>
                <a:xfrm flipV="1">
                  <a:off x="914438" y="4160512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3" name="Isosceles Triangle 522">
                  <a:extLst>
                    <a:ext uri="{FF2B5EF4-FFF2-40B4-BE49-F238E27FC236}">
                      <a16:creationId xmlns:a16="http://schemas.microsoft.com/office/drawing/2014/main" id="{F5E81C5B-4ECD-4FD9-B5C2-2D2944D7E1BC}"/>
                    </a:ext>
                  </a:extLst>
                </p:cNvPr>
                <p:cNvSpPr/>
                <p:nvPr/>
              </p:nvSpPr>
              <p:spPr>
                <a:xfrm>
                  <a:off x="914435" y="4251951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518" name="Straight Connector 517">
                <a:extLst>
                  <a:ext uri="{FF2B5EF4-FFF2-40B4-BE49-F238E27FC236}">
                    <a16:creationId xmlns:a16="http://schemas.microsoft.com/office/drawing/2014/main" id="{D87C5C47-D69A-4D05-9BAE-39251534A4A8}"/>
                  </a:ext>
                </a:extLst>
              </p:cNvPr>
              <p:cNvCxnSpPr>
                <a:stCxn id="523" idx="0"/>
              </p:cNvCxnSpPr>
              <p:nvPr/>
            </p:nvCxnSpPr>
            <p:spPr>
              <a:xfrm>
                <a:off x="3749050" y="516634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9" name="Group 518">
                <a:extLst>
                  <a:ext uri="{FF2B5EF4-FFF2-40B4-BE49-F238E27FC236}">
                    <a16:creationId xmlns:a16="http://schemas.microsoft.com/office/drawing/2014/main" id="{E676F19E-5F5D-4F4B-8DAC-FC24A76AAF3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029200"/>
                <a:ext cx="274319" cy="274320"/>
                <a:chOff x="3794760" y="5074900"/>
                <a:chExt cx="182880" cy="182881"/>
              </a:xfrm>
            </p:grpSpPr>
            <p:sp>
              <p:nvSpPr>
                <p:cNvPr id="520" name="Arc 519">
                  <a:extLst>
                    <a:ext uri="{FF2B5EF4-FFF2-40B4-BE49-F238E27FC236}">
                      <a16:creationId xmlns:a16="http://schemas.microsoft.com/office/drawing/2014/main" id="{D3F7B185-D35D-449F-ABCC-F8AABD18EAF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521" name="Straight Connector 520">
                  <a:extLst>
                    <a:ext uri="{FF2B5EF4-FFF2-40B4-BE49-F238E27FC236}">
                      <a16:creationId xmlns:a16="http://schemas.microsoft.com/office/drawing/2014/main" id="{78E3301C-D38E-4F36-A72E-97E61EB51F00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524" name="Group 523">
            <a:extLst>
              <a:ext uri="{FF2B5EF4-FFF2-40B4-BE49-F238E27FC236}">
                <a16:creationId xmlns:a16="http://schemas.microsoft.com/office/drawing/2014/main" id="{45AB8EC2-6DEC-42DA-A407-A66DA847A3B3}"/>
              </a:ext>
            </a:extLst>
          </p:cNvPr>
          <p:cNvGrpSpPr/>
          <p:nvPr/>
        </p:nvGrpSpPr>
        <p:grpSpPr>
          <a:xfrm>
            <a:off x="6034788" y="4364172"/>
            <a:ext cx="1869210" cy="2182067"/>
            <a:chOff x="4023402" y="2244426"/>
            <a:chExt cx="2741508" cy="3200365"/>
          </a:xfrm>
        </p:grpSpPr>
        <p:cxnSp>
          <p:nvCxnSpPr>
            <p:cNvPr id="525" name="Straight Connector 524">
              <a:extLst>
                <a:ext uri="{FF2B5EF4-FFF2-40B4-BE49-F238E27FC236}">
                  <a16:creationId xmlns:a16="http://schemas.microsoft.com/office/drawing/2014/main" id="{968F360B-EF48-402D-8501-F18C7A6EF586}"/>
                </a:ext>
              </a:extLst>
            </p:cNvPr>
            <p:cNvCxnSpPr>
              <a:cxnSpLocks/>
              <a:endCxn id="528" idx="2"/>
            </p:cNvCxnSpPr>
            <p:nvPr/>
          </p:nvCxnSpPr>
          <p:spPr>
            <a:xfrm flipV="1">
              <a:off x="4114841" y="4355754"/>
              <a:ext cx="0" cy="1089037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6" name="TextBox 525">
              <a:extLst>
                <a:ext uri="{FF2B5EF4-FFF2-40B4-BE49-F238E27FC236}">
                  <a16:creationId xmlns:a16="http://schemas.microsoft.com/office/drawing/2014/main" id="{FA34F035-2694-40F1-9F82-0D17107B0ED5}"/>
                </a:ext>
              </a:extLst>
            </p:cNvPr>
            <p:cNvSpPr txBox="1"/>
            <p:nvPr/>
          </p:nvSpPr>
          <p:spPr>
            <a:xfrm>
              <a:off x="6307715" y="3916636"/>
              <a:ext cx="45719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AHU4</a:t>
              </a:r>
            </a:p>
          </p:txBody>
        </p:sp>
        <p:cxnSp>
          <p:nvCxnSpPr>
            <p:cNvPr id="527" name="Straight Connector 526">
              <a:extLst>
                <a:ext uri="{FF2B5EF4-FFF2-40B4-BE49-F238E27FC236}">
                  <a16:creationId xmlns:a16="http://schemas.microsoft.com/office/drawing/2014/main" id="{470C735D-F443-4CD1-85AA-D844E41D17AB}"/>
                </a:ext>
              </a:extLst>
            </p:cNvPr>
            <p:cNvCxnSpPr>
              <a:cxnSpLocks/>
              <a:stCxn id="528" idx="0"/>
            </p:cNvCxnSpPr>
            <p:nvPr/>
          </p:nvCxnSpPr>
          <p:spPr>
            <a:xfrm flipV="1">
              <a:off x="4114841" y="2244426"/>
              <a:ext cx="0" cy="1562694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8" name="Rectangle 527">
              <a:extLst>
                <a:ext uri="{FF2B5EF4-FFF2-40B4-BE49-F238E27FC236}">
                  <a16:creationId xmlns:a16="http://schemas.microsoft.com/office/drawing/2014/main" id="{69F0A8F4-2A30-4170-B33D-1678BD370DCC}"/>
                </a:ext>
              </a:extLst>
            </p:cNvPr>
            <p:cNvSpPr/>
            <p:nvPr/>
          </p:nvSpPr>
          <p:spPr>
            <a:xfrm>
              <a:off x="4023402" y="3807120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529" name="Group 528">
              <a:extLst>
                <a:ext uri="{FF2B5EF4-FFF2-40B4-BE49-F238E27FC236}">
                  <a16:creationId xmlns:a16="http://schemas.microsoft.com/office/drawing/2014/main" id="{727E9C9A-CF64-4372-8F83-52C9AC9C0AF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71500" y="4526281"/>
              <a:ext cx="182878" cy="137163"/>
              <a:chOff x="3657610" y="5029200"/>
              <a:chExt cx="365749" cy="274320"/>
            </a:xfrm>
          </p:grpSpPr>
          <p:grpSp>
            <p:nvGrpSpPr>
              <p:cNvPr id="530" name="Group 529">
                <a:extLst>
                  <a:ext uri="{FF2B5EF4-FFF2-40B4-BE49-F238E27FC236}">
                    <a16:creationId xmlns:a16="http://schemas.microsoft.com/office/drawing/2014/main" id="{25EBF626-391F-4A1C-ABC7-EA559B6BDDE9}"/>
                  </a:ext>
                </a:extLst>
              </p:cNvPr>
              <p:cNvGrpSpPr/>
              <p:nvPr/>
            </p:nvGrpSpPr>
            <p:grpSpPr>
              <a:xfrm>
                <a:off x="3657610" y="5074901"/>
                <a:ext cx="182883" cy="182879"/>
                <a:chOff x="914435" y="4160512"/>
                <a:chExt cx="182883" cy="182879"/>
              </a:xfrm>
            </p:grpSpPr>
            <p:sp>
              <p:nvSpPr>
                <p:cNvPr id="535" name="Isosceles Triangle 534">
                  <a:extLst>
                    <a:ext uri="{FF2B5EF4-FFF2-40B4-BE49-F238E27FC236}">
                      <a16:creationId xmlns:a16="http://schemas.microsoft.com/office/drawing/2014/main" id="{C96CD9ED-7446-4933-B7D0-286A59E97694}"/>
                    </a:ext>
                  </a:extLst>
                </p:cNvPr>
                <p:cNvSpPr/>
                <p:nvPr/>
              </p:nvSpPr>
              <p:spPr>
                <a:xfrm flipV="1">
                  <a:off x="914438" y="4160512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6" name="Isosceles Triangle 535">
                  <a:extLst>
                    <a:ext uri="{FF2B5EF4-FFF2-40B4-BE49-F238E27FC236}">
                      <a16:creationId xmlns:a16="http://schemas.microsoft.com/office/drawing/2014/main" id="{9C767E9F-4B5D-430D-BEFD-0A1BBD45D67C}"/>
                    </a:ext>
                  </a:extLst>
                </p:cNvPr>
                <p:cNvSpPr/>
                <p:nvPr/>
              </p:nvSpPr>
              <p:spPr>
                <a:xfrm>
                  <a:off x="914435" y="4251951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531" name="Straight Connector 530">
                <a:extLst>
                  <a:ext uri="{FF2B5EF4-FFF2-40B4-BE49-F238E27FC236}">
                    <a16:creationId xmlns:a16="http://schemas.microsoft.com/office/drawing/2014/main" id="{0382E6FE-4F39-4A4D-B1DE-213BCE47A51A}"/>
                  </a:ext>
                </a:extLst>
              </p:cNvPr>
              <p:cNvCxnSpPr>
                <a:stCxn id="536" idx="0"/>
              </p:cNvCxnSpPr>
              <p:nvPr/>
            </p:nvCxnSpPr>
            <p:spPr>
              <a:xfrm>
                <a:off x="3749050" y="516634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2" name="Group 531">
                <a:extLst>
                  <a:ext uri="{FF2B5EF4-FFF2-40B4-BE49-F238E27FC236}">
                    <a16:creationId xmlns:a16="http://schemas.microsoft.com/office/drawing/2014/main" id="{6FA3CA91-1F7F-42A4-A152-EBCB40FEE056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029200"/>
                <a:ext cx="274319" cy="274320"/>
                <a:chOff x="3794760" y="5074900"/>
                <a:chExt cx="182880" cy="182881"/>
              </a:xfrm>
            </p:grpSpPr>
            <p:sp>
              <p:nvSpPr>
                <p:cNvPr id="533" name="Arc 532">
                  <a:extLst>
                    <a:ext uri="{FF2B5EF4-FFF2-40B4-BE49-F238E27FC236}">
                      <a16:creationId xmlns:a16="http://schemas.microsoft.com/office/drawing/2014/main" id="{542FB18C-6128-44ED-B583-4260BBEA701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534" name="Straight Connector 533">
                  <a:extLst>
                    <a:ext uri="{FF2B5EF4-FFF2-40B4-BE49-F238E27FC236}">
                      <a16:creationId xmlns:a16="http://schemas.microsoft.com/office/drawing/2014/main" id="{C1DB657B-58FE-4C21-B181-C02C6838132F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551" name="Group 550">
            <a:extLst>
              <a:ext uri="{FF2B5EF4-FFF2-40B4-BE49-F238E27FC236}">
                <a16:creationId xmlns:a16="http://schemas.microsoft.com/office/drawing/2014/main" id="{7F77FCD6-5457-4685-A3B1-81A923ED0312}"/>
              </a:ext>
            </a:extLst>
          </p:cNvPr>
          <p:cNvGrpSpPr/>
          <p:nvPr/>
        </p:nvGrpSpPr>
        <p:grpSpPr>
          <a:xfrm>
            <a:off x="7280551" y="5180266"/>
            <a:ext cx="283148" cy="810482"/>
            <a:chOff x="7496422" y="7140528"/>
            <a:chExt cx="415284" cy="1188707"/>
          </a:xfrm>
        </p:grpSpPr>
        <p:cxnSp>
          <p:nvCxnSpPr>
            <p:cNvPr id="506" name="Straight Connector 505">
              <a:extLst>
                <a:ext uri="{FF2B5EF4-FFF2-40B4-BE49-F238E27FC236}">
                  <a16:creationId xmlns:a16="http://schemas.microsoft.com/office/drawing/2014/main" id="{B3D225F7-3864-4775-814F-0BF72561330A}"/>
                </a:ext>
              </a:extLst>
            </p:cNvPr>
            <p:cNvCxnSpPr>
              <a:cxnSpLocks/>
            </p:cNvCxnSpPr>
            <p:nvPr/>
          </p:nvCxnSpPr>
          <p:spPr>
            <a:xfrm>
              <a:off x="7496422" y="8260656"/>
              <a:ext cx="23022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0" name="Rectangle 509">
              <a:extLst>
                <a:ext uri="{FF2B5EF4-FFF2-40B4-BE49-F238E27FC236}">
                  <a16:creationId xmlns:a16="http://schemas.microsoft.com/office/drawing/2014/main" id="{2EB69AEE-25CA-45CA-BAA4-6C2934099CC2}"/>
                </a:ext>
              </a:extLst>
            </p:cNvPr>
            <p:cNvSpPr/>
            <p:nvPr/>
          </p:nvSpPr>
          <p:spPr>
            <a:xfrm>
              <a:off x="7680961" y="7506284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537" name="Group 536">
              <a:extLst>
                <a:ext uri="{FF2B5EF4-FFF2-40B4-BE49-F238E27FC236}">
                  <a16:creationId xmlns:a16="http://schemas.microsoft.com/office/drawing/2014/main" id="{8FF11C5E-F71D-4B79-805F-3829C05A007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728828" y="8192073"/>
              <a:ext cx="182878" cy="137162"/>
              <a:chOff x="3657609" y="5669280"/>
              <a:chExt cx="365750" cy="274320"/>
            </a:xfrm>
          </p:grpSpPr>
          <p:sp>
            <p:nvSpPr>
              <p:cNvPr id="538" name="Isosceles Triangle 537">
                <a:extLst>
                  <a:ext uri="{FF2B5EF4-FFF2-40B4-BE49-F238E27FC236}">
                    <a16:creationId xmlns:a16="http://schemas.microsoft.com/office/drawing/2014/main" id="{0A0FE138-62E8-4653-BA7F-1D45F2100CFB}"/>
                  </a:ext>
                </a:extLst>
              </p:cNvPr>
              <p:cNvSpPr/>
              <p:nvPr/>
            </p:nvSpPr>
            <p:spPr>
              <a:xfrm flipV="1">
                <a:off x="3657613" y="5714981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sp>
            <p:nvSpPr>
              <p:cNvPr id="539" name="Isosceles Triangle 538">
                <a:extLst>
                  <a:ext uri="{FF2B5EF4-FFF2-40B4-BE49-F238E27FC236}">
                    <a16:creationId xmlns:a16="http://schemas.microsoft.com/office/drawing/2014/main" id="{D7C4F092-8EB6-4A51-9E67-AD577B91D6AE}"/>
                  </a:ext>
                </a:extLst>
              </p:cNvPr>
              <p:cNvSpPr/>
              <p:nvPr/>
            </p:nvSpPr>
            <p:spPr>
              <a:xfrm>
                <a:off x="3657610" y="5806420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40" name="Straight Connector 539">
                <a:extLst>
                  <a:ext uri="{FF2B5EF4-FFF2-40B4-BE49-F238E27FC236}">
                    <a16:creationId xmlns:a16="http://schemas.microsoft.com/office/drawing/2014/main" id="{B5B1D8A6-6EC6-4A3A-A112-42FA72D6F200}"/>
                  </a:ext>
                </a:extLst>
              </p:cNvPr>
              <p:cNvCxnSpPr>
                <a:stCxn id="539" idx="0"/>
              </p:cNvCxnSpPr>
              <p:nvPr/>
            </p:nvCxnSpPr>
            <p:spPr>
              <a:xfrm>
                <a:off x="3749050" y="580642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41" name="Group 540">
                <a:extLst>
                  <a:ext uri="{FF2B5EF4-FFF2-40B4-BE49-F238E27FC236}">
                    <a16:creationId xmlns:a16="http://schemas.microsoft.com/office/drawing/2014/main" id="{36AE5743-FD6F-4DB0-B079-87A968E683FA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669280"/>
                <a:ext cx="274319" cy="274320"/>
                <a:chOff x="3794760" y="5074900"/>
                <a:chExt cx="182880" cy="182881"/>
              </a:xfrm>
            </p:grpSpPr>
            <p:sp>
              <p:nvSpPr>
                <p:cNvPr id="543" name="Arc 542">
                  <a:extLst>
                    <a:ext uri="{FF2B5EF4-FFF2-40B4-BE49-F238E27FC236}">
                      <a16:creationId xmlns:a16="http://schemas.microsoft.com/office/drawing/2014/main" id="{AB7DFD72-DC6A-4CE8-A2E9-BAD600321FC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270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544" name="Straight Connector 543">
                  <a:extLst>
                    <a:ext uri="{FF2B5EF4-FFF2-40B4-BE49-F238E27FC236}">
                      <a16:creationId xmlns:a16="http://schemas.microsoft.com/office/drawing/2014/main" id="{336B3854-17B2-4A03-983B-B59D2226A7C7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270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2" name="Isosceles Triangle 541">
                <a:extLst>
                  <a:ext uri="{FF2B5EF4-FFF2-40B4-BE49-F238E27FC236}">
                    <a16:creationId xmlns:a16="http://schemas.microsoft.com/office/drawing/2014/main" id="{784E808B-5C51-45D4-B0EC-2C47E0F378C3}"/>
                  </a:ext>
                </a:extLst>
              </p:cNvPr>
              <p:cNvSpPr/>
              <p:nvPr/>
            </p:nvSpPr>
            <p:spPr>
              <a:xfrm rot="5400000">
                <a:off x="3611889" y="5760693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545" name="Straight Connector 544">
              <a:extLst>
                <a:ext uri="{FF2B5EF4-FFF2-40B4-BE49-F238E27FC236}">
                  <a16:creationId xmlns:a16="http://schemas.microsoft.com/office/drawing/2014/main" id="{0B1FEB1E-3813-42F0-AFEC-6F642A8AA1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98083" y="7140528"/>
              <a:ext cx="0" cy="1120112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Connector 545">
              <a:extLst>
                <a:ext uri="{FF2B5EF4-FFF2-40B4-BE49-F238E27FC236}">
                  <a16:creationId xmlns:a16="http://schemas.microsoft.com/office/drawing/2014/main" id="{11F53085-079F-45DF-944E-24A85C9A0294}"/>
                </a:ext>
              </a:extLst>
            </p:cNvPr>
            <p:cNvCxnSpPr>
              <a:cxnSpLocks/>
            </p:cNvCxnSpPr>
            <p:nvPr/>
          </p:nvCxnSpPr>
          <p:spPr>
            <a:xfrm>
              <a:off x="7496422" y="7140528"/>
              <a:ext cx="27597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7" name="Straight Connector 546">
            <a:extLst>
              <a:ext uri="{FF2B5EF4-FFF2-40B4-BE49-F238E27FC236}">
                <a16:creationId xmlns:a16="http://schemas.microsoft.com/office/drawing/2014/main" id="{B77880AD-60B2-4C0C-AAB3-8E8232CF9941}"/>
              </a:ext>
            </a:extLst>
          </p:cNvPr>
          <p:cNvCxnSpPr>
            <a:cxnSpLocks/>
          </p:cNvCxnSpPr>
          <p:nvPr/>
        </p:nvCxnSpPr>
        <p:spPr>
          <a:xfrm>
            <a:off x="6094868" y="4987619"/>
            <a:ext cx="1372718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Straight Connector 547">
            <a:extLst>
              <a:ext uri="{FF2B5EF4-FFF2-40B4-BE49-F238E27FC236}">
                <a16:creationId xmlns:a16="http://schemas.microsoft.com/office/drawing/2014/main" id="{E65937CC-EF5A-4ACA-8B71-389FC09E2845}"/>
              </a:ext>
            </a:extLst>
          </p:cNvPr>
          <p:cNvCxnSpPr>
            <a:cxnSpLocks/>
          </p:cNvCxnSpPr>
          <p:nvPr/>
        </p:nvCxnSpPr>
        <p:spPr>
          <a:xfrm>
            <a:off x="6093735" y="6234515"/>
            <a:ext cx="1373851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5" name="TextBox 564">
            <a:extLst>
              <a:ext uri="{FF2B5EF4-FFF2-40B4-BE49-F238E27FC236}">
                <a16:creationId xmlns:a16="http://schemas.microsoft.com/office/drawing/2014/main" id="{72FE0F76-2574-4890-82DF-7867592228B1}"/>
              </a:ext>
            </a:extLst>
          </p:cNvPr>
          <p:cNvSpPr txBox="1"/>
          <p:nvPr/>
        </p:nvSpPr>
        <p:spPr>
          <a:xfrm>
            <a:off x="11083580" y="1496312"/>
            <a:ext cx="124691" cy="124691"/>
          </a:xfrm>
          <a:prstGeom prst="rect">
            <a:avLst/>
          </a:prstGeom>
          <a:solidFill>
            <a:srgbClr val="00B0F0"/>
          </a:solidFill>
          <a:ln w="25400">
            <a:solidFill>
              <a:schemeClr val="accent3"/>
            </a:solidFill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78" name="TextBox 577">
            <a:extLst>
              <a:ext uri="{FF2B5EF4-FFF2-40B4-BE49-F238E27FC236}">
                <a16:creationId xmlns:a16="http://schemas.microsoft.com/office/drawing/2014/main" id="{BD4C03B5-8156-493E-8EAC-DC6AEBC29B65}"/>
              </a:ext>
            </a:extLst>
          </p:cNvPr>
          <p:cNvSpPr txBox="1"/>
          <p:nvPr/>
        </p:nvSpPr>
        <p:spPr>
          <a:xfrm>
            <a:off x="11083582" y="2119758"/>
            <a:ext cx="124691" cy="124691"/>
          </a:xfrm>
          <a:prstGeom prst="rect">
            <a:avLst/>
          </a:prstGeom>
          <a:solidFill>
            <a:srgbClr val="00B0F0"/>
          </a:solidFill>
          <a:ln w="25400">
            <a:solidFill>
              <a:schemeClr val="accent3"/>
            </a:solidFill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79" name="TextBox 578">
            <a:extLst>
              <a:ext uri="{FF2B5EF4-FFF2-40B4-BE49-F238E27FC236}">
                <a16:creationId xmlns:a16="http://schemas.microsoft.com/office/drawing/2014/main" id="{08E6639E-CA45-4764-9D88-C50C08091AC9}"/>
              </a:ext>
            </a:extLst>
          </p:cNvPr>
          <p:cNvSpPr txBox="1"/>
          <p:nvPr/>
        </p:nvSpPr>
        <p:spPr>
          <a:xfrm>
            <a:off x="11083582" y="3428999"/>
            <a:ext cx="124691" cy="124691"/>
          </a:xfrm>
          <a:prstGeom prst="rect">
            <a:avLst/>
          </a:prstGeom>
          <a:solidFill>
            <a:srgbClr val="009999"/>
          </a:solidFill>
          <a:ln w="25400">
            <a:solidFill>
              <a:schemeClr val="accent3"/>
            </a:solidFill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80" name="TextBox 579">
            <a:extLst>
              <a:ext uri="{FF2B5EF4-FFF2-40B4-BE49-F238E27FC236}">
                <a16:creationId xmlns:a16="http://schemas.microsoft.com/office/drawing/2014/main" id="{F533C513-12D7-453A-A439-B90C9BD91972}"/>
              </a:ext>
            </a:extLst>
          </p:cNvPr>
          <p:cNvSpPr txBox="1"/>
          <p:nvPr/>
        </p:nvSpPr>
        <p:spPr>
          <a:xfrm>
            <a:off x="11083583" y="3678378"/>
            <a:ext cx="124691" cy="124691"/>
          </a:xfrm>
          <a:prstGeom prst="rect">
            <a:avLst/>
          </a:prstGeom>
          <a:solidFill>
            <a:srgbClr val="009999"/>
          </a:solidFill>
          <a:ln w="25400">
            <a:solidFill>
              <a:schemeClr val="accent3"/>
            </a:solidFill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583" name="TextBox 582">
            <a:extLst>
              <a:ext uri="{FF2B5EF4-FFF2-40B4-BE49-F238E27FC236}">
                <a16:creationId xmlns:a16="http://schemas.microsoft.com/office/drawing/2014/main" id="{98447DAE-5C9A-4401-8314-ED141F0157A4}"/>
              </a:ext>
            </a:extLst>
          </p:cNvPr>
          <p:cNvSpPr txBox="1"/>
          <p:nvPr/>
        </p:nvSpPr>
        <p:spPr>
          <a:xfrm>
            <a:off x="10771857" y="2244449"/>
            <a:ext cx="630796" cy="1184547"/>
          </a:xfrm>
          <a:prstGeom prst="rect">
            <a:avLst/>
          </a:prstGeom>
          <a:noFill/>
          <a:ln w="25400">
            <a:noFill/>
          </a:ln>
        </p:spPr>
        <p:txBody>
          <a:bodyPr vert="vert270"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MATCH LINE</a:t>
            </a:r>
          </a:p>
          <a:p>
            <a:pPr algn="ctr"/>
            <a:endParaRPr lang="en-US" sz="955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US" sz="955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See Below</a:t>
            </a:r>
          </a:p>
        </p:txBody>
      </p: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52389F00-8C5A-472C-865E-37C76166A8A3}"/>
              </a:ext>
            </a:extLst>
          </p:cNvPr>
          <p:cNvCxnSpPr>
            <a:stCxn id="586" idx="2"/>
            <a:endCxn id="589" idx="0"/>
          </p:cNvCxnSpPr>
          <p:nvPr/>
        </p:nvCxnSpPr>
        <p:spPr>
          <a:xfrm>
            <a:off x="1046070" y="4426518"/>
            <a:ext cx="3" cy="2057375"/>
          </a:xfrm>
          <a:prstGeom prst="line">
            <a:avLst/>
          </a:prstGeom>
          <a:ln w="25400" cap="rnd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>
            <a:extLst>
              <a:ext uri="{FF2B5EF4-FFF2-40B4-BE49-F238E27FC236}">
                <a16:creationId xmlns:a16="http://schemas.microsoft.com/office/drawing/2014/main" id="{0258E9BB-54A6-459B-807C-F60B7556DD3B}"/>
              </a:ext>
            </a:extLst>
          </p:cNvPr>
          <p:cNvSpPr txBox="1"/>
          <p:nvPr/>
        </p:nvSpPr>
        <p:spPr>
          <a:xfrm>
            <a:off x="983725" y="4301827"/>
            <a:ext cx="124691" cy="124691"/>
          </a:xfrm>
          <a:prstGeom prst="rect">
            <a:avLst/>
          </a:prstGeom>
          <a:solidFill>
            <a:srgbClr val="00B0F0"/>
          </a:solidFill>
          <a:ln w="25400">
            <a:solidFill>
              <a:schemeClr val="accent3"/>
            </a:solidFill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87" name="TextBox 586">
            <a:extLst>
              <a:ext uri="{FF2B5EF4-FFF2-40B4-BE49-F238E27FC236}">
                <a16:creationId xmlns:a16="http://schemas.microsoft.com/office/drawing/2014/main" id="{72D9EC38-8BD8-46BD-B634-4BEC925FF28F}"/>
              </a:ext>
            </a:extLst>
          </p:cNvPr>
          <p:cNvSpPr txBox="1"/>
          <p:nvPr/>
        </p:nvSpPr>
        <p:spPr>
          <a:xfrm>
            <a:off x="983726" y="4925273"/>
            <a:ext cx="124691" cy="124691"/>
          </a:xfrm>
          <a:prstGeom prst="rect">
            <a:avLst/>
          </a:prstGeom>
          <a:solidFill>
            <a:srgbClr val="00B0F0"/>
          </a:solidFill>
          <a:ln w="25400">
            <a:solidFill>
              <a:schemeClr val="accent3"/>
            </a:solidFill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88" name="TextBox 587">
            <a:extLst>
              <a:ext uri="{FF2B5EF4-FFF2-40B4-BE49-F238E27FC236}">
                <a16:creationId xmlns:a16="http://schemas.microsoft.com/office/drawing/2014/main" id="{11357B54-9A43-492D-BE7C-DC636B7F1408}"/>
              </a:ext>
            </a:extLst>
          </p:cNvPr>
          <p:cNvSpPr txBox="1"/>
          <p:nvPr/>
        </p:nvSpPr>
        <p:spPr>
          <a:xfrm>
            <a:off x="983726" y="6234513"/>
            <a:ext cx="124691" cy="124691"/>
          </a:xfrm>
          <a:prstGeom prst="rect">
            <a:avLst/>
          </a:prstGeom>
          <a:solidFill>
            <a:srgbClr val="009999"/>
          </a:solidFill>
          <a:ln w="25400">
            <a:solidFill>
              <a:schemeClr val="accent3"/>
            </a:solidFill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89" name="TextBox 588">
            <a:extLst>
              <a:ext uri="{FF2B5EF4-FFF2-40B4-BE49-F238E27FC236}">
                <a16:creationId xmlns:a16="http://schemas.microsoft.com/office/drawing/2014/main" id="{28739976-971F-4BCD-AFF8-2ACE4AB27934}"/>
              </a:ext>
            </a:extLst>
          </p:cNvPr>
          <p:cNvSpPr txBox="1"/>
          <p:nvPr/>
        </p:nvSpPr>
        <p:spPr>
          <a:xfrm>
            <a:off x="983727" y="6483892"/>
            <a:ext cx="124691" cy="124691"/>
          </a:xfrm>
          <a:prstGeom prst="rect">
            <a:avLst/>
          </a:prstGeom>
          <a:solidFill>
            <a:srgbClr val="009999"/>
          </a:solidFill>
          <a:ln w="25400">
            <a:solidFill>
              <a:schemeClr val="accent3"/>
            </a:solidFill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590" name="TextBox 589">
            <a:extLst>
              <a:ext uri="{FF2B5EF4-FFF2-40B4-BE49-F238E27FC236}">
                <a16:creationId xmlns:a16="http://schemas.microsoft.com/office/drawing/2014/main" id="{B335B2FE-24D1-4A46-AAD0-62273A7850EA}"/>
              </a:ext>
            </a:extLst>
          </p:cNvPr>
          <p:cNvSpPr txBox="1"/>
          <p:nvPr/>
        </p:nvSpPr>
        <p:spPr>
          <a:xfrm>
            <a:off x="922761" y="5049964"/>
            <a:ext cx="372692" cy="1184547"/>
          </a:xfrm>
          <a:prstGeom prst="rect">
            <a:avLst/>
          </a:prstGeom>
          <a:noFill/>
          <a:ln w="25400">
            <a:noFill/>
          </a:ln>
        </p:spPr>
        <p:txBody>
          <a:bodyPr vert="vert270"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MATCH LINE</a:t>
            </a:r>
          </a:p>
          <a:p>
            <a:pPr algn="ctr"/>
            <a:endParaRPr lang="en-US" sz="955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See Above</a:t>
            </a:r>
          </a:p>
        </p:txBody>
      </p:sp>
      <p:grpSp>
        <p:nvGrpSpPr>
          <p:cNvPr id="593" name="Group 592">
            <a:extLst>
              <a:ext uri="{FF2B5EF4-FFF2-40B4-BE49-F238E27FC236}">
                <a16:creationId xmlns:a16="http://schemas.microsoft.com/office/drawing/2014/main" id="{CFD4E4B6-1C87-4259-AC2B-129D838B534A}"/>
              </a:ext>
            </a:extLst>
          </p:cNvPr>
          <p:cNvGrpSpPr/>
          <p:nvPr/>
        </p:nvGrpSpPr>
        <p:grpSpPr>
          <a:xfrm>
            <a:off x="5908966" y="4298043"/>
            <a:ext cx="2626959" cy="2310539"/>
            <a:chOff x="7498083" y="6303796"/>
            <a:chExt cx="3852873" cy="3388791"/>
          </a:xfrm>
        </p:grpSpPr>
        <p:sp>
          <p:nvSpPr>
            <p:cNvPr id="591" name="Rectangle 590">
              <a:extLst>
                <a:ext uri="{FF2B5EF4-FFF2-40B4-BE49-F238E27FC236}">
                  <a16:creationId xmlns:a16="http://schemas.microsoft.com/office/drawing/2014/main" id="{55835645-E481-45B0-8167-A31DCF4D38D8}"/>
                </a:ext>
              </a:extLst>
            </p:cNvPr>
            <p:cNvSpPr/>
            <p:nvPr/>
          </p:nvSpPr>
          <p:spPr>
            <a:xfrm>
              <a:off x="7498083" y="6303796"/>
              <a:ext cx="3852873" cy="3388791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  <p:sp>
          <p:nvSpPr>
            <p:cNvPr id="592" name="TextBox 591">
              <a:extLst>
                <a:ext uri="{FF2B5EF4-FFF2-40B4-BE49-F238E27FC236}">
                  <a16:creationId xmlns:a16="http://schemas.microsoft.com/office/drawing/2014/main" id="{7C7B32FC-8A41-4BCD-8321-3ED734196EB6}"/>
                </a:ext>
              </a:extLst>
            </p:cNvPr>
            <p:cNvSpPr txBox="1"/>
            <p:nvPr/>
          </p:nvSpPr>
          <p:spPr>
            <a:xfrm>
              <a:off x="9925260" y="6550203"/>
              <a:ext cx="13218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See Sheet 11</a:t>
              </a:r>
            </a:p>
          </p:txBody>
        </p:sp>
      </p:grpSp>
      <p:grpSp>
        <p:nvGrpSpPr>
          <p:cNvPr id="594" name="Group 593">
            <a:extLst>
              <a:ext uri="{FF2B5EF4-FFF2-40B4-BE49-F238E27FC236}">
                <a16:creationId xmlns:a16="http://schemas.microsoft.com/office/drawing/2014/main" id="{9E0255E2-0F81-4035-A151-05C907B3476D}"/>
              </a:ext>
            </a:extLst>
          </p:cNvPr>
          <p:cNvGrpSpPr/>
          <p:nvPr/>
        </p:nvGrpSpPr>
        <p:grpSpPr>
          <a:xfrm>
            <a:off x="1163414" y="4298045"/>
            <a:ext cx="4683207" cy="2310539"/>
            <a:chOff x="4482253" y="6303796"/>
            <a:chExt cx="6868703" cy="3388791"/>
          </a:xfrm>
        </p:grpSpPr>
        <p:sp>
          <p:nvSpPr>
            <p:cNvPr id="595" name="Rectangle 594">
              <a:extLst>
                <a:ext uri="{FF2B5EF4-FFF2-40B4-BE49-F238E27FC236}">
                  <a16:creationId xmlns:a16="http://schemas.microsoft.com/office/drawing/2014/main" id="{7FAFD34A-5DF4-4052-9B82-75DE5DB412CA}"/>
                </a:ext>
              </a:extLst>
            </p:cNvPr>
            <p:cNvSpPr/>
            <p:nvPr/>
          </p:nvSpPr>
          <p:spPr>
            <a:xfrm>
              <a:off x="4482253" y="6303796"/>
              <a:ext cx="6868703" cy="3388791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  <p:sp>
          <p:nvSpPr>
            <p:cNvPr id="596" name="TextBox 595">
              <a:extLst>
                <a:ext uri="{FF2B5EF4-FFF2-40B4-BE49-F238E27FC236}">
                  <a16:creationId xmlns:a16="http://schemas.microsoft.com/office/drawing/2014/main" id="{C14C292F-138B-4C87-864A-5B6BB03BDD87}"/>
                </a:ext>
              </a:extLst>
            </p:cNvPr>
            <p:cNvSpPr txBox="1"/>
            <p:nvPr/>
          </p:nvSpPr>
          <p:spPr>
            <a:xfrm>
              <a:off x="9557841" y="6550203"/>
              <a:ext cx="1689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See Sheets 7 - 10</a:t>
              </a:r>
            </a:p>
          </p:txBody>
        </p:sp>
      </p:grpSp>
      <p:grpSp>
        <p:nvGrpSpPr>
          <p:cNvPr id="597" name="Group 596">
            <a:extLst>
              <a:ext uri="{FF2B5EF4-FFF2-40B4-BE49-F238E27FC236}">
                <a16:creationId xmlns:a16="http://schemas.microsoft.com/office/drawing/2014/main" id="{0215A170-C1E3-42A0-A6B9-20A591A6757E}"/>
              </a:ext>
            </a:extLst>
          </p:cNvPr>
          <p:cNvGrpSpPr/>
          <p:nvPr/>
        </p:nvGrpSpPr>
        <p:grpSpPr>
          <a:xfrm>
            <a:off x="7221450" y="1492530"/>
            <a:ext cx="3807136" cy="2310539"/>
            <a:chOff x="5767157" y="6303796"/>
            <a:chExt cx="5583799" cy="3388791"/>
          </a:xfrm>
        </p:grpSpPr>
        <p:sp>
          <p:nvSpPr>
            <p:cNvPr id="598" name="Rectangle 597">
              <a:extLst>
                <a:ext uri="{FF2B5EF4-FFF2-40B4-BE49-F238E27FC236}">
                  <a16:creationId xmlns:a16="http://schemas.microsoft.com/office/drawing/2014/main" id="{C586C23B-E588-4513-AB37-768BA4B92263}"/>
                </a:ext>
              </a:extLst>
            </p:cNvPr>
            <p:cNvSpPr/>
            <p:nvPr/>
          </p:nvSpPr>
          <p:spPr>
            <a:xfrm>
              <a:off x="5767157" y="6303796"/>
              <a:ext cx="5583799" cy="3388791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  <p:sp>
          <p:nvSpPr>
            <p:cNvPr id="599" name="TextBox 598">
              <a:extLst>
                <a:ext uri="{FF2B5EF4-FFF2-40B4-BE49-F238E27FC236}">
                  <a16:creationId xmlns:a16="http://schemas.microsoft.com/office/drawing/2014/main" id="{436D290E-CB17-421C-8340-E9372E16D521}"/>
                </a:ext>
              </a:extLst>
            </p:cNvPr>
            <p:cNvSpPr txBox="1"/>
            <p:nvPr/>
          </p:nvSpPr>
          <p:spPr>
            <a:xfrm>
              <a:off x="9651058" y="6550203"/>
              <a:ext cx="1596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See Sheets 3 - 6</a:t>
              </a:r>
            </a:p>
          </p:txBody>
        </p:sp>
      </p:grpSp>
      <p:grpSp>
        <p:nvGrpSpPr>
          <p:cNvPr id="600" name="Group 599">
            <a:extLst>
              <a:ext uri="{FF2B5EF4-FFF2-40B4-BE49-F238E27FC236}">
                <a16:creationId xmlns:a16="http://schemas.microsoft.com/office/drawing/2014/main" id="{6DA7D6D1-F6C8-4711-A020-A4D979A81169}"/>
              </a:ext>
            </a:extLst>
          </p:cNvPr>
          <p:cNvGrpSpPr/>
          <p:nvPr/>
        </p:nvGrpSpPr>
        <p:grpSpPr>
          <a:xfrm>
            <a:off x="3973034" y="1492530"/>
            <a:ext cx="3190173" cy="2310539"/>
            <a:chOff x="6672037" y="6303796"/>
            <a:chExt cx="4678920" cy="3388791"/>
          </a:xfrm>
        </p:grpSpPr>
        <p:sp>
          <p:nvSpPr>
            <p:cNvPr id="601" name="Rectangle 600">
              <a:extLst>
                <a:ext uri="{FF2B5EF4-FFF2-40B4-BE49-F238E27FC236}">
                  <a16:creationId xmlns:a16="http://schemas.microsoft.com/office/drawing/2014/main" id="{834C6BA1-7887-4178-ABE0-2BEE2BB471FE}"/>
                </a:ext>
              </a:extLst>
            </p:cNvPr>
            <p:cNvSpPr/>
            <p:nvPr/>
          </p:nvSpPr>
          <p:spPr>
            <a:xfrm>
              <a:off x="6672037" y="6303796"/>
              <a:ext cx="4678920" cy="3388791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  <p:sp>
          <p:nvSpPr>
            <p:cNvPr id="602" name="TextBox 601">
              <a:extLst>
                <a:ext uri="{FF2B5EF4-FFF2-40B4-BE49-F238E27FC236}">
                  <a16:creationId xmlns:a16="http://schemas.microsoft.com/office/drawing/2014/main" id="{60C2C680-BFC4-420D-ACDF-3388306D6843}"/>
                </a:ext>
              </a:extLst>
            </p:cNvPr>
            <p:cNvSpPr txBox="1"/>
            <p:nvPr/>
          </p:nvSpPr>
          <p:spPr>
            <a:xfrm>
              <a:off x="9966936" y="6550203"/>
              <a:ext cx="12801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See Sheet 2</a:t>
              </a:r>
            </a:p>
          </p:txBody>
        </p:sp>
      </p:grp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000202B0-FDCA-47D3-839B-6C892AF9BDD9}"/>
              </a:ext>
            </a:extLst>
          </p:cNvPr>
          <p:cNvGrpSpPr/>
          <p:nvPr/>
        </p:nvGrpSpPr>
        <p:grpSpPr>
          <a:xfrm>
            <a:off x="663524" y="1492530"/>
            <a:ext cx="3248142" cy="2310539"/>
            <a:chOff x="6293844" y="6298248"/>
            <a:chExt cx="4763943" cy="3388791"/>
          </a:xfrm>
        </p:grpSpPr>
        <p:sp>
          <p:nvSpPr>
            <p:cNvPr id="604" name="Rectangle 603">
              <a:extLst>
                <a:ext uri="{FF2B5EF4-FFF2-40B4-BE49-F238E27FC236}">
                  <a16:creationId xmlns:a16="http://schemas.microsoft.com/office/drawing/2014/main" id="{3BE5F60D-229E-4705-BE94-19DF539AF9CE}"/>
                </a:ext>
              </a:extLst>
            </p:cNvPr>
            <p:cNvSpPr/>
            <p:nvPr/>
          </p:nvSpPr>
          <p:spPr>
            <a:xfrm>
              <a:off x="6293844" y="6298248"/>
              <a:ext cx="4763943" cy="3388791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  <p:sp>
          <p:nvSpPr>
            <p:cNvPr id="605" name="TextBox 604">
              <a:extLst>
                <a:ext uri="{FF2B5EF4-FFF2-40B4-BE49-F238E27FC236}">
                  <a16:creationId xmlns:a16="http://schemas.microsoft.com/office/drawing/2014/main" id="{AB7FB2EF-1715-41D3-961B-E801D898C951}"/>
                </a:ext>
              </a:extLst>
            </p:cNvPr>
            <p:cNvSpPr txBox="1"/>
            <p:nvPr/>
          </p:nvSpPr>
          <p:spPr>
            <a:xfrm>
              <a:off x="10250680" y="6550202"/>
              <a:ext cx="805673" cy="782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See Sheet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375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375A39BF-5E12-4FE7-BF38-ED5B01F4EEBE}"/>
              </a:ext>
            </a:extLst>
          </p:cNvPr>
          <p:cNvCxnSpPr>
            <a:cxnSpLocks/>
            <a:stCxn id="458" idx="0"/>
          </p:cNvCxnSpPr>
          <p:nvPr/>
        </p:nvCxnSpPr>
        <p:spPr>
          <a:xfrm flipV="1">
            <a:off x="9665236" y="870951"/>
            <a:ext cx="12452" cy="2856102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 flipV="1">
            <a:off x="2164123" y="2242536"/>
            <a:ext cx="0" cy="4343856"/>
          </a:xfrm>
          <a:prstGeom prst="line">
            <a:avLst/>
          </a:prstGeom>
          <a:ln w="25400" cap="rnd">
            <a:gradFill>
              <a:gsLst>
                <a:gs pos="20000">
                  <a:srgbClr val="009999"/>
                </a:gs>
                <a:gs pos="80000">
                  <a:srgbClr val="00B0F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Straight Connector 491"/>
          <p:cNvCxnSpPr/>
          <p:nvPr/>
        </p:nvCxnSpPr>
        <p:spPr>
          <a:xfrm>
            <a:off x="6393279" y="6590972"/>
            <a:ext cx="4586950" cy="0"/>
          </a:xfrm>
          <a:prstGeom prst="line">
            <a:avLst/>
          </a:prstGeom>
          <a:ln w="381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2164123" y="6590972"/>
            <a:ext cx="4229155" cy="0"/>
          </a:xfrm>
          <a:prstGeom prst="line">
            <a:avLst/>
          </a:prstGeom>
          <a:ln w="381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3503859" y="4874448"/>
            <a:ext cx="1311811" cy="0"/>
          </a:xfrm>
          <a:prstGeom prst="line">
            <a:avLst/>
          </a:prstGeom>
          <a:ln w="381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8" name="Group 217"/>
          <p:cNvGrpSpPr>
            <a:grpSpLocks noChangeAspect="1"/>
          </p:cNvGrpSpPr>
          <p:nvPr/>
        </p:nvGrpSpPr>
        <p:grpSpPr>
          <a:xfrm rot="5400000">
            <a:off x="3626910" y="4857212"/>
            <a:ext cx="129440" cy="64942"/>
            <a:chOff x="5222637" y="4898421"/>
            <a:chExt cx="189846" cy="95248"/>
          </a:xfrm>
        </p:grpSpPr>
        <p:cxnSp>
          <p:nvCxnSpPr>
            <p:cNvPr id="219" name="Straight Connector 218"/>
            <p:cNvCxnSpPr/>
            <p:nvPr/>
          </p:nvCxnSpPr>
          <p:spPr>
            <a:xfrm flipV="1">
              <a:off x="5301158" y="4942011"/>
              <a:ext cx="111325" cy="1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V="1">
              <a:off x="5412483" y="4898421"/>
              <a:ext cx="0" cy="43590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Rectangle 220"/>
            <p:cNvSpPr/>
            <p:nvPr/>
          </p:nvSpPr>
          <p:spPr bwMode="auto">
            <a:xfrm rot="5400000" flipH="1">
              <a:off x="5284498" y="4921407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 rot="5400000" flipH="1">
              <a:off x="5284498" y="4837205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223" name="Oval 222"/>
            <p:cNvSpPr/>
            <p:nvPr/>
          </p:nvSpPr>
          <p:spPr>
            <a:xfrm>
              <a:off x="5222637" y="4917065"/>
              <a:ext cx="131714" cy="4989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</p:grpSp>
      <p:cxnSp>
        <p:nvCxnSpPr>
          <p:cNvPr id="298" name="Straight Connector 297"/>
          <p:cNvCxnSpPr/>
          <p:nvPr/>
        </p:nvCxnSpPr>
        <p:spPr>
          <a:xfrm>
            <a:off x="3503859" y="2846461"/>
            <a:ext cx="1308382" cy="0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>
            <a:cxnSpLocks/>
          </p:cNvCxnSpPr>
          <p:nvPr/>
        </p:nvCxnSpPr>
        <p:spPr>
          <a:xfrm>
            <a:off x="2164123" y="2242536"/>
            <a:ext cx="5533804" cy="0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6480313" y="870951"/>
            <a:ext cx="4499915" cy="0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2" name="Group 391"/>
          <p:cNvGrpSpPr/>
          <p:nvPr/>
        </p:nvGrpSpPr>
        <p:grpSpPr>
          <a:xfrm>
            <a:off x="8547686" y="893108"/>
            <a:ext cx="129441" cy="164878"/>
            <a:chOff x="8143766" y="9220200"/>
            <a:chExt cx="189847" cy="241821"/>
          </a:xfrm>
        </p:grpSpPr>
        <p:cxnSp>
          <p:nvCxnSpPr>
            <p:cNvPr id="393" name="Straight Connector 392"/>
            <p:cNvCxnSpPr/>
            <p:nvPr/>
          </p:nvCxnSpPr>
          <p:spPr>
            <a:xfrm flipV="1">
              <a:off x="8213540" y="9220200"/>
              <a:ext cx="0" cy="161813"/>
            </a:xfrm>
            <a:prstGeom prst="line">
              <a:avLst/>
            </a:prstGeom>
            <a:ln w="381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4" name="Group 393"/>
            <p:cNvGrpSpPr>
              <a:grpSpLocks noChangeAspect="1"/>
            </p:cNvGrpSpPr>
            <p:nvPr/>
          </p:nvGrpSpPr>
          <p:grpSpPr>
            <a:xfrm>
              <a:off x="8143766" y="9366773"/>
              <a:ext cx="189847" cy="95248"/>
              <a:chOff x="5222636" y="4898421"/>
              <a:chExt cx="189847" cy="95248"/>
            </a:xfrm>
          </p:grpSpPr>
          <p:cxnSp>
            <p:nvCxnSpPr>
              <p:cNvPr id="395" name="Straight Connector 394"/>
              <p:cNvCxnSpPr/>
              <p:nvPr/>
            </p:nvCxnSpPr>
            <p:spPr>
              <a:xfrm flipV="1">
                <a:off x="5301158" y="4942011"/>
                <a:ext cx="111325" cy="1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Straight Connector 395"/>
              <p:cNvCxnSpPr/>
              <p:nvPr/>
            </p:nvCxnSpPr>
            <p:spPr>
              <a:xfrm flipV="1">
                <a:off x="5412483" y="4898421"/>
                <a:ext cx="0" cy="4359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7" name="Rectangle 396"/>
              <p:cNvSpPr/>
              <p:nvPr/>
            </p:nvSpPr>
            <p:spPr bwMode="auto">
              <a:xfrm rot="5400000" flipH="1">
                <a:off x="5284498" y="4921407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8" name="Rectangle 397"/>
              <p:cNvSpPr/>
              <p:nvPr/>
            </p:nvSpPr>
            <p:spPr bwMode="auto">
              <a:xfrm rot="5400000" flipH="1">
                <a:off x="5284498" y="4837205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9" name="Oval 398"/>
              <p:cNvSpPr/>
              <p:nvPr/>
            </p:nvSpPr>
            <p:spPr>
              <a:xfrm>
                <a:off x="5222636" y="4917065"/>
                <a:ext cx="131714" cy="4989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</p:grpSp>
      <p:cxnSp>
        <p:nvCxnSpPr>
          <p:cNvPr id="455" name="Straight Connector 454"/>
          <p:cNvCxnSpPr>
            <a:cxnSpLocks/>
            <a:endCxn id="458" idx="2"/>
          </p:cNvCxnSpPr>
          <p:nvPr/>
        </p:nvCxnSpPr>
        <p:spPr>
          <a:xfrm flipH="1" flipV="1">
            <a:off x="9665236" y="4402462"/>
            <a:ext cx="5753" cy="2206121"/>
          </a:xfrm>
          <a:prstGeom prst="line">
            <a:avLst/>
          </a:prstGeom>
          <a:ln w="381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9" name="Group 528"/>
          <p:cNvGrpSpPr/>
          <p:nvPr/>
        </p:nvGrpSpPr>
        <p:grpSpPr>
          <a:xfrm>
            <a:off x="9431440" y="3555598"/>
            <a:ext cx="467591" cy="1556455"/>
            <a:chOff x="9555453" y="3997825"/>
            <a:chExt cx="685800" cy="2282800"/>
          </a:xfrm>
        </p:grpSpPr>
        <p:grpSp>
          <p:nvGrpSpPr>
            <p:cNvPr id="456" name="Group 455"/>
            <p:cNvGrpSpPr>
              <a:grpSpLocks noChangeAspect="1"/>
            </p:cNvGrpSpPr>
            <p:nvPr/>
          </p:nvGrpSpPr>
          <p:grpSpPr>
            <a:xfrm flipV="1">
              <a:off x="9841595" y="3997825"/>
              <a:ext cx="189847" cy="95248"/>
              <a:chOff x="5222636" y="4898421"/>
              <a:chExt cx="189847" cy="95248"/>
            </a:xfrm>
          </p:grpSpPr>
          <p:cxnSp>
            <p:nvCxnSpPr>
              <p:cNvPr id="487" name="Straight Connector 486"/>
              <p:cNvCxnSpPr/>
              <p:nvPr/>
            </p:nvCxnSpPr>
            <p:spPr>
              <a:xfrm flipV="1">
                <a:off x="5301158" y="4942011"/>
                <a:ext cx="111325" cy="1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Straight Connector 487"/>
              <p:cNvCxnSpPr/>
              <p:nvPr/>
            </p:nvCxnSpPr>
            <p:spPr>
              <a:xfrm flipV="1">
                <a:off x="5412483" y="4898421"/>
                <a:ext cx="0" cy="4359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9" name="Rectangle 488"/>
              <p:cNvSpPr/>
              <p:nvPr/>
            </p:nvSpPr>
            <p:spPr bwMode="auto">
              <a:xfrm rot="5400000" flipH="1">
                <a:off x="5284498" y="4921407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0" name="Rectangle 489"/>
              <p:cNvSpPr/>
              <p:nvPr/>
            </p:nvSpPr>
            <p:spPr bwMode="auto">
              <a:xfrm rot="5400000" flipH="1">
                <a:off x="5284498" y="4837205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1" name="Oval 490"/>
              <p:cNvSpPr/>
              <p:nvPr/>
            </p:nvSpPr>
            <p:spPr>
              <a:xfrm>
                <a:off x="5222636" y="4917065"/>
                <a:ext cx="131714" cy="4989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  <p:grpSp>
          <p:nvGrpSpPr>
            <p:cNvPr id="457" name="Group 456"/>
            <p:cNvGrpSpPr>
              <a:grpSpLocks noChangeAspect="1"/>
            </p:cNvGrpSpPr>
            <p:nvPr/>
          </p:nvGrpSpPr>
          <p:grpSpPr>
            <a:xfrm>
              <a:off x="9840949" y="6185377"/>
              <a:ext cx="189847" cy="95248"/>
              <a:chOff x="5222636" y="4898421"/>
              <a:chExt cx="189847" cy="95248"/>
            </a:xfrm>
          </p:grpSpPr>
          <p:cxnSp>
            <p:nvCxnSpPr>
              <p:cNvPr id="482" name="Straight Connector 481"/>
              <p:cNvCxnSpPr/>
              <p:nvPr/>
            </p:nvCxnSpPr>
            <p:spPr>
              <a:xfrm flipV="1">
                <a:off x="5301158" y="4942011"/>
                <a:ext cx="111325" cy="1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Straight Connector 482"/>
              <p:cNvCxnSpPr/>
              <p:nvPr/>
            </p:nvCxnSpPr>
            <p:spPr>
              <a:xfrm flipV="1">
                <a:off x="5412483" y="4898421"/>
                <a:ext cx="0" cy="4359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4" name="Rectangle 483"/>
              <p:cNvSpPr/>
              <p:nvPr/>
            </p:nvSpPr>
            <p:spPr bwMode="auto">
              <a:xfrm rot="5400000" flipH="1">
                <a:off x="5284498" y="4921407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85" name="Rectangle 484"/>
              <p:cNvSpPr/>
              <p:nvPr/>
            </p:nvSpPr>
            <p:spPr bwMode="auto">
              <a:xfrm rot="5400000" flipH="1">
                <a:off x="5284498" y="4837205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86" name="Oval 485"/>
              <p:cNvSpPr/>
              <p:nvPr/>
            </p:nvSpPr>
            <p:spPr>
              <a:xfrm>
                <a:off x="5222636" y="4917065"/>
                <a:ext cx="131714" cy="4989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  <p:sp>
          <p:nvSpPr>
            <p:cNvPr id="458" name="TextBox 457"/>
            <p:cNvSpPr txBox="1">
              <a:spLocks noChangeAspect="1"/>
            </p:cNvSpPr>
            <p:nvPr/>
          </p:nvSpPr>
          <p:spPr>
            <a:xfrm>
              <a:off x="9555453" y="4249292"/>
              <a:ext cx="685800" cy="990600"/>
            </a:xfrm>
            <a:prstGeom prst="rect">
              <a:avLst/>
            </a:prstGeom>
            <a:solidFill>
              <a:schemeClr val="accent5"/>
            </a:solidFill>
            <a:ln w="3810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23" dirty="0">
                  <a:solidFill>
                    <a:schemeClr val="bg1"/>
                  </a:solidFill>
                </a:rPr>
                <a:t>VF-1   Elec.  Rm.</a:t>
              </a:r>
            </a:p>
          </p:txBody>
        </p:sp>
        <p:grpSp>
          <p:nvGrpSpPr>
            <p:cNvPr id="459" name="Group 458"/>
            <p:cNvGrpSpPr>
              <a:grpSpLocks noChangeAspect="1"/>
            </p:cNvGrpSpPr>
            <p:nvPr/>
          </p:nvGrpSpPr>
          <p:grpSpPr>
            <a:xfrm rot="5400000">
              <a:off x="9814751" y="5529268"/>
              <a:ext cx="357190" cy="288576"/>
              <a:chOff x="5056442" y="4191000"/>
              <a:chExt cx="714378" cy="577152"/>
            </a:xfrm>
          </p:grpSpPr>
          <p:cxnSp>
            <p:nvCxnSpPr>
              <p:cNvPr id="460" name="Straight Connector 459"/>
              <p:cNvCxnSpPr/>
              <p:nvPr/>
            </p:nvCxnSpPr>
            <p:spPr>
              <a:xfrm flipV="1">
                <a:off x="5410760" y="4273466"/>
                <a:ext cx="5743" cy="347472"/>
              </a:xfrm>
              <a:prstGeom prst="line">
                <a:avLst/>
              </a:prstGeom>
              <a:ln w="34925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1" name="Group 460"/>
              <p:cNvGrpSpPr/>
              <p:nvPr/>
            </p:nvGrpSpPr>
            <p:grpSpPr>
              <a:xfrm>
                <a:off x="5056442" y="4291668"/>
                <a:ext cx="714378" cy="100670"/>
                <a:chOff x="4267200" y="4343399"/>
                <a:chExt cx="457200" cy="64428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475" name="Rectangle 474"/>
                <p:cNvSpPr/>
                <p:nvPr/>
              </p:nvSpPr>
              <p:spPr>
                <a:xfrm>
                  <a:off x="4343400" y="4343400"/>
                  <a:ext cx="304800" cy="64426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grpSp>
              <p:nvGrpSpPr>
                <p:cNvPr id="476" name="Group 475"/>
                <p:cNvGrpSpPr/>
                <p:nvPr/>
              </p:nvGrpSpPr>
              <p:grpSpPr>
                <a:xfrm>
                  <a:off x="4267200" y="4343399"/>
                  <a:ext cx="457200" cy="64428"/>
                  <a:chOff x="4267200" y="4343399"/>
                  <a:chExt cx="457200" cy="64428"/>
                </a:xfrm>
                <a:grpFill/>
              </p:grpSpPr>
              <p:cxnSp>
                <p:nvCxnSpPr>
                  <p:cNvPr id="477" name="Straight Connector 476"/>
                  <p:cNvCxnSpPr/>
                  <p:nvPr/>
                </p:nvCxnSpPr>
                <p:spPr>
                  <a:xfrm>
                    <a:off x="4267200" y="4343400"/>
                    <a:ext cx="76200" cy="0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8" name="Straight Connector 477"/>
                  <p:cNvCxnSpPr/>
                  <p:nvPr/>
                </p:nvCxnSpPr>
                <p:spPr>
                  <a:xfrm>
                    <a:off x="4648200" y="4343400"/>
                    <a:ext cx="76200" cy="0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9" name="Straight Connector 478"/>
                  <p:cNvCxnSpPr/>
                  <p:nvPr/>
                </p:nvCxnSpPr>
                <p:spPr>
                  <a:xfrm>
                    <a:off x="4343400" y="4343400"/>
                    <a:ext cx="0" cy="64427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0" name="Straight Connector 479"/>
                  <p:cNvCxnSpPr/>
                  <p:nvPr/>
                </p:nvCxnSpPr>
                <p:spPr>
                  <a:xfrm>
                    <a:off x="4648200" y="4343399"/>
                    <a:ext cx="0" cy="64427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1" name="Straight Connector 480"/>
                  <p:cNvCxnSpPr/>
                  <p:nvPr/>
                </p:nvCxnSpPr>
                <p:spPr>
                  <a:xfrm flipH="1">
                    <a:off x="4343400" y="4407826"/>
                    <a:ext cx="304800" cy="1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62" name="Group 461"/>
              <p:cNvGrpSpPr/>
              <p:nvPr/>
            </p:nvGrpSpPr>
            <p:grpSpPr>
              <a:xfrm flipV="1">
                <a:off x="5056442" y="4191000"/>
                <a:ext cx="714378" cy="100670"/>
                <a:chOff x="4267200" y="4343399"/>
                <a:chExt cx="457200" cy="64428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468" name="Rectangle 467"/>
                <p:cNvSpPr/>
                <p:nvPr/>
              </p:nvSpPr>
              <p:spPr>
                <a:xfrm>
                  <a:off x="4343400" y="4343400"/>
                  <a:ext cx="304800" cy="64426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grpSp>
              <p:nvGrpSpPr>
                <p:cNvPr id="469" name="Group 468"/>
                <p:cNvGrpSpPr/>
                <p:nvPr/>
              </p:nvGrpSpPr>
              <p:grpSpPr>
                <a:xfrm>
                  <a:off x="4267200" y="4343399"/>
                  <a:ext cx="457200" cy="64428"/>
                  <a:chOff x="4267200" y="4343399"/>
                  <a:chExt cx="457200" cy="64428"/>
                </a:xfrm>
                <a:grpFill/>
              </p:grpSpPr>
              <p:cxnSp>
                <p:nvCxnSpPr>
                  <p:cNvPr id="470" name="Straight Connector 469"/>
                  <p:cNvCxnSpPr/>
                  <p:nvPr/>
                </p:nvCxnSpPr>
                <p:spPr>
                  <a:xfrm>
                    <a:off x="4267200" y="4343400"/>
                    <a:ext cx="76200" cy="0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1" name="Straight Connector 470"/>
                  <p:cNvCxnSpPr/>
                  <p:nvPr/>
                </p:nvCxnSpPr>
                <p:spPr>
                  <a:xfrm>
                    <a:off x="4648200" y="4343400"/>
                    <a:ext cx="76200" cy="0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2" name="Straight Connector 471"/>
                  <p:cNvCxnSpPr/>
                  <p:nvPr/>
                </p:nvCxnSpPr>
                <p:spPr>
                  <a:xfrm>
                    <a:off x="4343400" y="4343400"/>
                    <a:ext cx="0" cy="64427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3" name="Straight Connector 472"/>
                  <p:cNvCxnSpPr/>
                  <p:nvPr/>
                </p:nvCxnSpPr>
                <p:spPr>
                  <a:xfrm>
                    <a:off x="4648200" y="4343399"/>
                    <a:ext cx="0" cy="64427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4" name="Straight Connector 473"/>
                  <p:cNvCxnSpPr/>
                  <p:nvPr/>
                </p:nvCxnSpPr>
                <p:spPr>
                  <a:xfrm flipH="1">
                    <a:off x="4343400" y="4407826"/>
                    <a:ext cx="304800" cy="1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63" name="Straight Connector 462"/>
              <p:cNvCxnSpPr/>
              <p:nvPr/>
            </p:nvCxnSpPr>
            <p:spPr>
              <a:xfrm>
                <a:off x="5056442" y="4291670"/>
                <a:ext cx="714378" cy="0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4" name="Group 463"/>
              <p:cNvGrpSpPr/>
              <p:nvPr/>
            </p:nvGrpSpPr>
            <p:grpSpPr>
              <a:xfrm>
                <a:off x="5179288" y="4527096"/>
                <a:ext cx="468686" cy="241056"/>
                <a:chOff x="4267200" y="4527096"/>
                <a:chExt cx="468686" cy="241056"/>
              </a:xfrm>
            </p:grpSpPr>
            <p:sp>
              <p:nvSpPr>
                <p:cNvPr id="466" name="Isosceles Triangle 465"/>
                <p:cNvSpPr/>
                <p:nvPr/>
              </p:nvSpPr>
              <p:spPr>
                <a:xfrm rot="5400000">
                  <a:off x="4267291" y="4528157"/>
                  <a:ext cx="239904" cy="240086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sp>
              <p:nvSpPr>
                <p:cNvPr id="467" name="Isosceles Triangle 466"/>
                <p:cNvSpPr/>
                <p:nvPr/>
              </p:nvSpPr>
              <p:spPr>
                <a:xfrm rot="16200000" flipH="1">
                  <a:off x="4495891" y="4527005"/>
                  <a:ext cx="239904" cy="240086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</p:grpSp>
          <p:sp>
            <p:nvSpPr>
              <p:cNvPr id="465" name="Oval 464"/>
              <p:cNvSpPr>
                <a:spLocks noChangeAspect="1"/>
              </p:cNvSpPr>
              <p:nvPr/>
            </p:nvSpPr>
            <p:spPr>
              <a:xfrm>
                <a:off x="5322191" y="4556184"/>
                <a:ext cx="182880" cy="18288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</p:grpSp>
      <p:grpSp>
        <p:nvGrpSpPr>
          <p:cNvPr id="511" name="Group 510"/>
          <p:cNvGrpSpPr/>
          <p:nvPr/>
        </p:nvGrpSpPr>
        <p:grpSpPr>
          <a:xfrm>
            <a:off x="4420143" y="2242536"/>
            <a:ext cx="632091" cy="4346244"/>
            <a:chOff x="3577135" y="2834664"/>
            <a:chExt cx="927067" cy="6374491"/>
          </a:xfrm>
        </p:grpSpPr>
        <p:cxnSp>
          <p:nvCxnSpPr>
            <p:cNvPr id="242" name="Straight Connector 241"/>
            <p:cNvCxnSpPr/>
            <p:nvPr/>
          </p:nvCxnSpPr>
          <p:spPr>
            <a:xfrm flipH="1" flipV="1">
              <a:off x="4156865" y="2834664"/>
              <a:ext cx="1" cy="1909427"/>
            </a:xfrm>
            <a:prstGeom prst="line">
              <a:avLst/>
            </a:prstGeom>
            <a:ln w="381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4" name="Group 233"/>
            <p:cNvGrpSpPr/>
            <p:nvPr/>
          </p:nvGrpSpPr>
          <p:grpSpPr>
            <a:xfrm flipV="1">
              <a:off x="4085473" y="4725375"/>
              <a:ext cx="189847" cy="241821"/>
              <a:chOff x="8143766" y="9220200"/>
              <a:chExt cx="189847" cy="241821"/>
            </a:xfrm>
          </p:grpSpPr>
          <p:cxnSp>
            <p:nvCxnSpPr>
              <p:cNvPr id="235" name="Straight Connector 234"/>
              <p:cNvCxnSpPr/>
              <p:nvPr/>
            </p:nvCxnSpPr>
            <p:spPr>
              <a:xfrm flipV="1">
                <a:off x="8213540" y="9220200"/>
                <a:ext cx="0" cy="161813"/>
              </a:xfrm>
              <a:prstGeom prst="line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6" name="Group 235"/>
              <p:cNvGrpSpPr>
                <a:grpSpLocks noChangeAspect="1"/>
              </p:cNvGrpSpPr>
              <p:nvPr/>
            </p:nvGrpSpPr>
            <p:grpSpPr>
              <a:xfrm>
                <a:off x="8143766" y="9366773"/>
                <a:ext cx="189847" cy="95248"/>
                <a:chOff x="5222636" y="4898421"/>
                <a:chExt cx="189847" cy="95248"/>
              </a:xfrm>
            </p:grpSpPr>
            <p:cxnSp>
              <p:nvCxnSpPr>
                <p:cNvPr id="237" name="Straight Connector 236"/>
                <p:cNvCxnSpPr/>
                <p:nvPr/>
              </p:nvCxnSpPr>
              <p:spPr>
                <a:xfrm flipV="1">
                  <a:off x="5301158" y="4942011"/>
                  <a:ext cx="111325" cy="1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flipV="1">
                  <a:off x="5412483" y="4898421"/>
                  <a:ext cx="0" cy="43590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9" name="Rectangle 238"/>
                <p:cNvSpPr/>
                <p:nvPr/>
              </p:nvSpPr>
              <p:spPr bwMode="auto">
                <a:xfrm rot="5400000" flipH="1">
                  <a:off x="5284498" y="4921407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 bwMode="auto">
                <a:xfrm rot="5400000" flipH="1">
                  <a:off x="5284498" y="4837205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1" name="Oval 240"/>
                <p:cNvSpPr/>
                <p:nvPr/>
              </p:nvSpPr>
              <p:spPr>
                <a:xfrm>
                  <a:off x="5222636" y="4917065"/>
                  <a:ext cx="131714" cy="4989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</p:grpSp>
        </p:grpSp>
        <p:cxnSp>
          <p:nvCxnSpPr>
            <p:cNvPr id="233" name="Straight Connector 232"/>
            <p:cNvCxnSpPr/>
            <p:nvPr/>
          </p:nvCxnSpPr>
          <p:spPr>
            <a:xfrm flipH="1" flipV="1">
              <a:off x="4158807" y="6180069"/>
              <a:ext cx="2263" cy="995035"/>
            </a:xfrm>
            <a:prstGeom prst="line">
              <a:avLst/>
            </a:prstGeom>
            <a:ln w="381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endCxn id="500" idx="1"/>
            </p:cNvCxnSpPr>
            <p:nvPr/>
          </p:nvCxnSpPr>
          <p:spPr>
            <a:xfrm flipH="1" flipV="1">
              <a:off x="4021726" y="8869638"/>
              <a:ext cx="1676" cy="339517"/>
            </a:xfrm>
            <a:prstGeom prst="line">
              <a:avLst/>
            </a:prstGeom>
            <a:ln w="381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" name="Group 184"/>
            <p:cNvGrpSpPr/>
            <p:nvPr/>
          </p:nvGrpSpPr>
          <p:grpSpPr>
            <a:xfrm>
              <a:off x="3577135" y="7119993"/>
              <a:ext cx="927067" cy="1654397"/>
              <a:chOff x="11231261" y="8098444"/>
              <a:chExt cx="927067" cy="1654397"/>
            </a:xfrm>
          </p:grpSpPr>
          <p:cxnSp>
            <p:nvCxnSpPr>
              <p:cNvPr id="186" name="Straight Connector 185"/>
              <p:cNvCxnSpPr/>
              <p:nvPr/>
            </p:nvCxnSpPr>
            <p:spPr>
              <a:xfrm flipV="1">
                <a:off x="11818526" y="8433432"/>
                <a:ext cx="0" cy="103728"/>
              </a:xfrm>
              <a:prstGeom prst="line">
                <a:avLst/>
              </a:prstGeom>
              <a:ln w="38100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7" name="Group 186"/>
              <p:cNvGrpSpPr>
                <a:grpSpLocks noChangeAspect="1"/>
              </p:cNvGrpSpPr>
              <p:nvPr/>
            </p:nvGrpSpPr>
            <p:grpSpPr>
              <a:xfrm>
                <a:off x="11506200" y="8494393"/>
                <a:ext cx="375735" cy="411480"/>
                <a:chOff x="4829486" y="5084065"/>
                <a:chExt cx="1202345" cy="1316735"/>
              </a:xfrm>
              <a:solidFill>
                <a:schemeClr val="bg1">
                  <a:lumMod val="65000"/>
                </a:schemeClr>
              </a:solidFill>
            </p:grpSpPr>
            <p:grpSp>
              <p:nvGrpSpPr>
                <p:cNvPr id="208" name="Group 207"/>
                <p:cNvGrpSpPr>
                  <a:grpSpLocks noChangeAspect="1"/>
                </p:cNvGrpSpPr>
                <p:nvPr/>
              </p:nvGrpSpPr>
              <p:grpSpPr>
                <a:xfrm>
                  <a:off x="4829486" y="5084065"/>
                  <a:ext cx="1202345" cy="1316735"/>
                  <a:chOff x="2759568" y="2981393"/>
                  <a:chExt cx="1858102" cy="2034758"/>
                </a:xfrm>
                <a:grpFill/>
              </p:grpSpPr>
              <p:sp>
                <p:nvSpPr>
                  <p:cNvPr id="210" name="Freeform 209"/>
                  <p:cNvSpPr/>
                  <p:nvPr/>
                </p:nvSpPr>
                <p:spPr bwMode="auto">
                  <a:xfrm rot="5400000" flipH="1">
                    <a:off x="3747317" y="3298958"/>
                    <a:ext cx="1028457" cy="497912"/>
                  </a:xfrm>
                  <a:custGeom>
                    <a:avLst/>
                    <a:gdLst>
                      <a:gd name="connsiteX0" fmla="*/ 719931 w 1124346"/>
                      <a:gd name="connsiteY0" fmla="*/ 477441 h 499269"/>
                      <a:gd name="connsiteX1" fmla="*/ 679450 w 1124346"/>
                      <a:gd name="connsiteY1" fmla="*/ 408384 h 499269"/>
                      <a:gd name="connsiteX2" fmla="*/ 627062 w 1124346"/>
                      <a:gd name="connsiteY2" fmla="*/ 329803 h 499269"/>
                      <a:gd name="connsiteX3" fmla="*/ 565150 w 1124346"/>
                      <a:gd name="connsiteY3" fmla="*/ 260747 h 499269"/>
                      <a:gd name="connsiteX4" fmla="*/ 484187 w 1124346"/>
                      <a:gd name="connsiteY4" fmla="*/ 203597 h 499269"/>
                      <a:gd name="connsiteX5" fmla="*/ 412750 w 1124346"/>
                      <a:gd name="connsiteY5" fmla="*/ 148828 h 499269"/>
                      <a:gd name="connsiteX6" fmla="*/ 310356 w 1124346"/>
                      <a:gd name="connsiteY6" fmla="*/ 108347 h 499269"/>
                      <a:gd name="connsiteX7" fmla="*/ 219868 w 1124346"/>
                      <a:gd name="connsiteY7" fmla="*/ 79772 h 499269"/>
                      <a:gd name="connsiteX8" fmla="*/ 127000 w 1124346"/>
                      <a:gd name="connsiteY8" fmla="*/ 65484 h 499269"/>
                      <a:gd name="connsiteX9" fmla="*/ 981868 w 1124346"/>
                      <a:gd name="connsiteY9" fmla="*/ 60722 h 499269"/>
                      <a:gd name="connsiteX10" fmla="*/ 981868 w 1124346"/>
                      <a:gd name="connsiteY10" fmla="*/ 429816 h 499269"/>
                      <a:gd name="connsiteX11" fmla="*/ 719931 w 1124346"/>
                      <a:gd name="connsiteY11" fmla="*/ 477441 h 499269"/>
                      <a:gd name="connsiteX0" fmla="*/ 719931 w 1124346"/>
                      <a:gd name="connsiteY0" fmla="*/ 477441 h 499269"/>
                      <a:gd name="connsiteX1" fmla="*/ 679450 w 1124346"/>
                      <a:gd name="connsiteY1" fmla="*/ 408384 h 499269"/>
                      <a:gd name="connsiteX2" fmla="*/ 627062 w 1124346"/>
                      <a:gd name="connsiteY2" fmla="*/ 329803 h 499269"/>
                      <a:gd name="connsiteX3" fmla="*/ 565150 w 1124346"/>
                      <a:gd name="connsiteY3" fmla="*/ 260747 h 499269"/>
                      <a:gd name="connsiteX4" fmla="*/ 484187 w 1124346"/>
                      <a:gd name="connsiteY4" fmla="*/ 203597 h 499269"/>
                      <a:gd name="connsiteX5" fmla="*/ 412750 w 1124346"/>
                      <a:gd name="connsiteY5" fmla="*/ 148828 h 499269"/>
                      <a:gd name="connsiteX6" fmla="*/ 310356 w 1124346"/>
                      <a:gd name="connsiteY6" fmla="*/ 108347 h 499269"/>
                      <a:gd name="connsiteX7" fmla="*/ 219868 w 1124346"/>
                      <a:gd name="connsiteY7" fmla="*/ 79772 h 499269"/>
                      <a:gd name="connsiteX8" fmla="*/ 127000 w 1124346"/>
                      <a:gd name="connsiteY8" fmla="*/ 65484 h 499269"/>
                      <a:gd name="connsiteX9" fmla="*/ 981868 w 1124346"/>
                      <a:gd name="connsiteY9" fmla="*/ 60722 h 499269"/>
                      <a:gd name="connsiteX10" fmla="*/ 981868 w 1124346"/>
                      <a:gd name="connsiteY10" fmla="*/ 429816 h 499269"/>
                      <a:gd name="connsiteX11" fmla="*/ 719931 w 1124346"/>
                      <a:gd name="connsiteY11" fmla="*/ 477441 h 499269"/>
                      <a:gd name="connsiteX0" fmla="*/ 719931 w 1124346"/>
                      <a:gd name="connsiteY0" fmla="*/ 477441 h 499269"/>
                      <a:gd name="connsiteX1" fmla="*/ 679450 w 1124346"/>
                      <a:gd name="connsiteY1" fmla="*/ 408384 h 499269"/>
                      <a:gd name="connsiteX2" fmla="*/ 627062 w 1124346"/>
                      <a:gd name="connsiteY2" fmla="*/ 329803 h 499269"/>
                      <a:gd name="connsiteX3" fmla="*/ 565150 w 1124346"/>
                      <a:gd name="connsiteY3" fmla="*/ 260747 h 499269"/>
                      <a:gd name="connsiteX4" fmla="*/ 484187 w 1124346"/>
                      <a:gd name="connsiteY4" fmla="*/ 203597 h 499269"/>
                      <a:gd name="connsiteX5" fmla="*/ 412750 w 1124346"/>
                      <a:gd name="connsiteY5" fmla="*/ 148828 h 499269"/>
                      <a:gd name="connsiteX6" fmla="*/ 310356 w 1124346"/>
                      <a:gd name="connsiteY6" fmla="*/ 108347 h 499269"/>
                      <a:gd name="connsiteX7" fmla="*/ 219868 w 1124346"/>
                      <a:gd name="connsiteY7" fmla="*/ 79772 h 499269"/>
                      <a:gd name="connsiteX8" fmla="*/ 127000 w 1124346"/>
                      <a:gd name="connsiteY8" fmla="*/ 65484 h 499269"/>
                      <a:gd name="connsiteX9" fmla="*/ 981868 w 1124346"/>
                      <a:gd name="connsiteY9" fmla="*/ 60722 h 499269"/>
                      <a:gd name="connsiteX10" fmla="*/ 981868 w 1124346"/>
                      <a:gd name="connsiteY10" fmla="*/ 429816 h 499269"/>
                      <a:gd name="connsiteX11" fmla="*/ 719931 w 1124346"/>
                      <a:gd name="connsiteY11" fmla="*/ 477441 h 499269"/>
                      <a:gd name="connsiteX0" fmla="*/ 719931 w 1124346"/>
                      <a:gd name="connsiteY0" fmla="*/ 477441 h 477441"/>
                      <a:gd name="connsiteX1" fmla="*/ 679450 w 1124346"/>
                      <a:gd name="connsiteY1" fmla="*/ 408384 h 477441"/>
                      <a:gd name="connsiteX2" fmla="*/ 627062 w 1124346"/>
                      <a:gd name="connsiteY2" fmla="*/ 329803 h 477441"/>
                      <a:gd name="connsiteX3" fmla="*/ 565150 w 1124346"/>
                      <a:gd name="connsiteY3" fmla="*/ 260747 h 477441"/>
                      <a:gd name="connsiteX4" fmla="*/ 484187 w 1124346"/>
                      <a:gd name="connsiteY4" fmla="*/ 203597 h 477441"/>
                      <a:gd name="connsiteX5" fmla="*/ 412750 w 1124346"/>
                      <a:gd name="connsiteY5" fmla="*/ 148828 h 477441"/>
                      <a:gd name="connsiteX6" fmla="*/ 310356 w 1124346"/>
                      <a:gd name="connsiteY6" fmla="*/ 108347 h 477441"/>
                      <a:gd name="connsiteX7" fmla="*/ 219868 w 1124346"/>
                      <a:gd name="connsiteY7" fmla="*/ 79772 h 477441"/>
                      <a:gd name="connsiteX8" fmla="*/ 127000 w 1124346"/>
                      <a:gd name="connsiteY8" fmla="*/ 65484 h 477441"/>
                      <a:gd name="connsiteX9" fmla="*/ 981868 w 1124346"/>
                      <a:gd name="connsiteY9" fmla="*/ 60722 h 477441"/>
                      <a:gd name="connsiteX10" fmla="*/ 981868 w 1124346"/>
                      <a:gd name="connsiteY10" fmla="*/ 429816 h 477441"/>
                      <a:gd name="connsiteX11" fmla="*/ 719931 w 1124346"/>
                      <a:gd name="connsiteY11" fmla="*/ 477441 h 477441"/>
                      <a:gd name="connsiteX0" fmla="*/ 719931 w 1124346"/>
                      <a:gd name="connsiteY0" fmla="*/ 477441 h 477441"/>
                      <a:gd name="connsiteX1" fmla="*/ 679450 w 1124346"/>
                      <a:gd name="connsiteY1" fmla="*/ 408384 h 477441"/>
                      <a:gd name="connsiteX2" fmla="*/ 627062 w 1124346"/>
                      <a:gd name="connsiteY2" fmla="*/ 329803 h 477441"/>
                      <a:gd name="connsiteX3" fmla="*/ 565150 w 1124346"/>
                      <a:gd name="connsiteY3" fmla="*/ 260747 h 477441"/>
                      <a:gd name="connsiteX4" fmla="*/ 484187 w 1124346"/>
                      <a:gd name="connsiteY4" fmla="*/ 203597 h 477441"/>
                      <a:gd name="connsiteX5" fmla="*/ 412750 w 1124346"/>
                      <a:gd name="connsiteY5" fmla="*/ 148828 h 477441"/>
                      <a:gd name="connsiteX6" fmla="*/ 310356 w 1124346"/>
                      <a:gd name="connsiteY6" fmla="*/ 108347 h 477441"/>
                      <a:gd name="connsiteX7" fmla="*/ 219868 w 1124346"/>
                      <a:gd name="connsiteY7" fmla="*/ 79772 h 477441"/>
                      <a:gd name="connsiteX8" fmla="*/ 127000 w 1124346"/>
                      <a:gd name="connsiteY8" fmla="*/ 65484 h 477441"/>
                      <a:gd name="connsiteX9" fmla="*/ 981868 w 1124346"/>
                      <a:gd name="connsiteY9" fmla="*/ 60722 h 477441"/>
                      <a:gd name="connsiteX10" fmla="*/ 981868 w 1124346"/>
                      <a:gd name="connsiteY10" fmla="*/ 429816 h 477441"/>
                      <a:gd name="connsiteX11" fmla="*/ 719931 w 1124346"/>
                      <a:gd name="connsiteY11" fmla="*/ 477441 h 477441"/>
                      <a:gd name="connsiteX0" fmla="*/ 719931 w 987821"/>
                      <a:gd name="connsiteY0" fmla="*/ 477441 h 477441"/>
                      <a:gd name="connsiteX1" fmla="*/ 679450 w 987821"/>
                      <a:gd name="connsiteY1" fmla="*/ 408384 h 477441"/>
                      <a:gd name="connsiteX2" fmla="*/ 627062 w 987821"/>
                      <a:gd name="connsiteY2" fmla="*/ 329803 h 477441"/>
                      <a:gd name="connsiteX3" fmla="*/ 565150 w 987821"/>
                      <a:gd name="connsiteY3" fmla="*/ 260747 h 477441"/>
                      <a:gd name="connsiteX4" fmla="*/ 484187 w 987821"/>
                      <a:gd name="connsiteY4" fmla="*/ 203597 h 477441"/>
                      <a:gd name="connsiteX5" fmla="*/ 412750 w 987821"/>
                      <a:gd name="connsiteY5" fmla="*/ 148828 h 477441"/>
                      <a:gd name="connsiteX6" fmla="*/ 310356 w 987821"/>
                      <a:gd name="connsiteY6" fmla="*/ 108347 h 477441"/>
                      <a:gd name="connsiteX7" fmla="*/ 219868 w 987821"/>
                      <a:gd name="connsiteY7" fmla="*/ 79772 h 477441"/>
                      <a:gd name="connsiteX8" fmla="*/ 127000 w 987821"/>
                      <a:gd name="connsiteY8" fmla="*/ 65484 h 477441"/>
                      <a:gd name="connsiteX9" fmla="*/ 981868 w 987821"/>
                      <a:gd name="connsiteY9" fmla="*/ 60722 h 477441"/>
                      <a:gd name="connsiteX10" fmla="*/ 981868 w 987821"/>
                      <a:gd name="connsiteY10" fmla="*/ 429816 h 477441"/>
                      <a:gd name="connsiteX11" fmla="*/ 719931 w 987821"/>
                      <a:gd name="connsiteY11" fmla="*/ 477441 h 477441"/>
                      <a:gd name="connsiteX0" fmla="*/ 719931 w 987821"/>
                      <a:gd name="connsiteY0" fmla="*/ 416719 h 416719"/>
                      <a:gd name="connsiteX1" fmla="*/ 679450 w 987821"/>
                      <a:gd name="connsiteY1" fmla="*/ 347662 h 416719"/>
                      <a:gd name="connsiteX2" fmla="*/ 627062 w 987821"/>
                      <a:gd name="connsiteY2" fmla="*/ 269081 h 416719"/>
                      <a:gd name="connsiteX3" fmla="*/ 565150 w 987821"/>
                      <a:gd name="connsiteY3" fmla="*/ 200025 h 416719"/>
                      <a:gd name="connsiteX4" fmla="*/ 484187 w 987821"/>
                      <a:gd name="connsiteY4" fmla="*/ 142875 h 416719"/>
                      <a:gd name="connsiteX5" fmla="*/ 412750 w 987821"/>
                      <a:gd name="connsiteY5" fmla="*/ 88106 h 416719"/>
                      <a:gd name="connsiteX6" fmla="*/ 310356 w 987821"/>
                      <a:gd name="connsiteY6" fmla="*/ 47625 h 416719"/>
                      <a:gd name="connsiteX7" fmla="*/ 219868 w 987821"/>
                      <a:gd name="connsiteY7" fmla="*/ 19050 h 416719"/>
                      <a:gd name="connsiteX8" fmla="*/ 127000 w 987821"/>
                      <a:gd name="connsiteY8" fmla="*/ 4762 h 416719"/>
                      <a:gd name="connsiteX9" fmla="*/ 981868 w 987821"/>
                      <a:gd name="connsiteY9" fmla="*/ 0 h 416719"/>
                      <a:gd name="connsiteX10" fmla="*/ 981868 w 987821"/>
                      <a:gd name="connsiteY10" fmla="*/ 369094 h 416719"/>
                      <a:gd name="connsiteX11" fmla="*/ 719931 w 987821"/>
                      <a:gd name="connsiteY11" fmla="*/ 416719 h 416719"/>
                      <a:gd name="connsiteX0" fmla="*/ 592931 w 860821"/>
                      <a:gd name="connsiteY0" fmla="*/ 416719 h 416719"/>
                      <a:gd name="connsiteX1" fmla="*/ 552450 w 860821"/>
                      <a:gd name="connsiteY1" fmla="*/ 347662 h 416719"/>
                      <a:gd name="connsiteX2" fmla="*/ 500062 w 860821"/>
                      <a:gd name="connsiteY2" fmla="*/ 269081 h 416719"/>
                      <a:gd name="connsiteX3" fmla="*/ 438150 w 860821"/>
                      <a:gd name="connsiteY3" fmla="*/ 200025 h 416719"/>
                      <a:gd name="connsiteX4" fmla="*/ 357187 w 860821"/>
                      <a:gd name="connsiteY4" fmla="*/ 142875 h 416719"/>
                      <a:gd name="connsiteX5" fmla="*/ 285750 w 860821"/>
                      <a:gd name="connsiteY5" fmla="*/ 88106 h 416719"/>
                      <a:gd name="connsiteX6" fmla="*/ 183356 w 860821"/>
                      <a:gd name="connsiteY6" fmla="*/ 47625 h 416719"/>
                      <a:gd name="connsiteX7" fmla="*/ 92868 w 860821"/>
                      <a:gd name="connsiteY7" fmla="*/ 19050 h 416719"/>
                      <a:gd name="connsiteX8" fmla="*/ 0 w 860821"/>
                      <a:gd name="connsiteY8" fmla="*/ 4762 h 416719"/>
                      <a:gd name="connsiteX9" fmla="*/ 854868 w 860821"/>
                      <a:gd name="connsiteY9" fmla="*/ 0 h 416719"/>
                      <a:gd name="connsiteX10" fmla="*/ 854868 w 860821"/>
                      <a:gd name="connsiteY10" fmla="*/ 369094 h 416719"/>
                      <a:gd name="connsiteX11" fmla="*/ 592931 w 860821"/>
                      <a:gd name="connsiteY11" fmla="*/ 416719 h 4167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860821" h="416719">
                        <a:moveTo>
                          <a:pt x="592931" y="416719"/>
                        </a:moveTo>
                        <a:cubicBezTo>
                          <a:pt x="569516" y="375841"/>
                          <a:pt x="567928" y="372268"/>
                          <a:pt x="552450" y="347662"/>
                        </a:cubicBezTo>
                        <a:cubicBezTo>
                          <a:pt x="536972" y="323056"/>
                          <a:pt x="519112" y="293687"/>
                          <a:pt x="500062" y="269081"/>
                        </a:cubicBezTo>
                        <a:cubicBezTo>
                          <a:pt x="481012" y="244475"/>
                          <a:pt x="461962" y="221059"/>
                          <a:pt x="438150" y="200025"/>
                        </a:cubicBezTo>
                        <a:cubicBezTo>
                          <a:pt x="414338" y="178991"/>
                          <a:pt x="382587" y="161528"/>
                          <a:pt x="357187" y="142875"/>
                        </a:cubicBezTo>
                        <a:cubicBezTo>
                          <a:pt x="331787" y="124222"/>
                          <a:pt x="314722" y="103981"/>
                          <a:pt x="285750" y="88106"/>
                        </a:cubicBezTo>
                        <a:cubicBezTo>
                          <a:pt x="256778" y="72231"/>
                          <a:pt x="215503" y="59134"/>
                          <a:pt x="183356" y="47625"/>
                        </a:cubicBezTo>
                        <a:cubicBezTo>
                          <a:pt x="151209" y="36116"/>
                          <a:pt x="123427" y="26194"/>
                          <a:pt x="92868" y="19050"/>
                        </a:cubicBezTo>
                        <a:cubicBezTo>
                          <a:pt x="62309" y="11906"/>
                          <a:pt x="96044" y="22225"/>
                          <a:pt x="0" y="4762"/>
                        </a:cubicBezTo>
                        <a:cubicBezTo>
                          <a:pt x="127000" y="1587"/>
                          <a:pt x="590153" y="2778"/>
                          <a:pt x="854868" y="0"/>
                        </a:cubicBezTo>
                        <a:cubicBezTo>
                          <a:pt x="860821" y="154385"/>
                          <a:pt x="858837" y="235347"/>
                          <a:pt x="854868" y="369094"/>
                        </a:cubicBezTo>
                        <a:cubicBezTo>
                          <a:pt x="761206" y="385366"/>
                          <a:pt x="747315" y="390922"/>
                          <a:pt x="592931" y="416719"/>
                        </a:cubicBezTo>
                        <a:close/>
                      </a:path>
                    </a:pathLst>
                  </a:cu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11" name="Rectangle 210"/>
                  <p:cNvSpPr/>
                  <p:nvPr/>
                </p:nvSpPr>
                <p:spPr bwMode="auto">
                  <a:xfrm rot="5400000" flipH="1">
                    <a:off x="4260317" y="2678663"/>
                    <a:ext cx="54623" cy="660083"/>
                  </a:xfrm>
                  <a:prstGeom prst="rect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12" name="Oval 211"/>
                  <p:cNvSpPr>
                    <a:spLocks noChangeAspect="1"/>
                  </p:cNvSpPr>
                  <p:nvPr/>
                </p:nvSpPr>
                <p:spPr bwMode="auto">
                  <a:xfrm rot="5400000" flipH="1">
                    <a:off x="3445686" y="3899594"/>
                    <a:ext cx="286021" cy="286036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13" name="Freeform 212"/>
                  <p:cNvSpPr/>
                  <p:nvPr/>
                </p:nvSpPr>
                <p:spPr>
                  <a:xfrm>
                    <a:off x="4031175" y="3354605"/>
                    <a:ext cx="451816" cy="693727"/>
                  </a:xfrm>
                  <a:custGeom>
                    <a:avLst/>
                    <a:gdLst>
                      <a:gd name="connsiteX0" fmla="*/ 0 w 446379"/>
                      <a:gd name="connsiteY0" fmla="*/ 0 h 516717"/>
                      <a:gd name="connsiteX1" fmla="*/ 124445 w 446379"/>
                      <a:gd name="connsiteY1" fmla="*/ 73044 h 516717"/>
                      <a:gd name="connsiteX2" fmla="*/ 227247 w 446379"/>
                      <a:gd name="connsiteY2" fmla="*/ 173141 h 516717"/>
                      <a:gd name="connsiteX3" fmla="*/ 319228 w 446379"/>
                      <a:gd name="connsiteY3" fmla="*/ 273238 h 516717"/>
                      <a:gd name="connsiteX4" fmla="*/ 408504 w 446379"/>
                      <a:gd name="connsiteY4" fmla="*/ 432852 h 516717"/>
                      <a:gd name="connsiteX5" fmla="*/ 446379 w 446379"/>
                      <a:gd name="connsiteY5" fmla="*/ 516717 h 516717"/>
                      <a:gd name="connsiteX0" fmla="*/ 0 w 446379"/>
                      <a:gd name="connsiteY0" fmla="*/ 0 h 516717"/>
                      <a:gd name="connsiteX1" fmla="*/ 124445 w 446379"/>
                      <a:gd name="connsiteY1" fmla="*/ 73044 h 516717"/>
                      <a:gd name="connsiteX2" fmla="*/ 235363 w 446379"/>
                      <a:gd name="connsiteY2" fmla="*/ 162320 h 516717"/>
                      <a:gd name="connsiteX3" fmla="*/ 319228 w 446379"/>
                      <a:gd name="connsiteY3" fmla="*/ 273238 h 516717"/>
                      <a:gd name="connsiteX4" fmla="*/ 408504 w 446379"/>
                      <a:gd name="connsiteY4" fmla="*/ 432852 h 516717"/>
                      <a:gd name="connsiteX5" fmla="*/ 446379 w 446379"/>
                      <a:gd name="connsiteY5" fmla="*/ 516717 h 516717"/>
                      <a:gd name="connsiteX0" fmla="*/ 0 w 465316"/>
                      <a:gd name="connsiteY0" fmla="*/ 0 h 530244"/>
                      <a:gd name="connsiteX1" fmla="*/ 124445 w 465316"/>
                      <a:gd name="connsiteY1" fmla="*/ 73044 h 530244"/>
                      <a:gd name="connsiteX2" fmla="*/ 235363 w 465316"/>
                      <a:gd name="connsiteY2" fmla="*/ 162320 h 530244"/>
                      <a:gd name="connsiteX3" fmla="*/ 319228 w 465316"/>
                      <a:gd name="connsiteY3" fmla="*/ 273238 h 530244"/>
                      <a:gd name="connsiteX4" fmla="*/ 408504 w 465316"/>
                      <a:gd name="connsiteY4" fmla="*/ 432852 h 530244"/>
                      <a:gd name="connsiteX5" fmla="*/ 465316 w 465316"/>
                      <a:gd name="connsiteY5" fmla="*/ 530244 h 530244"/>
                      <a:gd name="connsiteX0" fmla="*/ 0 w 465316"/>
                      <a:gd name="connsiteY0" fmla="*/ 0 h 589761"/>
                      <a:gd name="connsiteX1" fmla="*/ 124445 w 465316"/>
                      <a:gd name="connsiteY1" fmla="*/ 73044 h 589761"/>
                      <a:gd name="connsiteX2" fmla="*/ 235363 w 465316"/>
                      <a:gd name="connsiteY2" fmla="*/ 162320 h 589761"/>
                      <a:gd name="connsiteX3" fmla="*/ 319228 w 465316"/>
                      <a:gd name="connsiteY3" fmla="*/ 273238 h 589761"/>
                      <a:gd name="connsiteX4" fmla="*/ 408504 w 465316"/>
                      <a:gd name="connsiteY4" fmla="*/ 432852 h 589761"/>
                      <a:gd name="connsiteX5" fmla="*/ 465316 w 465316"/>
                      <a:gd name="connsiteY5" fmla="*/ 589761 h 589761"/>
                      <a:gd name="connsiteX0" fmla="*/ 0 w 451789"/>
                      <a:gd name="connsiteY0" fmla="*/ 0 h 595172"/>
                      <a:gd name="connsiteX1" fmla="*/ 124445 w 451789"/>
                      <a:gd name="connsiteY1" fmla="*/ 73044 h 595172"/>
                      <a:gd name="connsiteX2" fmla="*/ 235363 w 451789"/>
                      <a:gd name="connsiteY2" fmla="*/ 162320 h 595172"/>
                      <a:gd name="connsiteX3" fmla="*/ 319228 w 451789"/>
                      <a:gd name="connsiteY3" fmla="*/ 273238 h 595172"/>
                      <a:gd name="connsiteX4" fmla="*/ 408504 w 451789"/>
                      <a:gd name="connsiteY4" fmla="*/ 432852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24445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235363 w 451789"/>
                      <a:gd name="connsiteY3" fmla="*/ 162320 h 595172"/>
                      <a:gd name="connsiteX4" fmla="*/ 319228 w 451789"/>
                      <a:gd name="connsiteY4" fmla="*/ 273238 h 595172"/>
                      <a:gd name="connsiteX5" fmla="*/ 408504 w 451789"/>
                      <a:gd name="connsiteY5" fmla="*/ 432852 h 595172"/>
                      <a:gd name="connsiteX6" fmla="*/ 451789 w 451789"/>
                      <a:gd name="connsiteY6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235363 w 451789"/>
                      <a:gd name="connsiteY3" fmla="*/ 162320 h 595172"/>
                      <a:gd name="connsiteX4" fmla="*/ 319228 w 451789"/>
                      <a:gd name="connsiteY4" fmla="*/ 273238 h 595172"/>
                      <a:gd name="connsiteX5" fmla="*/ 408504 w 451789"/>
                      <a:gd name="connsiteY5" fmla="*/ 432852 h 595172"/>
                      <a:gd name="connsiteX6" fmla="*/ 451789 w 451789"/>
                      <a:gd name="connsiteY6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19228 w 451789"/>
                      <a:gd name="connsiteY3" fmla="*/ 273238 h 595172"/>
                      <a:gd name="connsiteX4" fmla="*/ 408504 w 451789"/>
                      <a:gd name="connsiteY4" fmla="*/ 432852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16847 w 451789"/>
                      <a:gd name="connsiteY3" fmla="*/ 282763 h 595172"/>
                      <a:gd name="connsiteX4" fmla="*/ 408504 w 451789"/>
                      <a:gd name="connsiteY4" fmla="*/ 432852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16847 w 451789"/>
                      <a:gd name="connsiteY3" fmla="*/ 282763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47804 w 451789"/>
                      <a:gd name="connsiteY3" fmla="*/ 258247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33516 w 451789"/>
                      <a:gd name="connsiteY3" fmla="*/ 270505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38646 w 451789"/>
                      <a:gd name="connsiteY2" fmla="*/ 152962 h 595172"/>
                      <a:gd name="connsiteX3" fmla="*/ 333516 w 451789"/>
                      <a:gd name="connsiteY3" fmla="*/ 270505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51789" h="595172">
                        <a:moveTo>
                          <a:pt x="0" y="0"/>
                        </a:moveTo>
                        <a:cubicBezTo>
                          <a:pt x="43285" y="22093"/>
                          <a:pt x="79908" y="47550"/>
                          <a:pt x="119682" y="73044"/>
                        </a:cubicBezTo>
                        <a:cubicBezTo>
                          <a:pt x="159456" y="98538"/>
                          <a:pt x="205388" y="119596"/>
                          <a:pt x="238646" y="152962"/>
                        </a:cubicBezTo>
                        <a:cubicBezTo>
                          <a:pt x="271904" y="186328"/>
                          <a:pt x="303619" y="227262"/>
                          <a:pt x="333516" y="270505"/>
                        </a:cubicBezTo>
                        <a:cubicBezTo>
                          <a:pt x="363413" y="313748"/>
                          <a:pt x="398317" y="358312"/>
                          <a:pt x="418029" y="412423"/>
                        </a:cubicBezTo>
                        <a:cubicBezTo>
                          <a:pt x="437741" y="466534"/>
                          <a:pt x="451789" y="595172"/>
                          <a:pt x="451789" y="595172"/>
                        </a:cubicBezTo>
                      </a:path>
                    </a:pathLst>
                  </a:cu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>
                      <a:solidFill>
                        <a:schemeClr val="bg1"/>
                      </a:solidFill>
                    </a:endParaRPr>
                  </a:p>
                </p:txBody>
              </p:sp>
              <p:cxnSp>
                <p:nvCxnSpPr>
                  <p:cNvPr id="214" name="Straight Connector 213"/>
                  <p:cNvCxnSpPr/>
                  <p:nvPr/>
                </p:nvCxnSpPr>
                <p:spPr bwMode="auto">
                  <a:xfrm flipH="1">
                    <a:off x="4012585" y="2981414"/>
                    <a:ext cx="55010" cy="372334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</p:cxnSp>
              <p:cxnSp>
                <p:nvCxnSpPr>
                  <p:cNvPr id="215" name="Straight Connector 214"/>
                  <p:cNvCxnSpPr>
                    <a:stCxn id="216" idx="0"/>
                  </p:cNvCxnSpPr>
                  <p:nvPr/>
                </p:nvCxnSpPr>
                <p:spPr bwMode="auto">
                  <a:xfrm flipV="1">
                    <a:off x="4507389" y="3036042"/>
                    <a:ext cx="7319" cy="1106138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</p:cxnSp>
              <p:sp>
                <p:nvSpPr>
                  <p:cNvPr id="216" name="Oval 215"/>
                  <p:cNvSpPr>
                    <a:spLocks noChangeAspect="1"/>
                  </p:cNvSpPr>
                  <p:nvPr/>
                </p:nvSpPr>
                <p:spPr bwMode="auto">
                  <a:xfrm rot="5400000" flipH="1">
                    <a:off x="2759639" y="3268134"/>
                    <a:ext cx="1747946" cy="1748088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209" name="Oval 208"/>
                <p:cNvSpPr>
                  <a:spLocks noChangeAspect="1"/>
                </p:cNvSpPr>
                <p:nvPr/>
              </p:nvSpPr>
              <p:spPr>
                <a:xfrm>
                  <a:off x="5101494" y="5551640"/>
                  <a:ext cx="548640" cy="548640"/>
                </a:xfrm>
                <a:prstGeom prst="ellips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8" name="Group 187"/>
              <p:cNvGrpSpPr>
                <a:grpSpLocks noChangeAspect="1"/>
              </p:cNvGrpSpPr>
              <p:nvPr/>
            </p:nvGrpSpPr>
            <p:grpSpPr>
              <a:xfrm>
                <a:off x="11751470" y="8344214"/>
                <a:ext cx="136026" cy="95248"/>
                <a:chOff x="5019071" y="4953000"/>
                <a:chExt cx="108820" cy="76199"/>
              </a:xfrm>
            </p:grpSpPr>
            <p:sp>
              <p:nvSpPr>
                <p:cNvPr id="205" name="Rectangle 204"/>
                <p:cNvSpPr/>
                <p:nvPr/>
              </p:nvSpPr>
              <p:spPr bwMode="auto">
                <a:xfrm rot="5400000" flipH="1">
                  <a:off x="5068043" y="4971390"/>
                  <a:ext cx="8837" cy="10678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6" name="Rectangle 205"/>
                <p:cNvSpPr/>
                <p:nvPr/>
              </p:nvSpPr>
              <p:spPr bwMode="auto">
                <a:xfrm rot="3180000" flipH="1">
                  <a:off x="5070081" y="4935270"/>
                  <a:ext cx="8837" cy="10678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7" name="Rectangle 206"/>
                <p:cNvSpPr/>
                <p:nvPr/>
              </p:nvSpPr>
              <p:spPr bwMode="auto">
                <a:xfrm rot="5400000" flipH="1">
                  <a:off x="5068043" y="4904028"/>
                  <a:ext cx="8837" cy="10678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189" name="Straight Arrow Connector 188"/>
              <p:cNvCxnSpPr/>
              <p:nvPr/>
            </p:nvCxnSpPr>
            <p:spPr>
              <a:xfrm flipV="1">
                <a:off x="12010716" y="8287128"/>
                <a:ext cx="0" cy="182880"/>
              </a:xfrm>
              <a:prstGeom prst="straightConnector1">
                <a:avLst/>
              </a:prstGeom>
              <a:ln w="9525">
                <a:solidFill>
                  <a:schemeClr val="bg1"/>
                </a:solidFill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0" name="Rectangle 189"/>
              <p:cNvSpPr/>
              <p:nvPr/>
            </p:nvSpPr>
            <p:spPr bwMode="auto">
              <a:xfrm rot="5400000" flipH="1">
                <a:off x="11808813" y="8095133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1" name="Oval 190"/>
              <p:cNvSpPr>
                <a:spLocks noChangeAspect="1"/>
              </p:cNvSpPr>
              <p:nvPr/>
            </p:nvSpPr>
            <p:spPr>
              <a:xfrm>
                <a:off x="11719271" y="8403429"/>
                <a:ext cx="59436" cy="594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  <p:cxnSp>
            <p:nvCxnSpPr>
              <p:cNvPr id="192" name="Straight Connector 191"/>
              <p:cNvCxnSpPr>
                <a:stCxn id="190" idx="2"/>
                <a:endCxn id="190" idx="2"/>
              </p:cNvCxnSpPr>
              <p:nvPr/>
            </p:nvCxnSpPr>
            <p:spPr>
              <a:xfrm>
                <a:off x="11747597" y="8161872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>
                <a:stCxn id="207" idx="0"/>
                <a:endCxn id="190" idx="2"/>
              </p:cNvCxnSpPr>
              <p:nvPr/>
            </p:nvCxnSpPr>
            <p:spPr>
              <a:xfrm flipH="1" flipV="1">
                <a:off x="11747597" y="8161872"/>
                <a:ext cx="137350" cy="187931"/>
              </a:xfrm>
              <a:prstGeom prst="line">
                <a:avLst/>
              </a:prstGeom>
              <a:ln w="28575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>
                <a:stCxn id="207" idx="2"/>
                <a:endCxn id="190" idx="0"/>
              </p:cNvCxnSpPr>
              <p:nvPr/>
            </p:nvCxnSpPr>
            <p:spPr>
              <a:xfrm flipV="1">
                <a:off x="11751469" y="8161872"/>
                <a:ext cx="129606" cy="187931"/>
              </a:xfrm>
              <a:prstGeom prst="line">
                <a:avLst/>
              </a:prstGeom>
              <a:ln w="28575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5" name="Oval 194"/>
              <p:cNvSpPr>
                <a:spLocks noChangeAspect="1"/>
              </p:cNvSpPr>
              <p:nvPr/>
            </p:nvSpPr>
            <p:spPr>
              <a:xfrm>
                <a:off x="11767998" y="8214452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  <p:cxnSp>
            <p:nvCxnSpPr>
              <p:cNvPr id="196" name="Straight Connector 195"/>
              <p:cNvCxnSpPr>
                <a:stCxn id="501" idx="3"/>
              </p:cNvCxnSpPr>
              <p:nvPr/>
            </p:nvCxnSpPr>
            <p:spPr>
              <a:xfrm flipV="1">
                <a:off x="11675852" y="8730481"/>
                <a:ext cx="1077" cy="1022360"/>
              </a:xfrm>
              <a:prstGeom prst="line">
                <a:avLst/>
              </a:prstGeom>
              <a:ln w="381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TextBox 196"/>
              <p:cNvSpPr txBox="1"/>
              <p:nvPr/>
            </p:nvSpPr>
            <p:spPr>
              <a:xfrm>
                <a:off x="11718784" y="8952823"/>
                <a:ext cx="4395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SD</a:t>
                </a: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11231261" y="8098444"/>
                <a:ext cx="5533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TDV</a:t>
                </a:r>
              </a:p>
            </p:txBody>
          </p:sp>
          <p:grpSp>
            <p:nvGrpSpPr>
              <p:cNvPr id="199" name="Group 198"/>
              <p:cNvGrpSpPr/>
              <p:nvPr/>
            </p:nvGrpSpPr>
            <p:grpSpPr>
              <a:xfrm>
                <a:off x="11605978" y="9058458"/>
                <a:ext cx="153573" cy="135777"/>
                <a:chOff x="4929263" y="5572680"/>
                <a:chExt cx="153573" cy="135777"/>
              </a:xfrm>
            </p:grpSpPr>
            <p:sp>
              <p:nvSpPr>
                <p:cNvPr id="200" name="Rectangle 199"/>
                <p:cNvSpPr/>
                <p:nvPr/>
              </p:nvSpPr>
              <p:spPr bwMode="auto">
                <a:xfrm rot="5400000" flipH="1">
                  <a:off x="4990479" y="5636195"/>
                  <a:ext cx="11046" cy="13347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1" name="Rectangle 200"/>
                <p:cNvSpPr/>
                <p:nvPr/>
              </p:nvSpPr>
              <p:spPr bwMode="auto">
                <a:xfrm flipH="1">
                  <a:off x="4993026" y="5573314"/>
                  <a:ext cx="11046" cy="13347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2" name="Rectangle 201"/>
                <p:cNvSpPr/>
                <p:nvPr/>
              </p:nvSpPr>
              <p:spPr bwMode="auto">
                <a:xfrm rot="5400000" flipH="1">
                  <a:off x="4990479" y="5511464"/>
                  <a:ext cx="11046" cy="13347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 bwMode="auto">
                <a:xfrm rot="3300000" flipH="1">
                  <a:off x="5031593" y="5600929"/>
                  <a:ext cx="11046" cy="9144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 bwMode="auto">
                <a:xfrm rot="19500000" flipH="1">
                  <a:off x="5069307" y="5600406"/>
                  <a:ext cx="11046" cy="4572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224" name="Group 223"/>
            <p:cNvGrpSpPr/>
            <p:nvPr/>
          </p:nvGrpSpPr>
          <p:grpSpPr>
            <a:xfrm>
              <a:off x="4084827" y="5976086"/>
              <a:ext cx="189847" cy="241821"/>
              <a:chOff x="8143766" y="9220200"/>
              <a:chExt cx="189847" cy="241821"/>
            </a:xfrm>
          </p:grpSpPr>
          <p:cxnSp>
            <p:nvCxnSpPr>
              <p:cNvPr id="225" name="Straight Connector 224"/>
              <p:cNvCxnSpPr/>
              <p:nvPr/>
            </p:nvCxnSpPr>
            <p:spPr>
              <a:xfrm flipV="1">
                <a:off x="8213540" y="9220200"/>
                <a:ext cx="0" cy="161813"/>
              </a:xfrm>
              <a:prstGeom prst="line">
                <a:avLst/>
              </a:prstGeom>
              <a:ln w="381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6" name="Group 225"/>
              <p:cNvGrpSpPr>
                <a:grpSpLocks noChangeAspect="1"/>
              </p:cNvGrpSpPr>
              <p:nvPr/>
            </p:nvGrpSpPr>
            <p:grpSpPr>
              <a:xfrm>
                <a:off x="8143766" y="9366773"/>
                <a:ext cx="189847" cy="95248"/>
                <a:chOff x="5222636" y="4898421"/>
                <a:chExt cx="189847" cy="95248"/>
              </a:xfrm>
            </p:grpSpPr>
            <p:cxnSp>
              <p:nvCxnSpPr>
                <p:cNvPr id="227" name="Straight Connector 226"/>
                <p:cNvCxnSpPr/>
                <p:nvPr/>
              </p:nvCxnSpPr>
              <p:spPr>
                <a:xfrm flipV="1">
                  <a:off x="5301158" y="4942011"/>
                  <a:ext cx="111325" cy="1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flipV="1">
                  <a:off x="5412483" y="4898421"/>
                  <a:ext cx="0" cy="43590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9" name="Rectangle 228"/>
                <p:cNvSpPr/>
                <p:nvPr/>
              </p:nvSpPr>
              <p:spPr bwMode="auto">
                <a:xfrm rot="5400000" flipH="1">
                  <a:off x="5284498" y="4921407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0" name="Rectangle 229"/>
                <p:cNvSpPr/>
                <p:nvPr/>
              </p:nvSpPr>
              <p:spPr bwMode="auto">
                <a:xfrm rot="5400000" flipH="1">
                  <a:off x="5284498" y="4837205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1" name="Oval 230"/>
                <p:cNvSpPr/>
                <p:nvPr/>
              </p:nvSpPr>
              <p:spPr>
                <a:xfrm>
                  <a:off x="5222636" y="4917065"/>
                  <a:ext cx="131714" cy="4989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</p:grpSp>
        </p:grpSp>
        <p:sp>
          <p:nvSpPr>
            <p:cNvPr id="4" name="TextBox 3"/>
            <p:cNvSpPr txBox="1">
              <a:spLocks noChangeAspect="1"/>
            </p:cNvSpPr>
            <p:nvPr/>
          </p:nvSpPr>
          <p:spPr>
            <a:xfrm>
              <a:off x="3805725" y="4976842"/>
              <a:ext cx="685800" cy="990600"/>
            </a:xfrm>
            <a:prstGeom prst="rect">
              <a:avLst/>
            </a:prstGeom>
            <a:solidFill>
              <a:schemeClr val="accent5"/>
            </a:solidFill>
            <a:ln w="3810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23" dirty="0">
                  <a:solidFill>
                    <a:schemeClr val="bg1"/>
                  </a:solidFill>
                </a:rPr>
                <a:t>Chiller 1</a:t>
              </a:r>
            </a:p>
            <a:p>
              <a:pPr algn="ctr"/>
              <a:r>
                <a:rPr lang="en-US" sz="1023" dirty="0">
                  <a:solidFill>
                    <a:schemeClr val="bg1"/>
                  </a:solidFill>
                </a:rPr>
                <a:t>Fixed </a:t>
              </a:r>
              <a:r>
                <a:rPr lang="en-US" sz="1023" dirty="0" err="1">
                  <a:solidFill>
                    <a:schemeClr val="bg1"/>
                  </a:solidFill>
                </a:rPr>
                <a:t>Spd</a:t>
              </a:r>
              <a:endParaRPr lang="en-US" sz="1023" dirty="0">
                <a:solidFill>
                  <a:schemeClr val="bg1"/>
                </a:solidFill>
              </a:endParaRPr>
            </a:p>
          </p:txBody>
        </p:sp>
        <p:grpSp>
          <p:nvGrpSpPr>
            <p:cNvPr id="312" name="Group 311"/>
            <p:cNvGrpSpPr/>
            <p:nvPr/>
          </p:nvGrpSpPr>
          <p:grpSpPr>
            <a:xfrm>
              <a:off x="3903190" y="3200420"/>
              <a:ext cx="241820" cy="189847"/>
              <a:chOff x="6920677" y="3650646"/>
              <a:chExt cx="241820" cy="189847"/>
            </a:xfrm>
          </p:grpSpPr>
          <p:cxnSp>
            <p:nvCxnSpPr>
              <p:cNvPr id="301" name="Straight Connector 300"/>
              <p:cNvCxnSpPr/>
              <p:nvPr/>
            </p:nvCxnSpPr>
            <p:spPr>
              <a:xfrm rot="5400000" flipV="1">
                <a:off x="7081591" y="3639514"/>
                <a:ext cx="0" cy="161813"/>
              </a:xfrm>
              <a:prstGeom prst="line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2" name="Group 301"/>
              <p:cNvGrpSpPr>
                <a:grpSpLocks noChangeAspect="1"/>
              </p:cNvGrpSpPr>
              <p:nvPr/>
            </p:nvGrpSpPr>
            <p:grpSpPr>
              <a:xfrm rot="5400000">
                <a:off x="6873377" y="3697946"/>
                <a:ext cx="189847" cy="95248"/>
                <a:chOff x="5222636" y="4898421"/>
                <a:chExt cx="189847" cy="95248"/>
              </a:xfrm>
            </p:grpSpPr>
            <p:cxnSp>
              <p:nvCxnSpPr>
                <p:cNvPr id="303" name="Straight Connector 302"/>
                <p:cNvCxnSpPr/>
                <p:nvPr/>
              </p:nvCxnSpPr>
              <p:spPr>
                <a:xfrm flipV="1">
                  <a:off x="5301158" y="4942011"/>
                  <a:ext cx="111325" cy="1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/>
                <p:cNvCxnSpPr/>
                <p:nvPr/>
              </p:nvCxnSpPr>
              <p:spPr>
                <a:xfrm flipV="1">
                  <a:off x="5412483" y="4898421"/>
                  <a:ext cx="0" cy="43590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5" name="Rectangle 304"/>
                <p:cNvSpPr/>
                <p:nvPr/>
              </p:nvSpPr>
              <p:spPr bwMode="auto">
                <a:xfrm rot="5400000" flipH="1">
                  <a:off x="5284498" y="4921407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6" name="Rectangle 305"/>
                <p:cNvSpPr/>
                <p:nvPr/>
              </p:nvSpPr>
              <p:spPr bwMode="auto">
                <a:xfrm rot="5400000" flipH="1">
                  <a:off x="5284498" y="4837205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7" name="Oval 306"/>
                <p:cNvSpPr/>
                <p:nvPr/>
              </p:nvSpPr>
              <p:spPr>
                <a:xfrm>
                  <a:off x="5222636" y="4917065"/>
                  <a:ext cx="131714" cy="4989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</p:grpSp>
        </p:grpSp>
        <p:grpSp>
          <p:nvGrpSpPr>
            <p:cNvPr id="503" name="Group 502"/>
            <p:cNvGrpSpPr/>
            <p:nvPr/>
          </p:nvGrpSpPr>
          <p:grpSpPr>
            <a:xfrm>
              <a:off x="3954341" y="8774390"/>
              <a:ext cx="189847" cy="95248"/>
              <a:chOff x="3954341" y="8774390"/>
              <a:chExt cx="189847" cy="95248"/>
            </a:xfrm>
          </p:grpSpPr>
          <p:cxnSp>
            <p:nvCxnSpPr>
              <p:cNvPr id="498" name="Straight Connector 497"/>
              <p:cNvCxnSpPr/>
              <p:nvPr/>
            </p:nvCxnSpPr>
            <p:spPr>
              <a:xfrm flipV="1">
                <a:off x="4032863" y="8817980"/>
                <a:ext cx="111325" cy="1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Straight Connector 498"/>
              <p:cNvCxnSpPr/>
              <p:nvPr/>
            </p:nvCxnSpPr>
            <p:spPr>
              <a:xfrm flipV="1">
                <a:off x="4144188" y="8774390"/>
                <a:ext cx="0" cy="4359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0" name="Rectangle 499"/>
              <p:cNvSpPr/>
              <p:nvPr/>
            </p:nvSpPr>
            <p:spPr bwMode="auto">
              <a:xfrm rot="5400000" flipH="1">
                <a:off x="4016203" y="8797376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01" name="Rectangle 500"/>
              <p:cNvSpPr/>
              <p:nvPr/>
            </p:nvSpPr>
            <p:spPr bwMode="auto">
              <a:xfrm rot="5400000" flipH="1">
                <a:off x="4016203" y="8713174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02" name="Oval 501"/>
              <p:cNvSpPr/>
              <p:nvPr/>
            </p:nvSpPr>
            <p:spPr>
              <a:xfrm>
                <a:off x="3954341" y="8793034"/>
                <a:ext cx="131714" cy="4989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</p:grpSp>
      <p:grpSp>
        <p:nvGrpSpPr>
          <p:cNvPr id="513" name="Group 512"/>
          <p:cNvGrpSpPr/>
          <p:nvPr/>
        </p:nvGrpSpPr>
        <p:grpSpPr>
          <a:xfrm>
            <a:off x="3103451" y="2846461"/>
            <a:ext cx="632091" cy="3742319"/>
            <a:chOff x="1645987" y="3720421"/>
            <a:chExt cx="927067" cy="5488734"/>
          </a:xfrm>
        </p:grpSpPr>
        <p:cxnSp>
          <p:nvCxnSpPr>
            <p:cNvPr id="244" name="Straight Connector 243"/>
            <p:cNvCxnSpPr/>
            <p:nvPr/>
          </p:nvCxnSpPr>
          <p:spPr>
            <a:xfrm flipH="1" flipV="1">
              <a:off x="2225718" y="3720421"/>
              <a:ext cx="1" cy="1023670"/>
            </a:xfrm>
            <a:prstGeom prst="line">
              <a:avLst/>
            </a:prstGeom>
            <a:ln w="381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5" name="Group 244"/>
            <p:cNvGrpSpPr/>
            <p:nvPr/>
          </p:nvGrpSpPr>
          <p:grpSpPr>
            <a:xfrm flipV="1">
              <a:off x="2154325" y="4725375"/>
              <a:ext cx="189847" cy="241821"/>
              <a:chOff x="8143766" y="9220200"/>
              <a:chExt cx="189847" cy="241821"/>
            </a:xfrm>
          </p:grpSpPr>
          <p:cxnSp>
            <p:nvCxnSpPr>
              <p:cNvPr id="289" name="Straight Connector 288"/>
              <p:cNvCxnSpPr/>
              <p:nvPr/>
            </p:nvCxnSpPr>
            <p:spPr>
              <a:xfrm flipV="1">
                <a:off x="8213540" y="9220200"/>
                <a:ext cx="0" cy="161813"/>
              </a:xfrm>
              <a:prstGeom prst="line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0" name="Group 289"/>
              <p:cNvGrpSpPr>
                <a:grpSpLocks noChangeAspect="1"/>
              </p:cNvGrpSpPr>
              <p:nvPr/>
            </p:nvGrpSpPr>
            <p:grpSpPr>
              <a:xfrm>
                <a:off x="8143766" y="9366773"/>
                <a:ext cx="189847" cy="95248"/>
                <a:chOff x="5222636" y="4898421"/>
                <a:chExt cx="189847" cy="95248"/>
              </a:xfrm>
            </p:grpSpPr>
            <p:cxnSp>
              <p:nvCxnSpPr>
                <p:cNvPr id="291" name="Straight Connector 290"/>
                <p:cNvCxnSpPr/>
                <p:nvPr/>
              </p:nvCxnSpPr>
              <p:spPr>
                <a:xfrm flipV="1">
                  <a:off x="5301158" y="4942011"/>
                  <a:ext cx="111325" cy="1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/>
                <p:cNvCxnSpPr/>
                <p:nvPr/>
              </p:nvCxnSpPr>
              <p:spPr>
                <a:xfrm flipV="1">
                  <a:off x="5412483" y="4898421"/>
                  <a:ext cx="0" cy="43590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3" name="Rectangle 292"/>
                <p:cNvSpPr/>
                <p:nvPr/>
              </p:nvSpPr>
              <p:spPr bwMode="auto">
                <a:xfrm rot="5400000" flipH="1">
                  <a:off x="5284498" y="4921407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4" name="Rectangle 293"/>
                <p:cNvSpPr/>
                <p:nvPr/>
              </p:nvSpPr>
              <p:spPr bwMode="auto">
                <a:xfrm rot="5400000" flipH="1">
                  <a:off x="5284498" y="4837205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5" name="Oval 294"/>
                <p:cNvSpPr/>
                <p:nvPr/>
              </p:nvSpPr>
              <p:spPr>
                <a:xfrm>
                  <a:off x="5222636" y="4917065"/>
                  <a:ext cx="131714" cy="4989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</p:grpSp>
        </p:grpSp>
        <p:cxnSp>
          <p:nvCxnSpPr>
            <p:cNvPr id="246" name="Straight Connector 245"/>
            <p:cNvCxnSpPr/>
            <p:nvPr/>
          </p:nvCxnSpPr>
          <p:spPr>
            <a:xfrm flipH="1" flipV="1">
              <a:off x="2227659" y="6180069"/>
              <a:ext cx="2263" cy="995035"/>
            </a:xfrm>
            <a:prstGeom prst="line">
              <a:avLst/>
            </a:prstGeom>
            <a:ln w="381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endCxn id="508" idx="3"/>
            </p:cNvCxnSpPr>
            <p:nvPr/>
          </p:nvCxnSpPr>
          <p:spPr>
            <a:xfrm flipV="1">
              <a:off x="2092254" y="8858592"/>
              <a:ext cx="184" cy="350563"/>
            </a:xfrm>
            <a:prstGeom prst="line">
              <a:avLst/>
            </a:prstGeom>
            <a:ln w="381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8" name="Group 247"/>
            <p:cNvGrpSpPr/>
            <p:nvPr/>
          </p:nvGrpSpPr>
          <p:grpSpPr>
            <a:xfrm>
              <a:off x="1645987" y="7119993"/>
              <a:ext cx="927067" cy="1654397"/>
              <a:chOff x="11231261" y="8098444"/>
              <a:chExt cx="927067" cy="1654397"/>
            </a:xfrm>
          </p:grpSpPr>
          <p:cxnSp>
            <p:nvCxnSpPr>
              <p:cNvPr id="258" name="Straight Connector 257"/>
              <p:cNvCxnSpPr/>
              <p:nvPr/>
            </p:nvCxnSpPr>
            <p:spPr>
              <a:xfrm flipV="1">
                <a:off x="11818526" y="8433432"/>
                <a:ext cx="0" cy="103728"/>
              </a:xfrm>
              <a:prstGeom prst="line">
                <a:avLst/>
              </a:prstGeom>
              <a:ln w="38100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9" name="Group 258"/>
              <p:cNvGrpSpPr>
                <a:grpSpLocks noChangeAspect="1"/>
              </p:cNvGrpSpPr>
              <p:nvPr/>
            </p:nvGrpSpPr>
            <p:grpSpPr>
              <a:xfrm>
                <a:off x="11506200" y="8494393"/>
                <a:ext cx="375735" cy="411480"/>
                <a:chOff x="4829486" y="5084065"/>
                <a:chExt cx="1202345" cy="1316735"/>
              </a:xfrm>
              <a:solidFill>
                <a:schemeClr val="bg1">
                  <a:lumMod val="65000"/>
                </a:schemeClr>
              </a:solidFill>
            </p:grpSpPr>
            <p:grpSp>
              <p:nvGrpSpPr>
                <p:cNvPr id="280" name="Group 279"/>
                <p:cNvGrpSpPr>
                  <a:grpSpLocks noChangeAspect="1"/>
                </p:cNvGrpSpPr>
                <p:nvPr/>
              </p:nvGrpSpPr>
              <p:grpSpPr>
                <a:xfrm>
                  <a:off x="4829486" y="5084065"/>
                  <a:ext cx="1202345" cy="1316735"/>
                  <a:chOff x="2759568" y="2981393"/>
                  <a:chExt cx="1858102" cy="2034758"/>
                </a:xfrm>
                <a:grpFill/>
              </p:grpSpPr>
              <p:sp>
                <p:nvSpPr>
                  <p:cNvPr id="282" name="Freeform 281"/>
                  <p:cNvSpPr/>
                  <p:nvPr/>
                </p:nvSpPr>
                <p:spPr bwMode="auto">
                  <a:xfrm rot="5400000" flipH="1">
                    <a:off x="3747317" y="3298958"/>
                    <a:ext cx="1028457" cy="497912"/>
                  </a:xfrm>
                  <a:custGeom>
                    <a:avLst/>
                    <a:gdLst>
                      <a:gd name="connsiteX0" fmla="*/ 719931 w 1124346"/>
                      <a:gd name="connsiteY0" fmla="*/ 477441 h 499269"/>
                      <a:gd name="connsiteX1" fmla="*/ 679450 w 1124346"/>
                      <a:gd name="connsiteY1" fmla="*/ 408384 h 499269"/>
                      <a:gd name="connsiteX2" fmla="*/ 627062 w 1124346"/>
                      <a:gd name="connsiteY2" fmla="*/ 329803 h 499269"/>
                      <a:gd name="connsiteX3" fmla="*/ 565150 w 1124346"/>
                      <a:gd name="connsiteY3" fmla="*/ 260747 h 499269"/>
                      <a:gd name="connsiteX4" fmla="*/ 484187 w 1124346"/>
                      <a:gd name="connsiteY4" fmla="*/ 203597 h 499269"/>
                      <a:gd name="connsiteX5" fmla="*/ 412750 w 1124346"/>
                      <a:gd name="connsiteY5" fmla="*/ 148828 h 499269"/>
                      <a:gd name="connsiteX6" fmla="*/ 310356 w 1124346"/>
                      <a:gd name="connsiteY6" fmla="*/ 108347 h 499269"/>
                      <a:gd name="connsiteX7" fmla="*/ 219868 w 1124346"/>
                      <a:gd name="connsiteY7" fmla="*/ 79772 h 499269"/>
                      <a:gd name="connsiteX8" fmla="*/ 127000 w 1124346"/>
                      <a:gd name="connsiteY8" fmla="*/ 65484 h 499269"/>
                      <a:gd name="connsiteX9" fmla="*/ 981868 w 1124346"/>
                      <a:gd name="connsiteY9" fmla="*/ 60722 h 499269"/>
                      <a:gd name="connsiteX10" fmla="*/ 981868 w 1124346"/>
                      <a:gd name="connsiteY10" fmla="*/ 429816 h 499269"/>
                      <a:gd name="connsiteX11" fmla="*/ 719931 w 1124346"/>
                      <a:gd name="connsiteY11" fmla="*/ 477441 h 499269"/>
                      <a:gd name="connsiteX0" fmla="*/ 719931 w 1124346"/>
                      <a:gd name="connsiteY0" fmla="*/ 477441 h 499269"/>
                      <a:gd name="connsiteX1" fmla="*/ 679450 w 1124346"/>
                      <a:gd name="connsiteY1" fmla="*/ 408384 h 499269"/>
                      <a:gd name="connsiteX2" fmla="*/ 627062 w 1124346"/>
                      <a:gd name="connsiteY2" fmla="*/ 329803 h 499269"/>
                      <a:gd name="connsiteX3" fmla="*/ 565150 w 1124346"/>
                      <a:gd name="connsiteY3" fmla="*/ 260747 h 499269"/>
                      <a:gd name="connsiteX4" fmla="*/ 484187 w 1124346"/>
                      <a:gd name="connsiteY4" fmla="*/ 203597 h 499269"/>
                      <a:gd name="connsiteX5" fmla="*/ 412750 w 1124346"/>
                      <a:gd name="connsiteY5" fmla="*/ 148828 h 499269"/>
                      <a:gd name="connsiteX6" fmla="*/ 310356 w 1124346"/>
                      <a:gd name="connsiteY6" fmla="*/ 108347 h 499269"/>
                      <a:gd name="connsiteX7" fmla="*/ 219868 w 1124346"/>
                      <a:gd name="connsiteY7" fmla="*/ 79772 h 499269"/>
                      <a:gd name="connsiteX8" fmla="*/ 127000 w 1124346"/>
                      <a:gd name="connsiteY8" fmla="*/ 65484 h 499269"/>
                      <a:gd name="connsiteX9" fmla="*/ 981868 w 1124346"/>
                      <a:gd name="connsiteY9" fmla="*/ 60722 h 499269"/>
                      <a:gd name="connsiteX10" fmla="*/ 981868 w 1124346"/>
                      <a:gd name="connsiteY10" fmla="*/ 429816 h 499269"/>
                      <a:gd name="connsiteX11" fmla="*/ 719931 w 1124346"/>
                      <a:gd name="connsiteY11" fmla="*/ 477441 h 499269"/>
                      <a:gd name="connsiteX0" fmla="*/ 719931 w 1124346"/>
                      <a:gd name="connsiteY0" fmla="*/ 477441 h 499269"/>
                      <a:gd name="connsiteX1" fmla="*/ 679450 w 1124346"/>
                      <a:gd name="connsiteY1" fmla="*/ 408384 h 499269"/>
                      <a:gd name="connsiteX2" fmla="*/ 627062 w 1124346"/>
                      <a:gd name="connsiteY2" fmla="*/ 329803 h 499269"/>
                      <a:gd name="connsiteX3" fmla="*/ 565150 w 1124346"/>
                      <a:gd name="connsiteY3" fmla="*/ 260747 h 499269"/>
                      <a:gd name="connsiteX4" fmla="*/ 484187 w 1124346"/>
                      <a:gd name="connsiteY4" fmla="*/ 203597 h 499269"/>
                      <a:gd name="connsiteX5" fmla="*/ 412750 w 1124346"/>
                      <a:gd name="connsiteY5" fmla="*/ 148828 h 499269"/>
                      <a:gd name="connsiteX6" fmla="*/ 310356 w 1124346"/>
                      <a:gd name="connsiteY6" fmla="*/ 108347 h 499269"/>
                      <a:gd name="connsiteX7" fmla="*/ 219868 w 1124346"/>
                      <a:gd name="connsiteY7" fmla="*/ 79772 h 499269"/>
                      <a:gd name="connsiteX8" fmla="*/ 127000 w 1124346"/>
                      <a:gd name="connsiteY8" fmla="*/ 65484 h 499269"/>
                      <a:gd name="connsiteX9" fmla="*/ 981868 w 1124346"/>
                      <a:gd name="connsiteY9" fmla="*/ 60722 h 499269"/>
                      <a:gd name="connsiteX10" fmla="*/ 981868 w 1124346"/>
                      <a:gd name="connsiteY10" fmla="*/ 429816 h 499269"/>
                      <a:gd name="connsiteX11" fmla="*/ 719931 w 1124346"/>
                      <a:gd name="connsiteY11" fmla="*/ 477441 h 499269"/>
                      <a:gd name="connsiteX0" fmla="*/ 719931 w 1124346"/>
                      <a:gd name="connsiteY0" fmla="*/ 477441 h 477441"/>
                      <a:gd name="connsiteX1" fmla="*/ 679450 w 1124346"/>
                      <a:gd name="connsiteY1" fmla="*/ 408384 h 477441"/>
                      <a:gd name="connsiteX2" fmla="*/ 627062 w 1124346"/>
                      <a:gd name="connsiteY2" fmla="*/ 329803 h 477441"/>
                      <a:gd name="connsiteX3" fmla="*/ 565150 w 1124346"/>
                      <a:gd name="connsiteY3" fmla="*/ 260747 h 477441"/>
                      <a:gd name="connsiteX4" fmla="*/ 484187 w 1124346"/>
                      <a:gd name="connsiteY4" fmla="*/ 203597 h 477441"/>
                      <a:gd name="connsiteX5" fmla="*/ 412750 w 1124346"/>
                      <a:gd name="connsiteY5" fmla="*/ 148828 h 477441"/>
                      <a:gd name="connsiteX6" fmla="*/ 310356 w 1124346"/>
                      <a:gd name="connsiteY6" fmla="*/ 108347 h 477441"/>
                      <a:gd name="connsiteX7" fmla="*/ 219868 w 1124346"/>
                      <a:gd name="connsiteY7" fmla="*/ 79772 h 477441"/>
                      <a:gd name="connsiteX8" fmla="*/ 127000 w 1124346"/>
                      <a:gd name="connsiteY8" fmla="*/ 65484 h 477441"/>
                      <a:gd name="connsiteX9" fmla="*/ 981868 w 1124346"/>
                      <a:gd name="connsiteY9" fmla="*/ 60722 h 477441"/>
                      <a:gd name="connsiteX10" fmla="*/ 981868 w 1124346"/>
                      <a:gd name="connsiteY10" fmla="*/ 429816 h 477441"/>
                      <a:gd name="connsiteX11" fmla="*/ 719931 w 1124346"/>
                      <a:gd name="connsiteY11" fmla="*/ 477441 h 477441"/>
                      <a:gd name="connsiteX0" fmla="*/ 719931 w 1124346"/>
                      <a:gd name="connsiteY0" fmla="*/ 477441 h 477441"/>
                      <a:gd name="connsiteX1" fmla="*/ 679450 w 1124346"/>
                      <a:gd name="connsiteY1" fmla="*/ 408384 h 477441"/>
                      <a:gd name="connsiteX2" fmla="*/ 627062 w 1124346"/>
                      <a:gd name="connsiteY2" fmla="*/ 329803 h 477441"/>
                      <a:gd name="connsiteX3" fmla="*/ 565150 w 1124346"/>
                      <a:gd name="connsiteY3" fmla="*/ 260747 h 477441"/>
                      <a:gd name="connsiteX4" fmla="*/ 484187 w 1124346"/>
                      <a:gd name="connsiteY4" fmla="*/ 203597 h 477441"/>
                      <a:gd name="connsiteX5" fmla="*/ 412750 w 1124346"/>
                      <a:gd name="connsiteY5" fmla="*/ 148828 h 477441"/>
                      <a:gd name="connsiteX6" fmla="*/ 310356 w 1124346"/>
                      <a:gd name="connsiteY6" fmla="*/ 108347 h 477441"/>
                      <a:gd name="connsiteX7" fmla="*/ 219868 w 1124346"/>
                      <a:gd name="connsiteY7" fmla="*/ 79772 h 477441"/>
                      <a:gd name="connsiteX8" fmla="*/ 127000 w 1124346"/>
                      <a:gd name="connsiteY8" fmla="*/ 65484 h 477441"/>
                      <a:gd name="connsiteX9" fmla="*/ 981868 w 1124346"/>
                      <a:gd name="connsiteY9" fmla="*/ 60722 h 477441"/>
                      <a:gd name="connsiteX10" fmla="*/ 981868 w 1124346"/>
                      <a:gd name="connsiteY10" fmla="*/ 429816 h 477441"/>
                      <a:gd name="connsiteX11" fmla="*/ 719931 w 1124346"/>
                      <a:gd name="connsiteY11" fmla="*/ 477441 h 477441"/>
                      <a:gd name="connsiteX0" fmla="*/ 719931 w 987821"/>
                      <a:gd name="connsiteY0" fmla="*/ 477441 h 477441"/>
                      <a:gd name="connsiteX1" fmla="*/ 679450 w 987821"/>
                      <a:gd name="connsiteY1" fmla="*/ 408384 h 477441"/>
                      <a:gd name="connsiteX2" fmla="*/ 627062 w 987821"/>
                      <a:gd name="connsiteY2" fmla="*/ 329803 h 477441"/>
                      <a:gd name="connsiteX3" fmla="*/ 565150 w 987821"/>
                      <a:gd name="connsiteY3" fmla="*/ 260747 h 477441"/>
                      <a:gd name="connsiteX4" fmla="*/ 484187 w 987821"/>
                      <a:gd name="connsiteY4" fmla="*/ 203597 h 477441"/>
                      <a:gd name="connsiteX5" fmla="*/ 412750 w 987821"/>
                      <a:gd name="connsiteY5" fmla="*/ 148828 h 477441"/>
                      <a:gd name="connsiteX6" fmla="*/ 310356 w 987821"/>
                      <a:gd name="connsiteY6" fmla="*/ 108347 h 477441"/>
                      <a:gd name="connsiteX7" fmla="*/ 219868 w 987821"/>
                      <a:gd name="connsiteY7" fmla="*/ 79772 h 477441"/>
                      <a:gd name="connsiteX8" fmla="*/ 127000 w 987821"/>
                      <a:gd name="connsiteY8" fmla="*/ 65484 h 477441"/>
                      <a:gd name="connsiteX9" fmla="*/ 981868 w 987821"/>
                      <a:gd name="connsiteY9" fmla="*/ 60722 h 477441"/>
                      <a:gd name="connsiteX10" fmla="*/ 981868 w 987821"/>
                      <a:gd name="connsiteY10" fmla="*/ 429816 h 477441"/>
                      <a:gd name="connsiteX11" fmla="*/ 719931 w 987821"/>
                      <a:gd name="connsiteY11" fmla="*/ 477441 h 477441"/>
                      <a:gd name="connsiteX0" fmla="*/ 719931 w 987821"/>
                      <a:gd name="connsiteY0" fmla="*/ 416719 h 416719"/>
                      <a:gd name="connsiteX1" fmla="*/ 679450 w 987821"/>
                      <a:gd name="connsiteY1" fmla="*/ 347662 h 416719"/>
                      <a:gd name="connsiteX2" fmla="*/ 627062 w 987821"/>
                      <a:gd name="connsiteY2" fmla="*/ 269081 h 416719"/>
                      <a:gd name="connsiteX3" fmla="*/ 565150 w 987821"/>
                      <a:gd name="connsiteY3" fmla="*/ 200025 h 416719"/>
                      <a:gd name="connsiteX4" fmla="*/ 484187 w 987821"/>
                      <a:gd name="connsiteY4" fmla="*/ 142875 h 416719"/>
                      <a:gd name="connsiteX5" fmla="*/ 412750 w 987821"/>
                      <a:gd name="connsiteY5" fmla="*/ 88106 h 416719"/>
                      <a:gd name="connsiteX6" fmla="*/ 310356 w 987821"/>
                      <a:gd name="connsiteY6" fmla="*/ 47625 h 416719"/>
                      <a:gd name="connsiteX7" fmla="*/ 219868 w 987821"/>
                      <a:gd name="connsiteY7" fmla="*/ 19050 h 416719"/>
                      <a:gd name="connsiteX8" fmla="*/ 127000 w 987821"/>
                      <a:gd name="connsiteY8" fmla="*/ 4762 h 416719"/>
                      <a:gd name="connsiteX9" fmla="*/ 981868 w 987821"/>
                      <a:gd name="connsiteY9" fmla="*/ 0 h 416719"/>
                      <a:gd name="connsiteX10" fmla="*/ 981868 w 987821"/>
                      <a:gd name="connsiteY10" fmla="*/ 369094 h 416719"/>
                      <a:gd name="connsiteX11" fmla="*/ 719931 w 987821"/>
                      <a:gd name="connsiteY11" fmla="*/ 416719 h 416719"/>
                      <a:gd name="connsiteX0" fmla="*/ 592931 w 860821"/>
                      <a:gd name="connsiteY0" fmla="*/ 416719 h 416719"/>
                      <a:gd name="connsiteX1" fmla="*/ 552450 w 860821"/>
                      <a:gd name="connsiteY1" fmla="*/ 347662 h 416719"/>
                      <a:gd name="connsiteX2" fmla="*/ 500062 w 860821"/>
                      <a:gd name="connsiteY2" fmla="*/ 269081 h 416719"/>
                      <a:gd name="connsiteX3" fmla="*/ 438150 w 860821"/>
                      <a:gd name="connsiteY3" fmla="*/ 200025 h 416719"/>
                      <a:gd name="connsiteX4" fmla="*/ 357187 w 860821"/>
                      <a:gd name="connsiteY4" fmla="*/ 142875 h 416719"/>
                      <a:gd name="connsiteX5" fmla="*/ 285750 w 860821"/>
                      <a:gd name="connsiteY5" fmla="*/ 88106 h 416719"/>
                      <a:gd name="connsiteX6" fmla="*/ 183356 w 860821"/>
                      <a:gd name="connsiteY6" fmla="*/ 47625 h 416719"/>
                      <a:gd name="connsiteX7" fmla="*/ 92868 w 860821"/>
                      <a:gd name="connsiteY7" fmla="*/ 19050 h 416719"/>
                      <a:gd name="connsiteX8" fmla="*/ 0 w 860821"/>
                      <a:gd name="connsiteY8" fmla="*/ 4762 h 416719"/>
                      <a:gd name="connsiteX9" fmla="*/ 854868 w 860821"/>
                      <a:gd name="connsiteY9" fmla="*/ 0 h 416719"/>
                      <a:gd name="connsiteX10" fmla="*/ 854868 w 860821"/>
                      <a:gd name="connsiteY10" fmla="*/ 369094 h 416719"/>
                      <a:gd name="connsiteX11" fmla="*/ 592931 w 860821"/>
                      <a:gd name="connsiteY11" fmla="*/ 416719 h 4167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860821" h="416719">
                        <a:moveTo>
                          <a:pt x="592931" y="416719"/>
                        </a:moveTo>
                        <a:cubicBezTo>
                          <a:pt x="569516" y="375841"/>
                          <a:pt x="567928" y="372268"/>
                          <a:pt x="552450" y="347662"/>
                        </a:cubicBezTo>
                        <a:cubicBezTo>
                          <a:pt x="536972" y="323056"/>
                          <a:pt x="519112" y="293687"/>
                          <a:pt x="500062" y="269081"/>
                        </a:cubicBezTo>
                        <a:cubicBezTo>
                          <a:pt x="481012" y="244475"/>
                          <a:pt x="461962" y="221059"/>
                          <a:pt x="438150" y="200025"/>
                        </a:cubicBezTo>
                        <a:cubicBezTo>
                          <a:pt x="414338" y="178991"/>
                          <a:pt x="382587" y="161528"/>
                          <a:pt x="357187" y="142875"/>
                        </a:cubicBezTo>
                        <a:cubicBezTo>
                          <a:pt x="331787" y="124222"/>
                          <a:pt x="314722" y="103981"/>
                          <a:pt x="285750" y="88106"/>
                        </a:cubicBezTo>
                        <a:cubicBezTo>
                          <a:pt x="256778" y="72231"/>
                          <a:pt x="215503" y="59134"/>
                          <a:pt x="183356" y="47625"/>
                        </a:cubicBezTo>
                        <a:cubicBezTo>
                          <a:pt x="151209" y="36116"/>
                          <a:pt x="123427" y="26194"/>
                          <a:pt x="92868" y="19050"/>
                        </a:cubicBezTo>
                        <a:cubicBezTo>
                          <a:pt x="62309" y="11906"/>
                          <a:pt x="96044" y="22225"/>
                          <a:pt x="0" y="4762"/>
                        </a:cubicBezTo>
                        <a:cubicBezTo>
                          <a:pt x="127000" y="1587"/>
                          <a:pt x="590153" y="2778"/>
                          <a:pt x="854868" y="0"/>
                        </a:cubicBezTo>
                        <a:cubicBezTo>
                          <a:pt x="860821" y="154385"/>
                          <a:pt x="858837" y="235347"/>
                          <a:pt x="854868" y="369094"/>
                        </a:cubicBezTo>
                        <a:cubicBezTo>
                          <a:pt x="761206" y="385366"/>
                          <a:pt x="747315" y="390922"/>
                          <a:pt x="592931" y="416719"/>
                        </a:cubicBezTo>
                        <a:close/>
                      </a:path>
                    </a:pathLst>
                  </a:cu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3" name="Rectangle 282"/>
                  <p:cNvSpPr/>
                  <p:nvPr/>
                </p:nvSpPr>
                <p:spPr bwMode="auto">
                  <a:xfrm rot="5400000" flipH="1">
                    <a:off x="4260317" y="2678663"/>
                    <a:ext cx="54623" cy="660083"/>
                  </a:xfrm>
                  <a:prstGeom prst="rect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4" name="Oval 283"/>
                  <p:cNvSpPr>
                    <a:spLocks noChangeAspect="1"/>
                  </p:cNvSpPr>
                  <p:nvPr/>
                </p:nvSpPr>
                <p:spPr bwMode="auto">
                  <a:xfrm rot="5400000" flipH="1">
                    <a:off x="3445686" y="3899594"/>
                    <a:ext cx="286021" cy="286036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5" name="Freeform 284"/>
                  <p:cNvSpPr/>
                  <p:nvPr/>
                </p:nvSpPr>
                <p:spPr>
                  <a:xfrm>
                    <a:off x="4031175" y="3354605"/>
                    <a:ext cx="451816" cy="693727"/>
                  </a:xfrm>
                  <a:custGeom>
                    <a:avLst/>
                    <a:gdLst>
                      <a:gd name="connsiteX0" fmla="*/ 0 w 446379"/>
                      <a:gd name="connsiteY0" fmla="*/ 0 h 516717"/>
                      <a:gd name="connsiteX1" fmla="*/ 124445 w 446379"/>
                      <a:gd name="connsiteY1" fmla="*/ 73044 h 516717"/>
                      <a:gd name="connsiteX2" fmla="*/ 227247 w 446379"/>
                      <a:gd name="connsiteY2" fmla="*/ 173141 h 516717"/>
                      <a:gd name="connsiteX3" fmla="*/ 319228 w 446379"/>
                      <a:gd name="connsiteY3" fmla="*/ 273238 h 516717"/>
                      <a:gd name="connsiteX4" fmla="*/ 408504 w 446379"/>
                      <a:gd name="connsiteY4" fmla="*/ 432852 h 516717"/>
                      <a:gd name="connsiteX5" fmla="*/ 446379 w 446379"/>
                      <a:gd name="connsiteY5" fmla="*/ 516717 h 516717"/>
                      <a:gd name="connsiteX0" fmla="*/ 0 w 446379"/>
                      <a:gd name="connsiteY0" fmla="*/ 0 h 516717"/>
                      <a:gd name="connsiteX1" fmla="*/ 124445 w 446379"/>
                      <a:gd name="connsiteY1" fmla="*/ 73044 h 516717"/>
                      <a:gd name="connsiteX2" fmla="*/ 235363 w 446379"/>
                      <a:gd name="connsiteY2" fmla="*/ 162320 h 516717"/>
                      <a:gd name="connsiteX3" fmla="*/ 319228 w 446379"/>
                      <a:gd name="connsiteY3" fmla="*/ 273238 h 516717"/>
                      <a:gd name="connsiteX4" fmla="*/ 408504 w 446379"/>
                      <a:gd name="connsiteY4" fmla="*/ 432852 h 516717"/>
                      <a:gd name="connsiteX5" fmla="*/ 446379 w 446379"/>
                      <a:gd name="connsiteY5" fmla="*/ 516717 h 516717"/>
                      <a:gd name="connsiteX0" fmla="*/ 0 w 465316"/>
                      <a:gd name="connsiteY0" fmla="*/ 0 h 530244"/>
                      <a:gd name="connsiteX1" fmla="*/ 124445 w 465316"/>
                      <a:gd name="connsiteY1" fmla="*/ 73044 h 530244"/>
                      <a:gd name="connsiteX2" fmla="*/ 235363 w 465316"/>
                      <a:gd name="connsiteY2" fmla="*/ 162320 h 530244"/>
                      <a:gd name="connsiteX3" fmla="*/ 319228 w 465316"/>
                      <a:gd name="connsiteY3" fmla="*/ 273238 h 530244"/>
                      <a:gd name="connsiteX4" fmla="*/ 408504 w 465316"/>
                      <a:gd name="connsiteY4" fmla="*/ 432852 h 530244"/>
                      <a:gd name="connsiteX5" fmla="*/ 465316 w 465316"/>
                      <a:gd name="connsiteY5" fmla="*/ 530244 h 530244"/>
                      <a:gd name="connsiteX0" fmla="*/ 0 w 465316"/>
                      <a:gd name="connsiteY0" fmla="*/ 0 h 589761"/>
                      <a:gd name="connsiteX1" fmla="*/ 124445 w 465316"/>
                      <a:gd name="connsiteY1" fmla="*/ 73044 h 589761"/>
                      <a:gd name="connsiteX2" fmla="*/ 235363 w 465316"/>
                      <a:gd name="connsiteY2" fmla="*/ 162320 h 589761"/>
                      <a:gd name="connsiteX3" fmla="*/ 319228 w 465316"/>
                      <a:gd name="connsiteY3" fmla="*/ 273238 h 589761"/>
                      <a:gd name="connsiteX4" fmla="*/ 408504 w 465316"/>
                      <a:gd name="connsiteY4" fmla="*/ 432852 h 589761"/>
                      <a:gd name="connsiteX5" fmla="*/ 465316 w 465316"/>
                      <a:gd name="connsiteY5" fmla="*/ 589761 h 589761"/>
                      <a:gd name="connsiteX0" fmla="*/ 0 w 451789"/>
                      <a:gd name="connsiteY0" fmla="*/ 0 h 595172"/>
                      <a:gd name="connsiteX1" fmla="*/ 124445 w 451789"/>
                      <a:gd name="connsiteY1" fmla="*/ 73044 h 595172"/>
                      <a:gd name="connsiteX2" fmla="*/ 235363 w 451789"/>
                      <a:gd name="connsiteY2" fmla="*/ 162320 h 595172"/>
                      <a:gd name="connsiteX3" fmla="*/ 319228 w 451789"/>
                      <a:gd name="connsiteY3" fmla="*/ 273238 h 595172"/>
                      <a:gd name="connsiteX4" fmla="*/ 408504 w 451789"/>
                      <a:gd name="connsiteY4" fmla="*/ 432852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24445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235363 w 451789"/>
                      <a:gd name="connsiteY3" fmla="*/ 162320 h 595172"/>
                      <a:gd name="connsiteX4" fmla="*/ 319228 w 451789"/>
                      <a:gd name="connsiteY4" fmla="*/ 273238 h 595172"/>
                      <a:gd name="connsiteX5" fmla="*/ 408504 w 451789"/>
                      <a:gd name="connsiteY5" fmla="*/ 432852 h 595172"/>
                      <a:gd name="connsiteX6" fmla="*/ 451789 w 451789"/>
                      <a:gd name="connsiteY6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235363 w 451789"/>
                      <a:gd name="connsiteY3" fmla="*/ 162320 h 595172"/>
                      <a:gd name="connsiteX4" fmla="*/ 319228 w 451789"/>
                      <a:gd name="connsiteY4" fmla="*/ 273238 h 595172"/>
                      <a:gd name="connsiteX5" fmla="*/ 408504 w 451789"/>
                      <a:gd name="connsiteY5" fmla="*/ 432852 h 595172"/>
                      <a:gd name="connsiteX6" fmla="*/ 451789 w 451789"/>
                      <a:gd name="connsiteY6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19228 w 451789"/>
                      <a:gd name="connsiteY3" fmla="*/ 273238 h 595172"/>
                      <a:gd name="connsiteX4" fmla="*/ 408504 w 451789"/>
                      <a:gd name="connsiteY4" fmla="*/ 432852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16847 w 451789"/>
                      <a:gd name="connsiteY3" fmla="*/ 282763 h 595172"/>
                      <a:gd name="connsiteX4" fmla="*/ 408504 w 451789"/>
                      <a:gd name="connsiteY4" fmla="*/ 432852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16847 w 451789"/>
                      <a:gd name="connsiteY3" fmla="*/ 282763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47804 w 451789"/>
                      <a:gd name="connsiteY3" fmla="*/ 258247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33516 w 451789"/>
                      <a:gd name="connsiteY3" fmla="*/ 270505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38646 w 451789"/>
                      <a:gd name="connsiteY2" fmla="*/ 152962 h 595172"/>
                      <a:gd name="connsiteX3" fmla="*/ 333516 w 451789"/>
                      <a:gd name="connsiteY3" fmla="*/ 270505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51789" h="595172">
                        <a:moveTo>
                          <a:pt x="0" y="0"/>
                        </a:moveTo>
                        <a:cubicBezTo>
                          <a:pt x="43285" y="22093"/>
                          <a:pt x="79908" y="47550"/>
                          <a:pt x="119682" y="73044"/>
                        </a:cubicBezTo>
                        <a:cubicBezTo>
                          <a:pt x="159456" y="98538"/>
                          <a:pt x="205388" y="119596"/>
                          <a:pt x="238646" y="152962"/>
                        </a:cubicBezTo>
                        <a:cubicBezTo>
                          <a:pt x="271904" y="186328"/>
                          <a:pt x="303619" y="227262"/>
                          <a:pt x="333516" y="270505"/>
                        </a:cubicBezTo>
                        <a:cubicBezTo>
                          <a:pt x="363413" y="313748"/>
                          <a:pt x="398317" y="358312"/>
                          <a:pt x="418029" y="412423"/>
                        </a:cubicBezTo>
                        <a:cubicBezTo>
                          <a:pt x="437741" y="466534"/>
                          <a:pt x="451789" y="595172"/>
                          <a:pt x="451789" y="595172"/>
                        </a:cubicBezTo>
                      </a:path>
                    </a:pathLst>
                  </a:cu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>
                      <a:solidFill>
                        <a:schemeClr val="bg1"/>
                      </a:solidFill>
                    </a:endParaRPr>
                  </a:p>
                </p:txBody>
              </p:sp>
              <p:cxnSp>
                <p:nvCxnSpPr>
                  <p:cNvPr id="286" name="Straight Connector 285"/>
                  <p:cNvCxnSpPr/>
                  <p:nvPr/>
                </p:nvCxnSpPr>
                <p:spPr bwMode="auto">
                  <a:xfrm flipH="1">
                    <a:off x="4012585" y="2981414"/>
                    <a:ext cx="55010" cy="372334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</p:cxnSp>
              <p:cxnSp>
                <p:nvCxnSpPr>
                  <p:cNvPr id="287" name="Straight Connector 286"/>
                  <p:cNvCxnSpPr>
                    <a:stCxn id="288" idx="0"/>
                  </p:cNvCxnSpPr>
                  <p:nvPr/>
                </p:nvCxnSpPr>
                <p:spPr bwMode="auto">
                  <a:xfrm flipV="1">
                    <a:off x="4507389" y="3036042"/>
                    <a:ext cx="7319" cy="1106138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</p:cxnSp>
              <p:sp>
                <p:nvSpPr>
                  <p:cNvPr id="288" name="Oval 287"/>
                  <p:cNvSpPr>
                    <a:spLocks noChangeAspect="1"/>
                  </p:cNvSpPr>
                  <p:nvPr/>
                </p:nvSpPr>
                <p:spPr bwMode="auto">
                  <a:xfrm rot="5400000" flipH="1">
                    <a:off x="2759639" y="3268134"/>
                    <a:ext cx="1747946" cy="1748088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281" name="Oval 280"/>
                <p:cNvSpPr>
                  <a:spLocks noChangeAspect="1"/>
                </p:cNvSpPr>
                <p:nvPr/>
              </p:nvSpPr>
              <p:spPr>
                <a:xfrm>
                  <a:off x="5101494" y="5551640"/>
                  <a:ext cx="548640" cy="548640"/>
                </a:xfrm>
                <a:prstGeom prst="ellips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0" name="Group 259"/>
              <p:cNvGrpSpPr>
                <a:grpSpLocks noChangeAspect="1"/>
              </p:cNvGrpSpPr>
              <p:nvPr/>
            </p:nvGrpSpPr>
            <p:grpSpPr>
              <a:xfrm>
                <a:off x="11751470" y="8344279"/>
                <a:ext cx="136026" cy="95249"/>
                <a:chOff x="5019071" y="4953000"/>
                <a:chExt cx="108820" cy="76199"/>
              </a:xfrm>
            </p:grpSpPr>
            <p:sp>
              <p:nvSpPr>
                <p:cNvPr id="277" name="Rectangle 276"/>
                <p:cNvSpPr/>
                <p:nvPr/>
              </p:nvSpPr>
              <p:spPr bwMode="auto">
                <a:xfrm rot="5400000" flipH="1">
                  <a:off x="5068043" y="4971390"/>
                  <a:ext cx="8837" cy="10678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8" name="Rectangle 277"/>
                <p:cNvSpPr/>
                <p:nvPr/>
              </p:nvSpPr>
              <p:spPr bwMode="auto">
                <a:xfrm rot="3180000" flipH="1">
                  <a:off x="5070081" y="4935270"/>
                  <a:ext cx="8837" cy="10678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 bwMode="auto">
                <a:xfrm rot="5400000" flipH="1">
                  <a:off x="5068043" y="4904028"/>
                  <a:ext cx="8837" cy="10678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261" name="Straight Arrow Connector 260"/>
              <p:cNvCxnSpPr/>
              <p:nvPr/>
            </p:nvCxnSpPr>
            <p:spPr>
              <a:xfrm flipV="1">
                <a:off x="12010716" y="8287128"/>
                <a:ext cx="0" cy="182880"/>
              </a:xfrm>
              <a:prstGeom prst="straightConnector1">
                <a:avLst/>
              </a:prstGeom>
              <a:ln w="9525">
                <a:solidFill>
                  <a:schemeClr val="bg1"/>
                </a:solidFill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2" name="Rectangle 261"/>
              <p:cNvSpPr/>
              <p:nvPr/>
            </p:nvSpPr>
            <p:spPr bwMode="auto">
              <a:xfrm rot="5400000" flipH="1">
                <a:off x="11808813" y="8095133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3" name="Oval 262"/>
              <p:cNvSpPr>
                <a:spLocks noChangeAspect="1"/>
              </p:cNvSpPr>
              <p:nvPr/>
            </p:nvSpPr>
            <p:spPr>
              <a:xfrm>
                <a:off x="11719271" y="8403429"/>
                <a:ext cx="59436" cy="594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  <p:cxnSp>
            <p:nvCxnSpPr>
              <p:cNvPr id="264" name="Straight Connector 263"/>
              <p:cNvCxnSpPr>
                <a:stCxn id="262" idx="2"/>
                <a:endCxn id="262" idx="2"/>
              </p:cNvCxnSpPr>
              <p:nvPr/>
            </p:nvCxnSpPr>
            <p:spPr>
              <a:xfrm>
                <a:off x="11747597" y="8161872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>
                <a:stCxn id="279" idx="0"/>
                <a:endCxn id="262" idx="2"/>
              </p:cNvCxnSpPr>
              <p:nvPr/>
            </p:nvCxnSpPr>
            <p:spPr>
              <a:xfrm flipH="1" flipV="1">
                <a:off x="11747597" y="8161872"/>
                <a:ext cx="137350" cy="187931"/>
              </a:xfrm>
              <a:prstGeom prst="line">
                <a:avLst/>
              </a:prstGeom>
              <a:ln w="28575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>
                <a:stCxn id="279" idx="2"/>
                <a:endCxn id="262" idx="0"/>
              </p:cNvCxnSpPr>
              <p:nvPr/>
            </p:nvCxnSpPr>
            <p:spPr>
              <a:xfrm flipV="1">
                <a:off x="11751469" y="8161872"/>
                <a:ext cx="129606" cy="187931"/>
              </a:xfrm>
              <a:prstGeom prst="line">
                <a:avLst/>
              </a:prstGeom>
              <a:ln w="28575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7" name="Oval 266"/>
              <p:cNvSpPr>
                <a:spLocks noChangeAspect="1"/>
              </p:cNvSpPr>
              <p:nvPr/>
            </p:nvSpPr>
            <p:spPr>
              <a:xfrm>
                <a:off x="11767998" y="8214452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  <p:cxnSp>
            <p:nvCxnSpPr>
              <p:cNvPr id="268" name="Straight Connector 267"/>
              <p:cNvCxnSpPr>
                <a:stCxn id="509" idx="3"/>
              </p:cNvCxnSpPr>
              <p:nvPr/>
            </p:nvCxnSpPr>
            <p:spPr>
              <a:xfrm flipH="1" flipV="1">
                <a:off x="11676929" y="8730481"/>
                <a:ext cx="783" cy="1022360"/>
              </a:xfrm>
              <a:prstGeom prst="line">
                <a:avLst/>
              </a:prstGeom>
              <a:ln w="381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9" name="TextBox 268"/>
              <p:cNvSpPr txBox="1"/>
              <p:nvPr/>
            </p:nvSpPr>
            <p:spPr>
              <a:xfrm>
                <a:off x="11718784" y="8952823"/>
                <a:ext cx="4395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SD</a:t>
                </a:r>
              </a:p>
            </p:txBody>
          </p:sp>
          <p:sp>
            <p:nvSpPr>
              <p:cNvPr id="270" name="TextBox 269"/>
              <p:cNvSpPr txBox="1"/>
              <p:nvPr/>
            </p:nvSpPr>
            <p:spPr>
              <a:xfrm>
                <a:off x="11231261" y="8098444"/>
                <a:ext cx="5533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TDV</a:t>
                </a:r>
              </a:p>
            </p:txBody>
          </p:sp>
          <p:grpSp>
            <p:nvGrpSpPr>
              <p:cNvPr id="271" name="Group 270"/>
              <p:cNvGrpSpPr/>
              <p:nvPr/>
            </p:nvGrpSpPr>
            <p:grpSpPr>
              <a:xfrm>
                <a:off x="11605978" y="9058458"/>
                <a:ext cx="153573" cy="135777"/>
                <a:chOff x="4929263" y="5572680"/>
                <a:chExt cx="153573" cy="135777"/>
              </a:xfrm>
            </p:grpSpPr>
            <p:sp>
              <p:nvSpPr>
                <p:cNvPr id="272" name="Rectangle 271"/>
                <p:cNvSpPr/>
                <p:nvPr/>
              </p:nvSpPr>
              <p:spPr bwMode="auto">
                <a:xfrm rot="5400000" flipH="1">
                  <a:off x="4990479" y="5636195"/>
                  <a:ext cx="11046" cy="13347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3" name="Rectangle 272"/>
                <p:cNvSpPr/>
                <p:nvPr/>
              </p:nvSpPr>
              <p:spPr bwMode="auto">
                <a:xfrm flipH="1">
                  <a:off x="4993026" y="5573314"/>
                  <a:ext cx="11046" cy="13347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4" name="Rectangle 273"/>
                <p:cNvSpPr/>
                <p:nvPr/>
              </p:nvSpPr>
              <p:spPr bwMode="auto">
                <a:xfrm rot="5400000" flipH="1">
                  <a:off x="4990479" y="5511464"/>
                  <a:ext cx="11046" cy="13347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5" name="Rectangle 274"/>
                <p:cNvSpPr/>
                <p:nvPr/>
              </p:nvSpPr>
              <p:spPr bwMode="auto">
                <a:xfrm rot="3300000" flipH="1">
                  <a:off x="5031593" y="5600929"/>
                  <a:ext cx="11046" cy="9144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6" name="Rectangle 275"/>
                <p:cNvSpPr/>
                <p:nvPr/>
              </p:nvSpPr>
              <p:spPr bwMode="auto">
                <a:xfrm rot="19500000" flipH="1">
                  <a:off x="5069307" y="5600406"/>
                  <a:ext cx="11046" cy="4572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249" name="Group 248"/>
            <p:cNvGrpSpPr/>
            <p:nvPr/>
          </p:nvGrpSpPr>
          <p:grpSpPr>
            <a:xfrm>
              <a:off x="2153679" y="5976086"/>
              <a:ext cx="189847" cy="241821"/>
              <a:chOff x="8143766" y="9220200"/>
              <a:chExt cx="189847" cy="241821"/>
            </a:xfrm>
          </p:grpSpPr>
          <p:cxnSp>
            <p:nvCxnSpPr>
              <p:cNvPr id="251" name="Straight Connector 250"/>
              <p:cNvCxnSpPr/>
              <p:nvPr/>
            </p:nvCxnSpPr>
            <p:spPr>
              <a:xfrm flipV="1">
                <a:off x="8213540" y="9220200"/>
                <a:ext cx="0" cy="161813"/>
              </a:xfrm>
              <a:prstGeom prst="line">
                <a:avLst/>
              </a:prstGeom>
              <a:ln w="381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2" name="Group 251"/>
              <p:cNvGrpSpPr>
                <a:grpSpLocks noChangeAspect="1"/>
              </p:cNvGrpSpPr>
              <p:nvPr/>
            </p:nvGrpSpPr>
            <p:grpSpPr>
              <a:xfrm>
                <a:off x="8143766" y="9366773"/>
                <a:ext cx="189847" cy="95248"/>
                <a:chOff x="5222636" y="4898421"/>
                <a:chExt cx="189847" cy="95248"/>
              </a:xfrm>
            </p:grpSpPr>
            <p:cxnSp>
              <p:nvCxnSpPr>
                <p:cNvPr id="253" name="Straight Connector 252"/>
                <p:cNvCxnSpPr/>
                <p:nvPr/>
              </p:nvCxnSpPr>
              <p:spPr>
                <a:xfrm flipV="1">
                  <a:off x="5301158" y="4942011"/>
                  <a:ext cx="111325" cy="1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/>
                <p:cNvCxnSpPr/>
                <p:nvPr/>
              </p:nvCxnSpPr>
              <p:spPr>
                <a:xfrm flipV="1">
                  <a:off x="5412483" y="4898421"/>
                  <a:ext cx="0" cy="43590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5" name="Rectangle 254"/>
                <p:cNvSpPr/>
                <p:nvPr/>
              </p:nvSpPr>
              <p:spPr bwMode="auto">
                <a:xfrm rot="5400000" flipH="1">
                  <a:off x="5284498" y="4921407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6" name="Rectangle 255"/>
                <p:cNvSpPr/>
                <p:nvPr/>
              </p:nvSpPr>
              <p:spPr bwMode="auto">
                <a:xfrm rot="5400000" flipH="1">
                  <a:off x="5284498" y="4837205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7" name="Oval 256"/>
                <p:cNvSpPr/>
                <p:nvPr/>
              </p:nvSpPr>
              <p:spPr>
                <a:xfrm>
                  <a:off x="5222636" y="4917065"/>
                  <a:ext cx="131714" cy="4989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</p:grpSp>
        </p:grpSp>
        <p:sp>
          <p:nvSpPr>
            <p:cNvPr id="250" name="TextBox 249"/>
            <p:cNvSpPr txBox="1">
              <a:spLocks noChangeAspect="1"/>
            </p:cNvSpPr>
            <p:nvPr/>
          </p:nvSpPr>
          <p:spPr>
            <a:xfrm>
              <a:off x="1874577" y="4976842"/>
              <a:ext cx="685800" cy="990600"/>
            </a:xfrm>
            <a:prstGeom prst="rect">
              <a:avLst/>
            </a:prstGeom>
            <a:solidFill>
              <a:schemeClr val="accent5"/>
            </a:solidFill>
            <a:ln w="3810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23" dirty="0">
                  <a:solidFill>
                    <a:schemeClr val="bg1"/>
                  </a:solidFill>
                </a:rPr>
                <a:t>Chiller 2</a:t>
              </a:r>
            </a:p>
            <a:p>
              <a:pPr algn="ctr"/>
              <a:r>
                <a:rPr lang="en-US" sz="1023" dirty="0">
                  <a:solidFill>
                    <a:schemeClr val="bg1"/>
                  </a:solidFill>
                </a:rPr>
                <a:t>VFD &amp; HG</a:t>
              </a:r>
            </a:p>
          </p:txBody>
        </p:sp>
        <p:grpSp>
          <p:nvGrpSpPr>
            <p:cNvPr id="512" name="Group 511"/>
            <p:cNvGrpSpPr/>
            <p:nvPr/>
          </p:nvGrpSpPr>
          <p:grpSpPr>
            <a:xfrm>
              <a:off x="2025053" y="8774390"/>
              <a:ext cx="189847" cy="95248"/>
              <a:chOff x="2025053" y="8774390"/>
              <a:chExt cx="189847" cy="95248"/>
            </a:xfrm>
          </p:grpSpPr>
          <p:cxnSp>
            <p:nvCxnSpPr>
              <p:cNvPr id="506" name="Straight Connector 505"/>
              <p:cNvCxnSpPr/>
              <p:nvPr/>
            </p:nvCxnSpPr>
            <p:spPr>
              <a:xfrm flipV="1">
                <a:off x="2103575" y="8817980"/>
                <a:ext cx="111325" cy="1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Straight Connector 506"/>
              <p:cNvCxnSpPr/>
              <p:nvPr/>
            </p:nvCxnSpPr>
            <p:spPr>
              <a:xfrm flipV="1">
                <a:off x="2214900" y="8774390"/>
                <a:ext cx="0" cy="4359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8" name="Rectangle 507"/>
              <p:cNvSpPr/>
              <p:nvPr/>
            </p:nvSpPr>
            <p:spPr bwMode="auto">
              <a:xfrm rot="5400000" flipH="1">
                <a:off x="2086915" y="8797376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09" name="Rectangle 508"/>
              <p:cNvSpPr/>
              <p:nvPr/>
            </p:nvSpPr>
            <p:spPr bwMode="auto">
              <a:xfrm rot="5400000" flipH="1">
                <a:off x="2086915" y="8713174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10" name="Oval 509"/>
              <p:cNvSpPr/>
              <p:nvPr/>
            </p:nvSpPr>
            <p:spPr>
              <a:xfrm>
                <a:off x="2025053" y="8793034"/>
                <a:ext cx="131714" cy="4989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</p:grpSp>
      <p:cxnSp>
        <p:nvCxnSpPr>
          <p:cNvPr id="320" name="Straight Connector 319"/>
          <p:cNvCxnSpPr/>
          <p:nvPr/>
        </p:nvCxnSpPr>
        <p:spPr>
          <a:xfrm flipH="1" flipV="1">
            <a:off x="7794735" y="870951"/>
            <a:ext cx="1" cy="370032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/>
          <p:nvPr/>
        </p:nvCxnSpPr>
        <p:spPr>
          <a:xfrm flipV="1">
            <a:off x="7699613" y="1951315"/>
            <a:ext cx="0" cy="293135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/>
          <p:cNvCxnSpPr/>
          <p:nvPr/>
        </p:nvCxnSpPr>
        <p:spPr>
          <a:xfrm flipH="1" flipV="1">
            <a:off x="6478043" y="870951"/>
            <a:ext cx="1" cy="370032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Connector 354"/>
          <p:cNvCxnSpPr>
            <a:endCxn id="372" idx="2"/>
          </p:cNvCxnSpPr>
          <p:nvPr/>
        </p:nvCxnSpPr>
        <p:spPr>
          <a:xfrm flipV="1">
            <a:off x="6382634" y="1949402"/>
            <a:ext cx="0" cy="293135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/>
          <p:cNvCxnSpPr/>
          <p:nvPr/>
        </p:nvCxnSpPr>
        <p:spPr>
          <a:xfrm flipV="1">
            <a:off x="6480313" y="1431807"/>
            <a:ext cx="0" cy="7072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8" name="Group 357"/>
          <p:cNvGrpSpPr>
            <a:grpSpLocks noChangeAspect="1"/>
          </p:cNvGrpSpPr>
          <p:nvPr/>
        </p:nvGrpSpPr>
        <p:grpSpPr>
          <a:xfrm>
            <a:off x="6267364" y="1473371"/>
            <a:ext cx="256183" cy="280555"/>
            <a:chOff x="4829486" y="5084065"/>
            <a:chExt cx="1202345" cy="1316735"/>
          </a:xfrm>
          <a:solidFill>
            <a:schemeClr val="bg1">
              <a:lumMod val="65000"/>
            </a:schemeClr>
          </a:solidFill>
        </p:grpSpPr>
        <p:grpSp>
          <p:nvGrpSpPr>
            <p:cNvPr id="379" name="Group 378"/>
            <p:cNvGrpSpPr>
              <a:grpSpLocks noChangeAspect="1"/>
            </p:cNvGrpSpPr>
            <p:nvPr/>
          </p:nvGrpSpPr>
          <p:grpSpPr>
            <a:xfrm>
              <a:off x="4829486" y="5084065"/>
              <a:ext cx="1202345" cy="1316735"/>
              <a:chOff x="2759568" y="2981393"/>
              <a:chExt cx="1858102" cy="2034758"/>
            </a:xfrm>
            <a:grpFill/>
          </p:grpSpPr>
          <p:sp>
            <p:nvSpPr>
              <p:cNvPr id="381" name="Freeform 380"/>
              <p:cNvSpPr/>
              <p:nvPr/>
            </p:nvSpPr>
            <p:spPr bwMode="auto">
              <a:xfrm rot="5400000" flipH="1">
                <a:off x="3747317" y="3298958"/>
                <a:ext cx="1028457" cy="497912"/>
              </a:xfrm>
              <a:custGeom>
                <a:avLst/>
                <a:gdLst>
                  <a:gd name="connsiteX0" fmla="*/ 719931 w 1124346"/>
                  <a:gd name="connsiteY0" fmla="*/ 477441 h 499269"/>
                  <a:gd name="connsiteX1" fmla="*/ 679450 w 1124346"/>
                  <a:gd name="connsiteY1" fmla="*/ 408384 h 499269"/>
                  <a:gd name="connsiteX2" fmla="*/ 627062 w 1124346"/>
                  <a:gd name="connsiteY2" fmla="*/ 329803 h 499269"/>
                  <a:gd name="connsiteX3" fmla="*/ 565150 w 1124346"/>
                  <a:gd name="connsiteY3" fmla="*/ 260747 h 499269"/>
                  <a:gd name="connsiteX4" fmla="*/ 484187 w 1124346"/>
                  <a:gd name="connsiteY4" fmla="*/ 203597 h 499269"/>
                  <a:gd name="connsiteX5" fmla="*/ 412750 w 1124346"/>
                  <a:gd name="connsiteY5" fmla="*/ 148828 h 499269"/>
                  <a:gd name="connsiteX6" fmla="*/ 310356 w 1124346"/>
                  <a:gd name="connsiteY6" fmla="*/ 108347 h 499269"/>
                  <a:gd name="connsiteX7" fmla="*/ 219868 w 1124346"/>
                  <a:gd name="connsiteY7" fmla="*/ 79772 h 499269"/>
                  <a:gd name="connsiteX8" fmla="*/ 127000 w 1124346"/>
                  <a:gd name="connsiteY8" fmla="*/ 65484 h 499269"/>
                  <a:gd name="connsiteX9" fmla="*/ 981868 w 1124346"/>
                  <a:gd name="connsiteY9" fmla="*/ 60722 h 499269"/>
                  <a:gd name="connsiteX10" fmla="*/ 981868 w 1124346"/>
                  <a:gd name="connsiteY10" fmla="*/ 429816 h 499269"/>
                  <a:gd name="connsiteX11" fmla="*/ 719931 w 1124346"/>
                  <a:gd name="connsiteY11" fmla="*/ 477441 h 499269"/>
                  <a:gd name="connsiteX0" fmla="*/ 719931 w 1124346"/>
                  <a:gd name="connsiteY0" fmla="*/ 477441 h 499269"/>
                  <a:gd name="connsiteX1" fmla="*/ 679450 w 1124346"/>
                  <a:gd name="connsiteY1" fmla="*/ 408384 h 499269"/>
                  <a:gd name="connsiteX2" fmla="*/ 627062 w 1124346"/>
                  <a:gd name="connsiteY2" fmla="*/ 329803 h 499269"/>
                  <a:gd name="connsiteX3" fmla="*/ 565150 w 1124346"/>
                  <a:gd name="connsiteY3" fmla="*/ 260747 h 499269"/>
                  <a:gd name="connsiteX4" fmla="*/ 484187 w 1124346"/>
                  <a:gd name="connsiteY4" fmla="*/ 203597 h 499269"/>
                  <a:gd name="connsiteX5" fmla="*/ 412750 w 1124346"/>
                  <a:gd name="connsiteY5" fmla="*/ 148828 h 499269"/>
                  <a:gd name="connsiteX6" fmla="*/ 310356 w 1124346"/>
                  <a:gd name="connsiteY6" fmla="*/ 108347 h 499269"/>
                  <a:gd name="connsiteX7" fmla="*/ 219868 w 1124346"/>
                  <a:gd name="connsiteY7" fmla="*/ 79772 h 499269"/>
                  <a:gd name="connsiteX8" fmla="*/ 127000 w 1124346"/>
                  <a:gd name="connsiteY8" fmla="*/ 65484 h 499269"/>
                  <a:gd name="connsiteX9" fmla="*/ 981868 w 1124346"/>
                  <a:gd name="connsiteY9" fmla="*/ 60722 h 499269"/>
                  <a:gd name="connsiteX10" fmla="*/ 981868 w 1124346"/>
                  <a:gd name="connsiteY10" fmla="*/ 429816 h 499269"/>
                  <a:gd name="connsiteX11" fmla="*/ 719931 w 1124346"/>
                  <a:gd name="connsiteY11" fmla="*/ 477441 h 499269"/>
                  <a:gd name="connsiteX0" fmla="*/ 719931 w 1124346"/>
                  <a:gd name="connsiteY0" fmla="*/ 477441 h 499269"/>
                  <a:gd name="connsiteX1" fmla="*/ 679450 w 1124346"/>
                  <a:gd name="connsiteY1" fmla="*/ 408384 h 499269"/>
                  <a:gd name="connsiteX2" fmla="*/ 627062 w 1124346"/>
                  <a:gd name="connsiteY2" fmla="*/ 329803 h 499269"/>
                  <a:gd name="connsiteX3" fmla="*/ 565150 w 1124346"/>
                  <a:gd name="connsiteY3" fmla="*/ 260747 h 499269"/>
                  <a:gd name="connsiteX4" fmla="*/ 484187 w 1124346"/>
                  <a:gd name="connsiteY4" fmla="*/ 203597 h 499269"/>
                  <a:gd name="connsiteX5" fmla="*/ 412750 w 1124346"/>
                  <a:gd name="connsiteY5" fmla="*/ 148828 h 499269"/>
                  <a:gd name="connsiteX6" fmla="*/ 310356 w 1124346"/>
                  <a:gd name="connsiteY6" fmla="*/ 108347 h 499269"/>
                  <a:gd name="connsiteX7" fmla="*/ 219868 w 1124346"/>
                  <a:gd name="connsiteY7" fmla="*/ 79772 h 499269"/>
                  <a:gd name="connsiteX8" fmla="*/ 127000 w 1124346"/>
                  <a:gd name="connsiteY8" fmla="*/ 65484 h 499269"/>
                  <a:gd name="connsiteX9" fmla="*/ 981868 w 1124346"/>
                  <a:gd name="connsiteY9" fmla="*/ 60722 h 499269"/>
                  <a:gd name="connsiteX10" fmla="*/ 981868 w 1124346"/>
                  <a:gd name="connsiteY10" fmla="*/ 429816 h 499269"/>
                  <a:gd name="connsiteX11" fmla="*/ 719931 w 1124346"/>
                  <a:gd name="connsiteY11" fmla="*/ 477441 h 499269"/>
                  <a:gd name="connsiteX0" fmla="*/ 719931 w 1124346"/>
                  <a:gd name="connsiteY0" fmla="*/ 477441 h 477441"/>
                  <a:gd name="connsiteX1" fmla="*/ 679450 w 1124346"/>
                  <a:gd name="connsiteY1" fmla="*/ 408384 h 477441"/>
                  <a:gd name="connsiteX2" fmla="*/ 627062 w 1124346"/>
                  <a:gd name="connsiteY2" fmla="*/ 329803 h 477441"/>
                  <a:gd name="connsiteX3" fmla="*/ 565150 w 1124346"/>
                  <a:gd name="connsiteY3" fmla="*/ 260747 h 477441"/>
                  <a:gd name="connsiteX4" fmla="*/ 484187 w 1124346"/>
                  <a:gd name="connsiteY4" fmla="*/ 203597 h 477441"/>
                  <a:gd name="connsiteX5" fmla="*/ 412750 w 1124346"/>
                  <a:gd name="connsiteY5" fmla="*/ 148828 h 477441"/>
                  <a:gd name="connsiteX6" fmla="*/ 310356 w 1124346"/>
                  <a:gd name="connsiteY6" fmla="*/ 108347 h 477441"/>
                  <a:gd name="connsiteX7" fmla="*/ 219868 w 1124346"/>
                  <a:gd name="connsiteY7" fmla="*/ 79772 h 477441"/>
                  <a:gd name="connsiteX8" fmla="*/ 127000 w 1124346"/>
                  <a:gd name="connsiteY8" fmla="*/ 65484 h 477441"/>
                  <a:gd name="connsiteX9" fmla="*/ 981868 w 1124346"/>
                  <a:gd name="connsiteY9" fmla="*/ 60722 h 477441"/>
                  <a:gd name="connsiteX10" fmla="*/ 981868 w 1124346"/>
                  <a:gd name="connsiteY10" fmla="*/ 429816 h 477441"/>
                  <a:gd name="connsiteX11" fmla="*/ 719931 w 1124346"/>
                  <a:gd name="connsiteY11" fmla="*/ 477441 h 477441"/>
                  <a:gd name="connsiteX0" fmla="*/ 719931 w 1124346"/>
                  <a:gd name="connsiteY0" fmla="*/ 477441 h 477441"/>
                  <a:gd name="connsiteX1" fmla="*/ 679450 w 1124346"/>
                  <a:gd name="connsiteY1" fmla="*/ 408384 h 477441"/>
                  <a:gd name="connsiteX2" fmla="*/ 627062 w 1124346"/>
                  <a:gd name="connsiteY2" fmla="*/ 329803 h 477441"/>
                  <a:gd name="connsiteX3" fmla="*/ 565150 w 1124346"/>
                  <a:gd name="connsiteY3" fmla="*/ 260747 h 477441"/>
                  <a:gd name="connsiteX4" fmla="*/ 484187 w 1124346"/>
                  <a:gd name="connsiteY4" fmla="*/ 203597 h 477441"/>
                  <a:gd name="connsiteX5" fmla="*/ 412750 w 1124346"/>
                  <a:gd name="connsiteY5" fmla="*/ 148828 h 477441"/>
                  <a:gd name="connsiteX6" fmla="*/ 310356 w 1124346"/>
                  <a:gd name="connsiteY6" fmla="*/ 108347 h 477441"/>
                  <a:gd name="connsiteX7" fmla="*/ 219868 w 1124346"/>
                  <a:gd name="connsiteY7" fmla="*/ 79772 h 477441"/>
                  <a:gd name="connsiteX8" fmla="*/ 127000 w 1124346"/>
                  <a:gd name="connsiteY8" fmla="*/ 65484 h 477441"/>
                  <a:gd name="connsiteX9" fmla="*/ 981868 w 1124346"/>
                  <a:gd name="connsiteY9" fmla="*/ 60722 h 477441"/>
                  <a:gd name="connsiteX10" fmla="*/ 981868 w 1124346"/>
                  <a:gd name="connsiteY10" fmla="*/ 429816 h 477441"/>
                  <a:gd name="connsiteX11" fmla="*/ 719931 w 1124346"/>
                  <a:gd name="connsiteY11" fmla="*/ 477441 h 477441"/>
                  <a:gd name="connsiteX0" fmla="*/ 719931 w 987821"/>
                  <a:gd name="connsiteY0" fmla="*/ 477441 h 477441"/>
                  <a:gd name="connsiteX1" fmla="*/ 679450 w 987821"/>
                  <a:gd name="connsiteY1" fmla="*/ 408384 h 477441"/>
                  <a:gd name="connsiteX2" fmla="*/ 627062 w 987821"/>
                  <a:gd name="connsiteY2" fmla="*/ 329803 h 477441"/>
                  <a:gd name="connsiteX3" fmla="*/ 565150 w 987821"/>
                  <a:gd name="connsiteY3" fmla="*/ 260747 h 477441"/>
                  <a:gd name="connsiteX4" fmla="*/ 484187 w 987821"/>
                  <a:gd name="connsiteY4" fmla="*/ 203597 h 477441"/>
                  <a:gd name="connsiteX5" fmla="*/ 412750 w 987821"/>
                  <a:gd name="connsiteY5" fmla="*/ 148828 h 477441"/>
                  <a:gd name="connsiteX6" fmla="*/ 310356 w 987821"/>
                  <a:gd name="connsiteY6" fmla="*/ 108347 h 477441"/>
                  <a:gd name="connsiteX7" fmla="*/ 219868 w 987821"/>
                  <a:gd name="connsiteY7" fmla="*/ 79772 h 477441"/>
                  <a:gd name="connsiteX8" fmla="*/ 127000 w 987821"/>
                  <a:gd name="connsiteY8" fmla="*/ 65484 h 477441"/>
                  <a:gd name="connsiteX9" fmla="*/ 981868 w 987821"/>
                  <a:gd name="connsiteY9" fmla="*/ 60722 h 477441"/>
                  <a:gd name="connsiteX10" fmla="*/ 981868 w 987821"/>
                  <a:gd name="connsiteY10" fmla="*/ 429816 h 477441"/>
                  <a:gd name="connsiteX11" fmla="*/ 719931 w 987821"/>
                  <a:gd name="connsiteY11" fmla="*/ 477441 h 477441"/>
                  <a:gd name="connsiteX0" fmla="*/ 719931 w 987821"/>
                  <a:gd name="connsiteY0" fmla="*/ 416719 h 416719"/>
                  <a:gd name="connsiteX1" fmla="*/ 679450 w 987821"/>
                  <a:gd name="connsiteY1" fmla="*/ 347662 h 416719"/>
                  <a:gd name="connsiteX2" fmla="*/ 627062 w 987821"/>
                  <a:gd name="connsiteY2" fmla="*/ 269081 h 416719"/>
                  <a:gd name="connsiteX3" fmla="*/ 565150 w 987821"/>
                  <a:gd name="connsiteY3" fmla="*/ 200025 h 416719"/>
                  <a:gd name="connsiteX4" fmla="*/ 484187 w 987821"/>
                  <a:gd name="connsiteY4" fmla="*/ 142875 h 416719"/>
                  <a:gd name="connsiteX5" fmla="*/ 412750 w 987821"/>
                  <a:gd name="connsiteY5" fmla="*/ 88106 h 416719"/>
                  <a:gd name="connsiteX6" fmla="*/ 310356 w 987821"/>
                  <a:gd name="connsiteY6" fmla="*/ 47625 h 416719"/>
                  <a:gd name="connsiteX7" fmla="*/ 219868 w 987821"/>
                  <a:gd name="connsiteY7" fmla="*/ 19050 h 416719"/>
                  <a:gd name="connsiteX8" fmla="*/ 127000 w 987821"/>
                  <a:gd name="connsiteY8" fmla="*/ 4762 h 416719"/>
                  <a:gd name="connsiteX9" fmla="*/ 981868 w 987821"/>
                  <a:gd name="connsiteY9" fmla="*/ 0 h 416719"/>
                  <a:gd name="connsiteX10" fmla="*/ 981868 w 987821"/>
                  <a:gd name="connsiteY10" fmla="*/ 369094 h 416719"/>
                  <a:gd name="connsiteX11" fmla="*/ 719931 w 987821"/>
                  <a:gd name="connsiteY11" fmla="*/ 416719 h 416719"/>
                  <a:gd name="connsiteX0" fmla="*/ 592931 w 860821"/>
                  <a:gd name="connsiteY0" fmla="*/ 416719 h 416719"/>
                  <a:gd name="connsiteX1" fmla="*/ 552450 w 860821"/>
                  <a:gd name="connsiteY1" fmla="*/ 347662 h 416719"/>
                  <a:gd name="connsiteX2" fmla="*/ 500062 w 860821"/>
                  <a:gd name="connsiteY2" fmla="*/ 269081 h 416719"/>
                  <a:gd name="connsiteX3" fmla="*/ 438150 w 860821"/>
                  <a:gd name="connsiteY3" fmla="*/ 200025 h 416719"/>
                  <a:gd name="connsiteX4" fmla="*/ 357187 w 860821"/>
                  <a:gd name="connsiteY4" fmla="*/ 142875 h 416719"/>
                  <a:gd name="connsiteX5" fmla="*/ 285750 w 860821"/>
                  <a:gd name="connsiteY5" fmla="*/ 88106 h 416719"/>
                  <a:gd name="connsiteX6" fmla="*/ 183356 w 860821"/>
                  <a:gd name="connsiteY6" fmla="*/ 47625 h 416719"/>
                  <a:gd name="connsiteX7" fmla="*/ 92868 w 860821"/>
                  <a:gd name="connsiteY7" fmla="*/ 19050 h 416719"/>
                  <a:gd name="connsiteX8" fmla="*/ 0 w 860821"/>
                  <a:gd name="connsiteY8" fmla="*/ 4762 h 416719"/>
                  <a:gd name="connsiteX9" fmla="*/ 854868 w 860821"/>
                  <a:gd name="connsiteY9" fmla="*/ 0 h 416719"/>
                  <a:gd name="connsiteX10" fmla="*/ 854868 w 860821"/>
                  <a:gd name="connsiteY10" fmla="*/ 369094 h 416719"/>
                  <a:gd name="connsiteX11" fmla="*/ 592931 w 860821"/>
                  <a:gd name="connsiteY11" fmla="*/ 416719 h 416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60821" h="416719">
                    <a:moveTo>
                      <a:pt x="592931" y="416719"/>
                    </a:moveTo>
                    <a:cubicBezTo>
                      <a:pt x="569516" y="375841"/>
                      <a:pt x="567928" y="372268"/>
                      <a:pt x="552450" y="347662"/>
                    </a:cubicBezTo>
                    <a:cubicBezTo>
                      <a:pt x="536972" y="323056"/>
                      <a:pt x="519112" y="293687"/>
                      <a:pt x="500062" y="269081"/>
                    </a:cubicBezTo>
                    <a:cubicBezTo>
                      <a:pt x="481012" y="244475"/>
                      <a:pt x="461962" y="221059"/>
                      <a:pt x="438150" y="200025"/>
                    </a:cubicBezTo>
                    <a:cubicBezTo>
                      <a:pt x="414338" y="178991"/>
                      <a:pt x="382587" y="161528"/>
                      <a:pt x="357187" y="142875"/>
                    </a:cubicBezTo>
                    <a:cubicBezTo>
                      <a:pt x="331787" y="124222"/>
                      <a:pt x="314722" y="103981"/>
                      <a:pt x="285750" y="88106"/>
                    </a:cubicBezTo>
                    <a:cubicBezTo>
                      <a:pt x="256778" y="72231"/>
                      <a:pt x="215503" y="59134"/>
                      <a:pt x="183356" y="47625"/>
                    </a:cubicBezTo>
                    <a:cubicBezTo>
                      <a:pt x="151209" y="36116"/>
                      <a:pt x="123427" y="26194"/>
                      <a:pt x="92868" y="19050"/>
                    </a:cubicBezTo>
                    <a:cubicBezTo>
                      <a:pt x="62309" y="11906"/>
                      <a:pt x="96044" y="22225"/>
                      <a:pt x="0" y="4762"/>
                    </a:cubicBezTo>
                    <a:cubicBezTo>
                      <a:pt x="127000" y="1587"/>
                      <a:pt x="590153" y="2778"/>
                      <a:pt x="854868" y="0"/>
                    </a:cubicBezTo>
                    <a:cubicBezTo>
                      <a:pt x="860821" y="154385"/>
                      <a:pt x="858837" y="235347"/>
                      <a:pt x="854868" y="369094"/>
                    </a:cubicBezTo>
                    <a:cubicBezTo>
                      <a:pt x="761206" y="385366"/>
                      <a:pt x="747315" y="390922"/>
                      <a:pt x="592931" y="416719"/>
                    </a:cubicBez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82" name="Rectangle 381"/>
              <p:cNvSpPr/>
              <p:nvPr/>
            </p:nvSpPr>
            <p:spPr bwMode="auto">
              <a:xfrm rot="5400000" flipH="1">
                <a:off x="4260317" y="2678663"/>
                <a:ext cx="54623" cy="660083"/>
              </a:xfrm>
              <a:prstGeom prst="rect">
                <a:avLst/>
              </a:prstGeom>
              <a:grpFill/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83" name="Oval 382"/>
              <p:cNvSpPr>
                <a:spLocks noChangeAspect="1"/>
              </p:cNvSpPr>
              <p:nvPr/>
            </p:nvSpPr>
            <p:spPr bwMode="auto">
              <a:xfrm rot="5400000" flipH="1">
                <a:off x="3445686" y="3899594"/>
                <a:ext cx="286021" cy="286036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>
                  <a:solidFill>
                    <a:schemeClr val="bg1"/>
                  </a:solidFill>
                </a:endParaRPr>
              </a:p>
            </p:txBody>
          </p:sp>
          <p:sp>
            <p:nvSpPr>
              <p:cNvPr id="384" name="Freeform 383"/>
              <p:cNvSpPr/>
              <p:nvPr/>
            </p:nvSpPr>
            <p:spPr>
              <a:xfrm>
                <a:off x="4031175" y="3354605"/>
                <a:ext cx="451816" cy="693727"/>
              </a:xfrm>
              <a:custGeom>
                <a:avLst/>
                <a:gdLst>
                  <a:gd name="connsiteX0" fmla="*/ 0 w 446379"/>
                  <a:gd name="connsiteY0" fmla="*/ 0 h 516717"/>
                  <a:gd name="connsiteX1" fmla="*/ 124445 w 446379"/>
                  <a:gd name="connsiteY1" fmla="*/ 73044 h 516717"/>
                  <a:gd name="connsiteX2" fmla="*/ 227247 w 446379"/>
                  <a:gd name="connsiteY2" fmla="*/ 173141 h 516717"/>
                  <a:gd name="connsiteX3" fmla="*/ 319228 w 446379"/>
                  <a:gd name="connsiteY3" fmla="*/ 273238 h 516717"/>
                  <a:gd name="connsiteX4" fmla="*/ 408504 w 446379"/>
                  <a:gd name="connsiteY4" fmla="*/ 432852 h 516717"/>
                  <a:gd name="connsiteX5" fmla="*/ 446379 w 446379"/>
                  <a:gd name="connsiteY5" fmla="*/ 516717 h 516717"/>
                  <a:gd name="connsiteX0" fmla="*/ 0 w 446379"/>
                  <a:gd name="connsiteY0" fmla="*/ 0 h 516717"/>
                  <a:gd name="connsiteX1" fmla="*/ 124445 w 446379"/>
                  <a:gd name="connsiteY1" fmla="*/ 73044 h 516717"/>
                  <a:gd name="connsiteX2" fmla="*/ 235363 w 446379"/>
                  <a:gd name="connsiteY2" fmla="*/ 162320 h 516717"/>
                  <a:gd name="connsiteX3" fmla="*/ 319228 w 446379"/>
                  <a:gd name="connsiteY3" fmla="*/ 273238 h 516717"/>
                  <a:gd name="connsiteX4" fmla="*/ 408504 w 446379"/>
                  <a:gd name="connsiteY4" fmla="*/ 432852 h 516717"/>
                  <a:gd name="connsiteX5" fmla="*/ 446379 w 446379"/>
                  <a:gd name="connsiteY5" fmla="*/ 516717 h 516717"/>
                  <a:gd name="connsiteX0" fmla="*/ 0 w 465316"/>
                  <a:gd name="connsiteY0" fmla="*/ 0 h 530244"/>
                  <a:gd name="connsiteX1" fmla="*/ 124445 w 465316"/>
                  <a:gd name="connsiteY1" fmla="*/ 73044 h 530244"/>
                  <a:gd name="connsiteX2" fmla="*/ 235363 w 465316"/>
                  <a:gd name="connsiteY2" fmla="*/ 162320 h 530244"/>
                  <a:gd name="connsiteX3" fmla="*/ 319228 w 465316"/>
                  <a:gd name="connsiteY3" fmla="*/ 273238 h 530244"/>
                  <a:gd name="connsiteX4" fmla="*/ 408504 w 465316"/>
                  <a:gd name="connsiteY4" fmla="*/ 432852 h 530244"/>
                  <a:gd name="connsiteX5" fmla="*/ 465316 w 465316"/>
                  <a:gd name="connsiteY5" fmla="*/ 530244 h 530244"/>
                  <a:gd name="connsiteX0" fmla="*/ 0 w 465316"/>
                  <a:gd name="connsiteY0" fmla="*/ 0 h 589761"/>
                  <a:gd name="connsiteX1" fmla="*/ 124445 w 465316"/>
                  <a:gd name="connsiteY1" fmla="*/ 73044 h 589761"/>
                  <a:gd name="connsiteX2" fmla="*/ 235363 w 465316"/>
                  <a:gd name="connsiteY2" fmla="*/ 162320 h 589761"/>
                  <a:gd name="connsiteX3" fmla="*/ 319228 w 465316"/>
                  <a:gd name="connsiteY3" fmla="*/ 273238 h 589761"/>
                  <a:gd name="connsiteX4" fmla="*/ 408504 w 465316"/>
                  <a:gd name="connsiteY4" fmla="*/ 432852 h 589761"/>
                  <a:gd name="connsiteX5" fmla="*/ 465316 w 465316"/>
                  <a:gd name="connsiteY5" fmla="*/ 589761 h 589761"/>
                  <a:gd name="connsiteX0" fmla="*/ 0 w 451789"/>
                  <a:gd name="connsiteY0" fmla="*/ 0 h 595172"/>
                  <a:gd name="connsiteX1" fmla="*/ 124445 w 451789"/>
                  <a:gd name="connsiteY1" fmla="*/ 73044 h 595172"/>
                  <a:gd name="connsiteX2" fmla="*/ 235363 w 451789"/>
                  <a:gd name="connsiteY2" fmla="*/ 162320 h 595172"/>
                  <a:gd name="connsiteX3" fmla="*/ 319228 w 451789"/>
                  <a:gd name="connsiteY3" fmla="*/ 273238 h 595172"/>
                  <a:gd name="connsiteX4" fmla="*/ 408504 w 451789"/>
                  <a:gd name="connsiteY4" fmla="*/ 432852 h 595172"/>
                  <a:gd name="connsiteX5" fmla="*/ 451789 w 451789"/>
                  <a:gd name="connsiteY5" fmla="*/ 595172 h 595172"/>
                  <a:gd name="connsiteX0" fmla="*/ 0 w 451789"/>
                  <a:gd name="connsiteY0" fmla="*/ 0 h 595172"/>
                  <a:gd name="connsiteX1" fmla="*/ 124445 w 451789"/>
                  <a:gd name="connsiteY1" fmla="*/ 73044 h 595172"/>
                  <a:gd name="connsiteX2" fmla="*/ 219596 w 451789"/>
                  <a:gd name="connsiteY2" fmla="*/ 167263 h 595172"/>
                  <a:gd name="connsiteX3" fmla="*/ 235363 w 451789"/>
                  <a:gd name="connsiteY3" fmla="*/ 162320 h 595172"/>
                  <a:gd name="connsiteX4" fmla="*/ 319228 w 451789"/>
                  <a:gd name="connsiteY4" fmla="*/ 273238 h 595172"/>
                  <a:gd name="connsiteX5" fmla="*/ 408504 w 451789"/>
                  <a:gd name="connsiteY5" fmla="*/ 432852 h 595172"/>
                  <a:gd name="connsiteX6" fmla="*/ 451789 w 451789"/>
                  <a:gd name="connsiteY6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19596 w 451789"/>
                  <a:gd name="connsiteY2" fmla="*/ 167263 h 595172"/>
                  <a:gd name="connsiteX3" fmla="*/ 235363 w 451789"/>
                  <a:gd name="connsiteY3" fmla="*/ 162320 h 595172"/>
                  <a:gd name="connsiteX4" fmla="*/ 319228 w 451789"/>
                  <a:gd name="connsiteY4" fmla="*/ 273238 h 595172"/>
                  <a:gd name="connsiteX5" fmla="*/ 408504 w 451789"/>
                  <a:gd name="connsiteY5" fmla="*/ 432852 h 595172"/>
                  <a:gd name="connsiteX6" fmla="*/ 451789 w 451789"/>
                  <a:gd name="connsiteY6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19596 w 451789"/>
                  <a:gd name="connsiteY2" fmla="*/ 167263 h 595172"/>
                  <a:gd name="connsiteX3" fmla="*/ 319228 w 451789"/>
                  <a:gd name="connsiteY3" fmla="*/ 273238 h 595172"/>
                  <a:gd name="connsiteX4" fmla="*/ 408504 w 451789"/>
                  <a:gd name="connsiteY4" fmla="*/ 432852 h 595172"/>
                  <a:gd name="connsiteX5" fmla="*/ 451789 w 451789"/>
                  <a:gd name="connsiteY5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19596 w 451789"/>
                  <a:gd name="connsiteY2" fmla="*/ 167263 h 595172"/>
                  <a:gd name="connsiteX3" fmla="*/ 316847 w 451789"/>
                  <a:gd name="connsiteY3" fmla="*/ 282763 h 595172"/>
                  <a:gd name="connsiteX4" fmla="*/ 408504 w 451789"/>
                  <a:gd name="connsiteY4" fmla="*/ 432852 h 595172"/>
                  <a:gd name="connsiteX5" fmla="*/ 451789 w 451789"/>
                  <a:gd name="connsiteY5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19596 w 451789"/>
                  <a:gd name="connsiteY2" fmla="*/ 167263 h 595172"/>
                  <a:gd name="connsiteX3" fmla="*/ 316847 w 451789"/>
                  <a:gd name="connsiteY3" fmla="*/ 282763 h 595172"/>
                  <a:gd name="connsiteX4" fmla="*/ 418029 w 451789"/>
                  <a:gd name="connsiteY4" fmla="*/ 412423 h 595172"/>
                  <a:gd name="connsiteX5" fmla="*/ 451789 w 451789"/>
                  <a:gd name="connsiteY5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19596 w 451789"/>
                  <a:gd name="connsiteY2" fmla="*/ 167263 h 595172"/>
                  <a:gd name="connsiteX3" fmla="*/ 347804 w 451789"/>
                  <a:gd name="connsiteY3" fmla="*/ 258247 h 595172"/>
                  <a:gd name="connsiteX4" fmla="*/ 418029 w 451789"/>
                  <a:gd name="connsiteY4" fmla="*/ 412423 h 595172"/>
                  <a:gd name="connsiteX5" fmla="*/ 451789 w 451789"/>
                  <a:gd name="connsiteY5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19596 w 451789"/>
                  <a:gd name="connsiteY2" fmla="*/ 167263 h 595172"/>
                  <a:gd name="connsiteX3" fmla="*/ 333516 w 451789"/>
                  <a:gd name="connsiteY3" fmla="*/ 270505 h 595172"/>
                  <a:gd name="connsiteX4" fmla="*/ 418029 w 451789"/>
                  <a:gd name="connsiteY4" fmla="*/ 412423 h 595172"/>
                  <a:gd name="connsiteX5" fmla="*/ 451789 w 451789"/>
                  <a:gd name="connsiteY5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38646 w 451789"/>
                  <a:gd name="connsiteY2" fmla="*/ 152962 h 595172"/>
                  <a:gd name="connsiteX3" fmla="*/ 333516 w 451789"/>
                  <a:gd name="connsiteY3" fmla="*/ 270505 h 595172"/>
                  <a:gd name="connsiteX4" fmla="*/ 418029 w 451789"/>
                  <a:gd name="connsiteY4" fmla="*/ 412423 h 595172"/>
                  <a:gd name="connsiteX5" fmla="*/ 451789 w 451789"/>
                  <a:gd name="connsiteY5" fmla="*/ 595172 h 59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51789" h="595172">
                    <a:moveTo>
                      <a:pt x="0" y="0"/>
                    </a:moveTo>
                    <a:cubicBezTo>
                      <a:pt x="43285" y="22093"/>
                      <a:pt x="79908" y="47550"/>
                      <a:pt x="119682" y="73044"/>
                    </a:cubicBezTo>
                    <a:cubicBezTo>
                      <a:pt x="159456" y="98538"/>
                      <a:pt x="205388" y="119596"/>
                      <a:pt x="238646" y="152962"/>
                    </a:cubicBezTo>
                    <a:cubicBezTo>
                      <a:pt x="271904" y="186328"/>
                      <a:pt x="303619" y="227262"/>
                      <a:pt x="333516" y="270505"/>
                    </a:cubicBezTo>
                    <a:cubicBezTo>
                      <a:pt x="363413" y="313748"/>
                      <a:pt x="398317" y="358312"/>
                      <a:pt x="418029" y="412423"/>
                    </a:cubicBezTo>
                    <a:cubicBezTo>
                      <a:pt x="437741" y="466534"/>
                      <a:pt x="451789" y="595172"/>
                      <a:pt x="451789" y="595172"/>
                    </a:cubicBezTo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85" name="Straight Connector 384"/>
              <p:cNvCxnSpPr/>
              <p:nvPr/>
            </p:nvCxnSpPr>
            <p:spPr bwMode="auto">
              <a:xfrm flipH="1">
                <a:off x="4012585" y="2981414"/>
                <a:ext cx="55010" cy="372334"/>
              </a:xfrm>
              <a:prstGeom prst="line">
                <a:avLst/>
              </a:prstGeom>
              <a:grpFill/>
              <a:ln w="19050">
                <a:solidFill>
                  <a:schemeClr val="bg1"/>
                </a:solidFill>
              </a:ln>
            </p:spPr>
          </p:cxnSp>
          <p:cxnSp>
            <p:nvCxnSpPr>
              <p:cNvPr id="386" name="Straight Connector 385"/>
              <p:cNvCxnSpPr>
                <a:stCxn id="387" idx="0"/>
              </p:cNvCxnSpPr>
              <p:nvPr/>
            </p:nvCxnSpPr>
            <p:spPr bwMode="auto">
              <a:xfrm flipV="1">
                <a:off x="4507389" y="3036042"/>
                <a:ext cx="7319" cy="1106138"/>
              </a:xfrm>
              <a:prstGeom prst="line">
                <a:avLst/>
              </a:prstGeom>
              <a:grpFill/>
              <a:ln w="19050">
                <a:solidFill>
                  <a:schemeClr val="bg1"/>
                </a:solidFill>
              </a:ln>
            </p:spPr>
          </p:cxnSp>
          <p:sp>
            <p:nvSpPr>
              <p:cNvPr id="387" name="Oval 386"/>
              <p:cNvSpPr>
                <a:spLocks noChangeAspect="1"/>
              </p:cNvSpPr>
              <p:nvPr/>
            </p:nvSpPr>
            <p:spPr bwMode="auto">
              <a:xfrm rot="5400000" flipH="1">
                <a:off x="2759639" y="3268134"/>
                <a:ext cx="1747946" cy="1748088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0" name="Oval 379"/>
            <p:cNvSpPr>
              <a:spLocks noChangeAspect="1"/>
            </p:cNvSpPr>
            <p:nvPr/>
          </p:nvSpPr>
          <p:spPr>
            <a:xfrm>
              <a:off x="5101494" y="5551640"/>
              <a:ext cx="548640" cy="548640"/>
            </a:xfrm>
            <a:prstGeom prst="ellipse">
              <a:avLst/>
            </a:prstGeom>
            <a:grpFill/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>
                <a:solidFill>
                  <a:schemeClr val="bg1"/>
                </a:solidFill>
              </a:endParaRPr>
            </a:p>
          </p:txBody>
        </p:sp>
      </p:grpSp>
      <p:sp>
        <p:nvSpPr>
          <p:cNvPr id="377" name="Rectangle 376"/>
          <p:cNvSpPr/>
          <p:nvPr/>
        </p:nvSpPr>
        <p:spPr bwMode="auto">
          <a:xfrm rot="3180000" flipH="1">
            <a:off x="6478068" y="1355910"/>
            <a:ext cx="7531" cy="91008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vert="vert270" wrap="squar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23" dirty="0">
              <a:solidFill>
                <a:schemeClr val="bg1"/>
              </a:solidFill>
            </a:endParaRPr>
          </a:p>
        </p:txBody>
      </p:sp>
      <p:cxnSp>
        <p:nvCxnSpPr>
          <p:cNvPr id="360" name="Straight Arrow Connector 359"/>
          <p:cNvCxnSpPr/>
          <p:nvPr/>
        </p:nvCxnSpPr>
        <p:spPr>
          <a:xfrm flipV="1">
            <a:off x="6611352" y="1332055"/>
            <a:ext cx="0" cy="124691"/>
          </a:xfrm>
          <a:prstGeom prst="straightConnector1">
            <a:avLst/>
          </a:prstGeom>
          <a:ln w="9525">
            <a:solidFill>
              <a:schemeClr val="bg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Oval 361"/>
          <p:cNvSpPr>
            <a:spLocks noChangeAspect="1"/>
          </p:cNvSpPr>
          <p:nvPr/>
        </p:nvSpPr>
        <p:spPr>
          <a:xfrm>
            <a:off x="6412639" y="1411350"/>
            <a:ext cx="40525" cy="405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cxnSp>
        <p:nvCxnSpPr>
          <p:cNvPr id="363" name="Straight Connector 362"/>
          <p:cNvCxnSpPr/>
          <p:nvPr/>
        </p:nvCxnSpPr>
        <p:spPr>
          <a:xfrm>
            <a:off x="6431952" y="124665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flipH="1" flipV="1">
            <a:off x="6431952" y="1246653"/>
            <a:ext cx="93648" cy="128135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 flipV="1">
            <a:off x="6434592" y="1246653"/>
            <a:ext cx="88368" cy="128135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Oval 365"/>
          <p:cNvSpPr>
            <a:spLocks noChangeAspect="1"/>
          </p:cNvSpPr>
          <p:nvPr/>
        </p:nvSpPr>
        <p:spPr>
          <a:xfrm>
            <a:off x="6445862" y="1282503"/>
            <a:ext cx="62345" cy="6234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cxnSp>
        <p:nvCxnSpPr>
          <p:cNvPr id="367" name="Straight Connector 366"/>
          <p:cNvCxnSpPr/>
          <p:nvPr/>
        </p:nvCxnSpPr>
        <p:spPr>
          <a:xfrm flipV="1">
            <a:off x="6383770" y="1634340"/>
            <a:ext cx="0" cy="218338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" name="TextBox 367"/>
          <p:cNvSpPr txBox="1"/>
          <p:nvPr/>
        </p:nvSpPr>
        <p:spPr>
          <a:xfrm>
            <a:off x="6412307" y="1785938"/>
            <a:ext cx="299689" cy="386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SD</a:t>
            </a:r>
          </a:p>
        </p:txBody>
      </p:sp>
      <p:sp>
        <p:nvSpPr>
          <p:cNvPr id="369" name="TextBox 368"/>
          <p:cNvSpPr txBox="1"/>
          <p:nvPr/>
        </p:nvSpPr>
        <p:spPr>
          <a:xfrm>
            <a:off x="5920673" y="1184442"/>
            <a:ext cx="433798" cy="239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TDV</a:t>
            </a:r>
          </a:p>
        </p:txBody>
      </p:sp>
      <p:grpSp>
        <p:nvGrpSpPr>
          <p:cNvPr id="370" name="Group 369"/>
          <p:cNvGrpSpPr/>
          <p:nvPr/>
        </p:nvGrpSpPr>
        <p:grpSpPr>
          <a:xfrm>
            <a:off x="6335394" y="1857962"/>
            <a:ext cx="104709" cy="92575"/>
            <a:chOff x="4929263" y="5572680"/>
            <a:chExt cx="153573" cy="135777"/>
          </a:xfrm>
        </p:grpSpPr>
        <p:sp>
          <p:nvSpPr>
            <p:cNvPr id="371" name="Rectangle 370"/>
            <p:cNvSpPr/>
            <p:nvPr/>
          </p:nvSpPr>
          <p:spPr bwMode="auto">
            <a:xfrm rot="5400000" flipH="1">
              <a:off x="4990479" y="5636195"/>
              <a:ext cx="11046" cy="13347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 flipH="1">
              <a:off x="4993026" y="5573314"/>
              <a:ext cx="11046" cy="13347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 rot="5400000" flipH="1">
              <a:off x="4990479" y="5511464"/>
              <a:ext cx="11046" cy="13347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 rot="3300000" flipH="1">
              <a:off x="5031593" y="5600929"/>
              <a:ext cx="11046" cy="914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 rot="19500000" flipH="1">
              <a:off x="5069307" y="5600406"/>
              <a:ext cx="11046" cy="457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5" name="Group 514"/>
          <p:cNvGrpSpPr>
            <a:grpSpLocks noChangeAspect="1"/>
          </p:cNvGrpSpPr>
          <p:nvPr/>
        </p:nvGrpSpPr>
        <p:grpSpPr>
          <a:xfrm>
            <a:off x="6339741" y="2052905"/>
            <a:ext cx="129440" cy="64942"/>
            <a:chOff x="5222637" y="4898421"/>
            <a:chExt cx="189846" cy="95248"/>
          </a:xfrm>
        </p:grpSpPr>
        <p:cxnSp>
          <p:nvCxnSpPr>
            <p:cNvPr id="516" name="Straight Connector 515"/>
            <p:cNvCxnSpPr/>
            <p:nvPr/>
          </p:nvCxnSpPr>
          <p:spPr>
            <a:xfrm flipV="1">
              <a:off x="5301158" y="4942011"/>
              <a:ext cx="111325" cy="1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Straight Connector 516"/>
            <p:cNvCxnSpPr/>
            <p:nvPr/>
          </p:nvCxnSpPr>
          <p:spPr>
            <a:xfrm flipV="1">
              <a:off x="5412483" y="4898421"/>
              <a:ext cx="0" cy="43590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8" name="Rectangle 517"/>
            <p:cNvSpPr/>
            <p:nvPr/>
          </p:nvSpPr>
          <p:spPr bwMode="auto">
            <a:xfrm rot="5400000" flipH="1">
              <a:off x="5284498" y="4921407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519" name="Rectangle 518"/>
            <p:cNvSpPr/>
            <p:nvPr/>
          </p:nvSpPr>
          <p:spPr bwMode="auto">
            <a:xfrm rot="5400000" flipH="1">
              <a:off x="5284498" y="4837205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520" name="Oval 519"/>
            <p:cNvSpPr/>
            <p:nvPr/>
          </p:nvSpPr>
          <p:spPr>
            <a:xfrm>
              <a:off x="5222637" y="4917065"/>
              <a:ext cx="131714" cy="4989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</p:grpSp>
      <p:grpSp>
        <p:nvGrpSpPr>
          <p:cNvPr id="521" name="Group 520"/>
          <p:cNvGrpSpPr>
            <a:grpSpLocks noChangeAspect="1"/>
          </p:cNvGrpSpPr>
          <p:nvPr/>
        </p:nvGrpSpPr>
        <p:grpSpPr>
          <a:xfrm>
            <a:off x="7654620" y="2052905"/>
            <a:ext cx="129440" cy="64942"/>
            <a:chOff x="5222637" y="4898421"/>
            <a:chExt cx="189846" cy="95248"/>
          </a:xfrm>
        </p:grpSpPr>
        <p:cxnSp>
          <p:nvCxnSpPr>
            <p:cNvPr id="522" name="Straight Connector 521"/>
            <p:cNvCxnSpPr/>
            <p:nvPr/>
          </p:nvCxnSpPr>
          <p:spPr>
            <a:xfrm flipV="1">
              <a:off x="5301158" y="4942011"/>
              <a:ext cx="111325" cy="1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Straight Connector 522"/>
            <p:cNvCxnSpPr/>
            <p:nvPr/>
          </p:nvCxnSpPr>
          <p:spPr>
            <a:xfrm flipV="1">
              <a:off x="5412483" y="4898421"/>
              <a:ext cx="0" cy="43590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4" name="Rectangle 523"/>
            <p:cNvSpPr/>
            <p:nvPr/>
          </p:nvSpPr>
          <p:spPr bwMode="auto">
            <a:xfrm rot="5400000" flipH="1">
              <a:off x="5284498" y="4921407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525" name="Rectangle 524"/>
            <p:cNvSpPr/>
            <p:nvPr/>
          </p:nvSpPr>
          <p:spPr bwMode="auto">
            <a:xfrm rot="5400000" flipH="1">
              <a:off x="5284498" y="4837205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526" name="Oval 525"/>
            <p:cNvSpPr/>
            <p:nvPr/>
          </p:nvSpPr>
          <p:spPr>
            <a:xfrm>
              <a:off x="5222637" y="4917065"/>
              <a:ext cx="131714" cy="4989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7396597" y="1203406"/>
            <a:ext cx="632091" cy="792379"/>
            <a:chOff x="11231261" y="8098444"/>
            <a:chExt cx="927067" cy="1162156"/>
          </a:xfrm>
        </p:grpSpPr>
        <p:cxnSp>
          <p:nvCxnSpPr>
            <p:cNvPr id="323" name="Straight Connector 322"/>
            <p:cNvCxnSpPr/>
            <p:nvPr/>
          </p:nvCxnSpPr>
          <p:spPr>
            <a:xfrm flipV="1">
              <a:off x="11818526" y="8433432"/>
              <a:ext cx="0" cy="103728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4" name="Group 323"/>
            <p:cNvGrpSpPr>
              <a:grpSpLocks noChangeAspect="1"/>
            </p:cNvGrpSpPr>
            <p:nvPr/>
          </p:nvGrpSpPr>
          <p:grpSpPr>
            <a:xfrm>
              <a:off x="11506200" y="8494393"/>
              <a:ext cx="375735" cy="411480"/>
              <a:chOff x="4829486" y="5084065"/>
              <a:chExt cx="1202345" cy="1316735"/>
            </a:xfrm>
            <a:solidFill>
              <a:schemeClr val="bg1">
                <a:lumMod val="65000"/>
              </a:schemeClr>
            </a:solidFill>
          </p:grpSpPr>
          <p:grpSp>
            <p:nvGrpSpPr>
              <p:cNvPr id="345" name="Group 344"/>
              <p:cNvGrpSpPr>
                <a:grpSpLocks noChangeAspect="1"/>
              </p:cNvGrpSpPr>
              <p:nvPr/>
            </p:nvGrpSpPr>
            <p:grpSpPr>
              <a:xfrm>
                <a:off x="4829486" y="5084065"/>
                <a:ext cx="1202345" cy="1316735"/>
                <a:chOff x="2759568" y="2981393"/>
                <a:chExt cx="1858102" cy="2034758"/>
              </a:xfrm>
              <a:grpFill/>
            </p:grpSpPr>
            <p:sp>
              <p:nvSpPr>
                <p:cNvPr id="347" name="Freeform 346"/>
                <p:cNvSpPr/>
                <p:nvPr/>
              </p:nvSpPr>
              <p:spPr bwMode="auto">
                <a:xfrm rot="5400000" flipH="1">
                  <a:off x="3747317" y="3298958"/>
                  <a:ext cx="1028457" cy="497912"/>
                </a:xfrm>
                <a:custGeom>
                  <a:avLst/>
                  <a:gdLst>
                    <a:gd name="connsiteX0" fmla="*/ 719931 w 1124346"/>
                    <a:gd name="connsiteY0" fmla="*/ 477441 h 499269"/>
                    <a:gd name="connsiteX1" fmla="*/ 679450 w 1124346"/>
                    <a:gd name="connsiteY1" fmla="*/ 408384 h 499269"/>
                    <a:gd name="connsiteX2" fmla="*/ 627062 w 1124346"/>
                    <a:gd name="connsiteY2" fmla="*/ 329803 h 499269"/>
                    <a:gd name="connsiteX3" fmla="*/ 565150 w 1124346"/>
                    <a:gd name="connsiteY3" fmla="*/ 260747 h 499269"/>
                    <a:gd name="connsiteX4" fmla="*/ 484187 w 1124346"/>
                    <a:gd name="connsiteY4" fmla="*/ 203597 h 499269"/>
                    <a:gd name="connsiteX5" fmla="*/ 412750 w 1124346"/>
                    <a:gd name="connsiteY5" fmla="*/ 148828 h 499269"/>
                    <a:gd name="connsiteX6" fmla="*/ 310356 w 1124346"/>
                    <a:gd name="connsiteY6" fmla="*/ 108347 h 499269"/>
                    <a:gd name="connsiteX7" fmla="*/ 219868 w 1124346"/>
                    <a:gd name="connsiteY7" fmla="*/ 79772 h 499269"/>
                    <a:gd name="connsiteX8" fmla="*/ 127000 w 1124346"/>
                    <a:gd name="connsiteY8" fmla="*/ 65484 h 499269"/>
                    <a:gd name="connsiteX9" fmla="*/ 981868 w 1124346"/>
                    <a:gd name="connsiteY9" fmla="*/ 60722 h 499269"/>
                    <a:gd name="connsiteX10" fmla="*/ 981868 w 1124346"/>
                    <a:gd name="connsiteY10" fmla="*/ 429816 h 499269"/>
                    <a:gd name="connsiteX11" fmla="*/ 719931 w 1124346"/>
                    <a:gd name="connsiteY11" fmla="*/ 477441 h 499269"/>
                    <a:gd name="connsiteX0" fmla="*/ 719931 w 1124346"/>
                    <a:gd name="connsiteY0" fmla="*/ 477441 h 499269"/>
                    <a:gd name="connsiteX1" fmla="*/ 679450 w 1124346"/>
                    <a:gd name="connsiteY1" fmla="*/ 408384 h 499269"/>
                    <a:gd name="connsiteX2" fmla="*/ 627062 w 1124346"/>
                    <a:gd name="connsiteY2" fmla="*/ 329803 h 499269"/>
                    <a:gd name="connsiteX3" fmla="*/ 565150 w 1124346"/>
                    <a:gd name="connsiteY3" fmla="*/ 260747 h 499269"/>
                    <a:gd name="connsiteX4" fmla="*/ 484187 w 1124346"/>
                    <a:gd name="connsiteY4" fmla="*/ 203597 h 499269"/>
                    <a:gd name="connsiteX5" fmla="*/ 412750 w 1124346"/>
                    <a:gd name="connsiteY5" fmla="*/ 148828 h 499269"/>
                    <a:gd name="connsiteX6" fmla="*/ 310356 w 1124346"/>
                    <a:gd name="connsiteY6" fmla="*/ 108347 h 499269"/>
                    <a:gd name="connsiteX7" fmla="*/ 219868 w 1124346"/>
                    <a:gd name="connsiteY7" fmla="*/ 79772 h 499269"/>
                    <a:gd name="connsiteX8" fmla="*/ 127000 w 1124346"/>
                    <a:gd name="connsiteY8" fmla="*/ 65484 h 499269"/>
                    <a:gd name="connsiteX9" fmla="*/ 981868 w 1124346"/>
                    <a:gd name="connsiteY9" fmla="*/ 60722 h 499269"/>
                    <a:gd name="connsiteX10" fmla="*/ 981868 w 1124346"/>
                    <a:gd name="connsiteY10" fmla="*/ 429816 h 499269"/>
                    <a:gd name="connsiteX11" fmla="*/ 719931 w 1124346"/>
                    <a:gd name="connsiteY11" fmla="*/ 477441 h 499269"/>
                    <a:gd name="connsiteX0" fmla="*/ 719931 w 1124346"/>
                    <a:gd name="connsiteY0" fmla="*/ 477441 h 499269"/>
                    <a:gd name="connsiteX1" fmla="*/ 679450 w 1124346"/>
                    <a:gd name="connsiteY1" fmla="*/ 408384 h 499269"/>
                    <a:gd name="connsiteX2" fmla="*/ 627062 w 1124346"/>
                    <a:gd name="connsiteY2" fmla="*/ 329803 h 499269"/>
                    <a:gd name="connsiteX3" fmla="*/ 565150 w 1124346"/>
                    <a:gd name="connsiteY3" fmla="*/ 260747 h 499269"/>
                    <a:gd name="connsiteX4" fmla="*/ 484187 w 1124346"/>
                    <a:gd name="connsiteY4" fmla="*/ 203597 h 499269"/>
                    <a:gd name="connsiteX5" fmla="*/ 412750 w 1124346"/>
                    <a:gd name="connsiteY5" fmla="*/ 148828 h 499269"/>
                    <a:gd name="connsiteX6" fmla="*/ 310356 w 1124346"/>
                    <a:gd name="connsiteY6" fmla="*/ 108347 h 499269"/>
                    <a:gd name="connsiteX7" fmla="*/ 219868 w 1124346"/>
                    <a:gd name="connsiteY7" fmla="*/ 79772 h 499269"/>
                    <a:gd name="connsiteX8" fmla="*/ 127000 w 1124346"/>
                    <a:gd name="connsiteY8" fmla="*/ 65484 h 499269"/>
                    <a:gd name="connsiteX9" fmla="*/ 981868 w 1124346"/>
                    <a:gd name="connsiteY9" fmla="*/ 60722 h 499269"/>
                    <a:gd name="connsiteX10" fmla="*/ 981868 w 1124346"/>
                    <a:gd name="connsiteY10" fmla="*/ 429816 h 499269"/>
                    <a:gd name="connsiteX11" fmla="*/ 719931 w 1124346"/>
                    <a:gd name="connsiteY11" fmla="*/ 477441 h 499269"/>
                    <a:gd name="connsiteX0" fmla="*/ 719931 w 1124346"/>
                    <a:gd name="connsiteY0" fmla="*/ 477441 h 477441"/>
                    <a:gd name="connsiteX1" fmla="*/ 679450 w 1124346"/>
                    <a:gd name="connsiteY1" fmla="*/ 408384 h 477441"/>
                    <a:gd name="connsiteX2" fmla="*/ 627062 w 1124346"/>
                    <a:gd name="connsiteY2" fmla="*/ 329803 h 477441"/>
                    <a:gd name="connsiteX3" fmla="*/ 565150 w 1124346"/>
                    <a:gd name="connsiteY3" fmla="*/ 260747 h 477441"/>
                    <a:gd name="connsiteX4" fmla="*/ 484187 w 1124346"/>
                    <a:gd name="connsiteY4" fmla="*/ 203597 h 477441"/>
                    <a:gd name="connsiteX5" fmla="*/ 412750 w 1124346"/>
                    <a:gd name="connsiteY5" fmla="*/ 148828 h 477441"/>
                    <a:gd name="connsiteX6" fmla="*/ 310356 w 1124346"/>
                    <a:gd name="connsiteY6" fmla="*/ 108347 h 477441"/>
                    <a:gd name="connsiteX7" fmla="*/ 219868 w 1124346"/>
                    <a:gd name="connsiteY7" fmla="*/ 79772 h 477441"/>
                    <a:gd name="connsiteX8" fmla="*/ 127000 w 1124346"/>
                    <a:gd name="connsiteY8" fmla="*/ 65484 h 477441"/>
                    <a:gd name="connsiteX9" fmla="*/ 981868 w 1124346"/>
                    <a:gd name="connsiteY9" fmla="*/ 60722 h 477441"/>
                    <a:gd name="connsiteX10" fmla="*/ 981868 w 1124346"/>
                    <a:gd name="connsiteY10" fmla="*/ 429816 h 477441"/>
                    <a:gd name="connsiteX11" fmla="*/ 719931 w 1124346"/>
                    <a:gd name="connsiteY11" fmla="*/ 477441 h 477441"/>
                    <a:gd name="connsiteX0" fmla="*/ 719931 w 1124346"/>
                    <a:gd name="connsiteY0" fmla="*/ 477441 h 477441"/>
                    <a:gd name="connsiteX1" fmla="*/ 679450 w 1124346"/>
                    <a:gd name="connsiteY1" fmla="*/ 408384 h 477441"/>
                    <a:gd name="connsiteX2" fmla="*/ 627062 w 1124346"/>
                    <a:gd name="connsiteY2" fmla="*/ 329803 h 477441"/>
                    <a:gd name="connsiteX3" fmla="*/ 565150 w 1124346"/>
                    <a:gd name="connsiteY3" fmla="*/ 260747 h 477441"/>
                    <a:gd name="connsiteX4" fmla="*/ 484187 w 1124346"/>
                    <a:gd name="connsiteY4" fmla="*/ 203597 h 477441"/>
                    <a:gd name="connsiteX5" fmla="*/ 412750 w 1124346"/>
                    <a:gd name="connsiteY5" fmla="*/ 148828 h 477441"/>
                    <a:gd name="connsiteX6" fmla="*/ 310356 w 1124346"/>
                    <a:gd name="connsiteY6" fmla="*/ 108347 h 477441"/>
                    <a:gd name="connsiteX7" fmla="*/ 219868 w 1124346"/>
                    <a:gd name="connsiteY7" fmla="*/ 79772 h 477441"/>
                    <a:gd name="connsiteX8" fmla="*/ 127000 w 1124346"/>
                    <a:gd name="connsiteY8" fmla="*/ 65484 h 477441"/>
                    <a:gd name="connsiteX9" fmla="*/ 981868 w 1124346"/>
                    <a:gd name="connsiteY9" fmla="*/ 60722 h 477441"/>
                    <a:gd name="connsiteX10" fmla="*/ 981868 w 1124346"/>
                    <a:gd name="connsiteY10" fmla="*/ 429816 h 477441"/>
                    <a:gd name="connsiteX11" fmla="*/ 719931 w 1124346"/>
                    <a:gd name="connsiteY11" fmla="*/ 477441 h 477441"/>
                    <a:gd name="connsiteX0" fmla="*/ 719931 w 987821"/>
                    <a:gd name="connsiteY0" fmla="*/ 477441 h 477441"/>
                    <a:gd name="connsiteX1" fmla="*/ 679450 w 987821"/>
                    <a:gd name="connsiteY1" fmla="*/ 408384 h 477441"/>
                    <a:gd name="connsiteX2" fmla="*/ 627062 w 987821"/>
                    <a:gd name="connsiteY2" fmla="*/ 329803 h 477441"/>
                    <a:gd name="connsiteX3" fmla="*/ 565150 w 987821"/>
                    <a:gd name="connsiteY3" fmla="*/ 260747 h 477441"/>
                    <a:gd name="connsiteX4" fmla="*/ 484187 w 987821"/>
                    <a:gd name="connsiteY4" fmla="*/ 203597 h 477441"/>
                    <a:gd name="connsiteX5" fmla="*/ 412750 w 987821"/>
                    <a:gd name="connsiteY5" fmla="*/ 148828 h 477441"/>
                    <a:gd name="connsiteX6" fmla="*/ 310356 w 987821"/>
                    <a:gd name="connsiteY6" fmla="*/ 108347 h 477441"/>
                    <a:gd name="connsiteX7" fmla="*/ 219868 w 987821"/>
                    <a:gd name="connsiteY7" fmla="*/ 79772 h 477441"/>
                    <a:gd name="connsiteX8" fmla="*/ 127000 w 987821"/>
                    <a:gd name="connsiteY8" fmla="*/ 65484 h 477441"/>
                    <a:gd name="connsiteX9" fmla="*/ 981868 w 987821"/>
                    <a:gd name="connsiteY9" fmla="*/ 60722 h 477441"/>
                    <a:gd name="connsiteX10" fmla="*/ 981868 w 987821"/>
                    <a:gd name="connsiteY10" fmla="*/ 429816 h 477441"/>
                    <a:gd name="connsiteX11" fmla="*/ 719931 w 987821"/>
                    <a:gd name="connsiteY11" fmla="*/ 477441 h 477441"/>
                    <a:gd name="connsiteX0" fmla="*/ 719931 w 987821"/>
                    <a:gd name="connsiteY0" fmla="*/ 416719 h 416719"/>
                    <a:gd name="connsiteX1" fmla="*/ 679450 w 987821"/>
                    <a:gd name="connsiteY1" fmla="*/ 347662 h 416719"/>
                    <a:gd name="connsiteX2" fmla="*/ 627062 w 987821"/>
                    <a:gd name="connsiteY2" fmla="*/ 269081 h 416719"/>
                    <a:gd name="connsiteX3" fmla="*/ 565150 w 987821"/>
                    <a:gd name="connsiteY3" fmla="*/ 200025 h 416719"/>
                    <a:gd name="connsiteX4" fmla="*/ 484187 w 987821"/>
                    <a:gd name="connsiteY4" fmla="*/ 142875 h 416719"/>
                    <a:gd name="connsiteX5" fmla="*/ 412750 w 987821"/>
                    <a:gd name="connsiteY5" fmla="*/ 88106 h 416719"/>
                    <a:gd name="connsiteX6" fmla="*/ 310356 w 987821"/>
                    <a:gd name="connsiteY6" fmla="*/ 47625 h 416719"/>
                    <a:gd name="connsiteX7" fmla="*/ 219868 w 987821"/>
                    <a:gd name="connsiteY7" fmla="*/ 19050 h 416719"/>
                    <a:gd name="connsiteX8" fmla="*/ 127000 w 987821"/>
                    <a:gd name="connsiteY8" fmla="*/ 4762 h 416719"/>
                    <a:gd name="connsiteX9" fmla="*/ 981868 w 987821"/>
                    <a:gd name="connsiteY9" fmla="*/ 0 h 416719"/>
                    <a:gd name="connsiteX10" fmla="*/ 981868 w 987821"/>
                    <a:gd name="connsiteY10" fmla="*/ 369094 h 416719"/>
                    <a:gd name="connsiteX11" fmla="*/ 719931 w 987821"/>
                    <a:gd name="connsiteY11" fmla="*/ 416719 h 416719"/>
                    <a:gd name="connsiteX0" fmla="*/ 592931 w 860821"/>
                    <a:gd name="connsiteY0" fmla="*/ 416719 h 416719"/>
                    <a:gd name="connsiteX1" fmla="*/ 552450 w 860821"/>
                    <a:gd name="connsiteY1" fmla="*/ 347662 h 416719"/>
                    <a:gd name="connsiteX2" fmla="*/ 500062 w 860821"/>
                    <a:gd name="connsiteY2" fmla="*/ 269081 h 416719"/>
                    <a:gd name="connsiteX3" fmla="*/ 438150 w 860821"/>
                    <a:gd name="connsiteY3" fmla="*/ 200025 h 416719"/>
                    <a:gd name="connsiteX4" fmla="*/ 357187 w 860821"/>
                    <a:gd name="connsiteY4" fmla="*/ 142875 h 416719"/>
                    <a:gd name="connsiteX5" fmla="*/ 285750 w 860821"/>
                    <a:gd name="connsiteY5" fmla="*/ 88106 h 416719"/>
                    <a:gd name="connsiteX6" fmla="*/ 183356 w 860821"/>
                    <a:gd name="connsiteY6" fmla="*/ 47625 h 416719"/>
                    <a:gd name="connsiteX7" fmla="*/ 92868 w 860821"/>
                    <a:gd name="connsiteY7" fmla="*/ 19050 h 416719"/>
                    <a:gd name="connsiteX8" fmla="*/ 0 w 860821"/>
                    <a:gd name="connsiteY8" fmla="*/ 4762 h 416719"/>
                    <a:gd name="connsiteX9" fmla="*/ 854868 w 860821"/>
                    <a:gd name="connsiteY9" fmla="*/ 0 h 416719"/>
                    <a:gd name="connsiteX10" fmla="*/ 854868 w 860821"/>
                    <a:gd name="connsiteY10" fmla="*/ 369094 h 416719"/>
                    <a:gd name="connsiteX11" fmla="*/ 592931 w 860821"/>
                    <a:gd name="connsiteY11" fmla="*/ 416719 h 416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860821" h="416719">
                      <a:moveTo>
                        <a:pt x="592931" y="416719"/>
                      </a:moveTo>
                      <a:cubicBezTo>
                        <a:pt x="569516" y="375841"/>
                        <a:pt x="567928" y="372268"/>
                        <a:pt x="552450" y="347662"/>
                      </a:cubicBezTo>
                      <a:cubicBezTo>
                        <a:pt x="536972" y="323056"/>
                        <a:pt x="519112" y="293687"/>
                        <a:pt x="500062" y="269081"/>
                      </a:cubicBezTo>
                      <a:cubicBezTo>
                        <a:pt x="481012" y="244475"/>
                        <a:pt x="461962" y="221059"/>
                        <a:pt x="438150" y="200025"/>
                      </a:cubicBezTo>
                      <a:cubicBezTo>
                        <a:pt x="414338" y="178991"/>
                        <a:pt x="382587" y="161528"/>
                        <a:pt x="357187" y="142875"/>
                      </a:cubicBezTo>
                      <a:cubicBezTo>
                        <a:pt x="331787" y="124222"/>
                        <a:pt x="314722" y="103981"/>
                        <a:pt x="285750" y="88106"/>
                      </a:cubicBezTo>
                      <a:cubicBezTo>
                        <a:pt x="256778" y="72231"/>
                        <a:pt x="215503" y="59134"/>
                        <a:pt x="183356" y="47625"/>
                      </a:cubicBezTo>
                      <a:cubicBezTo>
                        <a:pt x="151209" y="36116"/>
                        <a:pt x="123427" y="26194"/>
                        <a:pt x="92868" y="19050"/>
                      </a:cubicBezTo>
                      <a:cubicBezTo>
                        <a:pt x="62309" y="11906"/>
                        <a:pt x="96044" y="22225"/>
                        <a:pt x="0" y="4762"/>
                      </a:cubicBezTo>
                      <a:cubicBezTo>
                        <a:pt x="127000" y="1587"/>
                        <a:pt x="590153" y="2778"/>
                        <a:pt x="854868" y="0"/>
                      </a:cubicBezTo>
                      <a:cubicBezTo>
                        <a:pt x="860821" y="154385"/>
                        <a:pt x="858837" y="235347"/>
                        <a:pt x="854868" y="369094"/>
                      </a:cubicBezTo>
                      <a:cubicBezTo>
                        <a:pt x="761206" y="385366"/>
                        <a:pt x="747315" y="390922"/>
                        <a:pt x="592931" y="416719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8" name="Rectangle 347"/>
                <p:cNvSpPr/>
                <p:nvPr/>
              </p:nvSpPr>
              <p:spPr bwMode="auto">
                <a:xfrm rot="5400000" flipH="1">
                  <a:off x="4260317" y="2678663"/>
                  <a:ext cx="54623" cy="660083"/>
                </a:xfrm>
                <a:prstGeom prst="rect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9" name="Oval 348"/>
                <p:cNvSpPr>
                  <a:spLocks noChangeAspect="1"/>
                </p:cNvSpPr>
                <p:nvPr/>
              </p:nvSpPr>
              <p:spPr bwMode="auto">
                <a:xfrm rot="5400000" flipH="1">
                  <a:off x="3445686" y="3899594"/>
                  <a:ext cx="286021" cy="286036"/>
                </a:xfrm>
                <a:prstGeom prst="ellips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>
                  <a:off x="4031175" y="3354605"/>
                  <a:ext cx="451816" cy="693727"/>
                </a:xfrm>
                <a:custGeom>
                  <a:avLst/>
                  <a:gdLst>
                    <a:gd name="connsiteX0" fmla="*/ 0 w 446379"/>
                    <a:gd name="connsiteY0" fmla="*/ 0 h 516717"/>
                    <a:gd name="connsiteX1" fmla="*/ 124445 w 446379"/>
                    <a:gd name="connsiteY1" fmla="*/ 73044 h 516717"/>
                    <a:gd name="connsiteX2" fmla="*/ 227247 w 446379"/>
                    <a:gd name="connsiteY2" fmla="*/ 173141 h 516717"/>
                    <a:gd name="connsiteX3" fmla="*/ 319228 w 446379"/>
                    <a:gd name="connsiteY3" fmla="*/ 273238 h 516717"/>
                    <a:gd name="connsiteX4" fmla="*/ 408504 w 446379"/>
                    <a:gd name="connsiteY4" fmla="*/ 432852 h 516717"/>
                    <a:gd name="connsiteX5" fmla="*/ 446379 w 446379"/>
                    <a:gd name="connsiteY5" fmla="*/ 516717 h 516717"/>
                    <a:gd name="connsiteX0" fmla="*/ 0 w 446379"/>
                    <a:gd name="connsiteY0" fmla="*/ 0 h 516717"/>
                    <a:gd name="connsiteX1" fmla="*/ 124445 w 446379"/>
                    <a:gd name="connsiteY1" fmla="*/ 73044 h 516717"/>
                    <a:gd name="connsiteX2" fmla="*/ 235363 w 446379"/>
                    <a:gd name="connsiteY2" fmla="*/ 162320 h 516717"/>
                    <a:gd name="connsiteX3" fmla="*/ 319228 w 446379"/>
                    <a:gd name="connsiteY3" fmla="*/ 273238 h 516717"/>
                    <a:gd name="connsiteX4" fmla="*/ 408504 w 446379"/>
                    <a:gd name="connsiteY4" fmla="*/ 432852 h 516717"/>
                    <a:gd name="connsiteX5" fmla="*/ 446379 w 446379"/>
                    <a:gd name="connsiteY5" fmla="*/ 516717 h 516717"/>
                    <a:gd name="connsiteX0" fmla="*/ 0 w 465316"/>
                    <a:gd name="connsiteY0" fmla="*/ 0 h 530244"/>
                    <a:gd name="connsiteX1" fmla="*/ 124445 w 465316"/>
                    <a:gd name="connsiteY1" fmla="*/ 73044 h 530244"/>
                    <a:gd name="connsiteX2" fmla="*/ 235363 w 465316"/>
                    <a:gd name="connsiteY2" fmla="*/ 162320 h 530244"/>
                    <a:gd name="connsiteX3" fmla="*/ 319228 w 465316"/>
                    <a:gd name="connsiteY3" fmla="*/ 273238 h 530244"/>
                    <a:gd name="connsiteX4" fmla="*/ 408504 w 465316"/>
                    <a:gd name="connsiteY4" fmla="*/ 432852 h 530244"/>
                    <a:gd name="connsiteX5" fmla="*/ 465316 w 465316"/>
                    <a:gd name="connsiteY5" fmla="*/ 530244 h 530244"/>
                    <a:gd name="connsiteX0" fmla="*/ 0 w 465316"/>
                    <a:gd name="connsiteY0" fmla="*/ 0 h 589761"/>
                    <a:gd name="connsiteX1" fmla="*/ 124445 w 465316"/>
                    <a:gd name="connsiteY1" fmla="*/ 73044 h 589761"/>
                    <a:gd name="connsiteX2" fmla="*/ 235363 w 465316"/>
                    <a:gd name="connsiteY2" fmla="*/ 162320 h 589761"/>
                    <a:gd name="connsiteX3" fmla="*/ 319228 w 465316"/>
                    <a:gd name="connsiteY3" fmla="*/ 273238 h 589761"/>
                    <a:gd name="connsiteX4" fmla="*/ 408504 w 465316"/>
                    <a:gd name="connsiteY4" fmla="*/ 432852 h 589761"/>
                    <a:gd name="connsiteX5" fmla="*/ 465316 w 465316"/>
                    <a:gd name="connsiteY5" fmla="*/ 589761 h 589761"/>
                    <a:gd name="connsiteX0" fmla="*/ 0 w 451789"/>
                    <a:gd name="connsiteY0" fmla="*/ 0 h 595172"/>
                    <a:gd name="connsiteX1" fmla="*/ 124445 w 451789"/>
                    <a:gd name="connsiteY1" fmla="*/ 73044 h 595172"/>
                    <a:gd name="connsiteX2" fmla="*/ 235363 w 451789"/>
                    <a:gd name="connsiteY2" fmla="*/ 162320 h 595172"/>
                    <a:gd name="connsiteX3" fmla="*/ 319228 w 451789"/>
                    <a:gd name="connsiteY3" fmla="*/ 273238 h 595172"/>
                    <a:gd name="connsiteX4" fmla="*/ 408504 w 451789"/>
                    <a:gd name="connsiteY4" fmla="*/ 432852 h 595172"/>
                    <a:gd name="connsiteX5" fmla="*/ 451789 w 451789"/>
                    <a:gd name="connsiteY5" fmla="*/ 595172 h 595172"/>
                    <a:gd name="connsiteX0" fmla="*/ 0 w 451789"/>
                    <a:gd name="connsiteY0" fmla="*/ 0 h 595172"/>
                    <a:gd name="connsiteX1" fmla="*/ 124445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235363 w 451789"/>
                    <a:gd name="connsiteY3" fmla="*/ 162320 h 595172"/>
                    <a:gd name="connsiteX4" fmla="*/ 319228 w 451789"/>
                    <a:gd name="connsiteY4" fmla="*/ 273238 h 595172"/>
                    <a:gd name="connsiteX5" fmla="*/ 408504 w 451789"/>
                    <a:gd name="connsiteY5" fmla="*/ 432852 h 595172"/>
                    <a:gd name="connsiteX6" fmla="*/ 451789 w 451789"/>
                    <a:gd name="connsiteY6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235363 w 451789"/>
                    <a:gd name="connsiteY3" fmla="*/ 162320 h 595172"/>
                    <a:gd name="connsiteX4" fmla="*/ 319228 w 451789"/>
                    <a:gd name="connsiteY4" fmla="*/ 273238 h 595172"/>
                    <a:gd name="connsiteX5" fmla="*/ 408504 w 451789"/>
                    <a:gd name="connsiteY5" fmla="*/ 432852 h 595172"/>
                    <a:gd name="connsiteX6" fmla="*/ 451789 w 451789"/>
                    <a:gd name="connsiteY6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319228 w 451789"/>
                    <a:gd name="connsiteY3" fmla="*/ 273238 h 595172"/>
                    <a:gd name="connsiteX4" fmla="*/ 408504 w 451789"/>
                    <a:gd name="connsiteY4" fmla="*/ 432852 h 595172"/>
                    <a:gd name="connsiteX5" fmla="*/ 451789 w 451789"/>
                    <a:gd name="connsiteY5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316847 w 451789"/>
                    <a:gd name="connsiteY3" fmla="*/ 282763 h 595172"/>
                    <a:gd name="connsiteX4" fmla="*/ 408504 w 451789"/>
                    <a:gd name="connsiteY4" fmla="*/ 432852 h 595172"/>
                    <a:gd name="connsiteX5" fmla="*/ 451789 w 451789"/>
                    <a:gd name="connsiteY5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316847 w 451789"/>
                    <a:gd name="connsiteY3" fmla="*/ 282763 h 595172"/>
                    <a:gd name="connsiteX4" fmla="*/ 418029 w 451789"/>
                    <a:gd name="connsiteY4" fmla="*/ 412423 h 595172"/>
                    <a:gd name="connsiteX5" fmla="*/ 451789 w 451789"/>
                    <a:gd name="connsiteY5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347804 w 451789"/>
                    <a:gd name="connsiteY3" fmla="*/ 258247 h 595172"/>
                    <a:gd name="connsiteX4" fmla="*/ 418029 w 451789"/>
                    <a:gd name="connsiteY4" fmla="*/ 412423 h 595172"/>
                    <a:gd name="connsiteX5" fmla="*/ 451789 w 451789"/>
                    <a:gd name="connsiteY5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333516 w 451789"/>
                    <a:gd name="connsiteY3" fmla="*/ 270505 h 595172"/>
                    <a:gd name="connsiteX4" fmla="*/ 418029 w 451789"/>
                    <a:gd name="connsiteY4" fmla="*/ 412423 h 595172"/>
                    <a:gd name="connsiteX5" fmla="*/ 451789 w 451789"/>
                    <a:gd name="connsiteY5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38646 w 451789"/>
                    <a:gd name="connsiteY2" fmla="*/ 152962 h 595172"/>
                    <a:gd name="connsiteX3" fmla="*/ 333516 w 451789"/>
                    <a:gd name="connsiteY3" fmla="*/ 270505 h 595172"/>
                    <a:gd name="connsiteX4" fmla="*/ 418029 w 451789"/>
                    <a:gd name="connsiteY4" fmla="*/ 412423 h 595172"/>
                    <a:gd name="connsiteX5" fmla="*/ 451789 w 451789"/>
                    <a:gd name="connsiteY5" fmla="*/ 595172 h 595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1789" h="595172">
                      <a:moveTo>
                        <a:pt x="0" y="0"/>
                      </a:moveTo>
                      <a:cubicBezTo>
                        <a:pt x="43285" y="22093"/>
                        <a:pt x="79908" y="47550"/>
                        <a:pt x="119682" y="73044"/>
                      </a:cubicBezTo>
                      <a:cubicBezTo>
                        <a:pt x="159456" y="98538"/>
                        <a:pt x="205388" y="119596"/>
                        <a:pt x="238646" y="152962"/>
                      </a:cubicBezTo>
                      <a:cubicBezTo>
                        <a:pt x="271904" y="186328"/>
                        <a:pt x="303619" y="227262"/>
                        <a:pt x="333516" y="270505"/>
                      </a:cubicBezTo>
                      <a:cubicBezTo>
                        <a:pt x="363413" y="313748"/>
                        <a:pt x="398317" y="358312"/>
                        <a:pt x="418029" y="412423"/>
                      </a:cubicBezTo>
                      <a:cubicBezTo>
                        <a:pt x="437741" y="466534"/>
                        <a:pt x="451789" y="595172"/>
                        <a:pt x="451789" y="595172"/>
                      </a:cubicBezTo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351" name="Straight Connector 350"/>
                <p:cNvCxnSpPr/>
                <p:nvPr/>
              </p:nvCxnSpPr>
              <p:spPr bwMode="auto">
                <a:xfrm flipH="1">
                  <a:off x="4012585" y="2981414"/>
                  <a:ext cx="55010" cy="372334"/>
                </a:xfrm>
                <a:prstGeom prst="lin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</p:cxnSp>
            <p:cxnSp>
              <p:nvCxnSpPr>
                <p:cNvPr id="352" name="Straight Connector 351"/>
                <p:cNvCxnSpPr>
                  <a:stCxn id="353" idx="0"/>
                </p:cNvCxnSpPr>
                <p:nvPr/>
              </p:nvCxnSpPr>
              <p:spPr bwMode="auto">
                <a:xfrm flipV="1">
                  <a:off x="4507389" y="3036042"/>
                  <a:ext cx="7319" cy="1106138"/>
                </a:xfrm>
                <a:prstGeom prst="lin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</p:cxnSp>
            <p:sp>
              <p:nvSpPr>
                <p:cNvPr id="353" name="Oval 352"/>
                <p:cNvSpPr>
                  <a:spLocks noChangeAspect="1"/>
                </p:cNvSpPr>
                <p:nvPr/>
              </p:nvSpPr>
              <p:spPr bwMode="auto">
                <a:xfrm rot="5400000" flipH="1">
                  <a:off x="2759639" y="3268134"/>
                  <a:ext cx="1747946" cy="1748088"/>
                </a:xfrm>
                <a:prstGeom prst="ellips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46" name="Oval 345"/>
              <p:cNvSpPr>
                <a:spLocks noChangeAspect="1"/>
              </p:cNvSpPr>
              <p:nvPr/>
            </p:nvSpPr>
            <p:spPr>
              <a:xfrm>
                <a:off x="5101494" y="5551640"/>
                <a:ext cx="548640" cy="548640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25" name="Group 324"/>
            <p:cNvGrpSpPr>
              <a:grpSpLocks noChangeAspect="1"/>
            </p:cNvGrpSpPr>
            <p:nvPr/>
          </p:nvGrpSpPr>
          <p:grpSpPr>
            <a:xfrm>
              <a:off x="11751470" y="8344279"/>
              <a:ext cx="136026" cy="95249"/>
              <a:chOff x="5019071" y="4953000"/>
              <a:chExt cx="108820" cy="76199"/>
            </a:xfrm>
          </p:grpSpPr>
          <p:sp>
            <p:nvSpPr>
              <p:cNvPr id="342" name="Rectangle 341"/>
              <p:cNvSpPr/>
              <p:nvPr/>
            </p:nvSpPr>
            <p:spPr bwMode="auto">
              <a:xfrm rot="5400000" flipH="1">
                <a:off x="5068043" y="4971390"/>
                <a:ext cx="8837" cy="10678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3" name="Rectangle 342"/>
              <p:cNvSpPr/>
              <p:nvPr/>
            </p:nvSpPr>
            <p:spPr bwMode="auto">
              <a:xfrm rot="3180000" flipH="1">
                <a:off x="5070081" y="4935270"/>
                <a:ext cx="8837" cy="10678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4" name="Rectangle 343"/>
              <p:cNvSpPr/>
              <p:nvPr/>
            </p:nvSpPr>
            <p:spPr bwMode="auto">
              <a:xfrm rot="5400000" flipH="1">
                <a:off x="5068043" y="4904028"/>
                <a:ext cx="8837" cy="10678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326" name="Straight Arrow Connector 325"/>
            <p:cNvCxnSpPr/>
            <p:nvPr/>
          </p:nvCxnSpPr>
          <p:spPr>
            <a:xfrm flipV="1">
              <a:off x="12010716" y="8287128"/>
              <a:ext cx="0" cy="182880"/>
            </a:xfrm>
            <a:prstGeom prst="straightConnector1">
              <a:avLst/>
            </a:prstGeom>
            <a:ln w="9525">
              <a:solidFill>
                <a:schemeClr val="bg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7" name="Rectangle 326"/>
            <p:cNvSpPr/>
            <p:nvPr/>
          </p:nvSpPr>
          <p:spPr bwMode="auto">
            <a:xfrm rot="5400000" flipH="1">
              <a:off x="11808813" y="8095133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328" name="Oval 327"/>
            <p:cNvSpPr>
              <a:spLocks noChangeAspect="1"/>
            </p:cNvSpPr>
            <p:nvPr/>
          </p:nvSpPr>
          <p:spPr>
            <a:xfrm>
              <a:off x="11719271" y="8403429"/>
              <a:ext cx="59436" cy="594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  <p:cxnSp>
          <p:nvCxnSpPr>
            <p:cNvPr id="329" name="Straight Connector 328"/>
            <p:cNvCxnSpPr>
              <a:stCxn id="327" idx="2"/>
              <a:endCxn id="327" idx="2"/>
            </p:cNvCxnSpPr>
            <p:nvPr/>
          </p:nvCxnSpPr>
          <p:spPr>
            <a:xfrm>
              <a:off x="11747597" y="8161872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>
              <a:stCxn id="344" idx="0"/>
              <a:endCxn id="327" idx="2"/>
            </p:cNvCxnSpPr>
            <p:nvPr/>
          </p:nvCxnSpPr>
          <p:spPr>
            <a:xfrm flipH="1" flipV="1">
              <a:off x="11747597" y="8161872"/>
              <a:ext cx="137350" cy="187931"/>
            </a:xfrm>
            <a:prstGeom prst="line">
              <a:avLst/>
            </a:prstGeom>
            <a:ln w="285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>
              <a:stCxn id="344" idx="2"/>
              <a:endCxn id="327" idx="0"/>
            </p:cNvCxnSpPr>
            <p:nvPr/>
          </p:nvCxnSpPr>
          <p:spPr>
            <a:xfrm flipV="1">
              <a:off x="11751469" y="8161872"/>
              <a:ext cx="129606" cy="187931"/>
            </a:xfrm>
            <a:prstGeom prst="line">
              <a:avLst/>
            </a:prstGeom>
            <a:ln w="285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2" name="Oval 331"/>
            <p:cNvSpPr>
              <a:spLocks noChangeAspect="1"/>
            </p:cNvSpPr>
            <p:nvPr/>
          </p:nvSpPr>
          <p:spPr>
            <a:xfrm>
              <a:off x="11767998" y="8214452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  <p:cxnSp>
          <p:nvCxnSpPr>
            <p:cNvPr id="333" name="Straight Connector 332"/>
            <p:cNvCxnSpPr/>
            <p:nvPr/>
          </p:nvCxnSpPr>
          <p:spPr>
            <a:xfrm flipV="1">
              <a:off x="11676929" y="8730480"/>
              <a:ext cx="0" cy="320229"/>
            </a:xfrm>
            <a:prstGeom prst="line">
              <a:avLst/>
            </a:prstGeom>
            <a:ln w="381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4" name="TextBox 333"/>
            <p:cNvSpPr txBox="1"/>
            <p:nvPr/>
          </p:nvSpPr>
          <p:spPr>
            <a:xfrm>
              <a:off x="11718784" y="8952823"/>
              <a:ext cx="4395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SD</a:t>
              </a:r>
            </a:p>
          </p:txBody>
        </p:sp>
        <p:sp>
          <p:nvSpPr>
            <p:cNvPr id="335" name="TextBox 334"/>
            <p:cNvSpPr txBox="1"/>
            <p:nvPr/>
          </p:nvSpPr>
          <p:spPr>
            <a:xfrm>
              <a:off x="11231261" y="8098444"/>
              <a:ext cx="5533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TDV</a:t>
              </a:r>
            </a:p>
          </p:txBody>
        </p:sp>
        <p:grpSp>
          <p:nvGrpSpPr>
            <p:cNvPr id="336" name="Group 335"/>
            <p:cNvGrpSpPr/>
            <p:nvPr/>
          </p:nvGrpSpPr>
          <p:grpSpPr>
            <a:xfrm>
              <a:off x="11605978" y="9058458"/>
              <a:ext cx="153573" cy="135777"/>
              <a:chOff x="4929263" y="5572680"/>
              <a:chExt cx="153573" cy="135777"/>
            </a:xfrm>
          </p:grpSpPr>
          <p:sp>
            <p:nvSpPr>
              <p:cNvPr id="337" name="Rectangle 336"/>
              <p:cNvSpPr/>
              <p:nvPr/>
            </p:nvSpPr>
            <p:spPr bwMode="auto">
              <a:xfrm rot="5400000" flipH="1">
                <a:off x="4990479" y="5636195"/>
                <a:ext cx="11046" cy="13347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8" name="Rectangle 337"/>
              <p:cNvSpPr/>
              <p:nvPr/>
            </p:nvSpPr>
            <p:spPr bwMode="auto">
              <a:xfrm flipH="1">
                <a:off x="4993026" y="5573314"/>
                <a:ext cx="11046" cy="13347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9" name="Rectangle 338"/>
              <p:cNvSpPr/>
              <p:nvPr/>
            </p:nvSpPr>
            <p:spPr bwMode="auto">
              <a:xfrm rot="5400000" flipH="1">
                <a:off x="4990479" y="5511464"/>
                <a:ext cx="11046" cy="13347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0" name="Rectangle 339"/>
              <p:cNvSpPr/>
              <p:nvPr/>
            </p:nvSpPr>
            <p:spPr bwMode="auto">
              <a:xfrm rot="3300000" flipH="1">
                <a:off x="5031593" y="5600929"/>
                <a:ext cx="11046" cy="9144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1" name="Rectangle 340"/>
              <p:cNvSpPr/>
              <p:nvPr/>
            </p:nvSpPr>
            <p:spPr bwMode="auto">
              <a:xfrm rot="19500000" flipH="1">
                <a:off x="5069307" y="5600406"/>
                <a:ext cx="11046" cy="4572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38" name="Group 537"/>
          <p:cNvGrpSpPr/>
          <p:nvPr/>
        </p:nvGrpSpPr>
        <p:grpSpPr>
          <a:xfrm rot="10800000">
            <a:off x="5609972" y="6446491"/>
            <a:ext cx="129441" cy="130922"/>
            <a:chOff x="8305720" y="9270002"/>
            <a:chExt cx="189847" cy="192019"/>
          </a:xfrm>
        </p:grpSpPr>
        <p:cxnSp>
          <p:nvCxnSpPr>
            <p:cNvPr id="539" name="Straight Connector 538"/>
            <p:cNvCxnSpPr>
              <a:cxnSpLocks/>
            </p:cNvCxnSpPr>
            <p:nvPr/>
          </p:nvCxnSpPr>
          <p:spPr>
            <a:xfrm rot="10800000">
              <a:off x="8375494" y="9270002"/>
              <a:ext cx="0" cy="112011"/>
            </a:xfrm>
            <a:prstGeom prst="line">
              <a:avLst/>
            </a:prstGeom>
            <a:ln w="381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0" name="Group 539"/>
            <p:cNvGrpSpPr>
              <a:grpSpLocks noChangeAspect="1"/>
            </p:cNvGrpSpPr>
            <p:nvPr/>
          </p:nvGrpSpPr>
          <p:grpSpPr>
            <a:xfrm>
              <a:off x="8305720" y="9366773"/>
              <a:ext cx="189847" cy="95248"/>
              <a:chOff x="5222636" y="4898421"/>
              <a:chExt cx="189847" cy="95248"/>
            </a:xfrm>
          </p:grpSpPr>
          <p:cxnSp>
            <p:nvCxnSpPr>
              <p:cNvPr id="541" name="Straight Connector 540"/>
              <p:cNvCxnSpPr/>
              <p:nvPr/>
            </p:nvCxnSpPr>
            <p:spPr>
              <a:xfrm flipV="1">
                <a:off x="5301158" y="4942011"/>
                <a:ext cx="111325" cy="1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541"/>
              <p:cNvCxnSpPr/>
              <p:nvPr/>
            </p:nvCxnSpPr>
            <p:spPr>
              <a:xfrm flipV="1">
                <a:off x="5412483" y="4898421"/>
                <a:ext cx="0" cy="4359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3" name="Rectangle 542"/>
              <p:cNvSpPr/>
              <p:nvPr/>
            </p:nvSpPr>
            <p:spPr bwMode="auto">
              <a:xfrm rot="5400000" flipH="1">
                <a:off x="5284498" y="4921407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4" name="Rectangle 543"/>
              <p:cNvSpPr/>
              <p:nvPr/>
            </p:nvSpPr>
            <p:spPr bwMode="auto">
              <a:xfrm rot="5400000" flipH="1">
                <a:off x="5284498" y="4837205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5" name="Oval 544"/>
              <p:cNvSpPr/>
              <p:nvPr/>
            </p:nvSpPr>
            <p:spPr>
              <a:xfrm>
                <a:off x="5222636" y="4917065"/>
                <a:ext cx="131714" cy="4989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2317142" y="5340573"/>
            <a:ext cx="879854" cy="68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1,100 gpm @ 40 ft.w.c., 15 </a:t>
            </a:r>
            <a:r>
              <a:rPr lang="en-US" sz="955" dirty="0" err="1">
                <a:solidFill>
                  <a:schemeClr val="bg1"/>
                </a:solidFill>
                <a:latin typeface="Comic Sans MS" panose="030F0702030302020204" pitchFamily="66" charset="0"/>
              </a:rPr>
              <a:t>hp</a:t>
            </a:r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 (Typical)</a:t>
            </a:r>
          </a:p>
        </p:txBody>
      </p:sp>
      <p:sp>
        <p:nvSpPr>
          <p:cNvPr id="389" name="TextBox 388"/>
          <p:cNvSpPr txBox="1"/>
          <p:nvPr/>
        </p:nvSpPr>
        <p:spPr>
          <a:xfrm>
            <a:off x="8053944" y="1349043"/>
            <a:ext cx="886932" cy="68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1,100 gpm @ 90 ft.w.c., 40 </a:t>
            </a:r>
            <a:r>
              <a:rPr lang="en-US" sz="955" dirty="0" err="1">
                <a:solidFill>
                  <a:schemeClr val="bg1"/>
                </a:solidFill>
                <a:latin typeface="Comic Sans MS" panose="030F0702030302020204" pitchFamily="66" charset="0"/>
              </a:rPr>
              <a:t>hp</a:t>
            </a:r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 (Typical)</a:t>
            </a:r>
          </a:p>
        </p:txBody>
      </p:sp>
      <p:sp>
        <p:nvSpPr>
          <p:cNvPr id="405" name="TextBox 404"/>
          <p:cNvSpPr txBox="1"/>
          <p:nvPr/>
        </p:nvSpPr>
        <p:spPr>
          <a:xfrm>
            <a:off x="2494599" y="3678379"/>
            <a:ext cx="805323" cy="1121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1,100 gpm from 54.0°F to 42.0°F, 9.8 ft.w.c. </a:t>
            </a:r>
            <a:r>
              <a:rPr lang="el-GR" sz="955" dirty="0">
                <a:solidFill>
                  <a:schemeClr val="bg1"/>
                </a:solidFill>
                <a:latin typeface="Comic Sans MS" panose="030F0702030302020204" pitchFamily="66" charset="0"/>
              </a:rPr>
              <a:t>Δ</a:t>
            </a:r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p, 286 kW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434593" y="1246322"/>
            <a:ext cx="85848" cy="0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/>
          <p:cNvCxnSpPr/>
          <p:nvPr/>
        </p:nvCxnSpPr>
        <p:spPr>
          <a:xfrm flipH="1">
            <a:off x="6434593" y="1378553"/>
            <a:ext cx="85848" cy="0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/>
          <p:nvPr/>
        </p:nvCxnSpPr>
        <p:spPr>
          <a:xfrm flipH="1">
            <a:off x="6434593" y="1435964"/>
            <a:ext cx="85848" cy="0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TextBox 358">
            <a:extLst>
              <a:ext uri="{FF2B5EF4-FFF2-40B4-BE49-F238E27FC236}">
                <a16:creationId xmlns:a16="http://schemas.microsoft.com/office/drawing/2014/main" id="{C270CDDF-5494-44DC-9744-6006C6E79C95}"/>
              </a:ext>
            </a:extLst>
          </p:cNvPr>
          <p:cNvSpPr txBox="1"/>
          <p:nvPr/>
        </p:nvSpPr>
        <p:spPr>
          <a:xfrm rot="16200000">
            <a:off x="9287883" y="3445067"/>
            <a:ext cx="3096963" cy="251817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lIns="0" tIns="0" rIns="0" bIns="0" rtlCol="0" anchor="ctr" anchorCtr="1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36" b="1" i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Match Line – See Sheet 2 </a:t>
            </a:r>
            <a:endParaRPr lang="en-US" sz="1636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1" name="Rectangle 360">
            <a:extLst>
              <a:ext uri="{FF2B5EF4-FFF2-40B4-BE49-F238E27FC236}">
                <a16:creationId xmlns:a16="http://schemas.microsoft.com/office/drawing/2014/main" id="{9DBE1958-971F-4946-B55D-AFC2A4C0FA24}"/>
              </a:ext>
            </a:extLst>
          </p:cNvPr>
          <p:cNvSpPr>
            <a:spLocks noChangeAspect="1"/>
          </p:cNvSpPr>
          <p:nvPr/>
        </p:nvSpPr>
        <p:spPr>
          <a:xfrm>
            <a:off x="10894248" y="716933"/>
            <a:ext cx="311727" cy="311727"/>
          </a:xfrm>
          <a:prstGeom prst="rect">
            <a:avLst/>
          </a:prstGeom>
          <a:solidFill>
            <a:srgbClr val="00B0F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36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462659F1-3641-4884-B8BD-8319147F170E}"/>
              </a:ext>
            </a:extLst>
          </p:cNvPr>
          <p:cNvSpPr>
            <a:spLocks noChangeAspect="1"/>
          </p:cNvSpPr>
          <p:nvPr/>
        </p:nvSpPr>
        <p:spPr>
          <a:xfrm>
            <a:off x="10894108" y="6421546"/>
            <a:ext cx="311727" cy="311727"/>
          </a:xfrm>
          <a:prstGeom prst="rect">
            <a:avLst/>
          </a:prstGeom>
          <a:solidFill>
            <a:srgbClr val="009999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36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54" name="TextBox 453">
            <a:extLst>
              <a:ext uri="{FF2B5EF4-FFF2-40B4-BE49-F238E27FC236}">
                <a16:creationId xmlns:a16="http://schemas.microsoft.com/office/drawing/2014/main" id="{03682299-45A5-474A-834F-ED9E4F8D4B65}"/>
              </a:ext>
            </a:extLst>
          </p:cNvPr>
          <p:cNvSpPr txBox="1"/>
          <p:nvPr/>
        </p:nvSpPr>
        <p:spPr>
          <a:xfrm>
            <a:off x="8523384" y="3740724"/>
            <a:ext cx="870869" cy="974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42.5 gpm from 42.0°F to 54°F, 9.8 ft.w.c. </a:t>
            </a:r>
            <a:r>
              <a:rPr lang="el-GR" sz="955" dirty="0">
                <a:solidFill>
                  <a:schemeClr val="bg1"/>
                </a:solidFill>
                <a:latin typeface="Comic Sans MS" panose="030F0702030302020204" pitchFamily="66" charset="0"/>
              </a:rPr>
              <a:t>Δ</a:t>
            </a:r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 p, 22.1 tons</a:t>
            </a: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7F3E19CA-5D96-403B-8D50-0997C8584D67}"/>
              </a:ext>
            </a:extLst>
          </p:cNvPr>
          <p:cNvSpPr txBox="1"/>
          <p:nvPr/>
        </p:nvSpPr>
        <p:spPr>
          <a:xfrm>
            <a:off x="3794403" y="3678379"/>
            <a:ext cx="805323" cy="1121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1,100 gpm from 54.0°F to 42.0°F, 9.8 ft.w.c. </a:t>
            </a:r>
            <a:r>
              <a:rPr lang="el-GR" sz="955" dirty="0">
                <a:solidFill>
                  <a:schemeClr val="bg1"/>
                </a:solidFill>
                <a:latin typeface="Comic Sans MS" panose="030F0702030302020204" pitchFamily="66" charset="0"/>
              </a:rPr>
              <a:t>Δ</a:t>
            </a:r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p, 309 kW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E664E5-3B3B-44A2-8DDF-19FE22EC9961}"/>
              </a:ext>
            </a:extLst>
          </p:cNvPr>
          <p:cNvSpPr txBox="1"/>
          <p:nvPr/>
        </p:nvSpPr>
        <p:spPr>
          <a:xfrm>
            <a:off x="8028688" y="120461"/>
            <a:ext cx="3054891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27" dirty="0" err="1">
                <a:solidFill>
                  <a:srgbClr val="00B050"/>
                </a:solidFill>
                <a:latin typeface="Comic Sans MS" panose="030F0702030302020204" pitchFamily="66" charset="0"/>
              </a:rPr>
              <a:t>Hijend</a:t>
            </a:r>
            <a:r>
              <a:rPr lang="en-US" sz="1227" dirty="0">
                <a:solidFill>
                  <a:srgbClr val="00B050"/>
                </a:solidFill>
                <a:latin typeface="Comic Sans MS" panose="030F0702030302020204" pitchFamily="66" charset="0"/>
              </a:rPr>
              <a:t> Hotel CHW System Diagram</a:t>
            </a:r>
          </a:p>
          <a:p>
            <a:pPr algn="r"/>
            <a:r>
              <a:rPr lang="en-US" sz="1227" dirty="0">
                <a:solidFill>
                  <a:srgbClr val="00B050"/>
                </a:solidFill>
                <a:latin typeface="Comic Sans MS" panose="030F0702030302020204" pitchFamily="66" charset="0"/>
              </a:rPr>
              <a:t>Sheet 1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DC41F7A-E13C-42D4-86EE-DABF7E077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56869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Design Intent System Diagram</a:t>
            </a:r>
          </a:p>
        </p:txBody>
      </p: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B4605351-C914-461E-B73E-2F51D6851205}"/>
              </a:ext>
            </a:extLst>
          </p:cNvPr>
          <p:cNvCxnSpPr>
            <a:cxnSpLocks/>
          </p:cNvCxnSpPr>
          <p:nvPr/>
        </p:nvCxnSpPr>
        <p:spPr>
          <a:xfrm>
            <a:off x="11205832" y="249417"/>
            <a:ext cx="0" cy="6608583"/>
          </a:xfrm>
          <a:prstGeom prst="line">
            <a:avLst/>
          </a:prstGeom>
          <a:ln w="508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4A512733-629A-F62A-4C83-2CA600E3EFDA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8809506" y="6573724"/>
            <a:ext cx="129449" cy="64947"/>
            <a:chOff x="5222638" y="4898428"/>
            <a:chExt cx="189859" cy="95256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CA1EDA4-8BB2-0C2B-20EC-2EF8AC845CFD}"/>
                </a:ext>
              </a:extLst>
            </p:cNvPr>
            <p:cNvCxnSpPr/>
            <p:nvPr/>
          </p:nvCxnSpPr>
          <p:spPr>
            <a:xfrm flipV="1">
              <a:off x="5301171" y="4942048"/>
              <a:ext cx="111326" cy="1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1567BDF-42D6-CA8B-D19F-1C42A4631E59}"/>
                </a:ext>
              </a:extLst>
            </p:cNvPr>
            <p:cNvCxnSpPr/>
            <p:nvPr/>
          </p:nvCxnSpPr>
          <p:spPr>
            <a:xfrm flipV="1">
              <a:off x="5412485" y="4898456"/>
              <a:ext cx="0" cy="43591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AB99AF7-F8F9-974D-3F1E-F532BA08854C}"/>
                </a:ext>
              </a:extLst>
            </p:cNvPr>
            <p:cNvSpPr/>
            <p:nvPr/>
          </p:nvSpPr>
          <p:spPr bwMode="auto">
            <a:xfrm rot="5400000" flipH="1">
              <a:off x="5284523" y="4921422"/>
              <a:ext cx="11045" cy="1334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A0650-FAF9-E0E3-D2EB-B592C85627CB}"/>
                </a:ext>
              </a:extLst>
            </p:cNvPr>
            <p:cNvSpPr/>
            <p:nvPr/>
          </p:nvSpPr>
          <p:spPr bwMode="auto">
            <a:xfrm rot="5400000" flipH="1">
              <a:off x="5284506" y="4837212"/>
              <a:ext cx="11045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0C603BE-0FDB-84C1-F40D-0C5488DAA8C5}"/>
                </a:ext>
              </a:extLst>
            </p:cNvPr>
            <p:cNvSpPr/>
            <p:nvPr/>
          </p:nvSpPr>
          <p:spPr>
            <a:xfrm>
              <a:off x="5222638" y="4917065"/>
              <a:ext cx="131714" cy="4989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79E87CB-5509-5B05-7772-4AB587E4907D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8715482" y="870526"/>
            <a:ext cx="129440" cy="64942"/>
            <a:chOff x="5222637" y="4898422"/>
            <a:chExt cx="189845" cy="95248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5CDBB25-F125-D659-F83C-2CF2D25C3806}"/>
                </a:ext>
              </a:extLst>
            </p:cNvPr>
            <p:cNvCxnSpPr/>
            <p:nvPr/>
          </p:nvCxnSpPr>
          <p:spPr>
            <a:xfrm flipV="1">
              <a:off x="5301156" y="4942013"/>
              <a:ext cx="111325" cy="1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D7E3453-8966-F5B1-A0FE-EAF9855D378F}"/>
                </a:ext>
              </a:extLst>
            </p:cNvPr>
            <p:cNvCxnSpPr/>
            <p:nvPr/>
          </p:nvCxnSpPr>
          <p:spPr>
            <a:xfrm flipV="1">
              <a:off x="5412482" y="4898422"/>
              <a:ext cx="0" cy="43590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45B8573-FF16-B17B-621C-999F73AA9507}"/>
                </a:ext>
              </a:extLst>
            </p:cNvPr>
            <p:cNvSpPr/>
            <p:nvPr/>
          </p:nvSpPr>
          <p:spPr bwMode="auto">
            <a:xfrm rot="5400000" flipH="1">
              <a:off x="5284497" y="4921408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0E375D8-86E6-8245-00E0-CCF1CE757649}"/>
                </a:ext>
              </a:extLst>
            </p:cNvPr>
            <p:cNvSpPr/>
            <p:nvPr/>
          </p:nvSpPr>
          <p:spPr bwMode="auto">
            <a:xfrm rot="5400000" flipH="1">
              <a:off x="5284497" y="4837206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E4088B0-055E-B966-5B83-6F2355FD25A5}"/>
                </a:ext>
              </a:extLst>
            </p:cNvPr>
            <p:cNvSpPr/>
            <p:nvPr/>
          </p:nvSpPr>
          <p:spPr>
            <a:xfrm>
              <a:off x="5222637" y="4917065"/>
              <a:ext cx="131714" cy="4989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</p:grp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668BBC0A-8694-8A55-9041-0A47C1769D54}"/>
              </a:ext>
            </a:extLst>
          </p:cNvPr>
          <p:cNvSpPr txBox="1">
            <a:spLocks/>
          </p:cNvSpPr>
          <p:nvPr/>
        </p:nvSpPr>
        <p:spPr>
          <a:xfrm>
            <a:off x="914104" y="1737820"/>
            <a:ext cx="4098465" cy="108246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Central Plant portion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CA0F5E-BB77-D2B2-7A76-711D03F4425F}"/>
              </a:ext>
            </a:extLst>
          </p:cNvPr>
          <p:cNvSpPr txBox="1"/>
          <p:nvPr/>
        </p:nvSpPr>
        <p:spPr>
          <a:xfrm>
            <a:off x="3721877" y="4913149"/>
            <a:ext cx="356188" cy="239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NC</a:t>
            </a:r>
          </a:p>
        </p:txBody>
      </p:sp>
    </p:spTree>
    <p:extLst>
      <p:ext uri="{BB962C8B-B14F-4D97-AF65-F5344CB8AC3E}">
        <p14:creationId xmlns:p14="http://schemas.microsoft.com/office/powerpoint/2010/main" val="244880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014-11-24 FDE Black">
  <a:themeElements>
    <a:clrScheme name="FDE Primary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FF0000"/>
      </a:accent1>
      <a:accent2>
        <a:srgbClr val="FFFF00"/>
      </a:accent2>
      <a:accent3>
        <a:srgbClr val="FF9933"/>
      </a:accent3>
      <a:accent4>
        <a:srgbClr val="009900"/>
      </a:accent4>
      <a:accent5>
        <a:srgbClr val="0000FF"/>
      </a:accent5>
      <a:accent6>
        <a:srgbClr val="9933FF"/>
      </a:accent6>
      <a:hlink>
        <a:srgbClr val="00B0F0"/>
      </a:hlink>
      <a:folHlink>
        <a:srgbClr val="6565FF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 cap="rnd">
          <a:solidFill>
            <a:srgbClr val="00B0F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2021-11-04 FDE Black Wide Master v1</Template>
  <TotalTime>1365</TotalTime>
  <Words>220</Words>
  <Application>Microsoft Office PowerPoint</Application>
  <PresentationFormat>Widescreen</PresentationFormat>
  <Paragraphs>70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2014-11-24 FDE Black</vt:lpstr>
      <vt:lpstr>The Simplified Design Intent System Diagram</vt:lpstr>
      <vt:lpstr>Design Intent System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Existing Building Commissioning Workshop: Series 17, November 5, 2021</dc:title>
  <dc:creator>David Sellers</dc:creator>
  <cp:lastModifiedBy>David Sellers</cp:lastModifiedBy>
  <cp:revision>47</cp:revision>
  <dcterms:created xsi:type="dcterms:W3CDTF">2021-11-04T20:12:40Z</dcterms:created>
  <dcterms:modified xsi:type="dcterms:W3CDTF">2023-08-16T19:10:23Z</dcterms:modified>
</cp:coreProperties>
</file>