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7" r:id="rId5"/>
    <p:sldId id="261" r:id="rId6"/>
    <p:sldId id="268" r:id="rId7"/>
    <p:sldId id="269" r:id="rId8"/>
    <p:sldId id="262" r:id="rId9"/>
    <p:sldId id="263" r:id="rId10"/>
    <p:sldId id="270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50FB-540D-4CA3-B772-EB84F38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5024-EA9D-47E4-BEEB-4B9E5E019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E461-9AD9-4A4F-8ABD-67EEE49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AE4B-28CA-4526-AB60-A31456B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9EEA-5EE4-49E3-90F6-72B9B9D0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184E-B7D0-488A-9211-CAC27BEC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CC40-051A-464F-A398-C676BB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39B41-D1A4-4CD6-BFC0-9D7A99A6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AAD7-CF8F-47A1-A59A-A565362F8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AA42-0746-4DFB-BD1F-66B3F6F9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32C8-7EC6-4C58-AF61-3E14B62B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05F-6643-4382-B44E-6ADEA51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DE Logo Title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F1BF210-3A8F-4027-90E4-049C607C543E}"/>
              </a:ext>
            </a:extLst>
          </p:cNvPr>
          <p:cNvGrpSpPr/>
          <p:nvPr userDrawn="1"/>
        </p:nvGrpSpPr>
        <p:grpSpPr>
          <a:xfrm>
            <a:off x="820944" y="-215900"/>
            <a:ext cx="8096046" cy="3790904"/>
            <a:chOff x="820944" y="-215900"/>
            <a:chExt cx="8096046" cy="379090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97C772-B9B4-41CF-AC0A-2802B98205D8}"/>
                </a:ext>
              </a:extLst>
            </p:cNvPr>
            <p:cNvGrpSpPr/>
            <p:nvPr userDrawn="1"/>
          </p:nvGrpSpPr>
          <p:grpSpPr>
            <a:xfrm>
              <a:off x="820944" y="501652"/>
              <a:ext cx="7442775" cy="2822573"/>
              <a:chOff x="820944" y="501652"/>
              <a:chExt cx="7442775" cy="2822573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B158B48-C04D-4117-999C-497F4D0500D9}"/>
                  </a:ext>
                </a:extLst>
              </p:cNvPr>
              <p:cNvSpPr/>
              <p:nvPr/>
            </p:nvSpPr>
            <p:spPr>
              <a:xfrm>
                <a:off x="942975" y="1766571"/>
                <a:ext cx="154305" cy="3670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D0673AC-2A45-422C-9108-6CB3E0A6006E}"/>
                  </a:ext>
                </a:extLst>
              </p:cNvPr>
              <p:cNvSpPr/>
              <p:nvPr/>
            </p:nvSpPr>
            <p:spPr>
              <a:xfrm>
                <a:off x="1097280" y="1571626"/>
                <a:ext cx="158176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ADDFE7C-240A-49F3-A20A-21EC6ACD6ECD}"/>
                  </a:ext>
                </a:extLst>
              </p:cNvPr>
              <p:cNvSpPr/>
              <p:nvPr/>
            </p:nvSpPr>
            <p:spPr>
              <a:xfrm>
                <a:off x="1255456" y="965835"/>
                <a:ext cx="325694" cy="116776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C7739079-AA66-416E-A4BC-7492CD749E61}"/>
                  </a:ext>
                </a:extLst>
              </p:cNvPr>
              <p:cNvSpPr/>
              <p:nvPr/>
            </p:nvSpPr>
            <p:spPr>
              <a:xfrm>
                <a:off x="1581150" y="1176021"/>
                <a:ext cx="321684" cy="95758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FA763CF-0FE3-4115-8381-AE21C5747826}"/>
                  </a:ext>
                </a:extLst>
              </p:cNvPr>
              <p:cNvSpPr/>
              <p:nvPr/>
            </p:nvSpPr>
            <p:spPr>
              <a:xfrm>
                <a:off x="1902834" y="501652"/>
                <a:ext cx="310776" cy="16319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89F2763-A666-4CFA-98B4-839190CDF190}"/>
                  </a:ext>
                </a:extLst>
              </p:cNvPr>
              <p:cNvSpPr/>
              <p:nvPr/>
            </p:nvSpPr>
            <p:spPr>
              <a:xfrm>
                <a:off x="2205099" y="1571626"/>
                <a:ext cx="171389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2C3671D1-7181-478E-90DC-677DA09730B8}"/>
                  </a:ext>
                </a:extLst>
              </p:cNvPr>
              <p:cNvSpPr/>
              <p:nvPr/>
            </p:nvSpPr>
            <p:spPr>
              <a:xfrm>
                <a:off x="2373740" y="685075"/>
                <a:ext cx="310677" cy="144852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985AC2DF-321F-4440-8BDE-E401C373C1A8}"/>
                  </a:ext>
                </a:extLst>
              </p:cNvPr>
              <p:cNvSpPr/>
              <p:nvPr/>
            </p:nvSpPr>
            <p:spPr>
              <a:xfrm>
                <a:off x="2684417" y="1762760"/>
                <a:ext cx="154305" cy="37084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2B77031C-2ED1-472D-9CBF-F3C0377252D9}"/>
                  </a:ext>
                </a:extLst>
              </p:cNvPr>
              <p:cNvCxnSpPr/>
              <p:nvPr/>
            </p:nvCxnSpPr>
            <p:spPr>
              <a:xfrm>
                <a:off x="96361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67E983F-7101-49E0-85B5-B5A738DD770E}"/>
                  </a:ext>
                </a:extLst>
              </p:cNvPr>
              <p:cNvCxnSpPr/>
              <p:nvPr/>
            </p:nvCxnSpPr>
            <p:spPr>
              <a:xfrm>
                <a:off x="114890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A82A32B-9B96-4E53-8F04-858822F54876}"/>
                  </a:ext>
                </a:extLst>
              </p:cNvPr>
              <p:cNvCxnSpPr/>
              <p:nvPr/>
            </p:nvCxnSpPr>
            <p:spPr>
              <a:xfrm>
                <a:off x="133419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B005DEE9-C77D-4E40-BAE2-8D3D57876ABB}"/>
                  </a:ext>
                </a:extLst>
              </p:cNvPr>
              <p:cNvCxnSpPr/>
              <p:nvPr/>
            </p:nvCxnSpPr>
            <p:spPr>
              <a:xfrm>
                <a:off x="151949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D478442-3BE7-4117-9C37-B8E0250A049D}"/>
                  </a:ext>
                </a:extLst>
              </p:cNvPr>
              <p:cNvCxnSpPr/>
              <p:nvPr/>
            </p:nvCxnSpPr>
            <p:spPr>
              <a:xfrm>
                <a:off x="170478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985EC2EC-B247-4637-8192-C617788F6A37}"/>
                  </a:ext>
                </a:extLst>
              </p:cNvPr>
              <p:cNvCxnSpPr/>
              <p:nvPr/>
            </p:nvCxnSpPr>
            <p:spPr>
              <a:xfrm>
                <a:off x="189007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0EF6BF54-98D0-4EA9-B50E-2923900B024F}"/>
                  </a:ext>
                </a:extLst>
              </p:cNvPr>
              <p:cNvCxnSpPr/>
              <p:nvPr/>
            </p:nvCxnSpPr>
            <p:spPr>
              <a:xfrm>
                <a:off x="207536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7814EAD-0B98-4381-A527-004C8E3A503A}"/>
                  </a:ext>
                </a:extLst>
              </p:cNvPr>
              <p:cNvCxnSpPr/>
              <p:nvPr/>
            </p:nvCxnSpPr>
            <p:spPr>
              <a:xfrm>
                <a:off x="226065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0591306-90B5-403A-B146-5E99A223E13C}"/>
                  </a:ext>
                </a:extLst>
              </p:cNvPr>
              <p:cNvCxnSpPr/>
              <p:nvPr/>
            </p:nvCxnSpPr>
            <p:spPr>
              <a:xfrm>
                <a:off x="244436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3839E1A-6C17-4DEA-A424-6343521F6DF1}"/>
                  </a:ext>
                </a:extLst>
              </p:cNvPr>
              <p:cNvCxnSpPr/>
              <p:nvPr/>
            </p:nvCxnSpPr>
            <p:spPr>
              <a:xfrm>
                <a:off x="262965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1568B42C-A4C3-4B6A-849B-D9C49CBD42D5}"/>
                  </a:ext>
                </a:extLst>
              </p:cNvPr>
              <p:cNvCxnSpPr/>
              <p:nvPr/>
            </p:nvCxnSpPr>
            <p:spPr>
              <a:xfrm>
                <a:off x="281494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C616DB5-076D-4264-93E5-30AD6A153D3D}"/>
                  </a:ext>
                </a:extLst>
              </p:cNvPr>
              <p:cNvCxnSpPr/>
              <p:nvPr/>
            </p:nvCxnSpPr>
            <p:spPr>
              <a:xfrm flipH="1">
                <a:off x="820944" y="22743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FF1FFBD2-1364-4B70-9035-4C946BAA8AFB}"/>
                  </a:ext>
                </a:extLst>
              </p:cNvPr>
              <p:cNvCxnSpPr/>
              <p:nvPr/>
            </p:nvCxnSpPr>
            <p:spPr>
              <a:xfrm flipH="1">
                <a:off x="820944" y="245727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7BDDA082-1C49-472E-952D-33E0CFE48279}"/>
                  </a:ext>
                </a:extLst>
              </p:cNvPr>
              <p:cNvCxnSpPr/>
              <p:nvPr/>
            </p:nvCxnSpPr>
            <p:spPr>
              <a:xfrm flipH="1">
                <a:off x="820944" y="264015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D035736E-007B-4D14-8EDA-886ADC4986ED}"/>
                  </a:ext>
                </a:extLst>
              </p:cNvPr>
              <p:cNvCxnSpPr/>
              <p:nvPr/>
            </p:nvCxnSpPr>
            <p:spPr>
              <a:xfrm flipH="1">
                <a:off x="820944" y="282303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9B4594C-C724-4E55-B9B3-EDCE6F9BF04C}"/>
                  </a:ext>
                </a:extLst>
              </p:cNvPr>
              <p:cNvCxnSpPr/>
              <p:nvPr/>
            </p:nvCxnSpPr>
            <p:spPr>
              <a:xfrm flipH="1">
                <a:off x="820944" y="300591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3641BA1B-AE39-43DC-8948-B01C1093602F}"/>
                  </a:ext>
                </a:extLst>
              </p:cNvPr>
              <p:cNvCxnSpPr/>
              <p:nvPr/>
            </p:nvCxnSpPr>
            <p:spPr>
              <a:xfrm flipH="1">
                <a:off x="820944" y="31887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64F2CB9E-43A5-48F9-89FF-0162611D6079}"/>
                  </a:ext>
                </a:extLst>
              </p:cNvPr>
              <p:cNvGrpSpPr/>
              <p:nvPr/>
            </p:nvGrpSpPr>
            <p:grpSpPr>
              <a:xfrm>
                <a:off x="930058" y="1204266"/>
                <a:ext cx="7333661" cy="1991577"/>
                <a:chOff x="930058" y="1064566"/>
                <a:chExt cx="7333661" cy="1991577"/>
              </a:xfrm>
            </p:grpSpPr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F7694B78-82ED-4ABF-8C58-91F1AE78C215}"/>
                    </a:ext>
                  </a:extLst>
                </p:cNvPr>
                <p:cNvCxnSpPr/>
                <p:nvPr/>
              </p:nvCxnSpPr>
              <p:spPr>
                <a:xfrm>
                  <a:off x="3331921" y="1875542"/>
                  <a:ext cx="4931798" cy="0"/>
                </a:xfrm>
                <a:prstGeom prst="line">
                  <a:avLst/>
                </a:prstGeom>
                <a:noFill/>
                <a:ln w="152400" cap="rnd">
                  <a:gradFill flip="none" rotWithShape="1">
                    <a:gsLst>
                      <a:gs pos="0">
                        <a:schemeClr val="accent1"/>
                      </a:gs>
                      <a:gs pos="100000">
                        <a:srgbClr val="008FFC"/>
                      </a:gs>
                    </a:gsLst>
                    <a:lin ang="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10" name="Freeform 77">
                  <a:extLst>
                    <a:ext uri="{FF2B5EF4-FFF2-40B4-BE49-F238E27FC236}">
                      <a16:creationId xmlns:a16="http://schemas.microsoft.com/office/drawing/2014/main" id="{79D95C1E-3365-4F03-8856-C4F409372905}"/>
                    </a:ext>
                  </a:extLst>
                </p:cNvPr>
                <p:cNvSpPr/>
                <p:nvPr/>
              </p:nvSpPr>
              <p:spPr>
                <a:xfrm>
                  <a:off x="5886578" y="1786879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 78">
                  <a:extLst>
                    <a:ext uri="{FF2B5EF4-FFF2-40B4-BE49-F238E27FC236}">
                      <a16:creationId xmlns:a16="http://schemas.microsoft.com/office/drawing/2014/main" id="{693568F0-CA98-4458-96ED-FB359B22C8E2}"/>
                    </a:ext>
                  </a:extLst>
                </p:cNvPr>
                <p:cNvSpPr/>
                <p:nvPr/>
              </p:nvSpPr>
              <p:spPr>
                <a:xfrm>
                  <a:off x="5970742" y="1792882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Freeform 79">
                  <a:extLst>
                    <a:ext uri="{FF2B5EF4-FFF2-40B4-BE49-F238E27FC236}">
                      <a16:creationId xmlns:a16="http://schemas.microsoft.com/office/drawing/2014/main" id="{70BD4772-65C0-4B00-9B7F-73E8877D3BF5}"/>
                    </a:ext>
                  </a:extLst>
                </p:cNvPr>
                <p:cNvSpPr/>
                <p:nvPr/>
              </p:nvSpPr>
              <p:spPr>
                <a:xfrm>
                  <a:off x="4863096" y="1780833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 80">
                  <a:extLst>
                    <a:ext uri="{FF2B5EF4-FFF2-40B4-BE49-F238E27FC236}">
                      <a16:creationId xmlns:a16="http://schemas.microsoft.com/office/drawing/2014/main" id="{0E75E3C2-9022-4742-9F20-329538A6D14F}"/>
                    </a:ext>
                  </a:extLst>
                </p:cNvPr>
                <p:cNvSpPr/>
                <p:nvPr/>
              </p:nvSpPr>
              <p:spPr>
                <a:xfrm>
                  <a:off x="4930593" y="1793979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Freeform 81">
                  <a:extLst>
                    <a:ext uri="{FF2B5EF4-FFF2-40B4-BE49-F238E27FC236}">
                      <a16:creationId xmlns:a16="http://schemas.microsoft.com/office/drawing/2014/main" id="{A6E2C494-05A2-4960-BC25-50B22FB75603}"/>
                    </a:ext>
                  </a:extLst>
                </p:cNvPr>
                <p:cNvSpPr/>
                <p:nvPr/>
              </p:nvSpPr>
              <p:spPr>
                <a:xfrm>
                  <a:off x="1584542" y="1875542"/>
                  <a:ext cx="1252603" cy="1067309"/>
                </a:xfrm>
                <a:custGeom>
                  <a:avLst/>
                  <a:gdLst>
                    <a:gd name="connsiteX0" fmla="*/ 0 w 1233814"/>
                    <a:gd name="connsiteY0" fmla="*/ 91044 h 1067309"/>
                    <a:gd name="connsiteX1" fmla="*/ 93946 w 1233814"/>
                    <a:gd name="connsiteY1" fmla="*/ 31546 h 1067309"/>
                    <a:gd name="connsiteX2" fmla="*/ 197285 w 1233814"/>
                    <a:gd name="connsiteY2" fmla="*/ 231 h 1067309"/>
                    <a:gd name="connsiteX3" fmla="*/ 275573 w 1233814"/>
                    <a:gd name="connsiteY3" fmla="*/ 22151 h 1067309"/>
                    <a:gd name="connsiteX4" fmla="*/ 350729 w 1233814"/>
                    <a:gd name="connsiteY4" fmla="*/ 103570 h 1067309"/>
                    <a:gd name="connsiteX5" fmla="*/ 403965 w 1233814"/>
                    <a:gd name="connsiteY5" fmla="*/ 300855 h 1067309"/>
                    <a:gd name="connsiteX6" fmla="*/ 510436 w 1233814"/>
                    <a:gd name="connsiteY6" fmla="*/ 795633 h 1067309"/>
                    <a:gd name="connsiteX7" fmla="*/ 616907 w 1233814"/>
                    <a:gd name="connsiteY7" fmla="*/ 970998 h 1067309"/>
                    <a:gd name="connsiteX8" fmla="*/ 729642 w 1233814"/>
                    <a:gd name="connsiteY8" fmla="*/ 1052417 h 1067309"/>
                    <a:gd name="connsiteX9" fmla="*/ 879954 w 1233814"/>
                    <a:gd name="connsiteY9" fmla="*/ 1055548 h 1067309"/>
                    <a:gd name="connsiteX10" fmla="*/ 1002083 w 1233814"/>
                    <a:gd name="connsiteY10" fmla="*/ 930288 h 1067309"/>
                    <a:gd name="connsiteX11" fmla="*/ 1102291 w 1233814"/>
                    <a:gd name="connsiteY11" fmla="*/ 660979 h 1067309"/>
                    <a:gd name="connsiteX12" fmla="*/ 1164921 w 1233814"/>
                    <a:gd name="connsiteY12" fmla="*/ 407326 h 1067309"/>
                    <a:gd name="connsiteX13" fmla="*/ 1233814 w 1233814"/>
                    <a:gd name="connsiteY13" fmla="*/ 188121 h 1067309"/>
                    <a:gd name="connsiteX0" fmla="*/ 0 w 1221288"/>
                    <a:gd name="connsiteY0" fmla="*/ 106701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25489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3208"/>
                    <a:gd name="connsiteY0" fmla="*/ 125489 h 1067309"/>
                    <a:gd name="connsiteX1" fmla="*/ 81420 w 1243208"/>
                    <a:gd name="connsiteY1" fmla="*/ 31546 h 1067309"/>
                    <a:gd name="connsiteX2" fmla="*/ 184759 w 1243208"/>
                    <a:gd name="connsiteY2" fmla="*/ 231 h 1067309"/>
                    <a:gd name="connsiteX3" fmla="*/ 263047 w 1243208"/>
                    <a:gd name="connsiteY3" fmla="*/ 22151 h 1067309"/>
                    <a:gd name="connsiteX4" fmla="*/ 338203 w 1243208"/>
                    <a:gd name="connsiteY4" fmla="*/ 103570 h 1067309"/>
                    <a:gd name="connsiteX5" fmla="*/ 391439 w 1243208"/>
                    <a:gd name="connsiteY5" fmla="*/ 300855 h 1067309"/>
                    <a:gd name="connsiteX6" fmla="*/ 497910 w 1243208"/>
                    <a:gd name="connsiteY6" fmla="*/ 795633 h 1067309"/>
                    <a:gd name="connsiteX7" fmla="*/ 604381 w 1243208"/>
                    <a:gd name="connsiteY7" fmla="*/ 970998 h 1067309"/>
                    <a:gd name="connsiteX8" fmla="*/ 717116 w 1243208"/>
                    <a:gd name="connsiteY8" fmla="*/ 1052417 h 1067309"/>
                    <a:gd name="connsiteX9" fmla="*/ 867428 w 1243208"/>
                    <a:gd name="connsiteY9" fmla="*/ 1055548 h 1067309"/>
                    <a:gd name="connsiteX10" fmla="*/ 989557 w 1243208"/>
                    <a:gd name="connsiteY10" fmla="*/ 930288 h 1067309"/>
                    <a:gd name="connsiteX11" fmla="*/ 1089765 w 1243208"/>
                    <a:gd name="connsiteY11" fmla="*/ 660979 h 1067309"/>
                    <a:gd name="connsiteX12" fmla="*/ 1152395 w 1243208"/>
                    <a:gd name="connsiteY12" fmla="*/ 407326 h 1067309"/>
                    <a:gd name="connsiteX13" fmla="*/ 1243208 w 1243208"/>
                    <a:gd name="connsiteY13" fmla="*/ 153674 h 1067309"/>
                    <a:gd name="connsiteX0" fmla="*/ 0 w 1252603"/>
                    <a:gd name="connsiteY0" fmla="*/ 125489 h 1067309"/>
                    <a:gd name="connsiteX1" fmla="*/ 81420 w 1252603"/>
                    <a:gd name="connsiteY1" fmla="*/ 31546 h 1067309"/>
                    <a:gd name="connsiteX2" fmla="*/ 184759 w 1252603"/>
                    <a:gd name="connsiteY2" fmla="*/ 231 h 1067309"/>
                    <a:gd name="connsiteX3" fmla="*/ 263047 w 1252603"/>
                    <a:gd name="connsiteY3" fmla="*/ 22151 h 1067309"/>
                    <a:gd name="connsiteX4" fmla="*/ 338203 w 1252603"/>
                    <a:gd name="connsiteY4" fmla="*/ 103570 h 1067309"/>
                    <a:gd name="connsiteX5" fmla="*/ 391439 w 1252603"/>
                    <a:gd name="connsiteY5" fmla="*/ 300855 h 1067309"/>
                    <a:gd name="connsiteX6" fmla="*/ 497910 w 1252603"/>
                    <a:gd name="connsiteY6" fmla="*/ 795633 h 1067309"/>
                    <a:gd name="connsiteX7" fmla="*/ 604381 w 1252603"/>
                    <a:gd name="connsiteY7" fmla="*/ 970998 h 1067309"/>
                    <a:gd name="connsiteX8" fmla="*/ 717116 w 1252603"/>
                    <a:gd name="connsiteY8" fmla="*/ 1052417 h 1067309"/>
                    <a:gd name="connsiteX9" fmla="*/ 867428 w 1252603"/>
                    <a:gd name="connsiteY9" fmla="*/ 1055548 h 1067309"/>
                    <a:gd name="connsiteX10" fmla="*/ 989557 w 1252603"/>
                    <a:gd name="connsiteY10" fmla="*/ 930288 h 1067309"/>
                    <a:gd name="connsiteX11" fmla="*/ 1089765 w 1252603"/>
                    <a:gd name="connsiteY11" fmla="*/ 660979 h 1067309"/>
                    <a:gd name="connsiteX12" fmla="*/ 1152395 w 1252603"/>
                    <a:gd name="connsiteY12" fmla="*/ 407326 h 1067309"/>
                    <a:gd name="connsiteX13" fmla="*/ 1252603 w 1252603"/>
                    <a:gd name="connsiteY13" fmla="*/ 156806 h 1067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52603" h="1067309">
                      <a:moveTo>
                        <a:pt x="0" y="125489"/>
                      </a:moveTo>
                      <a:cubicBezTo>
                        <a:pt x="36795" y="84518"/>
                        <a:pt x="50627" y="52422"/>
                        <a:pt x="81420" y="31546"/>
                      </a:cubicBezTo>
                      <a:cubicBezTo>
                        <a:pt x="112213" y="10670"/>
                        <a:pt x="154488" y="1797"/>
                        <a:pt x="184759" y="231"/>
                      </a:cubicBezTo>
                      <a:cubicBezTo>
                        <a:pt x="215030" y="-1335"/>
                        <a:pt x="237473" y="4928"/>
                        <a:pt x="263047" y="22151"/>
                      </a:cubicBezTo>
                      <a:cubicBezTo>
                        <a:pt x="288621" y="39374"/>
                        <a:pt x="316804" y="57119"/>
                        <a:pt x="338203" y="103570"/>
                      </a:cubicBezTo>
                      <a:cubicBezTo>
                        <a:pt x="359602" y="150021"/>
                        <a:pt x="364821" y="185511"/>
                        <a:pt x="391439" y="300855"/>
                      </a:cubicBezTo>
                      <a:cubicBezTo>
                        <a:pt x="418057" y="416199"/>
                        <a:pt x="462420" y="683942"/>
                        <a:pt x="497910" y="795633"/>
                      </a:cubicBezTo>
                      <a:cubicBezTo>
                        <a:pt x="533400" y="907324"/>
                        <a:pt x="567847" y="928201"/>
                        <a:pt x="604381" y="970998"/>
                      </a:cubicBezTo>
                      <a:cubicBezTo>
                        <a:pt x="640915" y="1013795"/>
                        <a:pt x="673275" y="1038325"/>
                        <a:pt x="717116" y="1052417"/>
                      </a:cubicBezTo>
                      <a:cubicBezTo>
                        <a:pt x="760957" y="1066509"/>
                        <a:pt x="822021" y="1075903"/>
                        <a:pt x="867428" y="1055548"/>
                      </a:cubicBezTo>
                      <a:cubicBezTo>
                        <a:pt x="912835" y="1035193"/>
                        <a:pt x="952501" y="996050"/>
                        <a:pt x="989557" y="930288"/>
                      </a:cubicBezTo>
                      <a:cubicBezTo>
                        <a:pt x="1026613" y="864527"/>
                        <a:pt x="1062625" y="748139"/>
                        <a:pt x="1089765" y="660979"/>
                      </a:cubicBezTo>
                      <a:cubicBezTo>
                        <a:pt x="1116905" y="573819"/>
                        <a:pt x="1125255" y="491355"/>
                        <a:pt x="1152395" y="407326"/>
                      </a:cubicBezTo>
                      <a:cubicBezTo>
                        <a:pt x="1179535" y="323297"/>
                        <a:pt x="1204064" y="211607"/>
                        <a:pt x="1252603" y="156806"/>
                      </a:cubicBezTo>
                    </a:path>
                  </a:pathLst>
                </a:custGeom>
                <a:noFill/>
                <a:ln w="152400" cap="rnd">
                  <a:solidFill>
                    <a:srgbClr val="008FF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Freeform 82">
                  <a:extLst>
                    <a:ext uri="{FF2B5EF4-FFF2-40B4-BE49-F238E27FC236}">
                      <a16:creationId xmlns:a16="http://schemas.microsoft.com/office/drawing/2014/main" id="{989EE42E-C8E1-4EEA-9496-324D3AB6AED5}"/>
                    </a:ext>
                  </a:extLst>
                </p:cNvPr>
                <p:cNvSpPr/>
                <p:nvPr/>
              </p:nvSpPr>
              <p:spPr>
                <a:xfrm>
                  <a:off x="930058" y="1064566"/>
                  <a:ext cx="2401863" cy="1088051"/>
                </a:xfrm>
                <a:custGeom>
                  <a:avLst/>
                  <a:gdLst>
                    <a:gd name="connsiteX0" fmla="*/ 0 w 2091846"/>
                    <a:gd name="connsiteY0" fmla="*/ 1076333 h 1084914"/>
                    <a:gd name="connsiteX1" fmla="*/ 284967 w 2091846"/>
                    <a:gd name="connsiteY1" fmla="*/ 1082596 h 1084914"/>
                    <a:gd name="connsiteX2" fmla="*/ 488515 w 2091846"/>
                    <a:gd name="connsiteY2" fmla="*/ 1041886 h 1084914"/>
                    <a:gd name="connsiteX3" fmla="*/ 638827 w 2091846"/>
                    <a:gd name="connsiteY3" fmla="*/ 932283 h 1084914"/>
                    <a:gd name="connsiteX4" fmla="*/ 720246 w 2091846"/>
                    <a:gd name="connsiteY4" fmla="*/ 672368 h 1084914"/>
                    <a:gd name="connsiteX5" fmla="*/ 829849 w 2091846"/>
                    <a:gd name="connsiteY5" fmla="*/ 221431 h 1084914"/>
                    <a:gd name="connsiteX6" fmla="*/ 914400 w 2091846"/>
                    <a:gd name="connsiteY6" fmla="*/ 67987 h 1084914"/>
                    <a:gd name="connsiteX7" fmla="*/ 992687 w 2091846"/>
                    <a:gd name="connsiteY7" fmla="*/ 14752 h 1084914"/>
                    <a:gd name="connsiteX8" fmla="*/ 1077238 w 2091846"/>
                    <a:gd name="connsiteY8" fmla="*/ 2226 h 1084914"/>
                    <a:gd name="connsiteX9" fmla="*/ 1183709 w 2091846"/>
                    <a:gd name="connsiteY9" fmla="*/ 52330 h 1084914"/>
                    <a:gd name="connsiteX10" fmla="*/ 1302706 w 2091846"/>
                    <a:gd name="connsiteY10" fmla="*/ 296587 h 1084914"/>
                    <a:gd name="connsiteX11" fmla="*/ 1484334 w 2091846"/>
                    <a:gd name="connsiteY11" fmla="*/ 838338 h 1084914"/>
                    <a:gd name="connsiteX12" fmla="*/ 1615857 w 2091846"/>
                    <a:gd name="connsiteY12" fmla="*/ 998045 h 1084914"/>
                    <a:gd name="connsiteX13" fmla="*/ 1750512 w 2091846"/>
                    <a:gd name="connsiteY13" fmla="*/ 1038755 h 1084914"/>
                    <a:gd name="connsiteX14" fmla="*/ 1860115 w 2091846"/>
                    <a:gd name="connsiteY14" fmla="*/ 998045 h 1084914"/>
                    <a:gd name="connsiteX15" fmla="*/ 1913350 w 2091846"/>
                    <a:gd name="connsiteY15" fmla="*/ 891574 h 1084914"/>
                    <a:gd name="connsiteX16" fmla="*/ 1985375 w 2091846"/>
                    <a:gd name="connsiteY16" fmla="*/ 822681 h 1084914"/>
                    <a:gd name="connsiteX17" fmla="*/ 2091846 w 2091846"/>
                    <a:gd name="connsiteY17" fmla="*/ 797629 h 1084914"/>
                    <a:gd name="connsiteX0" fmla="*/ 0 w 2123162"/>
                    <a:gd name="connsiteY0" fmla="*/ 1085728 h 1089324"/>
                    <a:gd name="connsiteX1" fmla="*/ 316283 w 2123162"/>
                    <a:gd name="connsiteY1" fmla="*/ 1082596 h 1089324"/>
                    <a:gd name="connsiteX2" fmla="*/ 519831 w 2123162"/>
                    <a:gd name="connsiteY2" fmla="*/ 1041886 h 1089324"/>
                    <a:gd name="connsiteX3" fmla="*/ 670143 w 2123162"/>
                    <a:gd name="connsiteY3" fmla="*/ 932283 h 1089324"/>
                    <a:gd name="connsiteX4" fmla="*/ 751562 w 2123162"/>
                    <a:gd name="connsiteY4" fmla="*/ 672368 h 1089324"/>
                    <a:gd name="connsiteX5" fmla="*/ 861165 w 2123162"/>
                    <a:gd name="connsiteY5" fmla="*/ 221431 h 1089324"/>
                    <a:gd name="connsiteX6" fmla="*/ 945716 w 2123162"/>
                    <a:gd name="connsiteY6" fmla="*/ 67987 h 1089324"/>
                    <a:gd name="connsiteX7" fmla="*/ 1024003 w 2123162"/>
                    <a:gd name="connsiteY7" fmla="*/ 14752 h 1089324"/>
                    <a:gd name="connsiteX8" fmla="*/ 1108554 w 2123162"/>
                    <a:gd name="connsiteY8" fmla="*/ 2226 h 1089324"/>
                    <a:gd name="connsiteX9" fmla="*/ 1215025 w 2123162"/>
                    <a:gd name="connsiteY9" fmla="*/ 52330 h 1089324"/>
                    <a:gd name="connsiteX10" fmla="*/ 1334022 w 2123162"/>
                    <a:gd name="connsiteY10" fmla="*/ 296587 h 1089324"/>
                    <a:gd name="connsiteX11" fmla="*/ 1515650 w 2123162"/>
                    <a:gd name="connsiteY11" fmla="*/ 838338 h 1089324"/>
                    <a:gd name="connsiteX12" fmla="*/ 1647173 w 2123162"/>
                    <a:gd name="connsiteY12" fmla="*/ 998045 h 1089324"/>
                    <a:gd name="connsiteX13" fmla="*/ 1781828 w 2123162"/>
                    <a:gd name="connsiteY13" fmla="*/ 1038755 h 1089324"/>
                    <a:gd name="connsiteX14" fmla="*/ 1891431 w 2123162"/>
                    <a:gd name="connsiteY14" fmla="*/ 998045 h 1089324"/>
                    <a:gd name="connsiteX15" fmla="*/ 1944666 w 2123162"/>
                    <a:gd name="connsiteY15" fmla="*/ 891574 h 1089324"/>
                    <a:gd name="connsiteX16" fmla="*/ 2016691 w 2123162"/>
                    <a:gd name="connsiteY16" fmla="*/ 822681 h 1089324"/>
                    <a:gd name="connsiteX17" fmla="*/ 2123162 w 2123162"/>
                    <a:gd name="connsiteY17" fmla="*/ 797629 h 1089324"/>
                    <a:gd name="connsiteX0" fmla="*/ 0 w 2116898"/>
                    <a:gd name="connsiteY0" fmla="*/ 1076333 h 1084914"/>
                    <a:gd name="connsiteX1" fmla="*/ 310019 w 2116898"/>
                    <a:gd name="connsiteY1" fmla="*/ 1082596 h 1084914"/>
                    <a:gd name="connsiteX2" fmla="*/ 513567 w 2116898"/>
                    <a:gd name="connsiteY2" fmla="*/ 1041886 h 1084914"/>
                    <a:gd name="connsiteX3" fmla="*/ 663879 w 2116898"/>
                    <a:gd name="connsiteY3" fmla="*/ 932283 h 1084914"/>
                    <a:gd name="connsiteX4" fmla="*/ 745298 w 2116898"/>
                    <a:gd name="connsiteY4" fmla="*/ 672368 h 1084914"/>
                    <a:gd name="connsiteX5" fmla="*/ 854901 w 2116898"/>
                    <a:gd name="connsiteY5" fmla="*/ 221431 h 1084914"/>
                    <a:gd name="connsiteX6" fmla="*/ 939452 w 2116898"/>
                    <a:gd name="connsiteY6" fmla="*/ 67987 h 1084914"/>
                    <a:gd name="connsiteX7" fmla="*/ 1017739 w 2116898"/>
                    <a:gd name="connsiteY7" fmla="*/ 14752 h 1084914"/>
                    <a:gd name="connsiteX8" fmla="*/ 1102290 w 2116898"/>
                    <a:gd name="connsiteY8" fmla="*/ 2226 h 1084914"/>
                    <a:gd name="connsiteX9" fmla="*/ 1208761 w 2116898"/>
                    <a:gd name="connsiteY9" fmla="*/ 52330 h 1084914"/>
                    <a:gd name="connsiteX10" fmla="*/ 1327758 w 2116898"/>
                    <a:gd name="connsiteY10" fmla="*/ 296587 h 1084914"/>
                    <a:gd name="connsiteX11" fmla="*/ 1509386 w 2116898"/>
                    <a:gd name="connsiteY11" fmla="*/ 838338 h 1084914"/>
                    <a:gd name="connsiteX12" fmla="*/ 1640909 w 2116898"/>
                    <a:gd name="connsiteY12" fmla="*/ 998045 h 1084914"/>
                    <a:gd name="connsiteX13" fmla="*/ 1775564 w 2116898"/>
                    <a:gd name="connsiteY13" fmla="*/ 1038755 h 1084914"/>
                    <a:gd name="connsiteX14" fmla="*/ 1885167 w 2116898"/>
                    <a:gd name="connsiteY14" fmla="*/ 998045 h 1084914"/>
                    <a:gd name="connsiteX15" fmla="*/ 1938402 w 2116898"/>
                    <a:gd name="connsiteY15" fmla="*/ 891574 h 1084914"/>
                    <a:gd name="connsiteX16" fmla="*/ 2010427 w 2116898"/>
                    <a:gd name="connsiteY16" fmla="*/ 822681 h 1084914"/>
                    <a:gd name="connsiteX17" fmla="*/ 2116898 w 2116898"/>
                    <a:gd name="connsiteY17" fmla="*/ 797629 h 1084914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32283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29641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39036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1495 w 2116898"/>
                    <a:gd name="connsiteY10" fmla="*/ 309114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996 h 1081400"/>
                    <a:gd name="connsiteX1" fmla="*/ 300624 w 2116898"/>
                    <a:gd name="connsiteY1" fmla="*/ 1076996 h 1081400"/>
                    <a:gd name="connsiteX2" fmla="*/ 513567 w 2116898"/>
                    <a:gd name="connsiteY2" fmla="*/ 1042549 h 1081400"/>
                    <a:gd name="connsiteX3" fmla="*/ 663879 w 2116898"/>
                    <a:gd name="connsiteY3" fmla="*/ 914157 h 1081400"/>
                    <a:gd name="connsiteX4" fmla="*/ 742168 w 2116898"/>
                    <a:gd name="connsiteY4" fmla="*/ 632322 h 1081400"/>
                    <a:gd name="connsiteX5" fmla="*/ 829849 w 2116898"/>
                    <a:gd name="connsiteY5" fmla="*/ 262804 h 1081400"/>
                    <a:gd name="connsiteX6" fmla="*/ 939452 w 2116898"/>
                    <a:gd name="connsiteY6" fmla="*/ 68650 h 1081400"/>
                    <a:gd name="connsiteX7" fmla="*/ 1017739 w 2116898"/>
                    <a:gd name="connsiteY7" fmla="*/ 15415 h 1081400"/>
                    <a:gd name="connsiteX8" fmla="*/ 1102290 w 2116898"/>
                    <a:gd name="connsiteY8" fmla="*/ 2889 h 1081400"/>
                    <a:gd name="connsiteX9" fmla="*/ 1189972 w 2116898"/>
                    <a:gd name="connsiteY9" fmla="*/ 62388 h 1081400"/>
                    <a:gd name="connsiteX10" fmla="*/ 1321495 w 2116898"/>
                    <a:gd name="connsiteY10" fmla="*/ 309777 h 1081400"/>
                    <a:gd name="connsiteX11" fmla="*/ 1509386 w 2116898"/>
                    <a:gd name="connsiteY11" fmla="*/ 839001 h 1081400"/>
                    <a:gd name="connsiteX12" fmla="*/ 1640909 w 2116898"/>
                    <a:gd name="connsiteY12" fmla="*/ 998708 h 1081400"/>
                    <a:gd name="connsiteX13" fmla="*/ 1775564 w 2116898"/>
                    <a:gd name="connsiteY13" fmla="*/ 1039418 h 1081400"/>
                    <a:gd name="connsiteX14" fmla="*/ 1885167 w 2116898"/>
                    <a:gd name="connsiteY14" fmla="*/ 998708 h 1081400"/>
                    <a:gd name="connsiteX15" fmla="*/ 1938402 w 2116898"/>
                    <a:gd name="connsiteY15" fmla="*/ 892237 h 1081400"/>
                    <a:gd name="connsiteX16" fmla="*/ 2010427 w 2116898"/>
                    <a:gd name="connsiteY16" fmla="*/ 823344 h 1081400"/>
                    <a:gd name="connsiteX17" fmla="*/ 2116898 w 2116898"/>
                    <a:gd name="connsiteY17" fmla="*/ 798292 h 1081400"/>
                    <a:gd name="connsiteX0" fmla="*/ 0 w 2116898"/>
                    <a:gd name="connsiteY0" fmla="*/ 1077218 h 1081622"/>
                    <a:gd name="connsiteX1" fmla="*/ 300624 w 2116898"/>
                    <a:gd name="connsiteY1" fmla="*/ 1077218 h 1081622"/>
                    <a:gd name="connsiteX2" fmla="*/ 513567 w 2116898"/>
                    <a:gd name="connsiteY2" fmla="*/ 1042771 h 1081622"/>
                    <a:gd name="connsiteX3" fmla="*/ 663879 w 2116898"/>
                    <a:gd name="connsiteY3" fmla="*/ 914379 h 1081622"/>
                    <a:gd name="connsiteX4" fmla="*/ 742168 w 2116898"/>
                    <a:gd name="connsiteY4" fmla="*/ 632544 h 1081622"/>
                    <a:gd name="connsiteX5" fmla="*/ 829849 w 2116898"/>
                    <a:gd name="connsiteY5" fmla="*/ 263026 h 1081622"/>
                    <a:gd name="connsiteX6" fmla="*/ 939452 w 2116898"/>
                    <a:gd name="connsiteY6" fmla="*/ 68872 h 1081622"/>
                    <a:gd name="connsiteX7" fmla="*/ 1017739 w 2116898"/>
                    <a:gd name="connsiteY7" fmla="*/ 15637 h 1081622"/>
                    <a:gd name="connsiteX8" fmla="*/ 1102290 w 2116898"/>
                    <a:gd name="connsiteY8" fmla="*/ 3111 h 1081622"/>
                    <a:gd name="connsiteX9" fmla="*/ 1196235 w 2116898"/>
                    <a:gd name="connsiteY9" fmla="*/ 65742 h 1081622"/>
                    <a:gd name="connsiteX10" fmla="*/ 1321495 w 2116898"/>
                    <a:gd name="connsiteY10" fmla="*/ 309999 h 1081622"/>
                    <a:gd name="connsiteX11" fmla="*/ 1509386 w 2116898"/>
                    <a:gd name="connsiteY11" fmla="*/ 839223 h 1081622"/>
                    <a:gd name="connsiteX12" fmla="*/ 1640909 w 2116898"/>
                    <a:gd name="connsiteY12" fmla="*/ 998930 h 1081622"/>
                    <a:gd name="connsiteX13" fmla="*/ 1775564 w 2116898"/>
                    <a:gd name="connsiteY13" fmla="*/ 1039640 h 1081622"/>
                    <a:gd name="connsiteX14" fmla="*/ 1885167 w 2116898"/>
                    <a:gd name="connsiteY14" fmla="*/ 998930 h 1081622"/>
                    <a:gd name="connsiteX15" fmla="*/ 1938402 w 2116898"/>
                    <a:gd name="connsiteY15" fmla="*/ 892459 h 1081622"/>
                    <a:gd name="connsiteX16" fmla="*/ 2010427 w 2116898"/>
                    <a:gd name="connsiteY16" fmla="*/ 823566 h 1081622"/>
                    <a:gd name="connsiteX17" fmla="*/ 2116898 w 2116898"/>
                    <a:gd name="connsiteY17" fmla="*/ 798514 h 1081622"/>
                    <a:gd name="connsiteX0" fmla="*/ 0 w 2116898"/>
                    <a:gd name="connsiteY0" fmla="*/ 1061645 h 1066049"/>
                    <a:gd name="connsiteX1" fmla="*/ 300624 w 2116898"/>
                    <a:gd name="connsiteY1" fmla="*/ 1061645 h 1066049"/>
                    <a:gd name="connsiteX2" fmla="*/ 513567 w 2116898"/>
                    <a:gd name="connsiteY2" fmla="*/ 1027198 h 1066049"/>
                    <a:gd name="connsiteX3" fmla="*/ 663879 w 2116898"/>
                    <a:gd name="connsiteY3" fmla="*/ 898806 h 1066049"/>
                    <a:gd name="connsiteX4" fmla="*/ 742168 w 2116898"/>
                    <a:gd name="connsiteY4" fmla="*/ 616971 h 1066049"/>
                    <a:gd name="connsiteX5" fmla="*/ 829849 w 2116898"/>
                    <a:gd name="connsiteY5" fmla="*/ 247453 h 1066049"/>
                    <a:gd name="connsiteX6" fmla="*/ 939452 w 2116898"/>
                    <a:gd name="connsiteY6" fmla="*/ 53299 h 1066049"/>
                    <a:gd name="connsiteX7" fmla="*/ 1017739 w 2116898"/>
                    <a:gd name="connsiteY7" fmla="*/ 64 h 1066049"/>
                    <a:gd name="connsiteX8" fmla="*/ 1196235 w 2116898"/>
                    <a:gd name="connsiteY8" fmla="*/ 50169 h 1066049"/>
                    <a:gd name="connsiteX9" fmla="*/ 1321495 w 2116898"/>
                    <a:gd name="connsiteY9" fmla="*/ 294426 h 1066049"/>
                    <a:gd name="connsiteX10" fmla="*/ 1509386 w 2116898"/>
                    <a:gd name="connsiteY10" fmla="*/ 823650 h 1066049"/>
                    <a:gd name="connsiteX11" fmla="*/ 1640909 w 2116898"/>
                    <a:gd name="connsiteY11" fmla="*/ 983357 h 1066049"/>
                    <a:gd name="connsiteX12" fmla="*/ 1775564 w 2116898"/>
                    <a:gd name="connsiteY12" fmla="*/ 1024067 h 1066049"/>
                    <a:gd name="connsiteX13" fmla="*/ 1885167 w 2116898"/>
                    <a:gd name="connsiteY13" fmla="*/ 983357 h 1066049"/>
                    <a:gd name="connsiteX14" fmla="*/ 1938402 w 2116898"/>
                    <a:gd name="connsiteY14" fmla="*/ 876886 h 1066049"/>
                    <a:gd name="connsiteX15" fmla="*/ 2010427 w 2116898"/>
                    <a:gd name="connsiteY15" fmla="*/ 807993 h 1066049"/>
                    <a:gd name="connsiteX16" fmla="*/ 2116898 w 2116898"/>
                    <a:gd name="connsiteY16" fmla="*/ 782941 h 1066049"/>
                    <a:gd name="connsiteX0" fmla="*/ 0 w 2116898"/>
                    <a:gd name="connsiteY0" fmla="*/ 1086641 h 1091045"/>
                    <a:gd name="connsiteX1" fmla="*/ 300624 w 2116898"/>
                    <a:gd name="connsiteY1" fmla="*/ 1086641 h 1091045"/>
                    <a:gd name="connsiteX2" fmla="*/ 513567 w 2116898"/>
                    <a:gd name="connsiteY2" fmla="*/ 1052194 h 1091045"/>
                    <a:gd name="connsiteX3" fmla="*/ 663879 w 2116898"/>
                    <a:gd name="connsiteY3" fmla="*/ 923802 h 1091045"/>
                    <a:gd name="connsiteX4" fmla="*/ 742168 w 2116898"/>
                    <a:gd name="connsiteY4" fmla="*/ 641967 h 1091045"/>
                    <a:gd name="connsiteX5" fmla="*/ 829849 w 2116898"/>
                    <a:gd name="connsiteY5" fmla="*/ 272449 h 1091045"/>
                    <a:gd name="connsiteX6" fmla="*/ 939452 w 2116898"/>
                    <a:gd name="connsiteY6" fmla="*/ 78295 h 1091045"/>
                    <a:gd name="connsiteX7" fmla="*/ 1080369 w 2116898"/>
                    <a:gd name="connsiteY7" fmla="*/ 8 h 1091045"/>
                    <a:gd name="connsiteX8" fmla="*/ 1196235 w 2116898"/>
                    <a:gd name="connsiteY8" fmla="*/ 75165 h 1091045"/>
                    <a:gd name="connsiteX9" fmla="*/ 1321495 w 2116898"/>
                    <a:gd name="connsiteY9" fmla="*/ 319422 h 1091045"/>
                    <a:gd name="connsiteX10" fmla="*/ 1509386 w 2116898"/>
                    <a:gd name="connsiteY10" fmla="*/ 848646 h 1091045"/>
                    <a:gd name="connsiteX11" fmla="*/ 1640909 w 2116898"/>
                    <a:gd name="connsiteY11" fmla="*/ 1008353 h 1091045"/>
                    <a:gd name="connsiteX12" fmla="*/ 1775564 w 2116898"/>
                    <a:gd name="connsiteY12" fmla="*/ 1049063 h 1091045"/>
                    <a:gd name="connsiteX13" fmla="*/ 1885167 w 2116898"/>
                    <a:gd name="connsiteY13" fmla="*/ 1008353 h 1091045"/>
                    <a:gd name="connsiteX14" fmla="*/ 1938402 w 2116898"/>
                    <a:gd name="connsiteY14" fmla="*/ 901882 h 1091045"/>
                    <a:gd name="connsiteX15" fmla="*/ 2010427 w 2116898"/>
                    <a:gd name="connsiteY15" fmla="*/ 832989 h 1091045"/>
                    <a:gd name="connsiteX16" fmla="*/ 2116898 w 2116898"/>
                    <a:gd name="connsiteY16" fmla="*/ 807937 h 1091045"/>
                    <a:gd name="connsiteX0" fmla="*/ 0 w 2116898"/>
                    <a:gd name="connsiteY0" fmla="*/ 1074124 h 1078528"/>
                    <a:gd name="connsiteX1" fmla="*/ 300624 w 2116898"/>
                    <a:gd name="connsiteY1" fmla="*/ 1074124 h 1078528"/>
                    <a:gd name="connsiteX2" fmla="*/ 513567 w 2116898"/>
                    <a:gd name="connsiteY2" fmla="*/ 1039677 h 1078528"/>
                    <a:gd name="connsiteX3" fmla="*/ 663879 w 2116898"/>
                    <a:gd name="connsiteY3" fmla="*/ 911285 h 1078528"/>
                    <a:gd name="connsiteX4" fmla="*/ 742168 w 2116898"/>
                    <a:gd name="connsiteY4" fmla="*/ 629450 h 1078528"/>
                    <a:gd name="connsiteX5" fmla="*/ 829849 w 2116898"/>
                    <a:gd name="connsiteY5" fmla="*/ 259932 h 1078528"/>
                    <a:gd name="connsiteX6" fmla="*/ 939452 w 2116898"/>
                    <a:gd name="connsiteY6" fmla="*/ 65778 h 1078528"/>
                    <a:gd name="connsiteX7" fmla="*/ 1092895 w 2116898"/>
                    <a:gd name="connsiteY7" fmla="*/ 17 h 1078528"/>
                    <a:gd name="connsiteX8" fmla="*/ 1196235 w 2116898"/>
                    <a:gd name="connsiteY8" fmla="*/ 62648 h 1078528"/>
                    <a:gd name="connsiteX9" fmla="*/ 1321495 w 2116898"/>
                    <a:gd name="connsiteY9" fmla="*/ 306905 h 1078528"/>
                    <a:gd name="connsiteX10" fmla="*/ 1509386 w 2116898"/>
                    <a:gd name="connsiteY10" fmla="*/ 836129 h 1078528"/>
                    <a:gd name="connsiteX11" fmla="*/ 1640909 w 2116898"/>
                    <a:gd name="connsiteY11" fmla="*/ 995836 h 1078528"/>
                    <a:gd name="connsiteX12" fmla="*/ 1775564 w 2116898"/>
                    <a:gd name="connsiteY12" fmla="*/ 1036546 h 1078528"/>
                    <a:gd name="connsiteX13" fmla="*/ 1885167 w 2116898"/>
                    <a:gd name="connsiteY13" fmla="*/ 995836 h 1078528"/>
                    <a:gd name="connsiteX14" fmla="*/ 1938402 w 2116898"/>
                    <a:gd name="connsiteY14" fmla="*/ 889365 h 1078528"/>
                    <a:gd name="connsiteX15" fmla="*/ 2010427 w 2116898"/>
                    <a:gd name="connsiteY15" fmla="*/ 820472 h 1078528"/>
                    <a:gd name="connsiteX16" fmla="*/ 2116898 w 2116898"/>
                    <a:gd name="connsiteY16" fmla="*/ 795420 h 1078528"/>
                    <a:gd name="connsiteX0" fmla="*/ 0 w 2116898"/>
                    <a:gd name="connsiteY0" fmla="*/ 1083511 h 1087915"/>
                    <a:gd name="connsiteX1" fmla="*/ 300624 w 2116898"/>
                    <a:gd name="connsiteY1" fmla="*/ 1083511 h 1087915"/>
                    <a:gd name="connsiteX2" fmla="*/ 513567 w 2116898"/>
                    <a:gd name="connsiteY2" fmla="*/ 1049064 h 1087915"/>
                    <a:gd name="connsiteX3" fmla="*/ 663879 w 2116898"/>
                    <a:gd name="connsiteY3" fmla="*/ 920672 h 1087915"/>
                    <a:gd name="connsiteX4" fmla="*/ 742168 w 2116898"/>
                    <a:gd name="connsiteY4" fmla="*/ 638837 h 1087915"/>
                    <a:gd name="connsiteX5" fmla="*/ 829849 w 2116898"/>
                    <a:gd name="connsiteY5" fmla="*/ 269319 h 1087915"/>
                    <a:gd name="connsiteX6" fmla="*/ 939452 w 2116898"/>
                    <a:gd name="connsiteY6" fmla="*/ 75165 h 1087915"/>
                    <a:gd name="connsiteX7" fmla="*/ 1089764 w 2116898"/>
                    <a:gd name="connsiteY7" fmla="*/ 10 h 1087915"/>
                    <a:gd name="connsiteX8" fmla="*/ 1196235 w 2116898"/>
                    <a:gd name="connsiteY8" fmla="*/ 72035 h 1087915"/>
                    <a:gd name="connsiteX9" fmla="*/ 1321495 w 2116898"/>
                    <a:gd name="connsiteY9" fmla="*/ 316292 h 1087915"/>
                    <a:gd name="connsiteX10" fmla="*/ 1509386 w 2116898"/>
                    <a:gd name="connsiteY10" fmla="*/ 845516 h 1087915"/>
                    <a:gd name="connsiteX11" fmla="*/ 1640909 w 2116898"/>
                    <a:gd name="connsiteY11" fmla="*/ 1005223 h 1087915"/>
                    <a:gd name="connsiteX12" fmla="*/ 1775564 w 2116898"/>
                    <a:gd name="connsiteY12" fmla="*/ 1045933 h 1087915"/>
                    <a:gd name="connsiteX13" fmla="*/ 1885167 w 2116898"/>
                    <a:gd name="connsiteY13" fmla="*/ 1005223 h 1087915"/>
                    <a:gd name="connsiteX14" fmla="*/ 1938402 w 2116898"/>
                    <a:gd name="connsiteY14" fmla="*/ 898752 h 1087915"/>
                    <a:gd name="connsiteX15" fmla="*/ 2010427 w 2116898"/>
                    <a:gd name="connsiteY15" fmla="*/ 829859 h 1087915"/>
                    <a:gd name="connsiteX16" fmla="*/ 2116898 w 2116898"/>
                    <a:gd name="connsiteY16" fmla="*/ 804807 h 1087915"/>
                    <a:gd name="connsiteX0" fmla="*/ 0 w 2116898"/>
                    <a:gd name="connsiteY0" fmla="*/ 1084558 h 1088962"/>
                    <a:gd name="connsiteX1" fmla="*/ 300624 w 2116898"/>
                    <a:gd name="connsiteY1" fmla="*/ 1084558 h 1088962"/>
                    <a:gd name="connsiteX2" fmla="*/ 513567 w 2116898"/>
                    <a:gd name="connsiteY2" fmla="*/ 1050111 h 1088962"/>
                    <a:gd name="connsiteX3" fmla="*/ 663879 w 2116898"/>
                    <a:gd name="connsiteY3" fmla="*/ 921719 h 1088962"/>
                    <a:gd name="connsiteX4" fmla="*/ 742168 w 2116898"/>
                    <a:gd name="connsiteY4" fmla="*/ 639884 h 1088962"/>
                    <a:gd name="connsiteX5" fmla="*/ 829849 w 2116898"/>
                    <a:gd name="connsiteY5" fmla="*/ 270366 h 1088962"/>
                    <a:gd name="connsiteX6" fmla="*/ 939452 w 2116898"/>
                    <a:gd name="connsiteY6" fmla="*/ 76212 h 1088962"/>
                    <a:gd name="connsiteX7" fmla="*/ 1089764 w 2116898"/>
                    <a:gd name="connsiteY7" fmla="*/ 1057 h 1088962"/>
                    <a:gd name="connsiteX8" fmla="*/ 1196235 w 2116898"/>
                    <a:gd name="connsiteY8" fmla="*/ 73082 h 1088962"/>
                    <a:gd name="connsiteX9" fmla="*/ 1321495 w 2116898"/>
                    <a:gd name="connsiteY9" fmla="*/ 317339 h 1088962"/>
                    <a:gd name="connsiteX10" fmla="*/ 1509386 w 2116898"/>
                    <a:gd name="connsiteY10" fmla="*/ 846563 h 1088962"/>
                    <a:gd name="connsiteX11" fmla="*/ 1640909 w 2116898"/>
                    <a:gd name="connsiteY11" fmla="*/ 1006270 h 1088962"/>
                    <a:gd name="connsiteX12" fmla="*/ 1775564 w 2116898"/>
                    <a:gd name="connsiteY12" fmla="*/ 1046980 h 1088962"/>
                    <a:gd name="connsiteX13" fmla="*/ 1885167 w 2116898"/>
                    <a:gd name="connsiteY13" fmla="*/ 1006270 h 1088962"/>
                    <a:gd name="connsiteX14" fmla="*/ 1938402 w 2116898"/>
                    <a:gd name="connsiteY14" fmla="*/ 899799 h 1088962"/>
                    <a:gd name="connsiteX15" fmla="*/ 2010427 w 2116898"/>
                    <a:gd name="connsiteY15" fmla="*/ 830906 h 1088962"/>
                    <a:gd name="connsiteX16" fmla="*/ 2116898 w 2116898"/>
                    <a:gd name="connsiteY16" fmla="*/ 805854 h 1088962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196235 w 2116898"/>
                    <a:gd name="connsiteY8" fmla="*/ 72171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41480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25044 w 2116898"/>
                    <a:gd name="connsiteY10" fmla="*/ 851915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53434 w 2116898"/>
                    <a:gd name="connsiteY11" fmla="*/ 1014754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34645 w 2116898"/>
                    <a:gd name="connsiteY11" fmla="*/ 1021017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94562 w 2170132"/>
                    <a:gd name="connsiteY13" fmla="*/ 980306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10219 w 2170132"/>
                    <a:gd name="connsiteY13" fmla="*/ 995963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898888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923940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8072 w 2170132"/>
                    <a:gd name="connsiteY10" fmla="*/ 73291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1985375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5525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5877 w 2170132"/>
                    <a:gd name="connsiteY13" fmla="*/ 983436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6483 w 2170132"/>
                    <a:gd name="connsiteY13" fmla="*/ 964647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32139 w 2170132"/>
                    <a:gd name="connsiteY14" fmla="*/ 1002229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035479 w 2170132"/>
                    <a:gd name="connsiteY14" fmla="*/ 90828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66586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58178 h 1088051"/>
                    <a:gd name="connsiteX15" fmla="*/ 2170132 w 2170132"/>
                    <a:gd name="connsiteY15" fmla="*/ 817468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82452 w 2301655"/>
                    <a:gd name="connsiteY15" fmla="*/ 833127 h 1088051"/>
                    <a:gd name="connsiteX16" fmla="*/ 2301655 w 2301655"/>
                    <a:gd name="connsiteY16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98109 w 2301655"/>
                    <a:gd name="connsiteY15" fmla="*/ 817469 h 1088051"/>
                    <a:gd name="connsiteX16" fmla="*/ 2301655 w 2301655"/>
                    <a:gd name="connsiteY16" fmla="*/ 820599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401863" h="1088051">
                      <a:moveTo>
                        <a:pt x="0" y="1083647"/>
                      </a:moveTo>
                      <a:cubicBezTo>
                        <a:pt x="101774" y="1089649"/>
                        <a:pt x="215030" y="1089388"/>
                        <a:pt x="300624" y="1083647"/>
                      </a:cubicBezTo>
                      <a:cubicBezTo>
                        <a:pt x="386218" y="1077906"/>
                        <a:pt x="453025" y="1076340"/>
                        <a:pt x="513567" y="1049200"/>
                      </a:cubicBezTo>
                      <a:cubicBezTo>
                        <a:pt x="574110" y="1022060"/>
                        <a:pt x="625779" y="989179"/>
                        <a:pt x="663879" y="920808"/>
                      </a:cubicBezTo>
                      <a:cubicBezTo>
                        <a:pt x="701979" y="852437"/>
                        <a:pt x="714506" y="747532"/>
                        <a:pt x="742168" y="638973"/>
                      </a:cubicBezTo>
                      <a:cubicBezTo>
                        <a:pt x="769830" y="530414"/>
                        <a:pt x="796968" y="363400"/>
                        <a:pt x="829849" y="269455"/>
                      </a:cubicBezTo>
                      <a:cubicBezTo>
                        <a:pt x="862730" y="175510"/>
                        <a:pt x="896133" y="120186"/>
                        <a:pt x="939452" y="75301"/>
                      </a:cubicBezTo>
                      <a:cubicBezTo>
                        <a:pt x="982771" y="30416"/>
                        <a:pt x="1042792" y="-2464"/>
                        <a:pt x="1089764" y="146"/>
                      </a:cubicBezTo>
                      <a:cubicBezTo>
                        <a:pt x="1136737" y="2756"/>
                        <a:pt x="1180056" y="31983"/>
                        <a:pt x="1221287" y="90960"/>
                      </a:cubicBezTo>
                      <a:cubicBezTo>
                        <a:pt x="1262518" y="149937"/>
                        <a:pt x="1294877" y="243360"/>
                        <a:pt x="1337152" y="354006"/>
                      </a:cubicBezTo>
                      <a:cubicBezTo>
                        <a:pt x="1379427" y="464652"/>
                        <a:pt x="1428489" y="647323"/>
                        <a:pt x="1474940" y="754838"/>
                      </a:cubicBezTo>
                      <a:cubicBezTo>
                        <a:pt x="1521391" y="862353"/>
                        <a:pt x="1564186" y="947949"/>
                        <a:pt x="1615856" y="999097"/>
                      </a:cubicBezTo>
                      <a:cubicBezTo>
                        <a:pt x="1667526" y="1050245"/>
                        <a:pt x="1741116" y="1060683"/>
                        <a:pt x="1784958" y="1061726"/>
                      </a:cubicBezTo>
                      <a:cubicBezTo>
                        <a:pt x="1828800" y="1062769"/>
                        <a:pt x="1846547" y="1039282"/>
                        <a:pt x="1878906" y="1005357"/>
                      </a:cubicBezTo>
                      <a:cubicBezTo>
                        <a:pt x="1911265" y="971432"/>
                        <a:pt x="1945188" y="886883"/>
                        <a:pt x="1979112" y="858178"/>
                      </a:cubicBezTo>
                      <a:cubicBezTo>
                        <a:pt x="2013036" y="829473"/>
                        <a:pt x="2044352" y="823732"/>
                        <a:pt x="2098109" y="817469"/>
                      </a:cubicBezTo>
                      <a:cubicBezTo>
                        <a:pt x="2151866" y="811206"/>
                        <a:pt x="2202490" y="813293"/>
                        <a:pt x="2401863" y="814336"/>
                      </a:cubicBezTo>
                    </a:path>
                  </a:pathLst>
                </a:custGeom>
                <a:noFill/>
                <a:ln w="152400" cap="rnd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16" name="Picture 2">
                  <a:extLst>
                    <a:ext uri="{FF2B5EF4-FFF2-40B4-BE49-F238E27FC236}">
                      <a16:creationId xmlns:a16="http://schemas.microsoft.com/office/drawing/2014/main" id="{3F7758DA-81B5-4481-8997-EF8CBEE545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rightnessContrast bright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4538" y="1828800"/>
                  <a:ext cx="4779962" cy="12273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pic>
          <p:nvPicPr>
            <p:cNvPr id="47" name="Picture 2">
              <a:extLst>
                <a:ext uri="{FF2B5EF4-FFF2-40B4-BE49-F238E27FC236}">
                  <a16:creationId xmlns:a16="http://schemas.microsoft.com/office/drawing/2014/main" id="{B1027135-8DC7-48CC-9AE7-553938ABDA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488" y="-215900"/>
              <a:ext cx="6540502" cy="3790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11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89D2-328C-418A-8A2F-1671FF4F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A4F-3CA9-49B0-ABCA-46E24C8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F5A2-38D3-497F-B869-2168533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C92B-EF93-48F5-ABA5-83008C9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B9D-EFB7-48CA-B254-D88FB03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C84-95AE-4DAC-95BA-317D73BE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8BAA-52EA-42EC-91F4-60C3291E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B97D-90F3-4FDF-98B9-F5A5C896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1C1-0796-4FF5-B943-C53D4717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0B1-8DB9-4AC9-8898-AF606DFE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1716-F3D2-4AB3-8E10-3B7B7150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3FB0C-173D-4F60-9ED6-7629B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2630-46C5-48EB-B4B5-EE7C6D75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EEF-B154-4A2F-A1CE-442BA7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E8F5-CA2D-438C-AFA5-D9BAF6B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DACE0-285B-4682-B0A3-E3FC4933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7BF88-0237-4133-84DE-1E788FD7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0F777-42F0-47BB-9E54-2E23FE1C9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D8E3C-5CDC-4CFF-9825-9ADE7B38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F7F80-468E-44B8-81BE-E5B4F1D9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1A91-9ADF-43EE-BD35-A6B948C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F596-36CA-4694-9208-FAE5970C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93904-4071-41AA-9690-13B84A3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297A-27F9-4F72-A5F7-F7EC7E96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380-EAC7-468D-A461-F475B118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BE4A-D2D7-4603-97D7-CFCA19D4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4321-0DF0-41C8-9DD3-8449FD1F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DE5-4447-4952-BAB3-2F0EFCE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D8E6-2D0F-40B7-995A-445FAE6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E003-7DAA-4BAB-A300-98B8E3C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96F07-B71E-4650-A342-6B253395E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4675-7D1E-4E24-AE0E-D7D99A6F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99AB8-58A5-4534-B5C4-C58A37D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673E-8A3D-4A92-8B8C-2B15FB92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1E08-331B-48FA-820F-3D24001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499D-85EC-4903-82D7-D47BB7A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410EC-C26D-4F4F-A483-126FD51D9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AB45F-7703-4047-B27C-65BFA23C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9548C-E116-4F40-A9D4-F74566F3B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Break Out Guidance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Developing Findings and Energy Calculations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Sellers;  Facility Dynamics Engineering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Senior Engineer</a:t>
            </a:r>
          </a:p>
        </p:txBody>
      </p:sp>
    </p:spTree>
    <p:extLst>
      <p:ext uri="{BB962C8B-B14F-4D97-AF65-F5344CB8AC3E}">
        <p14:creationId xmlns:p14="http://schemas.microsoft.com/office/powerpoint/2010/main" val="17181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C67FAB-B0F2-45D0-B8E9-FE791722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04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6F0A82-2DB9-4B17-BF62-189DBEEF7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Given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21C59-31FB-4229-964F-24015C8DD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3529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Mixed air plenum test results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A90CD00-8883-40E7-B387-ECBD775A5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</a:rPr>
              <a:t>Assignment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F0685E-BDFF-41E1-8981-B20F56813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Determine the true mixed air temperature?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What is the actual system flow rate?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Adjust your thermal savings projection for the hour based on this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How many tons of load on the chilled water plant are due to the current economizer dysfunction?</a:t>
            </a:r>
          </a:p>
        </p:txBody>
      </p:sp>
    </p:spTree>
    <p:extLst>
      <p:ext uri="{BB962C8B-B14F-4D97-AF65-F5344CB8AC3E}">
        <p14:creationId xmlns:p14="http://schemas.microsoft.com/office/powerpoint/2010/main" val="230429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39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C67FAB-B0F2-45D0-B8E9-FE791722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01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6F0A82-2DB9-4B17-BF62-189DBEEF7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Given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21C59-31FB-4229-964F-24015C8DD4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Ball Room AHU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Drawings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System Diagram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Equipment Schedule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Point List/Narrative Sequence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Operator Discussions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A90CD00-8883-40E7-B387-ECBD775A5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</a:rPr>
              <a:t>Assignment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F0685E-BDFF-41E1-8981-B20F56813D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/>
              <a:t>Scope out the Ball Room AHU to identify potential opportunities to improve performance and save resources</a:t>
            </a:r>
          </a:p>
        </p:txBody>
      </p:sp>
    </p:spTree>
    <p:extLst>
      <p:ext uri="{BB962C8B-B14F-4D97-AF65-F5344CB8AC3E}">
        <p14:creationId xmlns:p14="http://schemas.microsoft.com/office/powerpoint/2010/main" val="331805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12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C67FAB-B0F2-45D0-B8E9-FE791722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02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6F0A82-2DB9-4B17-BF62-189DBEEF7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Given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21C59-31FB-4229-964F-24015C8DD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3529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minimum outdoor air setting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economizer high limit setting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An assumption that warm-up is accomplished by the reheat coils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 typical operating schedule (next slide)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weather data resources we discussed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Field observations of the system operating parameters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A90CD00-8883-40E7-B387-ECBD775A5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</a:rPr>
              <a:t>Assignment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F0685E-BDFF-41E1-8981-B20F56813D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Determine the number of hours the heating coil may need to function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Determine the number of hours a year the observed HW coil temperature rise is a false 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Determine the number of hours a year the false load becomes a chilled water false load</a:t>
            </a:r>
          </a:p>
        </p:txBody>
      </p:sp>
    </p:spTree>
    <p:extLst>
      <p:ext uri="{BB962C8B-B14F-4D97-AF65-F5344CB8AC3E}">
        <p14:creationId xmlns:p14="http://schemas.microsoft.com/office/powerpoint/2010/main" val="425095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1A7107-7A94-42F1-8D4C-EB899A71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 Room AHU Typical Schedule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278108-F451-408E-AC40-B4442A583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/>
            <a:r>
              <a:rPr lang="en-US" dirty="0"/>
              <a:t>Monday – Friday 6:00 AM – 10:00 PM</a:t>
            </a:r>
          </a:p>
          <a:p>
            <a:pPr marL="461963" indent="-461963"/>
            <a:r>
              <a:rPr lang="en-US" dirty="0"/>
              <a:t>Saturday – 3:00 PM – Midnight</a:t>
            </a:r>
          </a:p>
          <a:p>
            <a:pPr marL="461963" indent="-461963"/>
            <a:r>
              <a:rPr lang="en-US" dirty="0"/>
              <a:t>Sunday – 9:00 AM – 3:00 PM</a:t>
            </a:r>
          </a:p>
        </p:txBody>
      </p:sp>
    </p:spTree>
    <p:extLst>
      <p:ext uri="{BB962C8B-B14F-4D97-AF65-F5344CB8AC3E}">
        <p14:creationId xmlns:p14="http://schemas.microsoft.com/office/powerpoint/2010/main" val="384256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BA052B-A3B2-4699-A905-060549EB5846}"/>
              </a:ext>
            </a:extLst>
          </p:cNvPr>
          <p:cNvSpPr txBox="1"/>
          <p:nvPr/>
        </p:nvSpPr>
        <p:spPr>
          <a:xfrm>
            <a:off x="3048000" y="324651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https://www.screencast.com/t/N75JtXeNNpuIhttps://www.screencast.com/t/N75JtXeNNpuI</a:t>
            </a:r>
          </a:p>
        </p:txBody>
      </p:sp>
    </p:spTree>
    <p:extLst>
      <p:ext uri="{BB962C8B-B14F-4D97-AF65-F5344CB8AC3E}">
        <p14:creationId xmlns:p14="http://schemas.microsoft.com/office/powerpoint/2010/main" val="406407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C67FAB-B0F2-45D0-B8E9-FE791722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03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6F0A82-2DB9-4B17-BF62-189DBEEF77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Given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121C59-31FB-4229-964F-24015C8DD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43529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Field observations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District Steam Tariff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EnergyStar Conversion Factors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A90CD00-8883-40E7-B387-ECBD775A5E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3"/>
                </a:solidFill>
              </a:rPr>
              <a:t>Assignment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DF0685E-BDFF-41E1-8981-B20F56813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Identify the thermal energy waste for the current hour of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How many tons of false load is this putting on the chilled water plant?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What are the possible causes of the undesired HW coil temperature rise?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/>
              <a:t>Consider the questions in the next slide </a:t>
            </a:r>
          </a:p>
        </p:txBody>
      </p:sp>
    </p:spTree>
    <p:extLst>
      <p:ext uri="{BB962C8B-B14F-4D97-AF65-F5344CB8AC3E}">
        <p14:creationId xmlns:p14="http://schemas.microsoft.com/office/powerpoint/2010/main" val="36478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CDC816C-1E59-4A8B-82E3-78C5B7B0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Out 03 Questions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17E8799-AA28-4C22-B330-0B00DB547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Does boiler system thermal efficiency come into play with the district steam thermal source?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would your conclusions regarding energy waste be impacted if the HW system was served by a conventional boiler like the Lochinvar </a:t>
            </a:r>
            <a:r>
              <a:rPr lang="en-US" dirty="0" err="1"/>
              <a:t>CopperFin</a:t>
            </a:r>
            <a:r>
              <a:rPr lang="en-US" dirty="0"/>
              <a:t> product?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would your conclusions regarding energy waste be impacted if the HW system was served by a condensing boiler like the Aerco Benchmark product?</a:t>
            </a:r>
          </a:p>
        </p:txBody>
      </p:sp>
    </p:spTree>
    <p:extLst>
      <p:ext uri="{BB962C8B-B14F-4D97-AF65-F5344CB8AC3E}">
        <p14:creationId xmlns:p14="http://schemas.microsoft.com/office/powerpoint/2010/main" val="402224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129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C4826E-0708-443E-ABA1-6DCCD81D22CE}" vid="{FBF704B2-32DD-4082-926D-1A0C54E292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2021-11-04 FDE Black Wide Master v1</Template>
  <TotalTime>32</TotalTime>
  <Words>371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Break Out Guidance</vt:lpstr>
      <vt:lpstr>Breakout 01</vt:lpstr>
      <vt:lpstr>PowerPoint Presentation</vt:lpstr>
      <vt:lpstr>Breakout 02</vt:lpstr>
      <vt:lpstr>Ball Room AHU Typical Schedule</vt:lpstr>
      <vt:lpstr>PowerPoint Presentation</vt:lpstr>
      <vt:lpstr>Breakout 03</vt:lpstr>
      <vt:lpstr>Break Out 03 Questions</vt:lpstr>
      <vt:lpstr>PowerPoint Presentation</vt:lpstr>
      <vt:lpstr>Breakout 04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 Out Guidance</dc:title>
  <dc:creator>David Sellers</dc:creator>
  <cp:lastModifiedBy>David Sellers</cp:lastModifiedBy>
  <cp:revision>3</cp:revision>
  <dcterms:created xsi:type="dcterms:W3CDTF">2021-12-10T15:04:00Z</dcterms:created>
  <dcterms:modified xsi:type="dcterms:W3CDTF">2021-12-10T15:36:42Z</dcterms:modified>
</cp:coreProperties>
</file>