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75" r:id="rId2"/>
    <p:sldId id="28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655" autoAdjust="0"/>
  </p:normalViewPr>
  <p:slideViewPr>
    <p:cSldViewPr snapToGrid="0">
      <p:cViewPr varScale="1">
        <p:scale>
          <a:sx n="79" d="100"/>
          <a:sy n="79" d="100"/>
        </p:scale>
        <p:origin x="730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A7D43-47C6-46ED-A302-EF94B885AA6F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B83AC-7FEF-442B-B617-81353430C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022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7D211-764E-4FC8-A217-BB151C86117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928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7D211-764E-4FC8-A217-BB151C86117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851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150FB-540D-4CA3-B772-EB84F384D5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CA5024-EA9D-47E4-BEEB-4B9E5E0190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3E461-9AD9-4A4F-8ABD-67EEE49D2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2AE4B-28CA-4526-AB60-A31456B4A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548C-E116-4F40-A9D4-F74566F3B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1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19EEA-5EE4-49E3-90F6-72B9B9D0F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97184E-B7D0-488A-9211-CAC27BEC72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0CC40-051A-464F-A398-C676BB156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39B41-D1A4-4CD6-BFC0-9D7A99A68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548C-E116-4F40-A9D4-F74566F3B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1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0AAAD7-CF8F-47A1-A59A-A565362F8B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50AA42-0746-4DFB-BD1F-66B3F6F98B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532C8-7EC6-4C58-AF61-3E14B62B1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BF05F-6643-4382-B44E-6ADEA5184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548C-E116-4F40-A9D4-F74566F3B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2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DE Logo Title Slide -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D01323-A620-414F-B35C-AA6FB2321E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0944" y="-355600"/>
            <a:ext cx="8126672" cy="37920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21664" y="3770376"/>
            <a:ext cx="10363200" cy="801624"/>
          </a:xfrm>
        </p:spPr>
        <p:txBody>
          <a:bodyPr>
            <a:noAutofit/>
          </a:bodyPr>
          <a:lstStyle>
            <a:lvl1pPr>
              <a:defRPr sz="53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117600" y="4572000"/>
            <a:ext cx="10363200" cy="685800"/>
          </a:xfrm>
        </p:spPr>
        <p:txBody>
          <a:bodyPr>
            <a:normAutofit/>
          </a:bodyPr>
          <a:lstStyle>
            <a:lvl1pPr>
              <a:defRPr sz="33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64480" y="530756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Presented By: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5364481" y="5711190"/>
            <a:ext cx="6759617" cy="365760"/>
          </a:xfrm>
        </p:spPr>
        <p:txBody>
          <a:bodyPr>
            <a:noAutofit/>
          </a:bodyPr>
          <a:lstStyle>
            <a:lvl1pPr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Presenter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364481" y="6111240"/>
            <a:ext cx="6759617" cy="365760"/>
          </a:xfrm>
        </p:spPr>
        <p:txBody>
          <a:bodyPr>
            <a:noAutofit/>
          </a:bodyPr>
          <a:lstStyle>
            <a:lvl1pPr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Presenter Title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364481" y="6492240"/>
            <a:ext cx="6759617" cy="365760"/>
          </a:xfrm>
        </p:spPr>
        <p:txBody>
          <a:bodyPr>
            <a:noAutofit/>
          </a:bodyPr>
          <a:lstStyle>
            <a:lvl1pPr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136134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8E499-8B1D-4BCE-80FF-7BF2A2A95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C3376FA-88CA-4925-B127-D349B0086C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600201"/>
            <a:ext cx="10972799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425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589D2-328C-418A-8A2F-1671FF4F7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AAA4F-3CA9-49B0-ABCA-46E24C83C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CF5A2-38D3-497F-B869-2168533AB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7C92B-EF93-48F5-ABA5-83008C98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548C-E116-4F40-A9D4-F74566F3B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8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C9B9D-EFB7-48CA-B254-D88FB0353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49C84-95AE-4DAC-95BA-317D73BE6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D8BAA-52EA-42EC-91F4-60C3291E6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AB97D-90F3-4FDF-98B9-F5A5C896B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548C-E116-4F40-A9D4-F74566F3B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0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221C1-0796-4FF5-B943-C53D47176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300B1-8DB9-4AC9-8898-AF606DFE8D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491716-F3D2-4AB3-8E10-3B7B71509B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63FB0C-173D-4F60-9ED6-7629BA1A2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42630-46C5-48EB-B4B5-EE7C6D75C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548C-E116-4F40-A9D4-F74566F3B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3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24EEF-B154-4A2F-A1CE-442BA7081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8DE8F5-CA2D-438C-AFA5-D9BAF6B9A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7DACE0-285B-4682-B0A3-E3FC4933F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37BF88-0237-4133-84DE-1E788FD729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80F777-42F0-47BB-9E54-2E23FE1C90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AD8E3C-5CDC-4CFF-9825-9ADE7B384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FF7F80-468E-44B8-81BE-E5B4F1D95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548C-E116-4F40-A9D4-F74566F3B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9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943A2-FD11-47F4-ADD5-BEBACBB15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941A91-9ADF-43EE-BD35-A6B948CC4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B6F596-36CA-4694-9208-FAE5970C6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548C-E116-4F40-A9D4-F74566F3B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2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493904-4071-41AA-9690-13B84A358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43297A-27F9-4F72-A5F7-F7EC7E968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548C-E116-4F40-A9D4-F74566F3B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1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65380-EAC7-468D-A461-F475B1187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8BE4A-D2D7-4603-97D7-CFCA19D4A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564321-0DF0-41C8-9DD3-8449FD1F3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58CDE5-4447-4952-BAB3-2F0EFCEC3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8D8E6-2D0F-40B7-995A-445FAE653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548C-E116-4F40-A9D4-F74566F3B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0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2E003-7DAA-4BAB-A300-98B8E3CBE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696F07-B71E-4650-A342-6B253395E9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B74675-7D1E-4E24-AE0E-D7D99A6F3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799AB8-58A5-4534-B5C4-C58A37D30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86673E-8A3D-4A92-8B8C-2B15FB92F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9548C-E116-4F40-A9D4-F74566F3B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08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7C1E08-331B-48FA-820F-3D2400167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4A499D-85EC-4903-82D7-D47BB7A47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410EC-C26D-4F4F-A483-126FD51D9D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AB45F-7703-4047-B27C-65BFA23C1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89548C-E116-4F40-A9D4-F74566F3B3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77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5A961-FF69-410B-A7A0-6184FFE54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2310E-2216-4C4C-971A-43817E264D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43359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Develop a load and flow profile for the plant given:</a:t>
            </a:r>
          </a:p>
          <a:p>
            <a:pPr lvl="1"/>
            <a:r>
              <a:rPr lang="en-US" sz="2800" dirty="0"/>
              <a:t>Logged chiller </a:t>
            </a:r>
            <a:r>
              <a:rPr lang="el-GR" sz="2800" dirty="0"/>
              <a:t>Δ</a:t>
            </a:r>
            <a:r>
              <a:rPr lang="en-US" sz="2800" dirty="0"/>
              <a:t>t</a:t>
            </a:r>
          </a:p>
          <a:p>
            <a:pPr lvl="1"/>
            <a:r>
              <a:rPr lang="en-US" sz="2800" dirty="0"/>
              <a:t>Logged chiller amps</a:t>
            </a:r>
          </a:p>
          <a:p>
            <a:pPr lvl="1"/>
            <a:r>
              <a:rPr lang="en-US" sz="2800" dirty="0"/>
              <a:t>Logged system </a:t>
            </a:r>
            <a:r>
              <a:rPr lang="el-GR" sz="2800" dirty="0"/>
              <a:t>Δ</a:t>
            </a:r>
            <a:r>
              <a:rPr lang="en-US" sz="2800" dirty="0"/>
              <a:t>t</a:t>
            </a:r>
          </a:p>
          <a:p>
            <a:pPr lvl="1"/>
            <a:r>
              <a:rPr lang="en-US" sz="2800" dirty="0"/>
              <a:t>Weather data</a:t>
            </a:r>
          </a:p>
          <a:p>
            <a:pPr lvl="1"/>
            <a:r>
              <a:rPr lang="en-US" sz="2800" dirty="0"/>
              <a:t>Pump test data</a:t>
            </a:r>
          </a:p>
          <a:p>
            <a:pPr lvl="1"/>
            <a:r>
              <a:rPr lang="en-US" sz="2800" dirty="0"/>
              <a:t>Conservation of mass and energy</a:t>
            </a:r>
          </a:p>
          <a:p>
            <a:endParaRPr lang="en-US" dirty="0"/>
          </a:p>
        </p:txBody>
      </p:sp>
      <p:pic>
        <p:nvPicPr>
          <p:cNvPr id="8" name="Content Placeholder 7" descr="A circuit board&#10;&#10;Description automatically generated">
            <a:extLst>
              <a:ext uri="{FF2B5EF4-FFF2-40B4-BE49-F238E27FC236}">
                <a16:creationId xmlns:a16="http://schemas.microsoft.com/office/drawing/2014/main" id="{7BE05D17-8FEA-42A7-8ADF-0F87361D95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805" y="1825625"/>
            <a:ext cx="6501689" cy="3011941"/>
          </a:xfrm>
        </p:spPr>
      </p:pic>
    </p:spTree>
    <p:extLst>
      <p:ext uri="{BB962C8B-B14F-4D97-AF65-F5344CB8AC3E}">
        <p14:creationId xmlns:p14="http://schemas.microsoft.com/office/powerpoint/2010/main" val="186999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5A961-FF69-410B-A7A0-6184FFE54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2310E-2216-4C4C-971A-43817E264D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87755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Load Profile Development Steps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Develop the profile for the logged interval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Extrapolate the profile to reflect a year</a:t>
            </a:r>
          </a:p>
          <a:p>
            <a:pPr lvl="1"/>
            <a:r>
              <a:rPr lang="en-US" sz="2800" dirty="0"/>
              <a:t>Load or flow vs. outdoor air temperature</a:t>
            </a:r>
          </a:p>
          <a:p>
            <a:pPr lvl="1"/>
            <a:r>
              <a:rPr lang="en-US" sz="2800" dirty="0"/>
              <a:t>Fit a trend line to it</a:t>
            </a:r>
          </a:p>
          <a:p>
            <a:pPr lvl="1"/>
            <a:r>
              <a:rPr lang="en-US" sz="2800" dirty="0"/>
              <a:t>Use a TMY file for San Diego to project the annual flow profile</a:t>
            </a:r>
          </a:p>
          <a:p>
            <a:pPr lvl="1"/>
            <a:r>
              <a:rPr lang="en-US" sz="2800" dirty="0"/>
              <a:t>Consider what the limits of your projection might be relative to the conditions during which the data was collected</a:t>
            </a:r>
          </a:p>
          <a:p>
            <a:endParaRPr lang="en-US" dirty="0"/>
          </a:p>
        </p:txBody>
      </p:sp>
      <p:pic>
        <p:nvPicPr>
          <p:cNvPr id="8" name="Content Placeholder 7" descr="A circuit board&#10;&#10;Description automatically generated">
            <a:extLst>
              <a:ext uri="{FF2B5EF4-FFF2-40B4-BE49-F238E27FC236}">
                <a16:creationId xmlns:a16="http://schemas.microsoft.com/office/drawing/2014/main" id="{7BE05D17-8FEA-42A7-8ADF-0F87361D95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8617" y="1825625"/>
            <a:ext cx="6501689" cy="3011941"/>
          </a:xfrm>
        </p:spPr>
      </p:pic>
    </p:spTree>
    <p:extLst>
      <p:ext uri="{BB962C8B-B14F-4D97-AF65-F5344CB8AC3E}">
        <p14:creationId xmlns:p14="http://schemas.microsoft.com/office/powerpoint/2010/main" val="27139063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FDE Primary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FF0000"/>
      </a:accent1>
      <a:accent2>
        <a:srgbClr val="FFFF00"/>
      </a:accent2>
      <a:accent3>
        <a:srgbClr val="FF9933"/>
      </a:accent3>
      <a:accent4>
        <a:srgbClr val="009900"/>
      </a:accent4>
      <a:accent5>
        <a:srgbClr val="0000FF"/>
      </a:accent5>
      <a:accent6>
        <a:srgbClr val="9933FF"/>
      </a:accent6>
      <a:hlink>
        <a:srgbClr val="00B0F0"/>
      </a:hlink>
      <a:folHlink>
        <a:srgbClr val="6565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8-03-12 FDE Black Wide v2.potx" id="{7C64AA09-0EF0-4CFA-8F2A-0ED36C8CC398}" vid="{9CAA7DCB-1FAC-446E-A82F-95DD5C1D906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2018-03-12 FDE Black Wide v2</Template>
  <TotalTime>2157</TotalTime>
  <Words>102</Words>
  <Application>Microsoft Office PowerPoint</Application>
  <PresentationFormat>Widescreen</PresentationFormat>
  <Paragraphs>18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Your Assignment</vt:lpstr>
      <vt:lpstr>Your Assignment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EBCx Workshop Series 15</dc:title>
  <dc:creator>David Sellers</dc:creator>
  <cp:lastModifiedBy>David Sellers</cp:lastModifiedBy>
  <cp:revision>28</cp:revision>
  <dcterms:created xsi:type="dcterms:W3CDTF">2020-04-16T14:07:01Z</dcterms:created>
  <dcterms:modified xsi:type="dcterms:W3CDTF">2021-08-05T06:48:53Z</dcterms:modified>
</cp:coreProperties>
</file>