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763" r:id="rId2"/>
    <p:sldMasterId id="2147483788" r:id="rId3"/>
    <p:sldMasterId id="2147483800" r:id="rId4"/>
    <p:sldMasterId id="2147483864" r:id="rId5"/>
  </p:sldMasterIdLst>
  <p:notesMasterIdLst>
    <p:notesMasterId r:id="rId22"/>
  </p:notesMasterIdLst>
  <p:sldIdLst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7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F3F"/>
    <a:srgbClr val="193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>
      <p:cViewPr varScale="1">
        <p:scale>
          <a:sx n="103" d="100"/>
          <a:sy n="103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02579-0187-45B6-A27C-D11BF0A7A6B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8CFEC-4974-472D-8197-518F0411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av8rdas.wordpress.com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facilitydynamics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mailto:Dsellers@FacilityDynamics.com" TargetMode="External"/><Relationship Id="rId4" Type="http://schemas.openxmlformats.org/officeDocument/2006/relationships/hyperlink" Target="https://www.av8rdas.com/" TargetMode="External"/><Relationship Id="rId9" Type="http://schemas.microsoft.com/office/2007/relationships/hdphoto" Target="../media/hdphoto2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DE Logo 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7679" y="3770376"/>
            <a:ext cx="10363200" cy="801624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3615" y="4572000"/>
            <a:ext cx="10363200" cy="685800"/>
          </a:xfrm>
        </p:spPr>
        <p:txBody>
          <a:bodyPr>
            <a:normAutofit/>
          </a:bodyPr>
          <a:lstStyle>
            <a:lvl1pPr marL="0" indent="0">
              <a:buNone/>
              <a:defRPr sz="3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480" y="53075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Presented By: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64481" y="571119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64481" y="6111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4481" y="6492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Date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1BF210-3A8F-4027-90E4-049C607C543E}"/>
              </a:ext>
            </a:extLst>
          </p:cNvPr>
          <p:cNvGrpSpPr/>
          <p:nvPr userDrawn="1"/>
        </p:nvGrpSpPr>
        <p:grpSpPr>
          <a:xfrm>
            <a:off x="820944" y="-215900"/>
            <a:ext cx="8096046" cy="3790904"/>
            <a:chOff x="820944" y="-215900"/>
            <a:chExt cx="8096046" cy="379090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97C772-B9B4-41CF-AC0A-2802B98205D8}"/>
                </a:ext>
              </a:extLst>
            </p:cNvPr>
            <p:cNvGrpSpPr/>
            <p:nvPr userDrawn="1"/>
          </p:nvGrpSpPr>
          <p:grpSpPr>
            <a:xfrm>
              <a:off x="820944" y="501652"/>
              <a:ext cx="7442775" cy="2822573"/>
              <a:chOff x="820944" y="501652"/>
              <a:chExt cx="7442775" cy="282257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B158B48-C04D-4117-999C-497F4D0500D9}"/>
                  </a:ext>
                </a:extLst>
              </p:cNvPr>
              <p:cNvSpPr/>
              <p:nvPr/>
            </p:nvSpPr>
            <p:spPr>
              <a:xfrm>
                <a:off x="942975" y="1766571"/>
                <a:ext cx="154305" cy="367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D0673AC-2A45-422C-9108-6CB3E0A6006E}"/>
                  </a:ext>
                </a:extLst>
              </p:cNvPr>
              <p:cNvSpPr/>
              <p:nvPr/>
            </p:nvSpPr>
            <p:spPr>
              <a:xfrm>
                <a:off x="1097280" y="1571626"/>
                <a:ext cx="158176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ADDFE7C-240A-49F3-A20A-21EC6ACD6ECD}"/>
                  </a:ext>
                </a:extLst>
              </p:cNvPr>
              <p:cNvSpPr/>
              <p:nvPr/>
            </p:nvSpPr>
            <p:spPr>
              <a:xfrm>
                <a:off x="1255456" y="965835"/>
                <a:ext cx="325694" cy="11677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7739079-AA66-416E-A4BC-7492CD749E61}"/>
                  </a:ext>
                </a:extLst>
              </p:cNvPr>
              <p:cNvSpPr/>
              <p:nvPr/>
            </p:nvSpPr>
            <p:spPr>
              <a:xfrm>
                <a:off x="1581150" y="1176021"/>
                <a:ext cx="321684" cy="9575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A763CF-0FE3-4115-8381-AE21C5747826}"/>
                  </a:ext>
                </a:extLst>
              </p:cNvPr>
              <p:cNvSpPr/>
              <p:nvPr/>
            </p:nvSpPr>
            <p:spPr>
              <a:xfrm>
                <a:off x="1902834" y="501652"/>
                <a:ext cx="310776" cy="16319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89F2763-A666-4CFA-98B4-839190CDF190}"/>
                  </a:ext>
                </a:extLst>
              </p:cNvPr>
              <p:cNvSpPr/>
              <p:nvPr/>
            </p:nvSpPr>
            <p:spPr>
              <a:xfrm>
                <a:off x="2205099" y="1571626"/>
                <a:ext cx="171389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C3671D1-7181-478E-90DC-677DA09730B8}"/>
                  </a:ext>
                </a:extLst>
              </p:cNvPr>
              <p:cNvSpPr/>
              <p:nvPr/>
            </p:nvSpPr>
            <p:spPr>
              <a:xfrm>
                <a:off x="2373740" y="685075"/>
                <a:ext cx="310677" cy="14485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85AC2DF-321F-4440-8BDE-E401C373C1A8}"/>
                  </a:ext>
                </a:extLst>
              </p:cNvPr>
              <p:cNvSpPr/>
              <p:nvPr/>
            </p:nvSpPr>
            <p:spPr>
              <a:xfrm>
                <a:off x="2684417" y="1762760"/>
                <a:ext cx="154305" cy="3708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B77031C-2ED1-472D-9CBF-F3C0377252D9}"/>
                  </a:ext>
                </a:extLst>
              </p:cNvPr>
              <p:cNvCxnSpPr/>
              <p:nvPr/>
            </p:nvCxnSpPr>
            <p:spPr>
              <a:xfrm>
                <a:off x="96361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67E983F-7101-49E0-85B5-B5A738DD770E}"/>
                  </a:ext>
                </a:extLst>
              </p:cNvPr>
              <p:cNvCxnSpPr/>
              <p:nvPr/>
            </p:nvCxnSpPr>
            <p:spPr>
              <a:xfrm>
                <a:off x="114890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A82A32B-9B96-4E53-8F04-858822F54876}"/>
                  </a:ext>
                </a:extLst>
              </p:cNvPr>
              <p:cNvCxnSpPr/>
              <p:nvPr/>
            </p:nvCxnSpPr>
            <p:spPr>
              <a:xfrm>
                <a:off x="133419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005DEE9-C77D-4E40-BAE2-8D3D57876ABB}"/>
                  </a:ext>
                </a:extLst>
              </p:cNvPr>
              <p:cNvCxnSpPr/>
              <p:nvPr/>
            </p:nvCxnSpPr>
            <p:spPr>
              <a:xfrm>
                <a:off x="151949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D478442-3BE7-4117-9C37-B8E0250A049D}"/>
                  </a:ext>
                </a:extLst>
              </p:cNvPr>
              <p:cNvCxnSpPr/>
              <p:nvPr/>
            </p:nvCxnSpPr>
            <p:spPr>
              <a:xfrm>
                <a:off x="170478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85EC2EC-B247-4637-8192-C617788F6A37}"/>
                  </a:ext>
                </a:extLst>
              </p:cNvPr>
              <p:cNvCxnSpPr/>
              <p:nvPr/>
            </p:nvCxnSpPr>
            <p:spPr>
              <a:xfrm>
                <a:off x="189007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EF6BF54-98D0-4EA9-B50E-2923900B024F}"/>
                  </a:ext>
                </a:extLst>
              </p:cNvPr>
              <p:cNvCxnSpPr/>
              <p:nvPr/>
            </p:nvCxnSpPr>
            <p:spPr>
              <a:xfrm>
                <a:off x="207536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7814EAD-0B98-4381-A527-004C8E3A503A}"/>
                  </a:ext>
                </a:extLst>
              </p:cNvPr>
              <p:cNvCxnSpPr/>
              <p:nvPr/>
            </p:nvCxnSpPr>
            <p:spPr>
              <a:xfrm>
                <a:off x="226065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0591306-90B5-403A-B146-5E99A223E13C}"/>
                  </a:ext>
                </a:extLst>
              </p:cNvPr>
              <p:cNvCxnSpPr/>
              <p:nvPr/>
            </p:nvCxnSpPr>
            <p:spPr>
              <a:xfrm>
                <a:off x="244436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3839E1A-6C17-4DEA-A424-6343521F6DF1}"/>
                  </a:ext>
                </a:extLst>
              </p:cNvPr>
              <p:cNvCxnSpPr/>
              <p:nvPr/>
            </p:nvCxnSpPr>
            <p:spPr>
              <a:xfrm>
                <a:off x="262965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68B42C-A4C3-4B6A-849B-D9C49CBD42D5}"/>
                  </a:ext>
                </a:extLst>
              </p:cNvPr>
              <p:cNvCxnSpPr/>
              <p:nvPr/>
            </p:nvCxnSpPr>
            <p:spPr>
              <a:xfrm>
                <a:off x="281494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C616DB5-076D-4264-93E5-30AD6A153D3D}"/>
                  </a:ext>
                </a:extLst>
              </p:cNvPr>
              <p:cNvCxnSpPr/>
              <p:nvPr/>
            </p:nvCxnSpPr>
            <p:spPr>
              <a:xfrm flipH="1">
                <a:off x="820944" y="22743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F1FFBD2-1364-4B70-9035-4C946BAA8AFB}"/>
                  </a:ext>
                </a:extLst>
              </p:cNvPr>
              <p:cNvCxnSpPr/>
              <p:nvPr/>
            </p:nvCxnSpPr>
            <p:spPr>
              <a:xfrm flipH="1">
                <a:off x="820944" y="245727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BDDA082-1C49-472E-952D-33E0CFE48279}"/>
                  </a:ext>
                </a:extLst>
              </p:cNvPr>
              <p:cNvCxnSpPr/>
              <p:nvPr/>
            </p:nvCxnSpPr>
            <p:spPr>
              <a:xfrm flipH="1">
                <a:off x="820944" y="264015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035736E-007B-4D14-8EDA-886ADC4986ED}"/>
                  </a:ext>
                </a:extLst>
              </p:cNvPr>
              <p:cNvCxnSpPr/>
              <p:nvPr/>
            </p:nvCxnSpPr>
            <p:spPr>
              <a:xfrm flipH="1">
                <a:off x="820944" y="282303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9B4594C-C724-4E55-B9B3-EDCE6F9BF04C}"/>
                  </a:ext>
                </a:extLst>
              </p:cNvPr>
              <p:cNvCxnSpPr/>
              <p:nvPr/>
            </p:nvCxnSpPr>
            <p:spPr>
              <a:xfrm flipH="1">
                <a:off x="820944" y="300591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641BA1B-AE39-43DC-8948-B01C1093602F}"/>
                  </a:ext>
                </a:extLst>
              </p:cNvPr>
              <p:cNvCxnSpPr/>
              <p:nvPr/>
            </p:nvCxnSpPr>
            <p:spPr>
              <a:xfrm flipH="1">
                <a:off x="820944" y="31887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4F2CB9E-43A5-48F9-89FF-0162611D6079}"/>
                  </a:ext>
                </a:extLst>
              </p:cNvPr>
              <p:cNvGrpSpPr/>
              <p:nvPr/>
            </p:nvGrpSpPr>
            <p:grpSpPr>
              <a:xfrm>
                <a:off x="930058" y="1204266"/>
                <a:ext cx="7333661" cy="1991577"/>
                <a:chOff x="930058" y="1064566"/>
                <a:chExt cx="7333661" cy="199157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7694B78-82ED-4ABF-8C58-91F1AE78C215}"/>
                    </a:ext>
                  </a:extLst>
                </p:cNvPr>
                <p:cNvCxnSpPr/>
                <p:nvPr/>
              </p:nvCxnSpPr>
              <p:spPr>
                <a:xfrm>
                  <a:off x="3331921" y="1875542"/>
                  <a:ext cx="4931798" cy="0"/>
                </a:xfrm>
                <a:prstGeom prst="line">
                  <a:avLst/>
                </a:prstGeom>
                <a:noFill/>
                <a:ln w="152400" cap="rnd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008FFC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0" name="Freeform 77">
                  <a:extLst>
                    <a:ext uri="{FF2B5EF4-FFF2-40B4-BE49-F238E27FC236}">
                      <a16:creationId xmlns:a16="http://schemas.microsoft.com/office/drawing/2014/main" id="{79D95C1E-3365-4F03-8856-C4F409372905}"/>
                    </a:ext>
                  </a:extLst>
                </p:cNvPr>
                <p:cNvSpPr/>
                <p:nvPr/>
              </p:nvSpPr>
              <p:spPr>
                <a:xfrm>
                  <a:off x="5886578" y="1786879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78">
                  <a:extLst>
                    <a:ext uri="{FF2B5EF4-FFF2-40B4-BE49-F238E27FC236}">
                      <a16:creationId xmlns:a16="http://schemas.microsoft.com/office/drawing/2014/main" id="{693568F0-CA98-4458-96ED-FB359B22C8E2}"/>
                    </a:ext>
                  </a:extLst>
                </p:cNvPr>
                <p:cNvSpPr/>
                <p:nvPr/>
              </p:nvSpPr>
              <p:spPr>
                <a:xfrm>
                  <a:off x="5970742" y="1792882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79">
                  <a:extLst>
                    <a:ext uri="{FF2B5EF4-FFF2-40B4-BE49-F238E27FC236}">
                      <a16:creationId xmlns:a16="http://schemas.microsoft.com/office/drawing/2014/main" id="{70BD4772-65C0-4B00-9B7F-73E8877D3BF5}"/>
                    </a:ext>
                  </a:extLst>
                </p:cNvPr>
                <p:cNvSpPr/>
                <p:nvPr/>
              </p:nvSpPr>
              <p:spPr>
                <a:xfrm>
                  <a:off x="4863096" y="1780833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80">
                  <a:extLst>
                    <a:ext uri="{FF2B5EF4-FFF2-40B4-BE49-F238E27FC236}">
                      <a16:creationId xmlns:a16="http://schemas.microsoft.com/office/drawing/2014/main" id="{0E75E3C2-9022-4742-9F20-329538A6D14F}"/>
                    </a:ext>
                  </a:extLst>
                </p:cNvPr>
                <p:cNvSpPr/>
                <p:nvPr/>
              </p:nvSpPr>
              <p:spPr>
                <a:xfrm>
                  <a:off x="4930593" y="1793979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81">
                  <a:extLst>
                    <a:ext uri="{FF2B5EF4-FFF2-40B4-BE49-F238E27FC236}">
                      <a16:creationId xmlns:a16="http://schemas.microsoft.com/office/drawing/2014/main" id="{A6E2C494-05A2-4960-BC25-50B22FB75603}"/>
                    </a:ext>
                  </a:extLst>
                </p:cNvPr>
                <p:cNvSpPr/>
                <p:nvPr/>
              </p:nvSpPr>
              <p:spPr>
                <a:xfrm>
                  <a:off x="1584542" y="1875542"/>
                  <a:ext cx="1252603" cy="1067309"/>
                </a:xfrm>
                <a:custGeom>
                  <a:avLst/>
                  <a:gdLst>
                    <a:gd name="connsiteX0" fmla="*/ 0 w 1233814"/>
                    <a:gd name="connsiteY0" fmla="*/ 91044 h 1067309"/>
                    <a:gd name="connsiteX1" fmla="*/ 93946 w 1233814"/>
                    <a:gd name="connsiteY1" fmla="*/ 31546 h 1067309"/>
                    <a:gd name="connsiteX2" fmla="*/ 197285 w 1233814"/>
                    <a:gd name="connsiteY2" fmla="*/ 231 h 1067309"/>
                    <a:gd name="connsiteX3" fmla="*/ 275573 w 1233814"/>
                    <a:gd name="connsiteY3" fmla="*/ 22151 h 1067309"/>
                    <a:gd name="connsiteX4" fmla="*/ 350729 w 1233814"/>
                    <a:gd name="connsiteY4" fmla="*/ 103570 h 1067309"/>
                    <a:gd name="connsiteX5" fmla="*/ 403965 w 1233814"/>
                    <a:gd name="connsiteY5" fmla="*/ 300855 h 1067309"/>
                    <a:gd name="connsiteX6" fmla="*/ 510436 w 1233814"/>
                    <a:gd name="connsiteY6" fmla="*/ 795633 h 1067309"/>
                    <a:gd name="connsiteX7" fmla="*/ 616907 w 1233814"/>
                    <a:gd name="connsiteY7" fmla="*/ 970998 h 1067309"/>
                    <a:gd name="connsiteX8" fmla="*/ 729642 w 1233814"/>
                    <a:gd name="connsiteY8" fmla="*/ 1052417 h 1067309"/>
                    <a:gd name="connsiteX9" fmla="*/ 879954 w 1233814"/>
                    <a:gd name="connsiteY9" fmla="*/ 1055548 h 1067309"/>
                    <a:gd name="connsiteX10" fmla="*/ 1002083 w 1233814"/>
                    <a:gd name="connsiteY10" fmla="*/ 930288 h 1067309"/>
                    <a:gd name="connsiteX11" fmla="*/ 1102291 w 1233814"/>
                    <a:gd name="connsiteY11" fmla="*/ 660979 h 1067309"/>
                    <a:gd name="connsiteX12" fmla="*/ 1164921 w 1233814"/>
                    <a:gd name="connsiteY12" fmla="*/ 407326 h 1067309"/>
                    <a:gd name="connsiteX13" fmla="*/ 1233814 w 1233814"/>
                    <a:gd name="connsiteY13" fmla="*/ 188121 h 1067309"/>
                    <a:gd name="connsiteX0" fmla="*/ 0 w 1221288"/>
                    <a:gd name="connsiteY0" fmla="*/ 106701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25489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3208"/>
                    <a:gd name="connsiteY0" fmla="*/ 125489 h 1067309"/>
                    <a:gd name="connsiteX1" fmla="*/ 81420 w 1243208"/>
                    <a:gd name="connsiteY1" fmla="*/ 31546 h 1067309"/>
                    <a:gd name="connsiteX2" fmla="*/ 184759 w 1243208"/>
                    <a:gd name="connsiteY2" fmla="*/ 231 h 1067309"/>
                    <a:gd name="connsiteX3" fmla="*/ 263047 w 1243208"/>
                    <a:gd name="connsiteY3" fmla="*/ 22151 h 1067309"/>
                    <a:gd name="connsiteX4" fmla="*/ 338203 w 1243208"/>
                    <a:gd name="connsiteY4" fmla="*/ 103570 h 1067309"/>
                    <a:gd name="connsiteX5" fmla="*/ 391439 w 1243208"/>
                    <a:gd name="connsiteY5" fmla="*/ 300855 h 1067309"/>
                    <a:gd name="connsiteX6" fmla="*/ 497910 w 1243208"/>
                    <a:gd name="connsiteY6" fmla="*/ 795633 h 1067309"/>
                    <a:gd name="connsiteX7" fmla="*/ 604381 w 1243208"/>
                    <a:gd name="connsiteY7" fmla="*/ 970998 h 1067309"/>
                    <a:gd name="connsiteX8" fmla="*/ 717116 w 1243208"/>
                    <a:gd name="connsiteY8" fmla="*/ 1052417 h 1067309"/>
                    <a:gd name="connsiteX9" fmla="*/ 867428 w 1243208"/>
                    <a:gd name="connsiteY9" fmla="*/ 1055548 h 1067309"/>
                    <a:gd name="connsiteX10" fmla="*/ 989557 w 1243208"/>
                    <a:gd name="connsiteY10" fmla="*/ 930288 h 1067309"/>
                    <a:gd name="connsiteX11" fmla="*/ 1089765 w 1243208"/>
                    <a:gd name="connsiteY11" fmla="*/ 660979 h 1067309"/>
                    <a:gd name="connsiteX12" fmla="*/ 1152395 w 1243208"/>
                    <a:gd name="connsiteY12" fmla="*/ 407326 h 1067309"/>
                    <a:gd name="connsiteX13" fmla="*/ 1243208 w 1243208"/>
                    <a:gd name="connsiteY13" fmla="*/ 153674 h 1067309"/>
                    <a:gd name="connsiteX0" fmla="*/ 0 w 1252603"/>
                    <a:gd name="connsiteY0" fmla="*/ 125489 h 1067309"/>
                    <a:gd name="connsiteX1" fmla="*/ 81420 w 1252603"/>
                    <a:gd name="connsiteY1" fmla="*/ 31546 h 1067309"/>
                    <a:gd name="connsiteX2" fmla="*/ 184759 w 1252603"/>
                    <a:gd name="connsiteY2" fmla="*/ 231 h 1067309"/>
                    <a:gd name="connsiteX3" fmla="*/ 263047 w 1252603"/>
                    <a:gd name="connsiteY3" fmla="*/ 22151 h 1067309"/>
                    <a:gd name="connsiteX4" fmla="*/ 338203 w 1252603"/>
                    <a:gd name="connsiteY4" fmla="*/ 103570 h 1067309"/>
                    <a:gd name="connsiteX5" fmla="*/ 391439 w 1252603"/>
                    <a:gd name="connsiteY5" fmla="*/ 300855 h 1067309"/>
                    <a:gd name="connsiteX6" fmla="*/ 497910 w 1252603"/>
                    <a:gd name="connsiteY6" fmla="*/ 795633 h 1067309"/>
                    <a:gd name="connsiteX7" fmla="*/ 604381 w 1252603"/>
                    <a:gd name="connsiteY7" fmla="*/ 970998 h 1067309"/>
                    <a:gd name="connsiteX8" fmla="*/ 717116 w 1252603"/>
                    <a:gd name="connsiteY8" fmla="*/ 1052417 h 1067309"/>
                    <a:gd name="connsiteX9" fmla="*/ 867428 w 1252603"/>
                    <a:gd name="connsiteY9" fmla="*/ 1055548 h 1067309"/>
                    <a:gd name="connsiteX10" fmla="*/ 989557 w 1252603"/>
                    <a:gd name="connsiteY10" fmla="*/ 930288 h 1067309"/>
                    <a:gd name="connsiteX11" fmla="*/ 1089765 w 1252603"/>
                    <a:gd name="connsiteY11" fmla="*/ 660979 h 1067309"/>
                    <a:gd name="connsiteX12" fmla="*/ 1152395 w 1252603"/>
                    <a:gd name="connsiteY12" fmla="*/ 407326 h 1067309"/>
                    <a:gd name="connsiteX13" fmla="*/ 1252603 w 1252603"/>
                    <a:gd name="connsiteY13" fmla="*/ 156806 h 1067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2603" h="1067309">
                      <a:moveTo>
                        <a:pt x="0" y="125489"/>
                      </a:moveTo>
                      <a:cubicBezTo>
                        <a:pt x="36795" y="84518"/>
                        <a:pt x="50627" y="52422"/>
                        <a:pt x="81420" y="31546"/>
                      </a:cubicBezTo>
                      <a:cubicBezTo>
                        <a:pt x="112213" y="10670"/>
                        <a:pt x="154488" y="1797"/>
                        <a:pt x="184759" y="231"/>
                      </a:cubicBezTo>
                      <a:cubicBezTo>
                        <a:pt x="215030" y="-1335"/>
                        <a:pt x="237473" y="4928"/>
                        <a:pt x="263047" y="22151"/>
                      </a:cubicBezTo>
                      <a:cubicBezTo>
                        <a:pt x="288621" y="39374"/>
                        <a:pt x="316804" y="57119"/>
                        <a:pt x="338203" y="103570"/>
                      </a:cubicBezTo>
                      <a:cubicBezTo>
                        <a:pt x="359602" y="150021"/>
                        <a:pt x="364821" y="185511"/>
                        <a:pt x="391439" y="300855"/>
                      </a:cubicBezTo>
                      <a:cubicBezTo>
                        <a:pt x="418057" y="416199"/>
                        <a:pt x="462420" y="683942"/>
                        <a:pt x="497910" y="795633"/>
                      </a:cubicBezTo>
                      <a:cubicBezTo>
                        <a:pt x="533400" y="907324"/>
                        <a:pt x="567847" y="928201"/>
                        <a:pt x="604381" y="970998"/>
                      </a:cubicBezTo>
                      <a:cubicBezTo>
                        <a:pt x="640915" y="1013795"/>
                        <a:pt x="673275" y="1038325"/>
                        <a:pt x="717116" y="1052417"/>
                      </a:cubicBezTo>
                      <a:cubicBezTo>
                        <a:pt x="760957" y="1066509"/>
                        <a:pt x="822021" y="1075903"/>
                        <a:pt x="867428" y="1055548"/>
                      </a:cubicBezTo>
                      <a:cubicBezTo>
                        <a:pt x="912835" y="1035193"/>
                        <a:pt x="952501" y="996050"/>
                        <a:pt x="989557" y="930288"/>
                      </a:cubicBezTo>
                      <a:cubicBezTo>
                        <a:pt x="1026613" y="864527"/>
                        <a:pt x="1062625" y="748139"/>
                        <a:pt x="1089765" y="660979"/>
                      </a:cubicBezTo>
                      <a:cubicBezTo>
                        <a:pt x="1116905" y="573819"/>
                        <a:pt x="1125255" y="491355"/>
                        <a:pt x="1152395" y="407326"/>
                      </a:cubicBezTo>
                      <a:cubicBezTo>
                        <a:pt x="1179535" y="323297"/>
                        <a:pt x="1204064" y="211607"/>
                        <a:pt x="1252603" y="156806"/>
                      </a:cubicBezTo>
                    </a:path>
                  </a:pathLst>
                </a:custGeom>
                <a:noFill/>
                <a:ln w="152400" cap="rnd">
                  <a:solidFill>
                    <a:srgbClr val="008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82">
                  <a:extLst>
                    <a:ext uri="{FF2B5EF4-FFF2-40B4-BE49-F238E27FC236}">
                      <a16:creationId xmlns:a16="http://schemas.microsoft.com/office/drawing/2014/main" id="{989EE42E-C8E1-4EEA-9496-324D3AB6AED5}"/>
                    </a:ext>
                  </a:extLst>
                </p:cNvPr>
                <p:cNvSpPr/>
                <p:nvPr/>
              </p:nvSpPr>
              <p:spPr>
                <a:xfrm>
                  <a:off x="930058" y="1064566"/>
                  <a:ext cx="2401863" cy="1088051"/>
                </a:xfrm>
                <a:custGeom>
                  <a:avLst/>
                  <a:gdLst>
                    <a:gd name="connsiteX0" fmla="*/ 0 w 2091846"/>
                    <a:gd name="connsiteY0" fmla="*/ 1076333 h 1084914"/>
                    <a:gd name="connsiteX1" fmla="*/ 284967 w 2091846"/>
                    <a:gd name="connsiteY1" fmla="*/ 1082596 h 1084914"/>
                    <a:gd name="connsiteX2" fmla="*/ 488515 w 2091846"/>
                    <a:gd name="connsiteY2" fmla="*/ 1041886 h 1084914"/>
                    <a:gd name="connsiteX3" fmla="*/ 638827 w 2091846"/>
                    <a:gd name="connsiteY3" fmla="*/ 932283 h 1084914"/>
                    <a:gd name="connsiteX4" fmla="*/ 720246 w 2091846"/>
                    <a:gd name="connsiteY4" fmla="*/ 672368 h 1084914"/>
                    <a:gd name="connsiteX5" fmla="*/ 829849 w 2091846"/>
                    <a:gd name="connsiteY5" fmla="*/ 221431 h 1084914"/>
                    <a:gd name="connsiteX6" fmla="*/ 914400 w 2091846"/>
                    <a:gd name="connsiteY6" fmla="*/ 67987 h 1084914"/>
                    <a:gd name="connsiteX7" fmla="*/ 992687 w 2091846"/>
                    <a:gd name="connsiteY7" fmla="*/ 14752 h 1084914"/>
                    <a:gd name="connsiteX8" fmla="*/ 1077238 w 2091846"/>
                    <a:gd name="connsiteY8" fmla="*/ 2226 h 1084914"/>
                    <a:gd name="connsiteX9" fmla="*/ 1183709 w 2091846"/>
                    <a:gd name="connsiteY9" fmla="*/ 52330 h 1084914"/>
                    <a:gd name="connsiteX10" fmla="*/ 1302706 w 2091846"/>
                    <a:gd name="connsiteY10" fmla="*/ 296587 h 1084914"/>
                    <a:gd name="connsiteX11" fmla="*/ 1484334 w 2091846"/>
                    <a:gd name="connsiteY11" fmla="*/ 838338 h 1084914"/>
                    <a:gd name="connsiteX12" fmla="*/ 1615857 w 2091846"/>
                    <a:gd name="connsiteY12" fmla="*/ 998045 h 1084914"/>
                    <a:gd name="connsiteX13" fmla="*/ 1750512 w 2091846"/>
                    <a:gd name="connsiteY13" fmla="*/ 1038755 h 1084914"/>
                    <a:gd name="connsiteX14" fmla="*/ 1860115 w 2091846"/>
                    <a:gd name="connsiteY14" fmla="*/ 998045 h 1084914"/>
                    <a:gd name="connsiteX15" fmla="*/ 1913350 w 2091846"/>
                    <a:gd name="connsiteY15" fmla="*/ 891574 h 1084914"/>
                    <a:gd name="connsiteX16" fmla="*/ 1985375 w 2091846"/>
                    <a:gd name="connsiteY16" fmla="*/ 822681 h 1084914"/>
                    <a:gd name="connsiteX17" fmla="*/ 2091846 w 2091846"/>
                    <a:gd name="connsiteY17" fmla="*/ 797629 h 1084914"/>
                    <a:gd name="connsiteX0" fmla="*/ 0 w 2123162"/>
                    <a:gd name="connsiteY0" fmla="*/ 1085728 h 1089324"/>
                    <a:gd name="connsiteX1" fmla="*/ 316283 w 2123162"/>
                    <a:gd name="connsiteY1" fmla="*/ 1082596 h 1089324"/>
                    <a:gd name="connsiteX2" fmla="*/ 519831 w 2123162"/>
                    <a:gd name="connsiteY2" fmla="*/ 1041886 h 1089324"/>
                    <a:gd name="connsiteX3" fmla="*/ 670143 w 2123162"/>
                    <a:gd name="connsiteY3" fmla="*/ 932283 h 1089324"/>
                    <a:gd name="connsiteX4" fmla="*/ 751562 w 2123162"/>
                    <a:gd name="connsiteY4" fmla="*/ 672368 h 1089324"/>
                    <a:gd name="connsiteX5" fmla="*/ 861165 w 2123162"/>
                    <a:gd name="connsiteY5" fmla="*/ 221431 h 1089324"/>
                    <a:gd name="connsiteX6" fmla="*/ 945716 w 2123162"/>
                    <a:gd name="connsiteY6" fmla="*/ 67987 h 1089324"/>
                    <a:gd name="connsiteX7" fmla="*/ 1024003 w 2123162"/>
                    <a:gd name="connsiteY7" fmla="*/ 14752 h 1089324"/>
                    <a:gd name="connsiteX8" fmla="*/ 1108554 w 2123162"/>
                    <a:gd name="connsiteY8" fmla="*/ 2226 h 1089324"/>
                    <a:gd name="connsiteX9" fmla="*/ 1215025 w 2123162"/>
                    <a:gd name="connsiteY9" fmla="*/ 52330 h 1089324"/>
                    <a:gd name="connsiteX10" fmla="*/ 1334022 w 2123162"/>
                    <a:gd name="connsiteY10" fmla="*/ 296587 h 1089324"/>
                    <a:gd name="connsiteX11" fmla="*/ 1515650 w 2123162"/>
                    <a:gd name="connsiteY11" fmla="*/ 838338 h 1089324"/>
                    <a:gd name="connsiteX12" fmla="*/ 1647173 w 2123162"/>
                    <a:gd name="connsiteY12" fmla="*/ 998045 h 1089324"/>
                    <a:gd name="connsiteX13" fmla="*/ 1781828 w 2123162"/>
                    <a:gd name="connsiteY13" fmla="*/ 1038755 h 1089324"/>
                    <a:gd name="connsiteX14" fmla="*/ 1891431 w 2123162"/>
                    <a:gd name="connsiteY14" fmla="*/ 998045 h 1089324"/>
                    <a:gd name="connsiteX15" fmla="*/ 1944666 w 2123162"/>
                    <a:gd name="connsiteY15" fmla="*/ 891574 h 1089324"/>
                    <a:gd name="connsiteX16" fmla="*/ 2016691 w 2123162"/>
                    <a:gd name="connsiteY16" fmla="*/ 822681 h 1089324"/>
                    <a:gd name="connsiteX17" fmla="*/ 2123162 w 2123162"/>
                    <a:gd name="connsiteY17" fmla="*/ 797629 h 1089324"/>
                    <a:gd name="connsiteX0" fmla="*/ 0 w 2116898"/>
                    <a:gd name="connsiteY0" fmla="*/ 1076333 h 1084914"/>
                    <a:gd name="connsiteX1" fmla="*/ 310019 w 2116898"/>
                    <a:gd name="connsiteY1" fmla="*/ 1082596 h 1084914"/>
                    <a:gd name="connsiteX2" fmla="*/ 513567 w 2116898"/>
                    <a:gd name="connsiteY2" fmla="*/ 1041886 h 1084914"/>
                    <a:gd name="connsiteX3" fmla="*/ 663879 w 2116898"/>
                    <a:gd name="connsiteY3" fmla="*/ 932283 h 1084914"/>
                    <a:gd name="connsiteX4" fmla="*/ 745298 w 2116898"/>
                    <a:gd name="connsiteY4" fmla="*/ 672368 h 1084914"/>
                    <a:gd name="connsiteX5" fmla="*/ 854901 w 2116898"/>
                    <a:gd name="connsiteY5" fmla="*/ 221431 h 1084914"/>
                    <a:gd name="connsiteX6" fmla="*/ 939452 w 2116898"/>
                    <a:gd name="connsiteY6" fmla="*/ 67987 h 1084914"/>
                    <a:gd name="connsiteX7" fmla="*/ 1017739 w 2116898"/>
                    <a:gd name="connsiteY7" fmla="*/ 14752 h 1084914"/>
                    <a:gd name="connsiteX8" fmla="*/ 1102290 w 2116898"/>
                    <a:gd name="connsiteY8" fmla="*/ 2226 h 1084914"/>
                    <a:gd name="connsiteX9" fmla="*/ 1208761 w 2116898"/>
                    <a:gd name="connsiteY9" fmla="*/ 52330 h 1084914"/>
                    <a:gd name="connsiteX10" fmla="*/ 1327758 w 2116898"/>
                    <a:gd name="connsiteY10" fmla="*/ 296587 h 1084914"/>
                    <a:gd name="connsiteX11" fmla="*/ 1509386 w 2116898"/>
                    <a:gd name="connsiteY11" fmla="*/ 838338 h 1084914"/>
                    <a:gd name="connsiteX12" fmla="*/ 1640909 w 2116898"/>
                    <a:gd name="connsiteY12" fmla="*/ 998045 h 1084914"/>
                    <a:gd name="connsiteX13" fmla="*/ 1775564 w 2116898"/>
                    <a:gd name="connsiteY13" fmla="*/ 1038755 h 1084914"/>
                    <a:gd name="connsiteX14" fmla="*/ 1885167 w 2116898"/>
                    <a:gd name="connsiteY14" fmla="*/ 998045 h 1084914"/>
                    <a:gd name="connsiteX15" fmla="*/ 1938402 w 2116898"/>
                    <a:gd name="connsiteY15" fmla="*/ 891574 h 1084914"/>
                    <a:gd name="connsiteX16" fmla="*/ 2010427 w 2116898"/>
                    <a:gd name="connsiteY16" fmla="*/ 822681 h 1084914"/>
                    <a:gd name="connsiteX17" fmla="*/ 2116898 w 2116898"/>
                    <a:gd name="connsiteY17" fmla="*/ 797629 h 1084914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32283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29641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39036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1495 w 2116898"/>
                    <a:gd name="connsiteY10" fmla="*/ 309114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996 h 1081400"/>
                    <a:gd name="connsiteX1" fmla="*/ 300624 w 2116898"/>
                    <a:gd name="connsiteY1" fmla="*/ 1076996 h 1081400"/>
                    <a:gd name="connsiteX2" fmla="*/ 513567 w 2116898"/>
                    <a:gd name="connsiteY2" fmla="*/ 1042549 h 1081400"/>
                    <a:gd name="connsiteX3" fmla="*/ 663879 w 2116898"/>
                    <a:gd name="connsiteY3" fmla="*/ 914157 h 1081400"/>
                    <a:gd name="connsiteX4" fmla="*/ 742168 w 2116898"/>
                    <a:gd name="connsiteY4" fmla="*/ 632322 h 1081400"/>
                    <a:gd name="connsiteX5" fmla="*/ 829849 w 2116898"/>
                    <a:gd name="connsiteY5" fmla="*/ 262804 h 1081400"/>
                    <a:gd name="connsiteX6" fmla="*/ 939452 w 2116898"/>
                    <a:gd name="connsiteY6" fmla="*/ 68650 h 1081400"/>
                    <a:gd name="connsiteX7" fmla="*/ 1017739 w 2116898"/>
                    <a:gd name="connsiteY7" fmla="*/ 15415 h 1081400"/>
                    <a:gd name="connsiteX8" fmla="*/ 1102290 w 2116898"/>
                    <a:gd name="connsiteY8" fmla="*/ 2889 h 1081400"/>
                    <a:gd name="connsiteX9" fmla="*/ 1189972 w 2116898"/>
                    <a:gd name="connsiteY9" fmla="*/ 62388 h 1081400"/>
                    <a:gd name="connsiteX10" fmla="*/ 1321495 w 2116898"/>
                    <a:gd name="connsiteY10" fmla="*/ 309777 h 1081400"/>
                    <a:gd name="connsiteX11" fmla="*/ 1509386 w 2116898"/>
                    <a:gd name="connsiteY11" fmla="*/ 839001 h 1081400"/>
                    <a:gd name="connsiteX12" fmla="*/ 1640909 w 2116898"/>
                    <a:gd name="connsiteY12" fmla="*/ 998708 h 1081400"/>
                    <a:gd name="connsiteX13" fmla="*/ 1775564 w 2116898"/>
                    <a:gd name="connsiteY13" fmla="*/ 1039418 h 1081400"/>
                    <a:gd name="connsiteX14" fmla="*/ 1885167 w 2116898"/>
                    <a:gd name="connsiteY14" fmla="*/ 998708 h 1081400"/>
                    <a:gd name="connsiteX15" fmla="*/ 1938402 w 2116898"/>
                    <a:gd name="connsiteY15" fmla="*/ 892237 h 1081400"/>
                    <a:gd name="connsiteX16" fmla="*/ 2010427 w 2116898"/>
                    <a:gd name="connsiteY16" fmla="*/ 823344 h 1081400"/>
                    <a:gd name="connsiteX17" fmla="*/ 2116898 w 2116898"/>
                    <a:gd name="connsiteY17" fmla="*/ 798292 h 1081400"/>
                    <a:gd name="connsiteX0" fmla="*/ 0 w 2116898"/>
                    <a:gd name="connsiteY0" fmla="*/ 1077218 h 1081622"/>
                    <a:gd name="connsiteX1" fmla="*/ 300624 w 2116898"/>
                    <a:gd name="connsiteY1" fmla="*/ 1077218 h 1081622"/>
                    <a:gd name="connsiteX2" fmla="*/ 513567 w 2116898"/>
                    <a:gd name="connsiteY2" fmla="*/ 1042771 h 1081622"/>
                    <a:gd name="connsiteX3" fmla="*/ 663879 w 2116898"/>
                    <a:gd name="connsiteY3" fmla="*/ 914379 h 1081622"/>
                    <a:gd name="connsiteX4" fmla="*/ 742168 w 2116898"/>
                    <a:gd name="connsiteY4" fmla="*/ 632544 h 1081622"/>
                    <a:gd name="connsiteX5" fmla="*/ 829849 w 2116898"/>
                    <a:gd name="connsiteY5" fmla="*/ 263026 h 1081622"/>
                    <a:gd name="connsiteX6" fmla="*/ 939452 w 2116898"/>
                    <a:gd name="connsiteY6" fmla="*/ 68872 h 1081622"/>
                    <a:gd name="connsiteX7" fmla="*/ 1017739 w 2116898"/>
                    <a:gd name="connsiteY7" fmla="*/ 15637 h 1081622"/>
                    <a:gd name="connsiteX8" fmla="*/ 1102290 w 2116898"/>
                    <a:gd name="connsiteY8" fmla="*/ 3111 h 1081622"/>
                    <a:gd name="connsiteX9" fmla="*/ 1196235 w 2116898"/>
                    <a:gd name="connsiteY9" fmla="*/ 65742 h 1081622"/>
                    <a:gd name="connsiteX10" fmla="*/ 1321495 w 2116898"/>
                    <a:gd name="connsiteY10" fmla="*/ 309999 h 1081622"/>
                    <a:gd name="connsiteX11" fmla="*/ 1509386 w 2116898"/>
                    <a:gd name="connsiteY11" fmla="*/ 839223 h 1081622"/>
                    <a:gd name="connsiteX12" fmla="*/ 1640909 w 2116898"/>
                    <a:gd name="connsiteY12" fmla="*/ 998930 h 1081622"/>
                    <a:gd name="connsiteX13" fmla="*/ 1775564 w 2116898"/>
                    <a:gd name="connsiteY13" fmla="*/ 1039640 h 1081622"/>
                    <a:gd name="connsiteX14" fmla="*/ 1885167 w 2116898"/>
                    <a:gd name="connsiteY14" fmla="*/ 998930 h 1081622"/>
                    <a:gd name="connsiteX15" fmla="*/ 1938402 w 2116898"/>
                    <a:gd name="connsiteY15" fmla="*/ 892459 h 1081622"/>
                    <a:gd name="connsiteX16" fmla="*/ 2010427 w 2116898"/>
                    <a:gd name="connsiteY16" fmla="*/ 823566 h 1081622"/>
                    <a:gd name="connsiteX17" fmla="*/ 2116898 w 2116898"/>
                    <a:gd name="connsiteY17" fmla="*/ 798514 h 1081622"/>
                    <a:gd name="connsiteX0" fmla="*/ 0 w 2116898"/>
                    <a:gd name="connsiteY0" fmla="*/ 1061645 h 1066049"/>
                    <a:gd name="connsiteX1" fmla="*/ 300624 w 2116898"/>
                    <a:gd name="connsiteY1" fmla="*/ 1061645 h 1066049"/>
                    <a:gd name="connsiteX2" fmla="*/ 513567 w 2116898"/>
                    <a:gd name="connsiteY2" fmla="*/ 1027198 h 1066049"/>
                    <a:gd name="connsiteX3" fmla="*/ 663879 w 2116898"/>
                    <a:gd name="connsiteY3" fmla="*/ 898806 h 1066049"/>
                    <a:gd name="connsiteX4" fmla="*/ 742168 w 2116898"/>
                    <a:gd name="connsiteY4" fmla="*/ 616971 h 1066049"/>
                    <a:gd name="connsiteX5" fmla="*/ 829849 w 2116898"/>
                    <a:gd name="connsiteY5" fmla="*/ 247453 h 1066049"/>
                    <a:gd name="connsiteX6" fmla="*/ 939452 w 2116898"/>
                    <a:gd name="connsiteY6" fmla="*/ 53299 h 1066049"/>
                    <a:gd name="connsiteX7" fmla="*/ 1017739 w 2116898"/>
                    <a:gd name="connsiteY7" fmla="*/ 64 h 1066049"/>
                    <a:gd name="connsiteX8" fmla="*/ 1196235 w 2116898"/>
                    <a:gd name="connsiteY8" fmla="*/ 50169 h 1066049"/>
                    <a:gd name="connsiteX9" fmla="*/ 1321495 w 2116898"/>
                    <a:gd name="connsiteY9" fmla="*/ 294426 h 1066049"/>
                    <a:gd name="connsiteX10" fmla="*/ 1509386 w 2116898"/>
                    <a:gd name="connsiteY10" fmla="*/ 823650 h 1066049"/>
                    <a:gd name="connsiteX11" fmla="*/ 1640909 w 2116898"/>
                    <a:gd name="connsiteY11" fmla="*/ 983357 h 1066049"/>
                    <a:gd name="connsiteX12" fmla="*/ 1775564 w 2116898"/>
                    <a:gd name="connsiteY12" fmla="*/ 1024067 h 1066049"/>
                    <a:gd name="connsiteX13" fmla="*/ 1885167 w 2116898"/>
                    <a:gd name="connsiteY13" fmla="*/ 983357 h 1066049"/>
                    <a:gd name="connsiteX14" fmla="*/ 1938402 w 2116898"/>
                    <a:gd name="connsiteY14" fmla="*/ 876886 h 1066049"/>
                    <a:gd name="connsiteX15" fmla="*/ 2010427 w 2116898"/>
                    <a:gd name="connsiteY15" fmla="*/ 807993 h 1066049"/>
                    <a:gd name="connsiteX16" fmla="*/ 2116898 w 2116898"/>
                    <a:gd name="connsiteY16" fmla="*/ 782941 h 1066049"/>
                    <a:gd name="connsiteX0" fmla="*/ 0 w 2116898"/>
                    <a:gd name="connsiteY0" fmla="*/ 1086641 h 1091045"/>
                    <a:gd name="connsiteX1" fmla="*/ 300624 w 2116898"/>
                    <a:gd name="connsiteY1" fmla="*/ 1086641 h 1091045"/>
                    <a:gd name="connsiteX2" fmla="*/ 513567 w 2116898"/>
                    <a:gd name="connsiteY2" fmla="*/ 1052194 h 1091045"/>
                    <a:gd name="connsiteX3" fmla="*/ 663879 w 2116898"/>
                    <a:gd name="connsiteY3" fmla="*/ 923802 h 1091045"/>
                    <a:gd name="connsiteX4" fmla="*/ 742168 w 2116898"/>
                    <a:gd name="connsiteY4" fmla="*/ 641967 h 1091045"/>
                    <a:gd name="connsiteX5" fmla="*/ 829849 w 2116898"/>
                    <a:gd name="connsiteY5" fmla="*/ 272449 h 1091045"/>
                    <a:gd name="connsiteX6" fmla="*/ 939452 w 2116898"/>
                    <a:gd name="connsiteY6" fmla="*/ 78295 h 1091045"/>
                    <a:gd name="connsiteX7" fmla="*/ 1080369 w 2116898"/>
                    <a:gd name="connsiteY7" fmla="*/ 8 h 1091045"/>
                    <a:gd name="connsiteX8" fmla="*/ 1196235 w 2116898"/>
                    <a:gd name="connsiteY8" fmla="*/ 75165 h 1091045"/>
                    <a:gd name="connsiteX9" fmla="*/ 1321495 w 2116898"/>
                    <a:gd name="connsiteY9" fmla="*/ 319422 h 1091045"/>
                    <a:gd name="connsiteX10" fmla="*/ 1509386 w 2116898"/>
                    <a:gd name="connsiteY10" fmla="*/ 848646 h 1091045"/>
                    <a:gd name="connsiteX11" fmla="*/ 1640909 w 2116898"/>
                    <a:gd name="connsiteY11" fmla="*/ 1008353 h 1091045"/>
                    <a:gd name="connsiteX12" fmla="*/ 1775564 w 2116898"/>
                    <a:gd name="connsiteY12" fmla="*/ 1049063 h 1091045"/>
                    <a:gd name="connsiteX13" fmla="*/ 1885167 w 2116898"/>
                    <a:gd name="connsiteY13" fmla="*/ 1008353 h 1091045"/>
                    <a:gd name="connsiteX14" fmla="*/ 1938402 w 2116898"/>
                    <a:gd name="connsiteY14" fmla="*/ 901882 h 1091045"/>
                    <a:gd name="connsiteX15" fmla="*/ 2010427 w 2116898"/>
                    <a:gd name="connsiteY15" fmla="*/ 832989 h 1091045"/>
                    <a:gd name="connsiteX16" fmla="*/ 2116898 w 2116898"/>
                    <a:gd name="connsiteY16" fmla="*/ 807937 h 1091045"/>
                    <a:gd name="connsiteX0" fmla="*/ 0 w 2116898"/>
                    <a:gd name="connsiteY0" fmla="*/ 1074124 h 1078528"/>
                    <a:gd name="connsiteX1" fmla="*/ 300624 w 2116898"/>
                    <a:gd name="connsiteY1" fmla="*/ 1074124 h 1078528"/>
                    <a:gd name="connsiteX2" fmla="*/ 513567 w 2116898"/>
                    <a:gd name="connsiteY2" fmla="*/ 1039677 h 1078528"/>
                    <a:gd name="connsiteX3" fmla="*/ 663879 w 2116898"/>
                    <a:gd name="connsiteY3" fmla="*/ 911285 h 1078528"/>
                    <a:gd name="connsiteX4" fmla="*/ 742168 w 2116898"/>
                    <a:gd name="connsiteY4" fmla="*/ 629450 h 1078528"/>
                    <a:gd name="connsiteX5" fmla="*/ 829849 w 2116898"/>
                    <a:gd name="connsiteY5" fmla="*/ 259932 h 1078528"/>
                    <a:gd name="connsiteX6" fmla="*/ 939452 w 2116898"/>
                    <a:gd name="connsiteY6" fmla="*/ 65778 h 1078528"/>
                    <a:gd name="connsiteX7" fmla="*/ 1092895 w 2116898"/>
                    <a:gd name="connsiteY7" fmla="*/ 17 h 1078528"/>
                    <a:gd name="connsiteX8" fmla="*/ 1196235 w 2116898"/>
                    <a:gd name="connsiteY8" fmla="*/ 62648 h 1078528"/>
                    <a:gd name="connsiteX9" fmla="*/ 1321495 w 2116898"/>
                    <a:gd name="connsiteY9" fmla="*/ 306905 h 1078528"/>
                    <a:gd name="connsiteX10" fmla="*/ 1509386 w 2116898"/>
                    <a:gd name="connsiteY10" fmla="*/ 836129 h 1078528"/>
                    <a:gd name="connsiteX11" fmla="*/ 1640909 w 2116898"/>
                    <a:gd name="connsiteY11" fmla="*/ 995836 h 1078528"/>
                    <a:gd name="connsiteX12" fmla="*/ 1775564 w 2116898"/>
                    <a:gd name="connsiteY12" fmla="*/ 1036546 h 1078528"/>
                    <a:gd name="connsiteX13" fmla="*/ 1885167 w 2116898"/>
                    <a:gd name="connsiteY13" fmla="*/ 995836 h 1078528"/>
                    <a:gd name="connsiteX14" fmla="*/ 1938402 w 2116898"/>
                    <a:gd name="connsiteY14" fmla="*/ 889365 h 1078528"/>
                    <a:gd name="connsiteX15" fmla="*/ 2010427 w 2116898"/>
                    <a:gd name="connsiteY15" fmla="*/ 820472 h 1078528"/>
                    <a:gd name="connsiteX16" fmla="*/ 2116898 w 2116898"/>
                    <a:gd name="connsiteY16" fmla="*/ 795420 h 1078528"/>
                    <a:gd name="connsiteX0" fmla="*/ 0 w 2116898"/>
                    <a:gd name="connsiteY0" fmla="*/ 1083511 h 1087915"/>
                    <a:gd name="connsiteX1" fmla="*/ 300624 w 2116898"/>
                    <a:gd name="connsiteY1" fmla="*/ 1083511 h 1087915"/>
                    <a:gd name="connsiteX2" fmla="*/ 513567 w 2116898"/>
                    <a:gd name="connsiteY2" fmla="*/ 1049064 h 1087915"/>
                    <a:gd name="connsiteX3" fmla="*/ 663879 w 2116898"/>
                    <a:gd name="connsiteY3" fmla="*/ 920672 h 1087915"/>
                    <a:gd name="connsiteX4" fmla="*/ 742168 w 2116898"/>
                    <a:gd name="connsiteY4" fmla="*/ 638837 h 1087915"/>
                    <a:gd name="connsiteX5" fmla="*/ 829849 w 2116898"/>
                    <a:gd name="connsiteY5" fmla="*/ 269319 h 1087915"/>
                    <a:gd name="connsiteX6" fmla="*/ 939452 w 2116898"/>
                    <a:gd name="connsiteY6" fmla="*/ 75165 h 1087915"/>
                    <a:gd name="connsiteX7" fmla="*/ 1089764 w 2116898"/>
                    <a:gd name="connsiteY7" fmla="*/ 10 h 1087915"/>
                    <a:gd name="connsiteX8" fmla="*/ 1196235 w 2116898"/>
                    <a:gd name="connsiteY8" fmla="*/ 72035 h 1087915"/>
                    <a:gd name="connsiteX9" fmla="*/ 1321495 w 2116898"/>
                    <a:gd name="connsiteY9" fmla="*/ 316292 h 1087915"/>
                    <a:gd name="connsiteX10" fmla="*/ 1509386 w 2116898"/>
                    <a:gd name="connsiteY10" fmla="*/ 845516 h 1087915"/>
                    <a:gd name="connsiteX11" fmla="*/ 1640909 w 2116898"/>
                    <a:gd name="connsiteY11" fmla="*/ 1005223 h 1087915"/>
                    <a:gd name="connsiteX12" fmla="*/ 1775564 w 2116898"/>
                    <a:gd name="connsiteY12" fmla="*/ 1045933 h 1087915"/>
                    <a:gd name="connsiteX13" fmla="*/ 1885167 w 2116898"/>
                    <a:gd name="connsiteY13" fmla="*/ 1005223 h 1087915"/>
                    <a:gd name="connsiteX14" fmla="*/ 1938402 w 2116898"/>
                    <a:gd name="connsiteY14" fmla="*/ 898752 h 1087915"/>
                    <a:gd name="connsiteX15" fmla="*/ 2010427 w 2116898"/>
                    <a:gd name="connsiteY15" fmla="*/ 829859 h 1087915"/>
                    <a:gd name="connsiteX16" fmla="*/ 2116898 w 2116898"/>
                    <a:gd name="connsiteY16" fmla="*/ 804807 h 1087915"/>
                    <a:gd name="connsiteX0" fmla="*/ 0 w 2116898"/>
                    <a:gd name="connsiteY0" fmla="*/ 1084558 h 1088962"/>
                    <a:gd name="connsiteX1" fmla="*/ 300624 w 2116898"/>
                    <a:gd name="connsiteY1" fmla="*/ 1084558 h 1088962"/>
                    <a:gd name="connsiteX2" fmla="*/ 513567 w 2116898"/>
                    <a:gd name="connsiteY2" fmla="*/ 1050111 h 1088962"/>
                    <a:gd name="connsiteX3" fmla="*/ 663879 w 2116898"/>
                    <a:gd name="connsiteY3" fmla="*/ 921719 h 1088962"/>
                    <a:gd name="connsiteX4" fmla="*/ 742168 w 2116898"/>
                    <a:gd name="connsiteY4" fmla="*/ 639884 h 1088962"/>
                    <a:gd name="connsiteX5" fmla="*/ 829849 w 2116898"/>
                    <a:gd name="connsiteY5" fmla="*/ 270366 h 1088962"/>
                    <a:gd name="connsiteX6" fmla="*/ 939452 w 2116898"/>
                    <a:gd name="connsiteY6" fmla="*/ 76212 h 1088962"/>
                    <a:gd name="connsiteX7" fmla="*/ 1089764 w 2116898"/>
                    <a:gd name="connsiteY7" fmla="*/ 1057 h 1088962"/>
                    <a:gd name="connsiteX8" fmla="*/ 1196235 w 2116898"/>
                    <a:gd name="connsiteY8" fmla="*/ 73082 h 1088962"/>
                    <a:gd name="connsiteX9" fmla="*/ 1321495 w 2116898"/>
                    <a:gd name="connsiteY9" fmla="*/ 317339 h 1088962"/>
                    <a:gd name="connsiteX10" fmla="*/ 1509386 w 2116898"/>
                    <a:gd name="connsiteY10" fmla="*/ 846563 h 1088962"/>
                    <a:gd name="connsiteX11" fmla="*/ 1640909 w 2116898"/>
                    <a:gd name="connsiteY11" fmla="*/ 1006270 h 1088962"/>
                    <a:gd name="connsiteX12" fmla="*/ 1775564 w 2116898"/>
                    <a:gd name="connsiteY12" fmla="*/ 1046980 h 1088962"/>
                    <a:gd name="connsiteX13" fmla="*/ 1885167 w 2116898"/>
                    <a:gd name="connsiteY13" fmla="*/ 1006270 h 1088962"/>
                    <a:gd name="connsiteX14" fmla="*/ 1938402 w 2116898"/>
                    <a:gd name="connsiteY14" fmla="*/ 899799 h 1088962"/>
                    <a:gd name="connsiteX15" fmla="*/ 2010427 w 2116898"/>
                    <a:gd name="connsiteY15" fmla="*/ 830906 h 1088962"/>
                    <a:gd name="connsiteX16" fmla="*/ 2116898 w 2116898"/>
                    <a:gd name="connsiteY16" fmla="*/ 805854 h 1088962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196235 w 2116898"/>
                    <a:gd name="connsiteY8" fmla="*/ 72171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41480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25044 w 2116898"/>
                    <a:gd name="connsiteY10" fmla="*/ 851915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53434 w 2116898"/>
                    <a:gd name="connsiteY11" fmla="*/ 1014754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34645 w 2116898"/>
                    <a:gd name="connsiteY11" fmla="*/ 1021017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94562 w 2170132"/>
                    <a:gd name="connsiteY13" fmla="*/ 980306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10219 w 2170132"/>
                    <a:gd name="connsiteY13" fmla="*/ 995963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898888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923940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8072 w 2170132"/>
                    <a:gd name="connsiteY10" fmla="*/ 73291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1985375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5525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5877 w 2170132"/>
                    <a:gd name="connsiteY13" fmla="*/ 983436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6483 w 2170132"/>
                    <a:gd name="connsiteY13" fmla="*/ 964647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32139 w 2170132"/>
                    <a:gd name="connsiteY14" fmla="*/ 1002229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035479 w 2170132"/>
                    <a:gd name="connsiteY14" fmla="*/ 90828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66586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58178 h 1088051"/>
                    <a:gd name="connsiteX15" fmla="*/ 2170132 w 2170132"/>
                    <a:gd name="connsiteY15" fmla="*/ 817468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82452 w 2301655"/>
                    <a:gd name="connsiteY15" fmla="*/ 833127 h 1088051"/>
                    <a:gd name="connsiteX16" fmla="*/ 2301655 w 2301655"/>
                    <a:gd name="connsiteY16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98109 w 2301655"/>
                    <a:gd name="connsiteY15" fmla="*/ 817469 h 1088051"/>
                    <a:gd name="connsiteX16" fmla="*/ 2301655 w 2301655"/>
                    <a:gd name="connsiteY16" fmla="*/ 820599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01863" h="1088051">
                      <a:moveTo>
                        <a:pt x="0" y="1083647"/>
                      </a:moveTo>
                      <a:cubicBezTo>
                        <a:pt x="101774" y="1089649"/>
                        <a:pt x="215030" y="1089388"/>
                        <a:pt x="300624" y="1083647"/>
                      </a:cubicBezTo>
                      <a:cubicBezTo>
                        <a:pt x="386218" y="1077906"/>
                        <a:pt x="453025" y="1076340"/>
                        <a:pt x="513567" y="1049200"/>
                      </a:cubicBezTo>
                      <a:cubicBezTo>
                        <a:pt x="574110" y="1022060"/>
                        <a:pt x="625779" y="989179"/>
                        <a:pt x="663879" y="920808"/>
                      </a:cubicBezTo>
                      <a:cubicBezTo>
                        <a:pt x="701979" y="852437"/>
                        <a:pt x="714506" y="747532"/>
                        <a:pt x="742168" y="638973"/>
                      </a:cubicBezTo>
                      <a:cubicBezTo>
                        <a:pt x="769830" y="530414"/>
                        <a:pt x="796968" y="363400"/>
                        <a:pt x="829849" y="269455"/>
                      </a:cubicBezTo>
                      <a:cubicBezTo>
                        <a:pt x="862730" y="175510"/>
                        <a:pt x="896133" y="120186"/>
                        <a:pt x="939452" y="75301"/>
                      </a:cubicBezTo>
                      <a:cubicBezTo>
                        <a:pt x="982771" y="30416"/>
                        <a:pt x="1042792" y="-2464"/>
                        <a:pt x="1089764" y="146"/>
                      </a:cubicBezTo>
                      <a:cubicBezTo>
                        <a:pt x="1136737" y="2756"/>
                        <a:pt x="1180056" y="31983"/>
                        <a:pt x="1221287" y="90960"/>
                      </a:cubicBezTo>
                      <a:cubicBezTo>
                        <a:pt x="1262518" y="149937"/>
                        <a:pt x="1294877" y="243360"/>
                        <a:pt x="1337152" y="354006"/>
                      </a:cubicBezTo>
                      <a:cubicBezTo>
                        <a:pt x="1379427" y="464652"/>
                        <a:pt x="1428489" y="647323"/>
                        <a:pt x="1474940" y="754838"/>
                      </a:cubicBezTo>
                      <a:cubicBezTo>
                        <a:pt x="1521391" y="862353"/>
                        <a:pt x="1564186" y="947949"/>
                        <a:pt x="1615856" y="999097"/>
                      </a:cubicBezTo>
                      <a:cubicBezTo>
                        <a:pt x="1667526" y="1050245"/>
                        <a:pt x="1741116" y="1060683"/>
                        <a:pt x="1784958" y="1061726"/>
                      </a:cubicBezTo>
                      <a:cubicBezTo>
                        <a:pt x="1828800" y="1062769"/>
                        <a:pt x="1846547" y="1039282"/>
                        <a:pt x="1878906" y="1005357"/>
                      </a:cubicBezTo>
                      <a:cubicBezTo>
                        <a:pt x="1911265" y="971432"/>
                        <a:pt x="1945188" y="886883"/>
                        <a:pt x="1979112" y="858178"/>
                      </a:cubicBezTo>
                      <a:cubicBezTo>
                        <a:pt x="2013036" y="829473"/>
                        <a:pt x="2044352" y="823732"/>
                        <a:pt x="2098109" y="817469"/>
                      </a:cubicBezTo>
                      <a:cubicBezTo>
                        <a:pt x="2151866" y="811206"/>
                        <a:pt x="2202490" y="813293"/>
                        <a:pt x="2401863" y="814336"/>
                      </a:cubicBezTo>
                    </a:path>
                  </a:pathLst>
                </a:custGeom>
                <a:noFill/>
                <a:ln w="1524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6" name="Picture 2">
                  <a:extLst>
                    <a:ext uri="{FF2B5EF4-FFF2-40B4-BE49-F238E27FC236}">
                      <a16:creationId xmlns:a16="http://schemas.microsoft.com/office/drawing/2014/main" id="{3F7758DA-81B5-4481-8997-EF8CBEE545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4538" y="1828800"/>
                  <a:ext cx="4779962" cy="1227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B1027135-8DC7-48CC-9AE7-553938ABD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88" y="-215900"/>
              <a:ext cx="6540502" cy="3790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11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 Logo Section Seperator">
    <p:bg>
      <p:bgPr>
        <a:gradFill flip="none" rotWithShape="1">
          <a:gsLst>
            <a:gs pos="16000">
              <a:schemeClr val="accent4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54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 Logo Section Seperator">
    <p:bg>
      <p:bgPr>
        <a:gradFill flip="none" rotWithShape="1">
          <a:gsLst>
            <a:gs pos="10000">
              <a:schemeClr val="accent5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8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 Logo Section Seperator">
    <p:bg>
      <p:bgPr>
        <a:gradFill flip="none" rotWithShape="1">
          <a:gsLst>
            <a:gs pos="16000">
              <a:schemeClr val="accent6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14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 Logo Section Seperator">
    <p:bg>
      <p:bgPr>
        <a:gradFill flip="none" rotWithShape="1">
          <a:gsLst>
            <a:gs pos="16000">
              <a:schemeClr val="bg1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39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3A2-FD11-47F4-ADD5-BEBACBB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1A91-9ADF-43EE-BD35-A6B948C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596-36CA-4694-9208-FAE597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93904-4071-41AA-9690-13B84A35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3297A-27F9-4F72-A5F7-F7EC7E9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ini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152" y="1828801"/>
            <a:ext cx="10515600" cy="5029199"/>
          </a:xfrm>
        </p:spPr>
        <p:txBody>
          <a:bodyPr/>
          <a:lstStyle>
            <a:lvl1pPr marL="0" indent="0">
              <a:buNone/>
              <a:defRPr sz="3200">
                <a:solidFill>
                  <a:srgbClr val="00B0F0"/>
                </a:solidFill>
              </a:defRPr>
            </a:lvl1pPr>
            <a:lvl2pPr>
              <a:defRPr sz="2933">
                <a:solidFill>
                  <a:srgbClr val="00B050"/>
                </a:solidFill>
              </a:defRPr>
            </a:lvl2pPr>
            <a:lvl3pPr>
              <a:defRPr sz="2933">
                <a:solidFill>
                  <a:srgbClr val="00B050"/>
                </a:solidFill>
              </a:defRPr>
            </a:lvl3pPr>
            <a:lvl4pPr>
              <a:defRPr sz="2933">
                <a:solidFill>
                  <a:srgbClr val="00B050"/>
                </a:solidFill>
              </a:defRPr>
            </a:lvl4pPr>
            <a:lvl5pPr>
              <a:defRPr sz="2933">
                <a:solidFill>
                  <a:srgbClr val="00B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Definitions and Useful Equations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20944" y="3429000"/>
            <a:ext cx="111678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Questions?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Thank you for participating!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20944" y="5074902"/>
            <a:ext cx="1116785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sz="2200" b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Visit our</a:t>
            </a:r>
            <a:r>
              <a:rPr lang="en-US" sz="2200" b="0" baseline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 website at 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  <a:hlinkClick r:id="rId2"/>
              </a:rPr>
              <a:t>www.FacilityDynamics.com</a:t>
            </a:r>
            <a:endParaRPr lang="en-US" sz="2200" b="0" baseline="0" dirty="0">
              <a:solidFill>
                <a:schemeClr val="tx1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marL="0" indent="0">
              <a:spcBef>
                <a:spcPts val="600"/>
              </a:spcBef>
            </a:pPr>
            <a:r>
              <a:rPr lang="en-US" sz="2200" b="0" baseline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Visit our blog at 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  <a:hlinkClick r:id="rId3"/>
              </a:rPr>
              <a:t>https://av8rdas.wordpress.com/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0" indent="0">
              <a:spcBef>
                <a:spcPts val="600"/>
              </a:spcBef>
            </a:pPr>
            <a:r>
              <a:rPr lang="en-US" sz="2200" b="0" baseline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Visit our commissioning resources website at 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  <a:hlinkClick r:id="rId4"/>
              </a:rPr>
              <a:t>https://www.av8rdas.com/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</a:p>
          <a:p>
            <a:pPr marL="0" indent="0">
              <a:spcBef>
                <a:spcPts val="600"/>
              </a:spcBef>
            </a:pPr>
            <a:r>
              <a:rPr lang="en-US" sz="2200" b="0" baseline="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Contact me at 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  <a:hlinkClick r:id="rId5"/>
              </a:rPr>
              <a:t>Dsellers@FacilityDynamics.com</a:t>
            </a:r>
            <a:r>
              <a:rPr lang="en-US" sz="2200" b="0" baseline="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endParaRPr lang="en-US" sz="2200" b="0" dirty="0">
              <a:solidFill>
                <a:schemeClr val="tx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91EEAC-5D84-061A-01AF-AA572E64CC99}"/>
              </a:ext>
            </a:extLst>
          </p:cNvPr>
          <p:cNvGrpSpPr/>
          <p:nvPr userDrawn="1"/>
        </p:nvGrpSpPr>
        <p:grpSpPr>
          <a:xfrm>
            <a:off x="820944" y="-319999"/>
            <a:ext cx="8096046" cy="3790904"/>
            <a:chOff x="820944" y="-215900"/>
            <a:chExt cx="8096046" cy="37909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94BE6C-621F-3D23-D26D-C223C2084A59}"/>
                </a:ext>
              </a:extLst>
            </p:cNvPr>
            <p:cNvGrpSpPr/>
            <p:nvPr userDrawn="1"/>
          </p:nvGrpSpPr>
          <p:grpSpPr>
            <a:xfrm>
              <a:off x="820944" y="501652"/>
              <a:ext cx="7442775" cy="2822573"/>
              <a:chOff x="820944" y="501652"/>
              <a:chExt cx="7442775" cy="282257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ACA04D-BB68-9EE1-EBC2-3F8E68CD84BF}"/>
                  </a:ext>
                </a:extLst>
              </p:cNvPr>
              <p:cNvSpPr/>
              <p:nvPr/>
            </p:nvSpPr>
            <p:spPr>
              <a:xfrm>
                <a:off x="942975" y="1766571"/>
                <a:ext cx="154305" cy="367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7BF41-B362-D2D9-9233-4672F3C50314}"/>
                  </a:ext>
                </a:extLst>
              </p:cNvPr>
              <p:cNvSpPr/>
              <p:nvPr/>
            </p:nvSpPr>
            <p:spPr>
              <a:xfrm>
                <a:off x="1097280" y="1571626"/>
                <a:ext cx="158176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E1E55D-1778-16CB-A030-DEC70EDC22F7}"/>
                  </a:ext>
                </a:extLst>
              </p:cNvPr>
              <p:cNvSpPr/>
              <p:nvPr/>
            </p:nvSpPr>
            <p:spPr>
              <a:xfrm>
                <a:off x="1255456" y="965835"/>
                <a:ext cx="325694" cy="11677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AD3CCD3-8769-6FF2-77F2-DFA38A2F6E77}"/>
                  </a:ext>
                </a:extLst>
              </p:cNvPr>
              <p:cNvSpPr/>
              <p:nvPr/>
            </p:nvSpPr>
            <p:spPr>
              <a:xfrm>
                <a:off x="1581150" y="1176021"/>
                <a:ext cx="321684" cy="9575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A5E6DA-C4E1-DCCC-8238-D62994D6C99E}"/>
                  </a:ext>
                </a:extLst>
              </p:cNvPr>
              <p:cNvSpPr/>
              <p:nvPr/>
            </p:nvSpPr>
            <p:spPr>
              <a:xfrm>
                <a:off x="1902834" y="501652"/>
                <a:ext cx="310776" cy="16319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6AC9BF-2098-09E9-DBCF-37F22DDEA497}"/>
                  </a:ext>
                </a:extLst>
              </p:cNvPr>
              <p:cNvSpPr/>
              <p:nvPr/>
            </p:nvSpPr>
            <p:spPr>
              <a:xfrm>
                <a:off x="2205099" y="1571626"/>
                <a:ext cx="171389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7EEB97-B675-BDC1-A3B0-85E2DC3BEDA9}"/>
                  </a:ext>
                </a:extLst>
              </p:cNvPr>
              <p:cNvSpPr/>
              <p:nvPr/>
            </p:nvSpPr>
            <p:spPr>
              <a:xfrm>
                <a:off x="2373740" y="685075"/>
                <a:ext cx="310677" cy="14485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68DA03-EB26-E92A-9ECF-80BE3BB49E89}"/>
                  </a:ext>
                </a:extLst>
              </p:cNvPr>
              <p:cNvSpPr/>
              <p:nvPr/>
            </p:nvSpPr>
            <p:spPr>
              <a:xfrm>
                <a:off x="2684417" y="1762760"/>
                <a:ext cx="154305" cy="3708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3EE34F-AC3C-EEF6-5FEB-DB5B3E02FB28}"/>
                  </a:ext>
                </a:extLst>
              </p:cNvPr>
              <p:cNvCxnSpPr/>
              <p:nvPr/>
            </p:nvCxnSpPr>
            <p:spPr>
              <a:xfrm>
                <a:off x="96361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874BA8E-3255-A83F-38EE-D18DF9A8C77C}"/>
                  </a:ext>
                </a:extLst>
              </p:cNvPr>
              <p:cNvCxnSpPr/>
              <p:nvPr/>
            </p:nvCxnSpPr>
            <p:spPr>
              <a:xfrm>
                <a:off x="114890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6D479AC-147F-605B-0AA7-96C3624598EA}"/>
                  </a:ext>
                </a:extLst>
              </p:cNvPr>
              <p:cNvCxnSpPr/>
              <p:nvPr/>
            </p:nvCxnSpPr>
            <p:spPr>
              <a:xfrm>
                <a:off x="133419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5B17CD-7667-5CBA-FA9C-DE605BE3E3DB}"/>
                  </a:ext>
                </a:extLst>
              </p:cNvPr>
              <p:cNvCxnSpPr/>
              <p:nvPr/>
            </p:nvCxnSpPr>
            <p:spPr>
              <a:xfrm>
                <a:off x="151949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D154055-2F77-BE5C-326D-26A4F00F2142}"/>
                  </a:ext>
                </a:extLst>
              </p:cNvPr>
              <p:cNvCxnSpPr/>
              <p:nvPr/>
            </p:nvCxnSpPr>
            <p:spPr>
              <a:xfrm>
                <a:off x="170478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64D5BB6-9F44-CC3F-A8E4-F806AFBD65DE}"/>
                  </a:ext>
                </a:extLst>
              </p:cNvPr>
              <p:cNvCxnSpPr/>
              <p:nvPr/>
            </p:nvCxnSpPr>
            <p:spPr>
              <a:xfrm>
                <a:off x="189007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0441B7A-C6D5-C2F1-8BE5-2D00A7E45A53}"/>
                  </a:ext>
                </a:extLst>
              </p:cNvPr>
              <p:cNvCxnSpPr/>
              <p:nvPr/>
            </p:nvCxnSpPr>
            <p:spPr>
              <a:xfrm>
                <a:off x="207536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98CC3DE-9D43-8474-E3C0-05BEAFEA82FF}"/>
                  </a:ext>
                </a:extLst>
              </p:cNvPr>
              <p:cNvCxnSpPr/>
              <p:nvPr/>
            </p:nvCxnSpPr>
            <p:spPr>
              <a:xfrm>
                <a:off x="226065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9E334F8-4E2E-4172-73C2-B5521DE0225B}"/>
                  </a:ext>
                </a:extLst>
              </p:cNvPr>
              <p:cNvCxnSpPr/>
              <p:nvPr/>
            </p:nvCxnSpPr>
            <p:spPr>
              <a:xfrm>
                <a:off x="244436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E1A8FBF-B1CF-C38F-B997-600CE282777F}"/>
                  </a:ext>
                </a:extLst>
              </p:cNvPr>
              <p:cNvCxnSpPr/>
              <p:nvPr/>
            </p:nvCxnSpPr>
            <p:spPr>
              <a:xfrm>
                <a:off x="262965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EEC4161-4BC3-2362-C3B8-644271F5B518}"/>
                  </a:ext>
                </a:extLst>
              </p:cNvPr>
              <p:cNvCxnSpPr/>
              <p:nvPr/>
            </p:nvCxnSpPr>
            <p:spPr>
              <a:xfrm>
                <a:off x="281494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2519B7C-F08F-50AF-9817-979DB80EFEBC}"/>
                  </a:ext>
                </a:extLst>
              </p:cNvPr>
              <p:cNvCxnSpPr/>
              <p:nvPr/>
            </p:nvCxnSpPr>
            <p:spPr>
              <a:xfrm flipH="1">
                <a:off x="820944" y="22743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76F2FAA-6A41-77E3-BC84-7EF502DCC5FE}"/>
                  </a:ext>
                </a:extLst>
              </p:cNvPr>
              <p:cNvCxnSpPr/>
              <p:nvPr/>
            </p:nvCxnSpPr>
            <p:spPr>
              <a:xfrm flipH="1">
                <a:off x="820944" y="245727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DD52F3D-E61D-D29A-A298-2B61ED3C3484}"/>
                  </a:ext>
                </a:extLst>
              </p:cNvPr>
              <p:cNvCxnSpPr/>
              <p:nvPr/>
            </p:nvCxnSpPr>
            <p:spPr>
              <a:xfrm flipH="1">
                <a:off x="820944" y="264015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F618771-075D-2F69-7F75-D695770430FE}"/>
                  </a:ext>
                </a:extLst>
              </p:cNvPr>
              <p:cNvCxnSpPr/>
              <p:nvPr/>
            </p:nvCxnSpPr>
            <p:spPr>
              <a:xfrm flipH="1">
                <a:off x="820944" y="282303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D40164D-EB82-7004-3AB7-80D03D8CF4B9}"/>
                  </a:ext>
                </a:extLst>
              </p:cNvPr>
              <p:cNvCxnSpPr/>
              <p:nvPr/>
            </p:nvCxnSpPr>
            <p:spPr>
              <a:xfrm flipH="1">
                <a:off x="820944" y="300591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81C2CF7-AA1E-83AF-F751-93426BB456F3}"/>
                  </a:ext>
                </a:extLst>
              </p:cNvPr>
              <p:cNvCxnSpPr/>
              <p:nvPr/>
            </p:nvCxnSpPr>
            <p:spPr>
              <a:xfrm flipH="1">
                <a:off x="820944" y="31887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408B6E3-C136-07E9-88FD-EB27881023C0}"/>
                  </a:ext>
                </a:extLst>
              </p:cNvPr>
              <p:cNvGrpSpPr/>
              <p:nvPr/>
            </p:nvGrpSpPr>
            <p:grpSpPr>
              <a:xfrm>
                <a:off x="930058" y="1204266"/>
                <a:ext cx="7333661" cy="1991577"/>
                <a:chOff x="930058" y="1064566"/>
                <a:chExt cx="7333661" cy="199157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9CC1CFD-681C-15B1-9F05-BFE9BB57C6C5}"/>
                    </a:ext>
                  </a:extLst>
                </p:cNvPr>
                <p:cNvCxnSpPr/>
                <p:nvPr/>
              </p:nvCxnSpPr>
              <p:spPr>
                <a:xfrm>
                  <a:off x="3331921" y="1875542"/>
                  <a:ext cx="4931798" cy="0"/>
                </a:xfrm>
                <a:prstGeom prst="line">
                  <a:avLst/>
                </a:prstGeom>
                <a:noFill/>
                <a:ln w="152400" cap="rnd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008FFC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4" name="Freeform 77">
                  <a:extLst>
                    <a:ext uri="{FF2B5EF4-FFF2-40B4-BE49-F238E27FC236}">
                      <a16:creationId xmlns:a16="http://schemas.microsoft.com/office/drawing/2014/main" id="{02119A5A-4851-0ED2-D865-442CE075E8D0}"/>
                    </a:ext>
                  </a:extLst>
                </p:cNvPr>
                <p:cNvSpPr/>
                <p:nvPr/>
              </p:nvSpPr>
              <p:spPr>
                <a:xfrm>
                  <a:off x="5886578" y="1786879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78">
                  <a:extLst>
                    <a:ext uri="{FF2B5EF4-FFF2-40B4-BE49-F238E27FC236}">
                      <a16:creationId xmlns:a16="http://schemas.microsoft.com/office/drawing/2014/main" id="{F7BBE2B6-3B73-E713-B4AB-ADBFCB9A72E7}"/>
                    </a:ext>
                  </a:extLst>
                </p:cNvPr>
                <p:cNvSpPr/>
                <p:nvPr/>
              </p:nvSpPr>
              <p:spPr>
                <a:xfrm>
                  <a:off x="5970742" y="1792882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6D7EA7E2-E944-6E43-A5BD-7CD6F2B6456F}"/>
                    </a:ext>
                  </a:extLst>
                </p:cNvPr>
                <p:cNvSpPr/>
                <p:nvPr/>
              </p:nvSpPr>
              <p:spPr>
                <a:xfrm>
                  <a:off x="4863096" y="1780833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80">
                  <a:extLst>
                    <a:ext uri="{FF2B5EF4-FFF2-40B4-BE49-F238E27FC236}">
                      <a16:creationId xmlns:a16="http://schemas.microsoft.com/office/drawing/2014/main" id="{5EAE0510-24DD-99A3-325D-E54DE35DE4D8}"/>
                    </a:ext>
                  </a:extLst>
                </p:cNvPr>
                <p:cNvSpPr/>
                <p:nvPr/>
              </p:nvSpPr>
              <p:spPr>
                <a:xfrm>
                  <a:off x="4930593" y="1793979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81">
                  <a:extLst>
                    <a:ext uri="{FF2B5EF4-FFF2-40B4-BE49-F238E27FC236}">
                      <a16:creationId xmlns:a16="http://schemas.microsoft.com/office/drawing/2014/main" id="{E708C323-9997-4EC6-3EC1-11CEDA1B9174}"/>
                    </a:ext>
                  </a:extLst>
                </p:cNvPr>
                <p:cNvSpPr/>
                <p:nvPr/>
              </p:nvSpPr>
              <p:spPr>
                <a:xfrm>
                  <a:off x="1584542" y="1875542"/>
                  <a:ext cx="1252603" cy="1067309"/>
                </a:xfrm>
                <a:custGeom>
                  <a:avLst/>
                  <a:gdLst>
                    <a:gd name="connsiteX0" fmla="*/ 0 w 1233814"/>
                    <a:gd name="connsiteY0" fmla="*/ 91044 h 1067309"/>
                    <a:gd name="connsiteX1" fmla="*/ 93946 w 1233814"/>
                    <a:gd name="connsiteY1" fmla="*/ 31546 h 1067309"/>
                    <a:gd name="connsiteX2" fmla="*/ 197285 w 1233814"/>
                    <a:gd name="connsiteY2" fmla="*/ 231 h 1067309"/>
                    <a:gd name="connsiteX3" fmla="*/ 275573 w 1233814"/>
                    <a:gd name="connsiteY3" fmla="*/ 22151 h 1067309"/>
                    <a:gd name="connsiteX4" fmla="*/ 350729 w 1233814"/>
                    <a:gd name="connsiteY4" fmla="*/ 103570 h 1067309"/>
                    <a:gd name="connsiteX5" fmla="*/ 403965 w 1233814"/>
                    <a:gd name="connsiteY5" fmla="*/ 300855 h 1067309"/>
                    <a:gd name="connsiteX6" fmla="*/ 510436 w 1233814"/>
                    <a:gd name="connsiteY6" fmla="*/ 795633 h 1067309"/>
                    <a:gd name="connsiteX7" fmla="*/ 616907 w 1233814"/>
                    <a:gd name="connsiteY7" fmla="*/ 970998 h 1067309"/>
                    <a:gd name="connsiteX8" fmla="*/ 729642 w 1233814"/>
                    <a:gd name="connsiteY8" fmla="*/ 1052417 h 1067309"/>
                    <a:gd name="connsiteX9" fmla="*/ 879954 w 1233814"/>
                    <a:gd name="connsiteY9" fmla="*/ 1055548 h 1067309"/>
                    <a:gd name="connsiteX10" fmla="*/ 1002083 w 1233814"/>
                    <a:gd name="connsiteY10" fmla="*/ 930288 h 1067309"/>
                    <a:gd name="connsiteX11" fmla="*/ 1102291 w 1233814"/>
                    <a:gd name="connsiteY11" fmla="*/ 660979 h 1067309"/>
                    <a:gd name="connsiteX12" fmla="*/ 1164921 w 1233814"/>
                    <a:gd name="connsiteY12" fmla="*/ 407326 h 1067309"/>
                    <a:gd name="connsiteX13" fmla="*/ 1233814 w 1233814"/>
                    <a:gd name="connsiteY13" fmla="*/ 188121 h 1067309"/>
                    <a:gd name="connsiteX0" fmla="*/ 0 w 1221288"/>
                    <a:gd name="connsiteY0" fmla="*/ 106701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25489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3208"/>
                    <a:gd name="connsiteY0" fmla="*/ 125489 h 1067309"/>
                    <a:gd name="connsiteX1" fmla="*/ 81420 w 1243208"/>
                    <a:gd name="connsiteY1" fmla="*/ 31546 h 1067309"/>
                    <a:gd name="connsiteX2" fmla="*/ 184759 w 1243208"/>
                    <a:gd name="connsiteY2" fmla="*/ 231 h 1067309"/>
                    <a:gd name="connsiteX3" fmla="*/ 263047 w 1243208"/>
                    <a:gd name="connsiteY3" fmla="*/ 22151 h 1067309"/>
                    <a:gd name="connsiteX4" fmla="*/ 338203 w 1243208"/>
                    <a:gd name="connsiteY4" fmla="*/ 103570 h 1067309"/>
                    <a:gd name="connsiteX5" fmla="*/ 391439 w 1243208"/>
                    <a:gd name="connsiteY5" fmla="*/ 300855 h 1067309"/>
                    <a:gd name="connsiteX6" fmla="*/ 497910 w 1243208"/>
                    <a:gd name="connsiteY6" fmla="*/ 795633 h 1067309"/>
                    <a:gd name="connsiteX7" fmla="*/ 604381 w 1243208"/>
                    <a:gd name="connsiteY7" fmla="*/ 970998 h 1067309"/>
                    <a:gd name="connsiteX8" fmla="*/ 717116 w 1243208"/>
                    <a:gd name="connsiteY8" fmla="*/ 1052417 h 1067309"/>
                    <a:gd name="connsiteX9" fmla="*/ 867428 w 1243208"/>
                    <a:gd name="connsiteY9" fmla="*/ 1055548 h 1067309"/>
                    <a:gd name="connsiteX10" fmla="*/ 989557 w 1243208"/>
                    <a:gd name="connsiteY10" fmla="*/ 930288 h 1067309"/>
                    <a:gd name="connsiteX11" fmla="*/ 1089765 w 1243208"/>
                    <a:gd name="connsiteY11" fmla="*/ 660979 h 1067309"/>
                    <a:gd name="connsiteX12" fmla="*/ 1152395 w 1243208"/>
                    <a:gd name="connsiteY12" fmla="*/ 407326 h 1067309"/>
                    <a:gd name="connsiteX13" fmla="*/ 1243208 w 1243208"/>
                    <a:gd name="connsiteY13" fmla="*/ 153674 h 1067309"/>
                    <a:gd name="connsiteX0" fmla="*/ 0 w 1252603"/>
                    <a:gd name="connsiteY0" fmla="*/ 125489 h 1067309"/>
                    <a:gd name="connsiteX1" fmla="*/ 81420 w 1252603"/>
                    <a:gd name="connsiteY1" fmla="*/ 31546 h 1067309"/>
                    <a:gd name="connsiteX2" fmla="*/ 184759 w 1252603"/>
                    <a:gd name="connsiteY2" fmla="*/ 231 h 1067309"/>
                    <a:gd name="connsiteX3" fmla="*/ 263047 w 1252603"/>
                    <a:gd name="connsiteY3" fmla="*/ 22151 h 1067309"/>
                    <a:gd name="connsiteX4" fmla="*/ 338203 w 1252603"/>
                    <a:gd name="connsiteY4" fmla="*/ 103570 h 1067309"/>
                    <a:gd name="connsiteX5" fmla="*/ 391439 w 1252603"/>
                    <a:gd name="connsiteY5" fmla="*/ 300855 h 1067309"/>
                    <a:gd name="connsiteX6" fmla="*/ 497910 w 1252603"/>
                    <a:gd name="connsiteY6" fmla="*/ 795633 h 1067309"/>
                    <a:gd name="connsiteX7" fmla="*/ 604381 w 1252603"/>
                    <a:gd name="connsiteY7" fmla="*/ 970998 h 1067309"/>
                    <a:gd name="connsiteX8" fmla="*/ 717116 w 1252603"/>
                    <a:gd name="connsiteY8" fmla="*/ 1052417 h 1067309"/>
                    <a:gd name="connsiteX9" fmla="*/ 867428 w 1252603"/>
                    <a:gd name="connsiteY9" fmla="*/ 1055548 h 1067309"/>
                    <a:gd name="connsiteX10" fmla="*/ 989557 w 1252603"/>
                    <a:gd name="connsiteY10" fmla="*/ 930288 h 1067309"/>
                    <a:gd name="connsiteX11" fmla="*/ 1089765 w 1252603"/>
                    <a:gd name="connsiteY11" fmla="*/ 660979 h 1067309"/>
                    <a:gd name="connsiteX12" fmla="*/ 1152395 w 1252603"/>
                    <a:gd name="connsiteY12" fmla="*/ 407326 h 1067309"/>
                    <a:gd name="connsiteX13" fmla="*/ 1252603 w 1252603"/>
                    <a:gd name="connsiteY13" fmla="*/ 156806 h 1067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2603" h="1067309">
                      <a:moveTo>
                        <a:pt x="0" y="125489"/>
                      </a:moveTo>
                      <a:cubicBezTo>
                        <a:pt x="36795" y="84518"/>
                        <a:pt x="50627" y="52422"/>
                        <a:pt x="81420" y="31546"/>
                      </a:cubicBezTo>
                      <a:cubicBezTo>
                        <a:pt x="112213" y="10670"/>
                        <a:pt x="154488" y="1797"/>
                        <a:pt x="184759" y="231"/>
                      </a:cubicBezTo>
                      <a:cubicBezTo>
                        <a:pt x="215030" y="-1335"/>
                        <a:pt x="237473" y="4928"/>
                        <a:pt x="263047" y="22151"/>
                      </a:cubicBezTo>
                      <a:cubicBezTo>
                        <a:pt x="288621" y="39374"/>
                        <a:pt x="316804" y="57119"/>
                        <a:pt x="338203" y="103570"/>
                      </a:cubicBezTo>
                      <a:cubicBezTo>
                        <a:pt x="359602" y="150021"/>
                        <a:pt x="364821" y="185511"/>
                        <a:pt x="391439" y="300855"/>
                      </a:cubicBezTo>
                      <a:cubicBezTo>
                        <a:pt x="418057" y="416199"/>
                        <a:pt x="462420" y="683942"/>
                        <a:pt x="497910" y="795633"/>
                      </a:cubicBezTo>
                      <a:cubicBezTo>
                        <a:pt x="533400" y="907324"/>
                        <a:pt x="567847" y="928201"/>
                        <a:pt x="604381" y="970998"/>
                      </a:cubicBezTo>
                      <a:cubicBezTo>
                        <a:pt x="640915" y="1013795"/>
                        <a:pt x="673275" y="1038325"/>
                        <a:pt x="717116" y="1052417"/>
                      </a:cubicBezTo>
                      <a:cubicBezTo>
                        <a:pt x="760957" y="1066509"/>
                        <a:pt x="822021" y="1075903"/>
                        <a:pt x="867428" y="1055548"/>
                      </a:cubicBezTo>
                      <a:cubicBezTo>
                        <a:pt x="912835" y="1035193"/>
                        <a:pt x="952501" y="996050"/>
                        <a:pt x="989557" y="930288"/>
                      </a:cubicBezTo>
                      <a:cubicBezTo>
                        <a:pt x="1026613" y="864527"/>
                        <a:pt x="1062625" y="748139"/>
                        <a:pt x="1089765" y="660979"/>
                      </a:cubicBezTo>
                      <a:cubicBezTo>
                        <a:pt x="1116905" y="573819"/>
                        <a:pt x="1125255" y="491355"/>
                        <a:pt x="1152395" y="407326"/>
                      </a:cubicBezTo>
                      <a:cubicBezTo>
                        <a:pt x="1179535" y="323297"/>
                        <a:pt x="1204064" y="211607"/>
                        <a:pt x="1252603" y="156806"/>
                      </a:cubicBezTo>
                    </a:path>
                  </a:pathLst>
                </a:custGeom>
                <a:noFill/>
                <a:ln w="152400" cap="rnd">
                  <a:solidFill>
                    <a:srgbClr val="008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82">
                  <a:extLst>
                    <a:ext uri="{FF2B5EF4-FFF2-40B4-BE49-F238E27FC236}">
                      <a16:creationId xmlns:a16="http://schemas.microsoft.com/office/drawing/2014/main" id="{9632CFD7-EDD8-B11E-1F8A-E4ACFE6B5DE6}"/>
                    </a:ext>
                  </a:extLst>
                </p:cNvPr>
                <p:cNvSpPr/>
                <p:nvPr/>
              </p:nvSpPr>
              <p:spPr>
                <a:xfrm>
                  <a:off x="930058" y="1064566"/>
                  <a:ext cx="2401863" cy="1088051"/>
                </a:xfrm>
                <a:custGeom>
                  <a:avLst/>
                  <a:gdLst>
                    <a:gd name="connsiteX0" fmla="*/ 0 w 2091846"/>
                    <a:gd name="connsiteY0" fmla="*/ 1076333 h 1084914"/>
                    <a:gd name="connsiteX1" fmla="*/ 284967 w 2091846"/>
                    <a:gd name="connsiteY1" fmla="*/ 1082596 h 1084914"/>
                    <a:gd name="connsiteX2" fmla="*/ 488515 w 2091846"/>
                    <a:gd name="connsiteY2" fmla="*/ 1041886 h 1084914"/>
                    <a:gd name="connsiteX3" fmla="*/ 638827 w 2091846"/>
                    <a:gd name="connsiteY3" fmla="*/ 932283 h 1084914"/>
                    <a:gd name="connsiteX4" fmla="*/ 720246 w 2091846"/>
                    <a:gd name="connsiteY4" fmla="*/ 672368 h 1084914"/>
                    <a:gd name="connsiteX5" fmla="*/ 829849 w 2091846"/>
                    <a:gd name="connsiteY5" fmla="*/ 221431 h 1084914"/>
                    <a:gd name="connsiteX6" fmla="*/ 914400 w 2091846"/>
                    <a:gd name="connsiteY6" fmla="*/ 67987 h 1084914"/>
                    <a:gd name="connsiteX7" fmla="*/ 992687 w 2091846"/>
                    <a:gd name="connsiteY7" fmla="*/ 14752 h 1084914"/>
                    <a:gd name="connsiteX8" fmla="*/ 1077238 w 2091846"/>
                    <a:gd name="connsiteY8" fmla="*/ 2226 h 1084914"/>
                    <a:gd name="connsiteX9" fmla="*/ 1183709 w 2091846"/>
                    <a:gd name="connsiteY9" fmla="*/ 52330 h 1084914"/>
                    <a:gd name="connsiteX10" fmla="*/ 1302706 w 2091846"/>
                    <a:gd name="connsiteY10" fmla="*/ 296587 h 1084914"/>
                    <a:gd name="connsiteX11" fmla="*/ 1484334 w 2091846"/>
                    <a:gd name="connsiteY11" fmla="*/ 838338 h 1084914"/>
                    <a:gd name="connsiteX12" fmla="*/ 1615857 w 2091846"/>
                    <a:gd name="connsiteY12" fmla="*/ 998045 h 1084914"/>
                    <a:gd name="connsiteX13" fmla="*/ 1750512 w 2091846"/>
                    <a:gd name="connsiteY13" fmla="*/ 1038755 h 1084914"/>
                    <a:gd name="connsiteX14" fmla="*/ 1860115 w 2091846"/>
                    <a:gd name="connsiteY14" fmla="*/ 998045 h 1084914"/>
                    <a:gd name="connsiteX15" fmla="*/ 1913350 w 2091846"/>
                    <a:gd name="connsiteY15" fmla="*/ 891574 h 1084914"/>
                    <a:gd name="connsiteX16" fmla="*/ 1985375 w 2091846"/>
                    <a:gd name="connsiteY16" fmla="*/ 822681 h 1084914"/>
                    <a:gd name="connsiteX17" fmla="*/ 2091846 w 2091846"/>
                    <a:gd name="connsiteY17" fmla="*/ 797629 h 1084914"/>
                    <a:gd name="connsiteX0" fmla="*/ 0 w 2123162"/>
                    <a:gd name="connsiteY0" fmla="*/ 1085728 h 1089324"/>
                    <a:gd name="connsiteX1" fmla="*/ 316283 w 2123162"/>
                    <a:gd name="connsiteY1" fmla="*/ 1082596 h 1089324"/>
                    <a:gd name="connsiteX2" fmla="*/ 519831 w 2123162"/>
                    <a:gd name="connsiteY2" fmla="*/ 1041886 h 1089324"/>
                    <a:gd name="connsiteX3" fmla="*/ 670143 w 2123162"/>
                    <a:gd name="connsiteY3" fmla="*/ 932283 h 1089324"/>
                    <a:gd name="connsiteX4" fmla="*/ 751562 w 2123162"/>
                    <a:gd name="connsiteY4" fmla="*/ 672368 h 1089324"/>
                    <a:gd name="connsiteX5" fmla="*/ 861165 w 2123162"/>
                    <a:gd name="connsiteY5" fmla="*/ 221431 h 1089324"/>
                    <a:gd name="connsiteX6" fmla="*/ 945716 w 2123162"/>
                    <a:gd name="connsiteY6" fmla="*/ 67987 h 1089324"/>
                    <a:gd name="connsiteX7" fmla="*/ 1024003 w 2123162"/>
                    <a:gd name="connsiteY7" fmla="*/ 14752 h 1089324"/>
                    <a:gd name="connsiteX8" fmla="*/ 1108554 w 2123162"/>
                    <a:gd name="connsiteY8" fmla="*/ 2226 h 1089324"/>
                    <a:gd name="connsiteX9" fmla="*/ 1215025 w 2123162"/>
                    <a:gd name="connsiteY9" fmla="*/ 52330 h 1089324"/>
                    <a:gd name="connsiteX10" fmla="*/ 1334022 w 2123162"/>
                    <a:gd name="connsiteY10" fmla="*/ 296587 h 1089324"/>
                    <a:gd name="connsiteX11" fmla="*/ 1515650 w 2123162"/>
                    <a:gd name="connsiteY11" fmla="*/ 838338 h 1089324"/>
                    <a:gd name="connsiteX12" fmla="*/ 1647173 w 2123162"/>
                    <a:gd name="connsiteY12" fmla="*/ 998045 h 1089324"/>
                    <a:gd name="connsiteX13" fmla="*/ 1781828 w 2123162"/>
                    <a:gd name="connsiteY13" fmla="*/ 1038755 h 1089324"/>
                    <a:gd name="connsiteX14" fmla="*/ 1891431 w 2123162"/>
                    <a:gd name="connsiteY14" fmla="*/ 998045 h 1089324"/>
                    <a:gd name="connsiteX15" fmla="*/ 1944666 w 2123162"/>
                    <a:gd name="connsiteY15" fmla="*/ 891574 h 1089324"/>
                    <a:gd name="connsiteX16" fmla="*/ 2016691 w 2123162"/>
                    <a:gd name="connsiteY16" fmla="*/ 822681 h 1089324"/>
                    <a:gd name="connsiteX17" fmla="*/ 2123162 w 2123162"/>
                    <a:gd name="connsiteY17" fmla="*/ 797629 h 1089324"/>
                    <a:gd name="connsiteX0" fmla="*/ 0 w 2116898"/>
                    <a:gd name="connsiteY0" fmla="*/ 1076333 h 1084914"/>
                    <a:gd name="connsiteX1" fmla="*/ 310019 w 2116898"/>
                    <a:gd name="connsiteY1" fmla="*/ 1082596 h 1084914"/>
                    <a:gd name="connsiteX2" fmla="*/ 513567 w 2116898"/>
                    <a:gd name="connsiteY2" fmla="*/ 1041886 h 1084914"/>
                    <a:gd name="connsiteX3" fmla="*/ 663879 w 2116898"/>
                    <a:gd name="connsiteY3" fmla="*/ 932283 h 1084914"/>
                    <a:gd name="connsiteX4" fmla="*/ 745298 w 2116898"/>
                    <a:gd name="connsiteY4" fmla="*/ 672368 h 1084914"/>
                    <a:gd name="connsiteX5" fmla="*/ 854901 w 2116898"/>
                    <a:gd name="connsiteY5" fmla="*/ 221431 h 1084914"/>
                    <a:gd name="connsiteX6" fmla="*/ 939452 w 2116898"/>
                    <a:gd name="connsiteY6" fmla="*/ 67987 h 1084914"/>
                    <a:gd name="connsiteX7" fmla="*/ 1017739 w 2116898"/>
                    <a:gd name="connsiteY7" fmla="*/ 14752 h 1084914"/>
                    <a:gd name="connsiteX8" fmla="*/ 1102290 w 2116898"/>
                    <a:gd name="connsiteY8" fmla="*/ 2226 h 1084914"/>
                    <a:gd name="connsiteX9" fmla="*/ 1208761 w 2116898"/>
                    <a:gd name="connsiteY9" fmla="*/ 52330 h 1084914"/>
                    <a:gd name="connsiteX10" fmla="*/ 1327758 w 2116898"/>
                    <a:gd name="connsiteY10" fmla="*/ 296587 h 1084914"/>
                    <a:gd name="connsiteX11" fmla="*/ 1509386 w 2116898"/>
                    <a:gd name="connsiteY11" fmla="*/ 838338 h 1084914"/>
                    <a:gd name="connsiteX12" fmla="*/ 1640909 w 2116898"/>
                    <a:gd name="connsiteY12" fmla="*/ 998045 h 1084914"/>
                    <a:gd name="connsiteX13" fmla="*/ 1775564 w 2116898"/>
                    <a:gd name="connsiteY13" fmla="*/ 1038755 h 1084914"/>
                    <a:gd name="connsiteX14" fmla="*/ 1885167 w 2116898"/>
                    <a:gd name="connsiteY14" fmla="*/ 998045 h 1084914"/>
                    <a:gd name="connsiteX15" fmla="*/ 1938402 w 2116898"/>
                    <a:gd name="connsiteY15" fmla="*/ 891574 h 1084914"/>
                    <a:gd name="connsiteX16" fmla="*/ 2010427 w 2116898"/>
                    <a:gd name="connsiteY16" fmla="*/ 822681 h 1084914"/>
                    <a:gd name="connsiteX17" fmla="*/ 2116898 w 2116898"/>
                    <a:gd name="connsiteY17" fmla="*/ 797629 h 1084914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32283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29641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39036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1495 w 2116898"/>
                    <a:gd name="connsiteY10" fmla="*/ 309114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996 h 1081400"/>
                    <a:gd name="connsiteX1" fmla="*/ 300624 w 2116898"/>
                    <a:gd name="connsiteY1" fmla="*/ 1076996 h 1081400"/>
                    <a:gd name="connsiteX2" fmla="*/ 513567 w 2116898"/>
                    <a:gd name="connsiteY2" fmla="*/ 1042549 h 1081400"/>
                    <a:gd name="connsiteX3" fmla="*/ 663879 w 2116898"/>
                    <a:gd name="connsiteY3" fmla="*/ 914157 h 1081400"/>
                    <a:gd name="connsiteX4" fmla="*/ 742168 w 2116898"/>
                    <a:gd name="connsiteY4" fmla="*/ 632322 h 1081400"/>
                    <a:gd name="connsiteX5" fmla="*/ 829849 w 2116898"/>
                    <a:gd name="connsiteY5" fmla="*/ 262804 h 1081400"/>
                    <a:gd name="connsiteX6" fmla="*/ 939452 w 2116898"/>
                    <a:gd name="connsiteY6" fmla="*/ 68650 h 1081400"/>
                    <a:gd name="connsiteX7" fmla="*/ 1017739 w 2116898"/>
                    <a:gd name="connsiteY7" fmla="*/ 15415 h 1081400"/>
                    <a:gd name="connsiteX8" fmla="*/ 1102290 w 2116898"/>
                    <a:gd name="connsiteY8" fmla="*/ 2889 h 1081400"/>
                    <a:gd name="connsiteX9" fmla="*/ 1189972 w 2116898"/>
                    <a:gd name="connsiteY9" fmla="*/ 62388 h 1081400"/>
                    <a:gd name="connsiteX10" fmla="*/ 1321495 w 2116898"/>
                    <a:gd name="connsiteY10" fmla="*/ 309777 h 1081400"/>
                    <a:gd name="connsiteX11" fmla="*/ 1509386 w 2116898"/>
                    <a:gd name="connsiteY11" fmla="*/ 839001 h 1081400"/>
                    <a:gd name="connsiteX12" fmla="*/ 1640909 w 2116898"/>
                    <a:gd name="connsiteY12" fmla="*/ 998708 h 1081400"/>
                    <a:gd name="connsiteX13" fmla="*/ 1775564 w 2116898"/>
                    <a:gd name="connsiteY13" fmla="*/ 1039418 h 1081400"/>
                    <a:gd name="connsiteX14" fmla="*/ 1885167 w 2116898"/>
                    <a:gd name="connsiteY14" fmla="*/ 998708 h 1081400"/>
                    <a:gd name="connsiteX15" fmla="*/ 1938402 w 2116898"/>
                    <a:gd name="connsiteY15" fmla="*/ 892237 h 1081400"/>
                    <a:gd name="connsiteX16" fmla="*/ 2010427 w 2116898"/>
                    <a:gd name="connsiteY16" fmla="*/ 823344 h 1081400"/>
                    <a:gd name="connsiteX17" fmla="*/ 2116898 w 2116898"/>
                    <a:gd name="connsiteY17" fmla="*/ 798292 h 1081400"/>
                    <a:gd name="connsiteX0" fmla="*/ 0 w 2116898"/>
                    <a:gd name="connsiteY0" fmla="*/ 1077218 h 1081622"/>
                    <a:gd name="connsiteX1" fmla="*/ 300624 w 2116898"/>
                    <a:gd name="connsiteY1" fmla="*/ 1077218 h 1081622"/>
                    <a:gd name="connsiteX2" fmla="*/ 513567 w 2116898"/>
                    <a:gd name="connsiteY2" fmla="*/ 1042771 h 1081622"/>
                    <a:gd name="connsiteX3" fmla="*/ 663879 w 2116898"/>
                    <a:gd name="connsiteY3" fmla="*/ 914379 h 1081622"/>
                    <a:gd name="connsiteX4" fmla="*/ 742168 w 2116898"/>
                    <a:gd name="connsiteY4" fmla="*/ 632544 h 1081622"/>
                    <a:gd name="connsiteX5" fmla="*/ 829849 w 2116898"/>
                    <a:gd name="connsiteY5" fmla="*/ 263026 h 1081622"/>
                    <a:gd name="connsiteX6" fmla="*/ 939452 w 2116898"/>
                    <a:gd name="connsiteY6" fmla="*/ 68872 h 1081622"/>
                    <a:gd name="connsiteX7" fmla="*/ 1017739 w 2116898"/>
                    <a:gd name="connsiteY7" fmla="*/ 15637 h 1081622"/>
                    <a:gd name="connsiteX8" fmla="*/ 1102290 w 2116898"/>
                    <a:gd name="connsiteY8" fmla="*/ 3111 h 1081622"/>
                    <a:gd name="connsiteX9" fmla="*/ 1196235 w 2116898"/>
                    <a:gd name="connsiteY9" fmla="*/ 65742 h 1081622"/>
                    <a:gd name="connsiteX10" fmla="*/ 1321495 w 2116898"/>
                    <a:gd name="connsiteY10" fmla="*/ 309999 h 1081622"/>
                    <a:gd name="connsiteX11" fmla="*/ 1509386 w 2116898"/>
                    <a:gd name="connsiteY11" fmla="*/ 839223 h 1081622"/>
                    <a:gd name="connsiteX12" fmla="*/ 1640909 w 2116898"/>
                    <a:gd name="connsiteY12" fmla="*/ 998930 h 1081622"/>
                    <a:gd name="connsiteX13" fmla="*/ 1775564 w 2116898"/>
                    <a:gd name="connsiteY13" fmla="*/ 1039640 h 1081622"/>
                    <a:gd name="connsiteX14" fmla="*/ 1885167 w 2116898"/>
                    <a:gd name="connsiteY14" fmla="*/ 998930 h 1081622"/>
                    <a:gd name="connsiteX15" fmla="*/ 1938402 w 2116898"/>
                    <a:gd name="connsiteY15" fmla="*/ 892459 h 1081622"/>
                    <a:gd name="connsiteX16" fmla="*/ 2010427 w 2116898"/>
                    <a:gd name="connsiteY16" fmla="*/ 823566 h 1081622"/>
                    <a:gd name="connsiteX17" fmla="*/ 2116898 w 2116898"/>
                    <a:gd name="connsiteY17" fmla="*/ 798514 h 1081622"/>
                    <a:gd name="connsiteX0" fmla="*/ 0 w 2116898"/>
                    <a:gd name="connsiteY0" fmla="*/ 1061645 h 1066049"/>
                    <a:gd name="connsiteX1" fmla="*/ 300624 w 2116898"/>
                    <a:gd name="connsiteY1" fmla="*/ 1061645 h 1066049"/>
                    <a:gd name="connsiteX2" fmla="*/ 513567 w 2116898"/>
                    <a:gd name="connsiteY2" fmla="*/ 1027198 h 1066049"/>
                    <a:gd name="connsiteX3" fmla="*/ 663879 w 2116898"/>
                    <a:gd name="connsiteY3" fmla="*/ 898806 h 1066049"/>
                    <a:gd name="connsiteX4" fmla="*/ 742168 w 2116898"/>
                    <a:gd name="connsiteY4" fmla="*/ 616971 h 1066049"/>
                    <a:gd name="connsiteX5" fmla="*/ 829849 w 2116898"/>
                    <a:gd name="connsiteY5" fmla="*/ 247453 h 1066049"/>
                    <a:gd name="connsiteX6" fmla="*/ 939452 w 2116898"/>
                    <a:gd name="connsiteY6" fmla="*/ 53299 h 1066049"/>
                    <a:gd name="connsiteX7" fmla="*/ 1017739 w 2116898"/>
                    <a:gd name="connsiteY7" fmla="*/ 64 h 1066049"/>
                    <a:gd name="connsiteX8" fmla="*/ 1196235 w 2116898"/>
                    <a:gd name="connsiteY8" fmla="*/ 50169 h 1066049"/>
                    <a:gd name="connsiteX9" fmla="*/ 1321495 w 2116898"/>
                    <a:gd name="connsiteY9" fmla="*/ 294426 h 1066049"/>
                    <a:gd name="connsiteX10" fmla="*/ 1509386 w 2116898"/>
                    <a:gd name="connsiteY10" fmla="*/ 823650 h 1066049"/>
                    <a:gd name="connsiteX11" fmla="*/ 1640909 w 2116898"/>
                    <a:gd name="connsiteY11" fmla="*/ 983357 h 1066049"/>
                    <a:gd name="connsiteX12" fmla="*/ 1775564 w 2116898"/>
                    <a:gd name="connsiteY12" fmla="*/ 1024067 h 1066049"/>
                    <a:gd name="connsiteX13" fmla="*/ 1885167 w 2116898"/>
                    <a:gd name="connsiteY13" fmla="*/ 983357 h 1066049"/>
                    <a:gd name="connsiteX14" fmla="*/ 1938402 w 2116898"/>
                    <a:gd name="connsiteY14" fmla="*/ 876886 h 1066049"/>
                    <a:gd name="connsiteX15" fmla="*/ 2010427 w 2116898"/>
                    <a:gd name="connsiteY15" fmla="*/ 807993 h 1066049"/>
                    <a:gd name="connsiteX16" fmla="*/ 2116898 w 2116898"/>
                    <a:gd name="connsiteY16" fmla="*/ 782941 h 1066049"/>
                    <a:gd name="connsiteX0" fmla="*/ 0 w 2116898"/>
                    <a:gd name="connsiteY0" fmla="*/ 1086641 h 1091045"/>
                    <a:gd name="connsiteX1" fmla="*/ 300624 w 2116898"/>
                    <a:gd name="connsiteY1" fmla="*/ 1086641 h 1091045"/>
                    <a:gd name="connsiteX2" fmla="*/ 513567 w 2116898"/>
                    <a:gd name="connsiteY2" fmla="*/ 1052194 h 1091045"/>
                    <a:gd name="connsiteX3" fmla="*/ 663879 w 2116898"/>
                    <a:gd name="connsiteY3" fmla="*/ 923802 h 1091045"/>
                    <a:gd name="connsiteX4" fmla="*/ 742168 w 2116898"/>
                    <a:gd name="connsiteY4" fmla="*/ 641967 h 1091045"/>
                    <a:gd name="connsiteX5" fmla="*/ 829849 w 2116898"/>
                    <a:gd name="connsiteY5" fmla="*/ 272449 h 1091045"/>
                    <a:gd name="connsiteX6" fmla="*/ 939452 w 2116898"/>
                    <a:gd name="connsiteY6" fmla="*/ 78295 h 1091045"/>
                    <a:gd name="connsiteX7" fmla="*/ 1080369 w 2116898"/>
                    <a:gd name="connsiteY7" fmla="*/ 8 h 1091045"/>
                    <a:gd name="connsiteX8" fmla="*/ 1196235 w 2116898"/>
                    <a:gd name="connsiteY8" fmla="*/ 75165 h 1091045"/>
                    <a:gd name="connsiteX9" fmla="*/ 1321495 w 2116898"/>
                    <a:gd name="connsiteY9" fmla="*/ 319422 h 1091045"/>
                    <a:gd name="connsiteX10" fmla="*/ 1509386 w 2116898"/>
                    <a:gd name="connsiteY10" fmla="*/ 848646 h 1091045"/>
                    <a:gd name="connsiteX11" fmla="*/ 1640909 w 2116898"/>
                    <a:gd name="connsiteY11" fmla="*/ 1008353 h 1091045"/>
                    <a:gd name="connsiteX12" fmla="*/ 1775564 w 2116898"/>
                    <a:gd name="connsiteY12" fmla="*/ 1049063 h 1091045"/>
                    <a:gd name="connsiteX13" fmla="*/ 1885167 w 2116898"/>
                    <a:gd name="connsiteY13" fmla="*/ 1008353 h 1091045"/>
                    <a:gd name="connsiteX14" fmla="*/ 1938402 w 2116898"/>
                    <a:gd name="connsiteY14" fmla="*/ 901882 h 1091045"/>
                    <a:gd name="connsiteX15" fmla="*/ 2010427 w 2116898"/>
                    <a:gd name="connsiteY15" fmla="*/ 832989 h 1091045"/>
                    <a:gd name="connsiteX16" fmla="*/ 2116898 w 2116898"/>
                    <a:gd name="connsiteY16" fmla="*/ 807937 h 1091045"/>
                    <a:gd name="connsiteX0" fmla="*/ 0 w 2116898"/>
                    <a:gd name="connsiteY0" fmla="*/ 1074124 h 1078528"/>
                    <a:gd name="connsiteX1" fmla="*/ 300624 w 2116898"/>
                    <a:gd name="connsiteY1" fmla="*/ 1074124 h 1078528"/>
                    <a:gd name="connsiteX2" fmla="*/ 513567 w 2116898"/>
                    <a:gd name="connsiteY2" fmla="*/ 1039677 h 1078528"/>
                    <a:gd name="connsiteX3" fmla="*/ 663879 w 2116898"/>
                    <a:gd name="connsiteY3" fmla="*/ 911285 h 1078528"/>
                    <a:gd name="connsiteX4" fmla="*/ 742168 w 2116898"/>
                    <a:gd name="connsiteY4" fmla="*/ 629450 h 1078528"/>
                    <a:gd name="connsiteX5" fmla="*/ 829849 w 2116898"/>
                    <a:gd name="connsiteY5" fmla="*/ 259932 h 1078528"/>
                    <a:gd name="connsiteX6" fmla="*/ 939452 w 2116898"/>
                    <a:gd name="connsiteY6" fmla="*/ 65778 h 1078528"/>
                    <a:gd name="connsiteX7" fmla="*/ 1092895 w 2116898"/>
                    <a:gd name="connsiteY7" fmla="*/ 17 h 1078528"/>
                    <a:gd name="connsiteX8" fmla="*/ 1196235 w 2116898"/>
                    <a:gd name="connsiteY8" fmla="*/ 62648 h 1078528"/>
                    <a:gd name="connsiteX9" fmla="*/ 1321495 w 2116898"/>
                    <a:gd name="connsiteY9" fmla="*/ 306905 h 1078528"/>
                    <a:gd name="connsiteX10" fmla="*/ 1509386 w 2116898"/>
                    <a:gd name="connsiteY10" fmla="*/ 836129 h 1078528"/>
                    <a:gd name="connsiteX11" fmla="*/ 1640909 w 2116898"/>
                    <a:gd name="connsiteY11" fmla="*/ 995836 h 1078528"/>
                    <a:gd name="connsiteX12" fmla="*/ 1775564 w 2116898"/>
                    <a:gd name="connsiteY12" fmla="*/ 1036546 h 1078528"/>
                    <a:gd name="connsiteX13" fmla="*/ 1885167 w 2116898"/>
                    <a:gd name="connsiteY13" fmla="*/ 995836 h 1078528"/>
                    <a:gd name="connsiteX14" fmla="*/ 1938402 w 2116898"/>
                    <a:gd name="connsiteY14" fmla="*/ 889365 h 1078528"/>
                    <a:gd name="connsiteX15" fmla="*/ 2010427 w 2116898"/>
                    <a:gd name="connsiteY15" fmla="*/ 820472 h 1078528"/>
                    <a:gd name="connsiteX16" fmla="*/ 2116898 w 2116898"/>
                    <a:gd name="connsiteY16" fmla="*/ 795420 h 1078528"/>
                    <a:gd name="connsiteX0" fmla="*/ 0 w 2116898"/>
                    <a:gd name="connsiteY0" fmla="*/ 1083511 h 1087915"/>
                    <a:gd name="connsiteX1" fmla="*/ 300624 w 2116898"/>
                    <a:gd name="connsiteY1" fmla="*/ 1083511 h 1087915"/>
                    <a:gd name="connsiteX2" fmla="*/ 513567 w 2116898"/>
                    <a:gd name="connsiteY2" fmla="*/ 1049064 h 1087915"/>
                    <a:gd name="connsiteX3" fmla="*/ 663879 w 2116898"/>
                    <a:gd name="connsiteY3" fmla="*/ 920672 h 1087915"/>
                    <a:gd name="connsiteX4" fmla="*/ 742168 w 2116898"/>
                    <a:gd name="connsiteY4" fmla="*/ 638837 h 1087915"/>
                    <a:gd name="connsiteX5" fmla="*/ 829849 w 2116898"/>
                    <a:gd name="connsiteY5" fmla="*/ 269319 h 1087915"/>
                    <a:gd name="connsiteX6" fmla="*/ 939452 w 2116898"/>
                    <a:gd name="connsiteY6" fmla="*/ 75165 h 1087915"/>
                    <a:gd name="connsiteX7" fmla="*/ 1089764 w 2116898"/>
                    <a:gd name="connsiteY7" fmla="*/ 10 h 1087915"/>
                    <a:gd name="connsiteX8" fmla="*/ 1196235 w 2116898"/>
                    <a:gd name="connsiteY8" fmla="*/ 72035 h 1087915"/>
                    <a:gd name="connsiteX9" fmla="*/ 1321495 w 2116898"/>
                    <a:gd name="connsiteY9" fmla="*/ 316292 h 1087915"/>
                    <a:gd name="connsiteX10" fmla="*/ 1509386 w 2116898"/>
                    <a:gd name="connsiteY10" fmla="*/ 845516 h 1087915"/>
                    <a:gd name="connsiteX11" fmla="*/ 1640909 w 2116898"/>
                    <a:gd name="connsiteY11" fmla="*/ 1005223 h 1087915"/>
                    <a:gd name="connsiteX12" fmla="*/ 1775564 w 2116898"/>
                    <a:gd name="connsiteY12" fmla="*/ 1045933 h 1087915"/>
                    <a:gd name="connsiteX13" fmla="*/ 1885167 w 2116898"/>
                    <a:gd name="connsiteY13" fmla="*/ 1005223 h 1087915"/>
                    <a:gd name="connsiteX14" fmla="*/ 1938402 w 2116898"/>
                    <a:gd name="connsiteY14" fmla="*/ 898752 h 1087915"/>
                    <a:gd name="connsiteX15" fmla="*/ 2010427 w 2116898"/>
                    <a:gd name="connsiteY15" fmla="*/ 829859 h 1087915"/>
                    <a:gd name="connsiteX16" fmla="*/ 2116898 w 2116898"/>
                    <a:gd name="connsiteY16" fmla="*/ 804807 h 1087915"/>
                    <a:gd name="connsiteX0" fmla="*/ 0 w 2116898"/>
                    <a:gd name="connsiteY0" fmla="*/ 1084558 h 1088962"/>
                    <a:gd name="connsiteX1" fmla="*/ 300624 w 2116898"/>
                    <a:gd name="connsiteY1" fmla="*/ 1084558 h 1088962"/>
                    <a:gd name="connsiteX2" fmla="*/ 513567 w 2116898"/>
                    <a:gd name="connsiteY2" fmla="*/ 1050111 h 1088962"/>
                    <a:gd name="connsiteX3" fmla="*/ 663879 w 2116898"/>
                    <a:gd name="connsiteY3" fmla="*/ 921719 h 1088962"/>
                    <a:gd name="connsiteX4" fmla="*/ 742168 w 2116898"/>
                    <a:gd name="connsiteY4" fmla="*/ 639884 h 1088962"/>
                    <a:gd name="connsiteX5" fmla="*/ 829849 w 2116898"/>
                    <a:gd name="connsiteY5" fmla="*/ 270366 h 1088962"/>
                    <a:gd name="connsiteX6" fmla="*/ 939452 w 2116898"/>
                    <a:gd name="connsiteY6" fmla="*/ 76212 h 1088962"/>
                    <a:gd name="connsiteX7" fmla="*/ 1089764 w 2116898"/>
                    <a:gd name="connsiteY7" fmla="*/ 1057 h 1088962"/>
                    <a:gd name="connsiteX8" fmla="*/ 1196235 w 2116898"/>
                    <a:gd name="connsiteY8" fmla="*/ 73082 h 1088962"/>
                    <a:gd name="connsiteX9" fmla="*/ 1321495 w 2116898"/>
                    <a:gd name="connsiteY9" fmla="*/ 317339 h 1088962"/>
                    <a:gd name="connsiteX10" fmla="*/ 1509386 w 2116898"/>
                    <a:gd name="connsiteY10" fmla="*/ 846563 h 1088962"/>
                    <a:gd name="connsiteX11" fmla="*/ 1640909 w 2116898"/>
                    <a:gd name="connsiteY11" fmla="*/ 1006270 h 1088962"/>
                    <a:gd name="connsiteX12" fmla="*/ 1775564 w 2116898"/>
                    <a:gd name="connsiteY12" fmla="*/ 1046980 h 1088962"/>
                    <a:gd name="connsiteX13" fmla="*/ 1885167 w 2116898"/>
                    <a:gd name="connsiteY13" fmla="*/ 1006270 h 1088962"/>
                    <a:gd name="connsiteX14" fmla="*/ 1938402 w 2116898"/>
                    <a:gd name="connsiteY14" fmla="*/ 899799 h 1088962"/>
                    <a:gd name="connsiteX15" fmla="*/ 2010427 w 2116898"/>
                    <a:gd name="connsiteY15" fmla="*/ 830906 h 1088962"/>
                    <a:gd name="connsiteX16" fmla="*/ 2116898 w 2116898"/>
                    <a:gd name="connsiteY16" fmla="*/ 805854 h 1088962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196235 w 2116898"/>
                    <a:gd name="connsiteY8" fmla="*/ 72171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41480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25044 w 2116898"/>
                    <a:gd name="connsiteY10" fmla="*/ 851915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53434 w 2116898"/>
                    <a:gd name="connsiteY11" fmla="*/ 1014754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34645 w 2116898"/>
                    <a:gd name="connsiteY11" fmla="*/ 1021017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94562 w 2170132"/>
                    <a:gd name="connsiteY13" fmla="*/ 980306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10219 w 2170132"/>
                    <a:gd name="connsiteY13" fmla="*/ 995963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898888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923940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8072 w 2170132"/>
                    <a:gd name="connsiteY10" fmla="*/ 73291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1985375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5525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5877 w 2170132"/>
                    <a:gd name="connsiteY13" fmla="*/ 983436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6483 w 2170132"/>
                    <a:gd name="connsiteY13" fmla="*/ 964647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32139 w 2170132"/>
                    <a:gd name="connsiteY14" fmla="*/ 1002229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035479 w 2170132"/>
                    <a:gd name="connsiteY14" fmla="*/ 90828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66586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58178 h 1088051"/>
                    <a:gd name="connsiteX15" fmla="*/ 2170132 w 2170132"/>
                    <a:gd name="connsiteY15" fmla="*/ 817468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82452 w 2301655"/>
                    <a:gd name="connsiteY15" fmla="*/ 833127 h 1088051"/>
                    <a:gd name="connsiteX16" fmla="*/ 2301655 w 2301655"/>
                    <a:gd name="connsiteY16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98109 w 2301655"/>
                    <a:gd name="connsiteY15" fmla="*/ 817469 h 1088051"/>
                    <a:gd name="connsiteX16" fmla="*/ 2301655 w 2301655"/>
                    <a:gd name="connsiteY16" fmla="*/ 820599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01863" h="1088051">
                      <a:moveTo>
                        <a:pt x="0" y="1083647"/>
                      </a:moveTo>
                      <a:cubicBezTo>
                        <a:pt x="101774" y="1089649"/>
                        <a:pt x="215030" y="1089388"/>
                        <a:pt x="300624" y="1083647"/>
                      </a:cubicBezTo>
                      <a:cubicBezTo>
                        <a:pt x="386218" y="1077906"/>
                        <a:pt x="453025" y="1076340"/>
                        <a:pt x="513567" y="1049200"/>
                      </a:cubicBezTo>
                      <a:cubicBezTo>
                        <a:pt x="574110" y="1022060"/>
                        <a:pt x="625779" y="989179"/>
                        <a:pt x="663879" y="920808"/>
                      </a:cubicBezTo>
                      <a:cubicBezTo>
                        <a:pt x="701979" y="852437"/>
                        <a:pt x="714506" y="747532"/>
                        <a:pt x="742168" y="638973"/>
                      </a:cubicBezTo>
                      <a:cubicBezTo>
                        <a:pt x="769830" y="530414"/>
                        <a:pt x="796968" y="363400"/>
                        <a:pt x="829849" y="269455"/>
                      </a:cubicBezTo>
                      <a:cubicBezTo>
                        <a:pt x="862730" y="175510"/>
                        <a:pt x="896133" y="120186"/>
                        <a:pt x="939452" y="75301"/>
                      </a:cubicBezTo>
                      <a:cubicBezTo>
                        <a:pt x="982771" y="30416"/>
                        <a:pt x="1042792" y="-2464"/>
                        <a:pt x="1089764" y="146"/>
                      </a:cubicBezTo>
                      <a:cubicBezTo>
                        <a:pt x="1136737" y="2756"/>
                        <a:pt x="1180056" y="31983"/>
                        <a:pt x="1221287" y="90960"/>
                      </a:cubicBezTo>
                      <a:cubicBezTo>
                        <a:pt x="1262518" y="149937"/>
                        <a:pt x="1294877" y="243360"/>
                        <a:pt x="1337152" y="354006"/>
                      </a:cubicBezTo>
                      <a:cubicBezTo>
                        <a:pt x="1379427" y="464652"/>
                        <a:pt x="1428489" y="647323"/>
                        <a:pt x="1474940" y="754838"/>
                      </a:cubicBezTo>
                      <a:cubicBezTo>
                        <a:pt x="1521391" y="862353"/>
                        <a:pt x="1564186" y="947949"/>
                        <a:pt x="1615856" y="999097"/>
                      </a:cubicBezTo>
                      <a:cubicBezTo>
                        <a:pt x="1667526" y="1050245"/>
                        <a:pt x="1741116" y="1060683"/>
                        <a:pt x="1784958" y="1061726"/>
                      </a:cubicBezTo>
                      <a:cubicBezTo>
                        <a:pt x="1828800" y="1062769"/>
                        <a:pt x="1846547" y="1039282"/>
                        <a:pt x="1878906" y="1005357"/>
                      </a:cubicBezTo>
                      <a:cubicBezTo>
                        <a:pt x="1911265" y="971432"/>
                        <a:pt x="1945188" y="886883"/>
                        <a:pt x="1979112" y="858178"/>
                      </a:cubicBezTo>
                      <a:cubicBezTo>
                        <a:pt x="2013036" y="829473"/>
                        <a:pt x="2044352" y="823732"/>
                        <a:pt x="2098109" y="817469"/>
                      </a:cubicBezTo>
                      <a:cubicBezTo>
                        <a:pt x="2151866" y="811206"/>
                        <a:pt x="2202490" y="813293"/>
                        <a:pt x="2401863" y="814336"/>
                      </a:cubicBezTo>
                    </a:path>
                  </a:pathLst>
                </a:custGeom>
                <a:noFill/>
                <a:ln w="1524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2">
                  <a:extLst>
                    <a:ext uri="{FF2B5EF4-FFF2-40B4-BE49-F238E27FC236}">
                      <a16:creationId xmlns:a16="http://schemas.microsoft.com/office/drawing/2014/main" id="{81FCCFC4-96FD-5655-167C-82D0249C4D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4538" y="1828800"/>
                  <a:ext cx="4779962" cy="1227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99D1C8FA-28EF-D0F5-95BA-370FDB2A1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88" y="-215900"/>
              <a:ext cx="6540502" cy="3790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7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 Logo Title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F2FFEF-B7A2-61D0-2C48-C392C842B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4" y="-215900"/>
            <a:ext cx="8093308" cy="3776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5008" y="3770376"/>
            <a:ext cx="10363200" cy="801624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20944" y="4572000"/>
            <a:ext cx="10363200" cy="685800"/>
          </a:xfrm>
        </p:spPr>
        <p:txBody>
          <a:bodyPr>
            <a:normAutofit/>
          </a:bodyPr>
          <a:lstStyle>
            <a:lvl1pPr marL="0" indent="0">
              <a:buNone/>
              <a:defRPr sz="33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480" y="53075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Presented By: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64481" y="571119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64481" y="6111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4481" y="6492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692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 Section Sepe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F2FFEF-B7A2-61D0-2C48-C392C842B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4" y="-215900"/>
            <a:ext cx="8093308" cy="37764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AE89A30-6DD0-AA85-EA00-FDF7D64CB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790" y="3669201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0982E59-68ED-1671-6EA1-D847A92CF0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1125" y="3668713"/>
            <a:ext cx="5578475" cy="29606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 Section Seperat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2790" y="3669201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1BF210-3A8F-4027-90E4-049C607C543E}"/>
              </a:ext>
            </a:extLst>
          </p:cNvPr>
          <p:cNvGrpSpPr/>
          <p:nvPr userDrawn="1"/>
        </p:nvGrpSpPr>
        <p:grpSpPr>
          <a:xfrm>
            <a:off x="820944" y="-215900"/>
            <a:ext cx="8096046" cy="3790904"/>
            <a:chOff x="820944" y="-215900"/>
            <a:chExt cx="8096046" cy="379090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97C772-B9B4-41CF-AC0A-2802B98205D8}"/>
                </a:ext>
              </a:extLst>
            </p:cNvPr>
            <p:cNvGrpSpPr/>
            <p:nvPr userDrawn="1"/>
          </p:nvGrpSpPr>
          <p:grpSpPr>
            <a:xfrm>
              <a:off x="820944" y="501652"/>
              <a:ext cx="7442775" cy="2822573"/>
              <a:chOff x="820944" y="501652"/>
              <a:chExt cx="7442775" cy="282257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B158B48-C04D-4117-999C-497F4D0500D9}"/>
                  </a:ext>
                </a:extLst>
              </p:cNvPr>
              <p:cNvSpPr/>
              <p:nvPr/>
            </p:nvSpPr>
            <p:spPr>
              <a:xfrm>
                <a:off x="942975" y="1766571"/>
                <a:ext cx="154305" cy="3670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D0673AC-2A45-422C-9108-6CB3E0A6006E}"/>
                  </a:ext>
                </a:extLst>
              </p:cNvPr>
              <p:cNvSpPr/>
              <p:nvPr/>
            </p:nvSpPr>
            <p:spPr>
              <a:xfrm>
                <a:off x="1097280" y="1571626"/>
                <a:ext cx="158176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ADDFE7C-240A-49F3-A20A-21EC6ACD6ECD}"/>
                  </a:ext>
                </a:extLst>
              </p:cNvPr>
              <p:cNvSpPr/>
              <p:nvPr/>
            </p:nvSpPr>
            <p:spPr>
              <a:xfrm>
                <a:off x="1255456" y="965835"/>
                <a:ext cx="325694" cy="11677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7739079-AA66-416E-A4BC-7492CD749E61}"/>
                  </a:ext>
                </a:extLst>
              </p:cNvPr>
              <p:cNvSpPr/>
              <p:nvPr/>
            </p:nvSpPr>
            <p:spPr>
              <a:xfrm>
                <a:off x="1581150" y="1176021"/>
                <a:ext cx="321684" cy="9575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A763CF-0FE3-4115-8381-AE21C5747826}"/>
                  </a:ext>
                </a:extLst>
              </p:cNvPr>
              <p:cNvSpPr/>
              <p:nvPr/>
            </p:nvSpPr>
            <p:spPr>
              <a:xfrm>
                <a:off x="1902834" y="501652"/>
                <a:ext cx="310776" cy="163194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89F2763-A666-4CFA-98B4-839190CDF190}"/>
                  </a:ext>
                </a:extLst>
              </p:cNvPr>
              <p:cNvSpPr/>
              <p:nvPr/>
            </p:nvSpPr>
            <p:spPr>
              <a:xfrm>
                <a:off x="2205099" y="1571626"/>
                <a:ext cx="171389" cy="5619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C3671D1-7181-478E-90DC-677DA09730B8}"/>
                  </a:ext>
                </a:extLst>
              </p:cNvPr>
              <p:cNvSpPr/>
              <p:nvPr/>
            </p:nvSpPr>
            <p:spPr>
              <a:xfrm>
                <a:off x="2373740" y="685075"/>
                <a:ext cx="310677" cy="14485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85AC2DF-321F-4440-8BDE-E401C373C1A8}"/>
                  </a:ext>
                </a:extLst>
              </p:cNvPr>
              <p:cNvSpPr/>
              <p:nvPr/>
            </p:nvSpPr>
            <p:spPr>
              <a:xfrm>
                <a:off x="2684417" y="1762760"/>
                <a:ext cx="154305" cy="3708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B77031C-2ED1-472D-9CBF-F3C0377252D9}"/>
                  </a:ext>
                </a:extLst>
              </p:cNvPr>
              <p:cNvCxnSpPr/>
              <p:nvPr/>
            </p:nvCxnSpPr>
            <p:spPr>
              <a:xfrm>
                <a:off x="96361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67E983F-7101-49E0-85B5-B5A738DD770E}"/>
                  </a:ext>
                </a:extLst>
              </p:cNvPr>
              <p:cNvCxnSpPr/>
              <p:nvPr/>
            </p:nvCxnSpPr>
            <p:spPr>
              <a:xfrm>
                <a:off x="114890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A82A32B-9B96-4E53-8F04-858822F54876}"/>
                  </a:ext>
                </a:extLst>
              </p:cNvPr>
              <p:cNvCxnSpPr/>
              <p:nvPr/>
            </p:nvCxnSpPr>
            <p:spPr>
              <a:xfrm>
                <a:off x="133419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005DEE9-C77D-4E40-BAE2-8D3D57876ABB}"/>
                  </a:ext>
                </a:extLst>
              </p:cNvPr>
              <p:cNvCxnSpPr/>
              <p:nvPr/>
            </p:nvCxnSpPr>
            <p:spPr>
              <a:xfrm>
                <a:off x="151949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D478442-3BE7-4117-9C37-B8E0250A049D}"/>
                  </a:ext>
                </a:extLst>
              </p:cNvPr>
              <p:cNvCxnSpPr/>
              <p:nvPr/>
            </p:nvCxnSpPr>
            <p:spPr>
              <a:xfrm>
                <a:off x="170478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85EC2EC-B247-4637-8192-C617788F6A37}"/>
                  </a:ext>
                </a:extLst>
              </p:cNvPr>
              <p:cNvCxnSpPr/>
              <p:nvPr/>
            </p:nvCxnSpPr>
            <p:spPr>
              <a:xfrm>
                <a:off x="189007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EF6BF54-98D0-4EA9-B50E-2923900B024F}"/>
                  </a:ext>
                </a:extLst>
              </p:cNvPr>
              <p:cNvCxnSpPr/>
              <p:nvPr/>
            </p:nvCxnSpPr>
            <p:spPr>
              <a:xfrm>
                <a:off x="2075367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7814EAD-0B98-4381-A527-004C8E3A503A}"/>
                  </a:ext>
                </a:extLst>
              </p:cNvPr>
              <p:cNvCxnSpPr/>
              <p:nvPr/>
            </p:nvCxnSpPr>
            <p:spPr>
              <a:xfrm>
                <a:off x="2260659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0591306-90B5-403A-B146-5E99A223E13C}"/>
                  </a:ext>
                </a:extLst>
              </p:cNvPr>
              <p:cNvCxnSpPr/>
              <p:nvPr/>
            </p:nvCxnSpPr>
            <p:spPr>
              <a:xfrm>
                <a:off x="2444361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3839E1A-6C17-4DEA-A424-6343521F6DF1}"/>
                  </a:ext>
                </a:extLst>
              </p:cNvPr>
              <p:cNvCxnSpPr/>
              <p:nvPr/>
            </p:nvCxnSpPr>
            <p:spPr>
              <a:xfrm>
                <a:off x="2629653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68B42C-A4C3-4B6A-849B-D9C49CBD42D5}"/>
                  </a:ext>
                </a:extLst>
              </p:cNvPr>
              <p:cNvCxnSpPr/>
              <p:nvPr/>
            </p:nvCxnSpPr>
            <p:spPr>
              <a:xfrm>
                <a:off x="2814945" y="2133600"/>
                <a:ext cx="0" cy="1190625"/>
              </a:xfrm>
              <a:prstGeom prst="line">
                <a:avLst/>
              </a:prstGeom>
              <a:ln w="41275" cap="sq">
                <a:gradFill flip="none" rotWithShape="1">
                  <a:gsLst>
                    <a:gs pos="65000">
                      <a:srgbClr val="D3D3D3"/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C616DB5-076D-4264-93E5-30AD6A153D3D}"/>
                  </a:ext>
                </a:extLst>
              </p:cNvPr>
              <p:cNvCxnSpPr/>
              <p:nvPr/>
            </p:nvCxnSpPr>
            <p:spPr>
              <a:xfrm flipH="1">
                <a:off x="820944" y="22743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F1FFBD2-1364-4B70-9035-4C946BAA8AFB}"/>
                  </a:ext>
                </a:extLst>
              </p:cNvPr>
              <p:cNvCxnSpPr/>
              <p:nvPr/>
            </p:nvCxnSpPr>
            <p:spPr>
              <a:xfrm flipH="1">
                <a:off x="820944" y="245727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BDDA082-1C49-472E-952D-33E0CFE48279}"/>
                  </a:ext>
                </a:extLst>
              </p:cNvPr>
              <p:cNvCxnSpPr/>
              <p:nvPr/>
            </p:nvCxnSpPr>
            <p:spPr>
              <a:xfrm flipH="1">
                <a:off x="820944" y="264015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035736E-007B-4D14-8EDA-886ADC4986ED}"/>
                  </a:ext>
                </a:extLst>
              </p:cNvPr>
              <p:cNvCxnSpPr/>
              <p:nvPr/>
            </p:nvCxnSpPr>
            <p:spPr>
              <a:xfrm flipH="1">
                <a:off x="820944" y="282303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9B4594C-C724-4E55-B9B3-EDCE6F9BF04C}"/>
                  </a:ext>
                </a:extLst>
              </p:cNvPr>
              <p:cNvCxnSpPr/>
              <p:nvPr/>
            </p:nvCxnSpPr>
            <p:spPr>
              <a:xfrm flipH="1">
                <a:off x="820944" y="300591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641BA1B-AE39-43DC-8948-B01C1093602F}"/>
                  </a:ext>
                </a:extLst>
              </p:cNvPr>
              <p:cNvCxnSpPr/>
              <p:nvPr/>
            </p:nvCxnSpPr>
            <p:spPr>
              <a:xfrm flipH="1">
                <a:off x="820944" y="3188799"/>
                <a:ext cx="2127462" cy="0"/>
              </a:xfrm>
              <a:prstGeom prst="line">
                <a:avLst/>
              </a:prstGeom>
              <a:ln w="41275" cap="sq">
                <a:solidFill>
                  <a:schemeClr val="bg1">
                    <a:lumMod val="75000"/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4F2CB9E-43A5-48F9-89FF-0162611D6079}"/>
                  </a:ext>
                </a:extLst>
              </p:cNvPr>
              <p:cNvGrpSpPr/>
              <p:nvPr/>
            </p:nvGrpSpPr>
            <p:grpSpPr>
              <a:xfrm>
                <a:off x="930058" y="1204266"/>
                <a:ext cx="7333661" cy="1991577"/>
                <a:chOff x="930058" y="1064566"/>
                <a:chExt cx="7333661" cy="199157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F7694B78-82ED-4ABF-8C58-91F1AE78C215}"/>
                    </a:ext>
                  </a:extLst>
                </p:cNvPr>
                <p:cNvCxnSpPr/>
                <p:nvPr/>
              </p:nvCxnSpPr>
              <p:spPr>
                <a:xfrm>
                  <a:off x="3331921" y="1875542"/>
                  <a:ext cx="4931798" cy="0"/>
                </a:xfrm>
                <a:prstGeom prst="line">
                  <a:avLst/>
                </a:prstGeom>
                <a:noFill/>
                <a:ln w="152400" cap="rnd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rgbClr val="008FFC"/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0" name="Freeform 77">
                  <a:extLst>
                    <a:ext uri="{FF2B5EF4-FFF2-40B4-BE49-F238E27FC236}">
                      <a16:creationId xmlns:a16="http://schemas.microsoft.com/office/drawing/2014/main" id="{79D95C1E-3365-4F03-8856-C4F409372905}"/>
                    </a:ext>
                  </a:extLst>
                </p:cNvPr>
                <p:cNvSpPr/>
                <p:nvPr/>
              </p:nvSpPr>
              <p:spPr>
                <a:xfrm>
                  <a:off x="5886578" y="1786879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78">
                  <a:extLst>
                    <a:ext uri="{FF2B5EF4-FFF2-40B4-BE49-F238E27FC236}">
                      <a16:creationId xmlns:a16="http://schemas.microsoft.com/office/drawing/2014/main" id="{693568F0-CA98-4458-96ED-FB359B22C8E2}"/>
                    </a:ext>
                  </a:extLst>
                </p:cNvPr>
                <p:cNvSpPr/>
                <p:nvPr/>
              </p:nvSpPr>
              <p:spPr>
                <a:xfrm>
                  <a:off x="5970742" y="1792882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79">
                  <a:extLst>
                    <a:ext uri="{FF2B5EF4-FFF2-40B4-BE49-F238E27FC236}">
                      <a16:creationId xmlns:a16="http://schemas.microsoft.com/office/drawing/2014/main" id="{70BD4772-65C0-4B00-9B7F-73E8877D3BF5}"/>
                    </a:ext>
                  </a:extLst>
                </p:cNvPr>
                <p:cNvSpPr/>
                <p:nvPr/>
              </p:nvSpPr>
              <p:spPr>
                <a:xfrm>
                  <a:off x="4863096" y="1780833"/>
                  <a:ext cx="131163" cy="188644"/>
                </a:xfrm>
                <a:custGeom>
                  <a:avLst/>
                  <a:gdLst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86182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36401 w 130723"/>
                    <a:gd name="connsiteY3" fmla="*/ 31441 h 188644"/>
                    <a:gd name="connsiteX4" fmla="*/ 4960 w 130723"/>
                    <a:gd name="connsiteY4" fmla="*/ 70742 h 188644"/>
                    <a:gd name="connsiteX5" fmla="*/ 4960 w 130723"/>
                    <a:gd name="connsiteY5" fmla="*/ 125763 h 188644"/>
                    <a:gd name="connsiteX6" fmla="*/ 52121 w 130723"/>
                    <a:gd name="connsiteY6" fmla="*/ 188644 h 188644"/>
                    <a:gd name="connsiteX0" fmla="*/ 130723 w 130723"/>
                    <a:gd name="connsiteY0" fmla="*/ 0 h 188644"/>
                    <a:gd name="connsiteX1" fmla="*/ 107142 w 130723"/>
                    <a:gd name="connsiteY1" fmla="*/ 55021 h 188644"/>
                    <a:gd name="connsiteX2" fmla="*/ 76657 w 130723"/>
                    <a:gd name="connsiteY2" fmla="*/ 36681 h 188644"/>
                    <a:gd name="connsiteX3" fmla="*/ 4960 w 130723"/>
                    <a:gd name="connsiteY3" fmla="*/ 70742 h 188644"/>
                    <a:gd name="connsiteX4" fmla="*/ 4960 w 130723"/>
                    <a:gd name="connsiteY4" fmla="*/ 125763 h 188644"/>
                    <a:gd name="connsiteX5" fmla="*/ 52121 w 13072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55021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2191 w 132203"/>
                    <a:gd name="connsiteY1" fmla="*/ 32396 h 188644"/>
                    <a:gd name="connsiteX2" fmla="*/ 108622 w 132203"/>
                    <a:gd name="connsiteY2" fmla="*/ 45430 h 188644"/>
                    <a:gd name="connsiteX3" fmla="*/ 62150 w 132203"/>
                    <a:gd name="connsiteY3" fmla="*/ 49470 h 188644"/>
                    <a:gd name="connsiteX4" fmla="*/ 6440 w 132203"/>
                    <a:gd name="connsiteY4" fmla="*/ 70742 h 188644"/>
                    <a:gd name="connsiteX5" fmla="*/ 6440 w 132203"/>
                    <a:gd name="connsiteY5" fmla="*/ 125763 h 188644"/>
                    <a:gd name="connsiteX6" fmla="*/ 53601 w 132203"/>
                    <a:gd name="connsiteY6" fmla="*/ 188644 h 188644"/>
                    <a:gd name="connsiteX0" fmla="*/ 132203 w 132203"/>
                    <a:gd name="connsiteY0" fmla="*/ 0 h 188644"/>
                    <a:gd name="connsiteX1" fmla="*/ 108622 w 132203"/>
                    <a:gd name="connsiteY1" fmla="*/ 45430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2203 w 132203"/>
                    <a:gd name="connsiteY0" fmla="*/ 0 h 188644"/>
                    <a:gd name="connsiteX1" fmla="*/ 94335 w 132203"/>
                    <a:gd name="connsiteY1" fmla="*/ 43049 h 188644"/>
                    <a:gd name="connsiteX2" fmla="*/ 62150 w 132203"/>
                    <a:gd name="connsiteY2" fmla="*/ 49470 h 188644"/>
                    <a:gd name="connsiteX3" fmla="*/ 6440 w 132203"/>
                    <a:gd name="connsiteY3" fmla="*/ 70742 h 188644"/>
                    <a:gd name="connsiteX4" fmla="*/ 6440 w 132203"/>
                    <a:gd name="connsiteY4" fmla="*/ 125763 h 188644"/>
                    <a:gd name="connsiteX5" fmla="*/ 53601 w 13220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44441 w 131163"/>
                    <a:gd name="connsiteY2" fmla="*/ 54232 h 188644"/>
                    <a:gd name="connsiteX3" fmla="*/ 5400 w 131163"/>
                    <a:gd name="connsiteY3" fmla="*/ 70742 h 188644"/>
                    <a:gd name="connsiteX4" fmla="*/ 5400 w 131163"/>
                    <a:gd name="connsiteY4" fmla="*/ 125763 h 188644"/>
                    <a:gd name="connsiteX5" fmla="*/ 52561 w 131163"/>
                    <a:gd name="connsiteY5" fmla="*/ 188644 h 188644"/>
                    <a:gd name="connsiteX0" fmla="*/ 131163 w 131163"/>
                    <a:gd name="connsiteY0" fmla="*/ 0 h 188644"/>
                    <a:gd name="connsiteX1" fmla="*/ 93295 w 131163"/>
                    <a:gd name="connsiteY1" fmla="*/ 43049 h 188644"/>
                    <a:gd name="connsiteX2" fmla="*/ 5400 w 131163"/>
                    <a:gd name="connsiteY2" fmla="*/ 70742 h 188644"/>
                    <a:gd name="connsiteX3" fmla="*/ 5400 w 131163"/>
                    <a:gd name="connsiteY3" fmla="*/ 125763 h 188644"/>
                    <a:gd name="connsiteX4" fmla="*/ 52561 w 131163"/>
                    <a:gd name="connsiteY4" fmla="*/ 188644 h 188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163" h="188644">
                      <a:moveTo>
                        <a:pt x="131163" y="0"/>
                      </a:moveTo>
                      <a:cubicBezTo>
                        <a:pt x="126250" y="9465"/>
                        <a:pt x="114255" y="31259"/>
                        <a:pt x="93295" y="43049"/>
                      </a:cubicBezTo>
                      <a:cubicBezTo>
                        <a:pt x="72335" y="54839"/>
                        <a:pt x="20049" y="56956"/>
                        <a:pt x="5400" y="70742"/>
                      </a:cubicBezTo>
                      <a:cubicBezTo>
                        <a:pt x="-1107" y="82664"/>
                        <a:pt x="-2460" y="106113"/>
                        <a:pt x="5400" y="125763"/>
                      </a:cubicBezTo>
                      <a:cubicBezTo>
                        <a:pt x="13260" y="145413"/>
                        <a:pt x="34657" y="166374"/>
                        <a:pt x="52561" y="18864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80">
                  <a:extLst>
                    <a:ext uri="{FF2B5EF4-FFF2-40B4-BE49-F238E27FC236}">
                      <a16:creationId xmlns:a16="http://schemas.microsoft.com/office/drawing/2014/main" id="{0E75E3C2-9022-4742-9F20-329538A6D14F}"/>
                    </a:ext>
                  </a:extLst>
                </p:cNvPr>
                <p:cNvSpPr/>
                <p:nvPr/>
              </p:nvSpPr>
              <p:spPr>
                <a:xfrm>
                  <a:off x="4930593" y="1793979"/>
                  <a:ext cx="105508" cy="169452"/>
                </a:xfrm>
                <a:custGeom>
                  <a:avLst/>
                  <a:gdLst>
                    <a:gd name="connsiteX0" fmla="*/ 105508 w 105508"/>
                    <a:gd name="connsiteY0" fmla="*/ 0 h 169452"/>
                    <a:gd name="connsiteX1" fmla="*/ 76733 w 105508"/>
                    <a:gd name="connsiteY1" fmla="*/ 92719 h 169452"/>
                    <a:gd name="connsiteX2" fmla="*/ 38367 w 105508"/>
                    <a:gd name="connsiteY2" fmla="*/ 134283 h 169452"/>
                    <a:gd name="connsiteX3" fmla="*/ 0 w 105508"/>
                    <a:gd name="connsiteY3" fmla="*/ 169452 h 169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508" h="169452">
                      <a:moveTo>
                        <a:pt x="105508" y="0"/>
                      </a:moveTo>
                      <a:cubicBezTo>
                        <a:pt x="96715" y="35169"/>
                        <a:pt x="87923" y="70339"/>
                        <a:pt x="76733" y="92719"/>
                      </a:cubicBezTo>
                      <a:cubicBezTo>
                        <a:pt x="65543" y="115099"/>
                        <a:pt x="51156" y="121494"/>
                        <a:pt x="38367" y="134283"/>
                      </a:cubicBezTo>
                      <a:cubicBezTo>
                        <a:pt x="25578" y="147072"/>
                        <a:pt x="12789" y="158262"/>
                        <a:pt x="0" y="169452"/>
                      </a:cubicBezTo>
                    </a:path>
                  </a:pathLst>
                </a:cu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81">
                  <a:extLst>
                    <a:ext uri="{FF2B5EF4-FFF2-40B4-BE49-F238E27FC236}">
                      <a16:creationId xmlns:a16="http://schemas.microsoft.com/office/drawing/2014/main" id="{A6E2C494-05A2-4960-BC25-50B22FB75603}"/>
                    </a:ext>
                  </a:extLst>
                </p:cNvPr>
                <p:cNvSpPr/>
                <p:nvPr/>
              </p:nvSpPr>
              <p:spPr>
                <a:xfrm>
                  <a:off x="1584542" y="1875542"/>
                  <a:ext cx="1252603" cy="1067309"/>
                </a:xfrm>
                <a:custGeom>
                  <a:avLst/>
                  <a:gdLst>
                    <a:gd name="connsiteX0" fmla="*/ 0 w 1233814"/>
                    <a:gd name="connsiteY0" fmla="*/ 91044 h 1067309"/>
                    <a:gd name="connsiteX1" fmla="*/ 93946 w 1233814"/>
                    <a:gd name="connsiteY1" fmla="*/ 31546 h 1067309"/>
                    <a:gd name="connsiteX2" fmla="*/ 197285 w 1233814"/>
                    <a:gd name="connsiteY2" fmla="*/ 231 h 1067309"/>
                    <a:gd name="connsiteX3" fmla="*/ 275573 w 1233814"/>
                    <a:gd name="connsiteY3" fmla="*/ 22151 h 1067309"/>
                    <a:gd name="connsiteX4" fmla="*/ 350729 w 1233814"/>
                    <a:gd name="connsiteY4" fmla="*/ 103570 h 1067309"/>
                    <a:gd name="connsiteX5" fmla="*/ 403965 w 1233814"/>
                    <a:gd name="connsiteY5" fmla="*/ 300855 h 1067309"/>
                    <a:gd name="connsiteX6" fmla="*/ 510436 w 1233814"/>
                    <a:gd name="connsiteY6" fmla="*/ 795633 h 1067309"/>
                    <a:gd name="connsiteX7" fmla="*/ 616907 w 1233814"/>
                    <a:gd name="connsiteY7" fmla="*/ 970998 h 1067309"/>
                    <a:gd name="connsiteX8" fmla="*/ 729642 w 1233814"/>
                    <a:gd name="connsiteY8" fmla="*/ 1052417 h 1067309"/>
                    <a:gd name="connsiteX9" fmla="*/ 879954 w 1233814"/>
                    <a:gd name="connsiteY9" fmla="*/ 1055548 h 1067309"/>
                    <a:gd name="connsiteX10" fmla="*/ 1002083 w 1233814"/>
                    <a:gd name="connsiteY10" fmla="*/ 930288 h 1067309"/>
                    <a:gd name="connsiteX11" fmla="*/ 1102291 w 1233814"/>
                    <a:gd name="connsiteY11" fmla="*/ 660979 h 1067309"/>
                    <a:gd name="connsiteX12" fmla="*/ 1164921 w 1233814"/>
                    <a:gd name="connsiteY12" fmla="*/ 407326 h 1067309"/>
                    <a:gd name="connsiteX13" fmla="*/ 1233814 w 1233814"/>
                    <a:gd name="connsiteY13" fmla="*/ 188121 h 1067309"/>
                    <a:gd name="connsiteX0" fmla="*/ 0 w 1221288"/>
                    <a:gd name="connsiteY0" fmla="*/ 106701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16095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21288"/>
                    <a:gd name="connsiteY0" fmla="*/ 125489 h 1067309"/>
                    <a:gd name="connsiteX1" fmla="*/ 81420 w 1221288"/>
                    <a:gd name="connsiteY1" fmla="*/ 31546 h 1067309"/>
                    <a:gd name="connsiteX2" fmla="*/ 184759 w 1221288"/>
                    <a:gd name="connsiteY2" fmla="*/ 231 h 1067309"/>
                    <a:gd name="connsiteX3" fmla="*/ 263047 w 1221288"/>
                    <a:gd name="connsiteY3" fmla="*/ 22151 h 1067309"/>
                    <a:gd name="connsiteX4" fmla="*/ 338203 w 1221288"/>
                    <a:gd name="connsiteY4" fmla="*/ 103570 h 1067309"/>
                    <a:gd name="connsiteX5" fmla="*/ 391439 w 1221288"/>
                    <a:gd name="connsiteY5" fmla="*/ 300855 h 1067309"/>
                    <a:gd name="connsiteX6" fmla="*/ 497910 w 1221288"/>
                    <a:gd name="connsiteY6" fmla="*/ 795633 h 1067309"/>
                    <a:gd name="connsiteX7" fmla="*/ 604381 w 1221288"/>
                    <a:gd name="connsiteY7" fmla="*/ 970998 h 1067309"/>
                    <a:gd name="connsiteX8" fmla="*/ 717116 w 1221288"/>
                    <a:gd name="connsiteY8" fmla="*/ 1052417 h 1067309"/>
                    <a:gd name="connsiteX9" fmla="*/ 867428 w 1221288"/>
                    <a:gd name="connsiteY9" fmla="*/ 1055548 h 1067309"/>
                    <a:gd name="connsiteX10" fmla="*/ 989557 w 1221288"/>
                    <a:gd name="connsiteY10" fmla="*/ 930288 h 1067309"/>
                    <a:gd name="connsiteX11" fmla="*/ 1089765 w 1221288"/>
                    <a:gd name="connsiteY11" fmla="*/ 660979 h 1067309"/>
                    <a:gd name="connsiteX12" fmla="*/ 1152395 w 1221288"/>
                    <a:gd name="connsiteY12" fmla="*/ 407326 h 1067309"/>
                    <a:gd name="connsiteX13" fmla="*/ 1221288 w 1221288"/>
                    <a:gd name="connsiteY13" fmla="*/ 188121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9471"/>
                    <a:gd name="connsiteY0" fmla="*/ 125489 h 1067309"/>
                    <a:gd name="connsiteX1" fmla="*/ 81420 w 1249471"/>
                    <a:gd name="connsiteY1" fmla="*/ 31546 h 1067309"/>
                    <a:gd name="connsiteX2" fmla="*/ 184759 w 1249471"/>
                    <a:gd name="connsiteY2" fmla="*/ 231 h 1067309"/>
                    <a:gd name="connsiteX3" fmla="*/ 263047 w 1249471"/>
                    <a:gd name="connsiteY3" fmla="*/ 22151 h 1067309"/>
                    <a:gd name="connsiteX4" fmla="*/ 338203 w 1249471"/>
                    <a:gd name="connsiteY4" fmla="*/ 103570 h 1067309"/>
                    <a:gd name="connsiteX5" fmla="*/ 391439 w 1249471"/>
                    <a:gd name="connsiteY5" fmla="*/ 300855 h 1067309"/>
                    <a:gd name="connsiteX6" fmla="*/ 497910 w 1249471"/>
                    <a:gd name="connsiteY6" fmla="*/ 795633 h 1067309"/>
                    <a:gd name="connsiteX7" fmla="*/ 604381 w 1249471"/>
                    <a:gd name="connsiteY7" fmla="*/ 970998 h 1067309"/>
                    <a:gd name="connsiteX8" fmla="*/ 717116 w 1249471"/>
                    <a:gd name="connsiteY8" fmla="*/ 1052417 h 1067309"/>
                    <a:gd name="connsiteX9" fmla="*/ 867428 w 1249471"/>
                    <a:gd name="connsiteY9" fmla="*/ 1055548 h 1067309"/>
                    <a:gd name="connsiteX10" fmla="*/ 989557 w 1249471"/>
                    <a:gd name="connsiteY10" fmla="*/ 930288 h 1067309"/>
                    <a:gd name="connsiteX11" fmla="*/ 1089765 w 1249471"/>
                    <a:gd name="connsiteY11" fmla="*/ 660979 h 1067309"/>
                    <a:gd name="connsiteX12" fmla="*/ 1152395 w 1249471"/>
                    <a:gd name="connsiteY12" fmla="*/ 407326 h 1067309"/>
                    <a:gd name="connsiteX13" fmla="*/ 1249471 w 1249471"/>
                    <a:gd name="connsiteY13" fmla="*/ 166200 h 1067309"/>
                    <a:gd name="connsiteX0" fmla="*/ 0 w 1243208"/>
                    <a:gd name="connsiteY0" fmla="*/ 125489 h 1067309"/>
                    <a:gd name="connsiteX1" fmla="*/ 81420 w 1243208"/>
                    <a:gd name="connsiteY1" fmla="*/ 31546 h 1067309"/>
                    <a:gd name="connsiteX2" fmla="*/ 184759 w 1243208"/>
                    <a:gd name="connsiteY2" fmla="*/ 231 h 1067309"/>
                    <a:gd name="connsiteX3" fmla="*/ 263047 w 1243208"/>
                    <a:gd name="connsiteY3" fmla="*/ 22151 h 1067309"/>
                    <a:gd name="connsiteX4" fmla="*/ 338203 w 1243208"/>
                    <a:gd name="connsiteY4" fmla="*/ 103570 h 1067309"/>
                    <a:gd name="connsiteX5" fmla="*/ 391439 w 1243208"/>
                    <a:gd name="connsiteY5" fmla="*/ 300855 h 1067309"/>
                    <a:gd name="connsiteX6" fmla="*/ 497910 w 1243208"/>
                    <a:gd name="connsiteY6" fmla="*/ 795633 h 1067309"/>
                    <a:gd name="connsiteX7" fmla="*/ 604381 w 1243208"/>
                    <a:gd name="connsiteY7" fmla="*/ 970998 h 1067309"/>
                    <a:gd name="connsiteX8" fmla="*/ 717116 w 1243208"/>
                    <a:gd name="connsiteY8" fmla="*/ 1052417 h 1067309"/>
                    <a:gd name="connsiteX9" fmla="*/ 867428 w 1243208"/>
                    <a:gd name="connsiteY9" fmla="*/ 1055548 h 1067309"/>
                    <a:gd name="connsiteX10" fmla="*/ 989557 w 1243208"/>
                    <a:gd name="connsiteY10" fmla="*/ 930288 h 1067309"/>
                    <a:gd name="connsiteX11" fmla="*/ 1089765 w 1243208"/>
                    <a:gd name="connsiteY11" fmla="*/ 660979 h 1067309"/>
                    <a:gd name="connsiteX12" fmla="*/ 1152395 w 1243208"/>
                    <a:gd name="connsiteY12" fmla="*/ 407326 h 1067309"/>
                    <a:gd name="connsiteX13" fmla="*/ 1243208 w 1243208"/>
                    <a:gd name="connsiteY13" fmla="*/ 153674 h 1067309"/>
                    <a:gd name="connsiteX0" fmla="*/ 0 w 1252603"/>
                    <a:gd name="connsiteY0" fmla="*/ 125489 h 1067309"/>
                    <a:gd name="connsiteX1" fmla="*/ 81420 w 1252603"/>
                    <a:gd name="connsiteY1" fmla="*/ 31546 h 1067309"/>
                    <a:gd name="connsiteX2" fmla="*/ 184759 w 1252603"/>
                    <a:gd name="connsiteY2" fmla="*/ 231 h 1067309"/>
                    <a:gd name="connsiteX3" fmla="*/ 263047 w 1252603"/>
                    <a:gd name="connsiteY3" fmla="*/ 22151 h 1067309"/>
                    <a:gd name="connsiteX4" fmla="*/ 338203 w 1252603"/>
                    <a:gd name="connsiteY4" fmla="*/ 103570 h 1067309"/>
                    <a:gd name="connsiteX5" fmla="*/ 391439 w 1252603"/>
                    <a:gd name="connsiteY5" fmla="*/ 300855 h 1067309"/>
                    <a:gd name="connsiteX6" fmla="*/ 497910 w 1252603"/>
                    <a:gd name="connsiteY6" fmla="*/ 795633 h 1067309"/>
                    <a:gd name="connsiteX7" fmla="*/ 604381 w 1252603"/>
                    <a:gd name="connsiteY7" fmla="*/ 970998 h 1067309"/>
                    <a:gd name="connsiteX8" fmla="*/ 717116 w 1252603"/>
                    <a:gd name="connsiteY8" fmla="*/ 1052417 h 1067309"/>
                    <a:gd name="connsiteX9" fmla="*/ 867428 w 1252603"/>
                    <a:gd name="connsiteY9" fmla="*/ 1055548 h 1067309"/>
                    <a:gd name="connsiteX10" fmla="*/ 989557 w 1252603"/>
                    <a:gd name="connsiteY10" fmla="*/ 930288 h 1067309"/>
                    <a:gd name="connsiteX11" fmla="*/ 1089765 w 1252603"/>
                    <a:gd name="connsiteY11" fmla="*/ 660979 h 1067309"/>
                    <a:gd name="connsiteX12" fmla="*/ 1152395 w 1252603"/>
                    <a:gd name="connsiteY12" fmla="*/ 407326 h 1067309"/>
                    <a:gd name="connsiteX13" fmla="*/ 1252603 w 1252603"/>
                    <a:gd name="connsiteY13" fmla="*/ 156806 h 1067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2603" h="1067309">
                      <a:moveTo>
                        <a:pt x="0" y="125489"/>
                      </a:moveTo>
                      <a:cubicBezTo>
                        <a:pt x="36795" y="84518"/>
                        <a:pt x="50627" y="52422"/>
                        <a:pt x="81420" y="31546"/>
                      </a:cubicBezTo>
                      <a:cubicBezTo>
                        <a:pt x="112213" y="10670"/>
                        <a:pt x="154488" y="1797"/>
                        <a:pt x="184759" y="231"/>
                      </a:cubicBezTo>
                      <a:cubicBezTo>
                        <a:pt x="215030" y="-1335"/>
                        <a:pt x="237473" y="4928"/>
                        <a:pt x="263047" y="22151"/>
                      </a:cubicBezTo>
                      <a:cubicBezTo>
                        <a:pt x="288621" y="39374"/>
                        <a:pt x="316804" y="57119"/>
                        <a:pt x="338203" y="103570"/>
                      </a:cubicBezTo>
                      <a:cubicBezTo>
                        <a:pt x="359602" y="150021"/>
                        <a:pt x="364821" y="185511"/>
                        <a:pt x="391439" y="300855"/>
                      </a:cubicBezTo>
                      <a:cubicBezTo>
                        <a:pt x="418057" y="416199"/>
                        <a:pt x="462420" y="683942"/>
                        <a:pt x="497910" y="795633"/>
                      </a:cubicBezTo>
                      <a:cubicBezTo>
                        <a:pt x="533400" y="907324"/>
                        <a:pt x="567847" y="928201"/>
                        <a:pt x="604381" y="970998"/>
                      </a:cubicBezTo>
                      <a:cubicBezTo>
                        <a:pt x="640915" y="1013795"/>
                        <a:pt x="673275" y="1038325"/>
                        <a:pt x="717116" y="1052417"/>
                      </a:cubicBezTo>
                      <a:cubicBezTo>
                        <a:pt x="760957" y="1066509"/>
                        <a:pt x="822021" y="1075903"/>
                        <a:pt x="867428" y="1055548"/>
                      </a:cubicBezTo>
                      <a:cubicBezTo>
                        <a:pt x="912835" y="1035193"/>
                        <a:pt x="952501" y="996050"/>
                        <a:pt x="989557" y="930288"/>
                      </a:cubicBezTo>
                      <a:cubicBezTo>
                        <a:pt x="1026613" y="864527"/>
                        <a:pt x="1062625" y="748139"/>
                        <a:pt x="1089765" y="660979"/>
                      </a:cubicBezTo>
                      <a:cubicBezTo>
                        <a:pt x="1116905" y="573819"/>
                        <a:pt x="1125255" y="491355"/>
                        <a:pt x="1152395" y="407326"/>
                      </a:cubicBezTo>
                      <a:cubicBezTo>
                        <a:pt x="1179535" y="323297"/>
                        <a:pt x="1204064" y="211607"/>
                        <a:pt x="1252603" y="156806"/>
                      </a:cubicBezTo>
                    </a:path>
                  </a:pathLst>
                </a:custGeom>
                <a:noFill/>
                <a:ln w="152400" cap="rnd">
                  <a:solidFill>
                    <a:srgbClr val="008F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82">
                  <a:extLst>
                    <a:ext uri="{FF2B5EF4-FFF2-40B4-BE49-F238E27FC236}">
                      <a16:creationId xmlns:a16="http://schemas.microsoft.com/office/drawing/2014/main" id="{989EE42E-C8E1-4EEA-9496-324D3AB6AED5}"/>
                    </a:ext>
                  </a:extLst>
                </p:cNvPr>
                <p:cNvSpPr/>
                <p:nvPr/>
              </p:nvSpPr>
              <p:spPr>
                <a:xfrm>
                  <a:off x="930058" y="1064566"/>
                  <a:ext cx="2401863" cy="1088051"/>
                </a:xfrm>
                <a:custGeom>
                  <a:avLst/>
                  <a:gdLst>
                    <a:gd name="connsiteX0" fmla="*/ 0 w 2091846"/>
                    <a:gd name="connsiteY0" fmla="*/ 1076333 h 1084914"/>
                    <a:gd name="connsiteX1" fmla="*/ 284967 w 2091846"/>
                    <a:gd name="connsiteY1" fmla="*/ 1082596 h 1084914"/>
                    <a:gd name="connsiteX2" fmla="*/ 488515 w 2091846"/>
                    <a:gd name="connsiteY2" fmla="*/ 1041886 h 1084914"/>
                    <a:gd name="connsiteX3" fmla="*/ 638827 w 2091846"/>
                    <a:gd name="connsiteY3" fmla="*/ 932283 h 1084914"/>
                    <a:gd name="connsiteX4" fmla="*/ 720246 w 2091846"/>
                    <a:gd name="connsiteY4" fmla="*/ 672368 h 1084914"/>
                    <a:gd name="connsiteX5" fmla="*/ 829849 w 2091846"/>
                    <a:gd name="connsiteY5" fmla="*/ 221431 h 1084914"/>
                    <a:gd name="connsiteX6" fmla="*/ 914400 w 2091846"/>
                    <a:gd name="connsiteY6" fmla="*/ 67987 h 1084914"/>
                    <a:gd name="connsiteX7" fmla="*/ 992687 w 2091846"/>
                    <a:gd name="connsiteY7" fmla="*/ 14752 h 1084914"/>
                    <a:gd name="connsiteX8" fmla="*/ 1077238 w 2091846"/>
                    <a:gd name="connsiteY8" fmla="*/ 2226 h 1084914"/>
                    <a:gd name="connsiteX9" fmla="*/ 1183709 w 2091846"/>
                    <a:gd name="connsiteY9" fmla="*/ 52330 h 1084914"/>
                    <a:gd name="connsiteX10" fmla="*/ 1302706 w 2091846"/>
                    <a:gd name="connsiteY10" fmla="*/ 296587 h 1084914"/>
                    <a:gd name="connsiteX11" fmla="*/ 1484334 w 2091846"/>
                    <a:gd name="connsiteY11" fmla="*/ 838338 h 1084914"/>
                    <a:gd name="connsiteX12" fmla="*/ 1615857 w 2091846"/>
                    <a:gd name="connsiteY12" fmla="*/ 998045 h 1084914"/>
                    <a:gd name="connsiteX13" fmla="*/ 1750512 w 2091846"/>
                    <a:gd name="connsiteY13" fmla="*/ 1038755 h 1084914"/>
                    <a:gd name="connsiteX14" fmla="*/ 1860115 w 2091846"/>
                    <a:gd name="connsiteY14" fmla="*/ 998045 h 1084914"/>
                    <a:gd name="connsiteX15" fmla="*/ 1913350 w 2091846"/>
                    <a:gd name="connsiteY15" fmla="*/ 891574 h 1084914"/>
                    <a:gd name="connsiteX16" fmla="*/ 1985375 w 2091846"/>
                    <a:gd name="connsiteY16" fmla="*/ 822681 h 1084914"/>
                    <a:gd name="connsiteX17" fmla="*/ 2091846 w 2091846"/>
                    <a:gd name="connsiteY17" fmla="*/ 797629 h 1084914"/>
                    <a:gd name="connsiteX0" fmla="*/ 0 w 2123162"/>
                    <a:gd name="connsiteY0" fmla="*/ 1085728 h 1089324"/>
                    <a:gd name="connsiteX1" fmla="*/ 316283 w 2123162"/>
                    <a:gd name="connsiteY1" fmla="*/ 1082596 h 1089324"/>
                    <a:gd name="connsiteX2" fmla="*/ 519831 w 2123162"/>
                    <a:gd name="connsiteY2" fmla="*/ 1041886 h 1089324"/>
                    <a:gd name="connsiteX3" fmla="*/ 670143 w 2123162"/>
                    <a:gd name="connsiteY3" fmla="*/ 932283 h 1089324"/>
                    <a:gd name="connsiteX4" fmla="*/ 751562 w 2123162"/>
                    <a:gd name="connsiteY4" fmla="*/ 672368 h 1089324"/>
                    <a:gd name="connsiteX5" fmla="*/ 861165 w 2123162"/>
                    <a:gd name="connsiteY5" fmla="*/ 221431 h 1089324"/>
                    <a:gd name="connsiteX6" fmla="*/ 945716 w 2123162"/>
                    <a:gd name="connsiteY6" fmla="*/ 67987 h 1089324"/>
                    <a:gd name="connsiteX7" fmla="*/ 1024003 w 2123162"/>
                    <a:gd name="connsiteY7" fmla="*/ 14752 h 1089324"/>
                    <a:gd name="connsiteX8" fmla="*/ 1108554 w 2123162"/>
                    <a:gd name="connsiteY8" fmla="*/ 2226 h 1089324"/>
                    <a:gd name="connsiteX9" fmla="*/ 1215025 w 2123162"/>
                    <a:gd name="connsiteY9" fmla="*/ 52330 h 1089324"/>
                    <a:gd name="connsiteX10" fmla="*/ 1334022 w 2123162"/>
                    <a:gd name="connsiteY10" fmla="*/ 296587 h 1089324"/>
                    <a:gd name="connsiteX11" fmla="*/ 1515650 w 2123162"/>
                    <a:gd name="connsiteY11" fmla="*/ 838338 h 1089324"/>
                    <a:gd name="connsiteX12" fmla="*/ 1647173 w 2123162"/>
                    <a:gd name="connsiteY12" fmla="*/ 998045 h 1089324"/>
                    <a:gd name="connsiteX13" fmla="*/ 1781828 w 2123162"/>
                    <a:gd name="connsiteY13" fmla="*/ 1038755 h 1089324"/>
                    <a:gd name="connsiteX14" fmla="*/ 1891431 w 2123162"/>
                    <a:gd name="connsiteY14" fmla="*/ 998045 h 1089324"/>
                    <a:gd name="connsiteX15" fmla="*/ 1944666 w 2123162"/>
                    <a:gd name="connsiteY15" fmla="*/ 891574 h 1089324"/>
                    <a:gd name="connsiteX16" fmla="*/ 2016691 w 2123162"/>
                    <a:gd name="connsiteY16" fmla="*/ 822681 h 1089324"/>
                    <a:gd name="connsiteX17" fmla="*/ 2123162 w 2123162"/>
                    <a:gd name="connsiteY17" fmla="*/ 797629 h 1089324"/>
                    <a:gd name="connsiteX0" fmla="*/ 0 w 2116898"/>
                    <a:gd name="connsiteY0" fmla="*/ 1076333 h 1084914"/>
                    <a:gd name="connsiteX1" fmla="*/ 310019 w 2116898"/>
                    <a:gd name="connsiteY1" fmla="*/ 1082596 h 1084914"/>
                    <a:gd name="connsiteX2" fmla="*/ 513567 w 2116898"/>
                    <a:gd name="connsiteY2" fmla="*/ 1041886 h 1084914"/>
                    <a:gd name="connsiteX3" fmla="*/ 663879 w 2116898"/>
                    <a:gd name="connsiteY3" fmla="*/ 932283 h 1084914"/>
                    <a:gd name="connsiteX4" fmla="*/ 745298 w 2116898"/>
                    <a:gd name="connsiteY4" fmla="*/ 672368 h 1084914"/>
                    <a:gd name="connsiteX5" fmla="*/ 854901 w 2116898"/>
                    <a:gd name="connsiteY5" fmla="*/ 221431 h 1084914"/>
                    <a:gd name="connsiteX6" fmla="*/ 939452 w 2116898"/>
                    <a:gd name="connsiteY6" fmla="*/ 67987 h 1084914"/>
                    <a:gd name="connsiteX7" fmla="*/ 1017739 w 2116898"/>
                    <a:gd name="connsiteY7" fmla="*/ 14752 h 1084914"/>
                    <a:gd name="connsiteX8" fmla="*/ 1102290 w 2116898"/>
                    <a:gd name="connsiteY8" fmla="*/ 2226 h 1084914"/>
                    <a:gd name="connsiteX9" fmla="*/ 1208761 w 2116898"/>
                    <a:gd name="connsiteY9" fmla="*/ 52330 h 1084914"/>
                    <a:gd name="connsiteX10" fmla="*/ 1327758 w 2116898"/>
                    <a:gd name="connsiteY10" fmla="*/ 296587 h 1084914"/>
                    <a:gd name="connsiteX11" fmla="*/ 1509386 w 2116898"/>
                    <a:gd name="connsiteY11" fmla="*/ 838338 h 1084914"/>
                    <a:gd name="connsiteX12" fmla="*/ 1640909 w 2116898"/>
                    <a:gd name="connsiteY12" fmla="*/ 998045 h 1084914"/>
                    <a:gd name="connsiteX13" fmla="*/ 1775564 w 2116898"/>
                    <a:gd name="connsiteY13" fmla="*/ 1038755 h 1084914"/>
                    <a:gd name="connsiteX14" fmla="*/ 1885167 w 2116898"/>
                    <a:gd name="connsiteY14" fmla="*/ 998045 h 1084914"/>
                    <a:gd name="connsiteX15" fmla="*/ 1938402 w 2116898"/>
                    <a:gd name="connsiteY15" fmla="*/ 891574 h 1084914"/>
                    <a:gd name="connsiteX16" fmla="*/ 2010427 w 2116898"/>
                    <a:gd name="connsiteY16" fmla="*/ 822681 h 1084914"/>
                    <a:gd name="connsiteX17" fmla="*/ 2116898 w 2116898"/>
                    <a:gd name="connsiteY17" fmla="*/ 797629 h 1084914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32283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5298 w 2116898"/>
                    <a:gd name="connsiteY4" fmla="*/ 672368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54901 w 2116898"/>
                    <a:gd name="connsiteY5" fmla="*/ 22143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7 w 2116898"/>
                    <a:gd name="connsiteY4" fmla="*/ 647316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29641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39036 w 2116898"/>
                    <a:gd name="connsiteY4" fmla="*/ 634790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7758 w 2116898"/>
                    <a:gd name="connsiteY10" fmla="*/ 296587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333 h 1080737"/>
                    <a:gd name="connsiteX1" fmla="*/ 300624 w 2116898"/>
                    <a:gd name="connsiteY1" fmla="*/ 1076333 h 1080737"/>
                    <a:gd name="connsiteX2" fmla="*/ 513567 w 2116898"/>
                    <a:gd name="connsiteY2" fmla="*/ 1041886 h 1080737"/>
                    <a:gd name="connsiteX3" fmla="*/ 663879 w 2116898"/>
                    <a:gd name="connsiteY3" fmla="*/ 913494 h 1080737"/>
                    <a:gd name="connsiteX4" fmla="*/ 742168 w 2116898"/>
                    <a:gd name="connsiteY4" fmla="*/ 631659 h 1080737"/>
                    <a:gd name="connsiteX5" fmla="*/ 829849 w 2116898"/>
                    <a:gd name="connsiteY5" fmla="*/ 262141 h 1080737"/>
                    <a:gd name="connsiteX6" fmla="*/ 939452 w 2116898"/>
                    <a:gd name="connsiteY6" fmla="*/ 67987 h 1080737"/>
                    <a:gd name="connsiteX7" fmla="*/ 1017739 w 2116898"/>
                    <a:gd name="connsiteY7" fmla="*/ 14752 h 1080737"/>
                    <a:gd name="connsiteX8" fmla="*/ 1102290 w 2116898"/>
                    <a:gd name="connsiteY8" fmla="*/ 2226 h 1080737"/>
                    <a:gd name="connsiteX9" fmla="*/ 1208761 w 2116898"/>
                    <a:gd name="connsiteY9" fmla="*/ 52330 h 1080737"/>
                    <a:gd name="connsiteX10" fmla="*/ 1321495 w 2116898"/>
                    <a:gd name="connsiteY10" fmla="*/ 309114 h 1080737"/>
                    <a:gd name="connsiteX11" fmla="*/ 1509386 w 2116898"/>
                    <a:gd name="connsiteY11" fmla="*/ 838338 h 1080737"/>
                    <a:gd name="connsiteX12" fmla="*/ 1640909 w 2116898"/>
                    <a:gd name="connsiteY12" fmla="*/ 998045 h 1080737"/>
                    <a:gd name="connsiteX13" fmla="*/ 1775564 w 2116898"/>
                    <a:gd name="connsiteY13" fmla="*/ 1038755 h 1080737"/>
                    <a:gd name="connsiteX14" fmla="*/ 1885167 w 2116898"/>
                    <a:gd name="connsiteY14" fmla="*/ 998045 h 1080737"/>
                    <a:gd name="connsiteX15" fmla="*/ 1938402 w 2116898"/>
                    <a:gd name="connsiteY15" fmla="*/ 891574 h 1080737"/>
                    <a:gd name="connsiteX16" fmla="*/ 2010427 w 2116898"/>
                    <a:gd name="connsiteY16" fmla="*/ 822681 h 1080737"/>
                    <a:gd name="connsiteX17" fmla="*/ 2116898 w 2116898"/>
                    <a:gd name="connsiteY17" fmla="*/ 797629 h 1080737"/>
                    <a:gd name="connsiteX0" fmla="*/ 0 w 2116898"/>
                    <a:gd name="connsiteY0" fmla="*/ 1076996 h 1081400"/>
                    <a:gd name="connsiteX1" fmla="*/ 300624 w 2116898"/>
                    <a:gd name="connsiteY1" fmla="*/ 1076996 h 1081400"/>
                    <a:gd name="connsiteX2" fmla="*/ 513567 w 2116898"/>
                    <a:gd name="connsiteY2" fmla="*/ 1042549 h 1081400"/>
                    <a:gd name="connsiteX3" fmla="*/ 663879 w 2116898"/>
                    <a:gd name="connsiteY3" fmla="*/ 914157 h 1081400"/>
                    <a:gd name="connsiteX4" fmla="*/ 742168 w 2116898"/>
                    <a:gd name="connsiteY4" fmla="*/ 632322 h 1081400"/>
                    <a:gd name="connsiteX5" fmla="*/ 829849 w 2116898"/>
                    <a:gd name="connsiteY5" fmla="*/ 262804 h 1081400"/>
                    <a:gd name="connsiteX6" fmla="*/ 939452 w 2116898"/>
                    <a:gd name="connsiteY6" fmla="*/ 68650 h 1081400"/>
                    <a:gd name="connsiteX7" fmla="*/ 1017739 w 2116898"/>
                    <a:gd name="connsiteY7" fmla="*/ 15415 h 1081400"/>
                    <a:gd name="connsiteX8" fmla="*/ 1102290 w 2116898"/>
                    <a:gd name="connsiteY8" fmla="*/ 2889 h 1081400"/>
                    <a:gd name="connsiteX9" fmla="*/ 1189972 w 2116898"/>
                    <a:gd name="connsiteY9" fmla="*/ 62388 h 1081400"/>
                    <a:gd name="connsiteX10" fmla="*/ 1321495 w 2116898"/>
                    <a:gd name="connsiteY10" fmla="*/ 309777 h 1081400"/>
                    <a:gd name="connsiteX11" fmla="*/ 1509386 w 2116898"/>
                    <a:gd name="connsiteY11" fmla="*/ 839001 h 1081400"/>
                    <a:gd name="connsiteX12" fmla="*/ 1640909 w 2116898"/>
                    <a:gd name="connsiteY12" fmla="*/ 998708 h 1081400"/>
                    <a:gd name="connsiteX13" fmla="*/ 1775564 w 2116898"/>
                    <a:gd name="connsiteY13" fmla="*/ 1039418 h 1081400"/>
                    <a:gd name="connsiteX14" fmla="*/ 1885167 w 2116898"/>
                    <a:gd name="connsiteY14" fmla="*/ 998708 h 1081400"/>
                    <a:gd name="connsiteX15" fmla="*/ 1938402 w 2116898"/>
                    <a:gd name="connsiteY15" fmla="*/ 892237 h 1081400"/>
                    <a:gd name="connsiteX16" fmla="*/ 2010427 w 2116898"/>
                    <a:gd name="connsiteY16" fmla="*/ 823344 h 1081400"/>
                    <a:gd name="connsiteX17" fmla="*/ 2116898 w 2116898"/>
                    <a:gd name="connsiteY17" fmla="*/ 798292 h 1081400"/>
                    <a:gd name="connsiteX0" fmla="*/ 0 w 2116898"/>
                    <a:gd name="connsiteY0" fmla="*/ 1077218 h 1081622"/>
                    <a:gd name="connsiteX1" fmla="*/ 300624 w 2116898"/>
                    <a:gd name="connsiteY1" fmla="*/ 1077218 h 1081622"/>
                    <a:gd name="connsiteX2" fmla="*/ 513567 w 2116898"/>
                    <a:gd name="connsiteY2" fmla="*/ 1042771 h 1081622"/>
                    <a:gd name="connsiteX3" fmla="*/ 663879 w 2116898"/>
                    <a:gd name="connsiteY3" fmla="*/ 914379 h 1081622"/>
                    <a:gd name="connsiteX4" fmla="*/ 742168 w 2116898"/>
                    <a:gd name="connsiteY4" fmla="*/ 632544 h 1081622"/>
                    <a:gd name="connsiteX5" fmla="*/ 829849 w 2116898"/>
                    <a:gd name="connsiteY5" fmla="*/ 263026 h 1081622"/>
                    <a:gd name="connsiteX6" fmla="*/ 939452 w 2116898"/>
                    <a:gd name="connsiteY6" fmla="*/ 68872 h 1081622"/>
                    <a:gd name="connsiteX7" fmla="*/ 1017739 w 2116898"/>
                    <a:gd name="connsiteY7" fmla="*/ 15637 h 1081622"/>
                    <a:gd name="connsiteX8" fmla="*/ 1102290 w 2116898"/>
                    <a:gd name="connsiteY8" fmla="*/ 3111 h 1081622"/>
                    <a:gd name="connsiteX9" fmla="*/ 1196235 w 2116898"/>
                    <a:gd name="connsiteY9" fmla="*/ 65742 h 1081622"/>
                    <a:gd name="connsiteX10" fmla="*/ 1321495 w 2116898"/>
                    <a:gd name="connsiteY10" fmla="*/ 309999 h 1081622"/>
                    <a:gd name="connsiteX11" fmla="*/ 1509386 w 2116898"/>
                    <a:gd name="connsiteY11" fmla="*/ 839223 h 1081622"/>
                    <a:gd name="connsiteX12" fmla="*/ 1640909 w 2116898"/>
                    <a:gd name="connsiteY12" fmla="*/ 998930 h 1081622"/>
                    <a:gd name="connsiteX13" fmla="*/ 1775564 w 2116898"/>
                    <a:gd name="connsiteY13" fmla="*/ 1039640 h 1081622"/>
                    <a:gd name="connsiteX14" fmla="*/ 1885167 w 2116898"/>
                    <a:gd name="connsiteY14" fmla="*/ 998930 h 1081622"/>
                    <a:gd name="connsiteX15" fmla="*/ 1938402 w 2116898"/>
                    <a:gd name="connsiteY15" fmla="*/ 892459 h 1081622"/>
                    <a:gd name="connsiteX16" fmla="*/ 2010427 w 2116898"/>
                    <a:gd name="connsiteY16" fmla="*/ 823566 h 1081622"/>
                    <a:gd name="connsiteX17" fmla="*/ 2116898 w 2116898"/>
                    <a:gd name="connsiteY17" fmla="*/ 798514 h 1081622"/>
                    <a:gd name="connsiteX0" fmla="*/ 0 w 2116898"/>
                    <a:gd name="connsiteY0" fmla="*/ 1061645 h 1066049"/>
                    <a:gd name="connsiteX1" fmla="*/ 300624 w 2116898"/>
                    <a:gd name="connsiteY1" fmla="*/ 1061645 h 1066049"/>
                    <a:gd name="connsiteX2" fmla="*/ 513567 w 2116898"/>
                    <a:gd name="connsiteY2" fmla="*/ 1027198 h 1066049"/>
                    <a:gd name="connsiteX3" fmla="*/ 663879 w 2116898"/>
                    <a:gd name="connsiteY3" fmla="*/ 898806 h 1066049"/>
                    <a:gd name="connsiteX4" fmla="*/ 742168 w 2116898"/>
                    <a:gd name="connsiteY4" fmla="*/ 616971 h 1066049"/>
                    <a:gd name="connsiteX5" fmla="*/ 829849 w 2116898"/>
                    <a:gd name="connsiteY5" fmla="*/ 247453 h 1066049"/>
                    <a:gd name="connsiteX6" fmla="*/ 939452 w 2116898"/>
                    <a:gd name="connsiteY6" fmla="*/ 53299 h 1066049"/>
                    <a:gd name="connsiteX7" fmla="*/ 1017739 w 2116898"/>
                    <a:gd name="connsiteY7" fmla="*/ 64 h 1066049"/>
                    <a:gd name="connsiteX8" fmla="*/ 1196235 w 2116898"/>
                    <a:gd name="connsiteY8" fmla="*/ 50169 h 1066049"/>
                    <a:gd name="connsiteX9" fmla="*/ 1321495 w 2116898"/>
                    <a:gd name="connsiteY9" fmla="*/ 294426 h 1066049"/>
                    <a:gd name="connsiteX10" fmla="*/ 1509386 w 2116898"/>
                    <a:gd name="connsiteY10" fmla="*/ 823650 h 1066049"/>
                    <a:gd name="connsiteX11" fmla="*/ 1640909 w 2116898"/>
                    <a:gd name="connsiteY11" fmla="*/ 983357 h 1066049"/>
                    <a:gd name="connsiteX12" fmla="*/ 1775564 w 2116898"/>
                    <a:gd name="connsiteY12" fmla="*/ 1024067 h 1066049"/>
                    <a:gd name="connsiteX13" fmla="*/ 1885167 w 2116898"/>
                    <a:gd name="connsiteY13" fmla="*/ 983357 h 1066049"/>
                    <a:gd name="connsiteX14" fmla="*/ 1938402 w 2116898"/>
                    <a:gd name="connsiteY14" fmla="*/ 876886 h 1066049"/>
                    <a:gd name="connsiteX15" fmla="*/ 2010427 w 2116898"/>
                    <a:gd name="connsiteY15" fmla="*/ 807993 h 1066049"/>
                    <a:gd name="connsiteX16" fmla="*/ 2116898 w 2116898"/>
                    <a:gd name="connsiteY16" fmla="*/ 782941 h 1066049"/>
                    <a:gd name="connsiteX0" fmla="*/ 0 w 2116898"/>
                    <a:gd name="connsiteY0" fmla="*/ 1086641 h 1091045"/>
                    <a:gd name="connsiteX1" fmla="*/ 300624 w 2116898"/>
                    <a:gd name="connsiteY1" fmla="*/ 1086641 h 1091045"/>
                    <a:gd name="connsiteX2" fmla="*/ 513567 w 2116898"/>
                    <a:gd name="connsiteY2" fmla="*/ 1052194 h 1091045"/>
                    <a:gd name="connsiteX3" fmla="*/ 663879 w 2116898"/>
                    <a:gd name="connsiteY3" fmla="*/ 923802 h 1091045"/>
                    <a:gd name="connsiteX4" fmla="*/ 742168 w 2116898"/>
                    <a:gd name="connsiteY4" fmla="*/ 641967 h 1091045"/>
                    <a:gd name="connsiteX5" fmla="*/ 829849 w 2116898"/>
                    <a:gd name="connsiteY5" fmla="*/ 272449 h 1091045"/>
                    <a:gd name="connsiteX6" fmla="*/ 939452 w 2116898"/>
                    <a:gd name="connsiteY6" fmla="*/ 78295 h 1091045"/>
                    <a:gd name="connsiteX7" fmla="*/ 1080369 w 2116898"/>
                    <a:gd name="connsiteY7" fmla="*/ 8 h 1091045"/>
                    <a:gd name="connsiteX8" fmla="*/ 1196235 w 2116898"/>
                    <a:gd name="connsiteY8" fmla="*/ 75165 h 1091045"/>
                    <a:gd name="connsiteX9" fmla="*/ 1321495 w 2116898"/>
                    <a:gd name="connsiteY9" fmla="*/ 319422 h 1091045"/>
                    <a:gd name="connsiteX10" fmla="*/ 1509386 w 2116898"/>
                    <a:gd name="connsiteY10" fmla="*/ 848646 h 1091045"/>
                    <a:gd name="connsiteX11" fmla="*/ 1640909 w 2116898"/>
                    <a:gd name="connsiteY11" fmla="*/ 1008353 h 1091045"/>
                    <a:gd name="connsiteX12" fmla="*/ 1775564 w 2116898"/>
                    <a:gd name="connsiteY12" fmla="*/ 1049063 h 1091045"/>
                    <a:gd name="connsiteX13" fmla="*/ 1885167 w 2116898"/>
                    <a:gd name="connsiteY13" fmla="*/ 1008353 h 1091045"/>
                    <a:gd name="connsiteX14" fmla="*/ 1938402 w 2116898"/>
                    <a:gd name="connsiteY14" fmla="*/ 901882 h 1091045"/>
                    <a:gd name="connsiteX15" fmla="*/ 2010427 w 2116898"/>
                    <a:gd name="connsiteY15" fmla="*/ 832989 h 1091045"/>
                    <a:gd name="connsiteX16" fmla="*/ 2116898 w 2116898"/>
                    <a:gd name="connsiteY16" fmla="*/ 807937 h 1091045"/>
                    <a:gd name="connsiteX0" fmla="*/ 0 w 2116898"/>
                    <a:gd name="connsiteY0" fmla="*/ 1074124 h 1078528"/>
                    <a:gd name="connsiteX1" fmla="*/ 300624 w 2116898"/>
                    <a:gd name="connsiteY1" fmla="*/ 1074124 h 1078528"/>
                    <a:gd name="connsiteX2" fmla="*/ 513567 w 2116898"/>
                    <a:gd name="connsiteY2" fmla="*/ 1039677 h 1078528"/>
                    <a:gd name="connsiteX3" fmla="*/ 663879 w 2116898"/>
                    <a:gd name="connsiteY3" fmla="*/ 911285 h 1078528"/>
                    <a:gd name="connsiteX4" fmla="*/ 742168 w 2116898"/>
                    <a:gd name="connsiteY4" fmla="*/ 629450 h 1078528"/>
                    <a:gd name="connsiteX5" fmla="*/ 829849 w 2116898"/>
                    <a:gd name="connsiteY5" fmla="*/ 259932 h 1078528"/>
                    <a:gd name="connsiteX6" fmla="*/ 939452 w 2116898"/>
                    <a:gd name="connsiteY6" fmla="*/ 65778 h 1078528"/>
                    <a:gd name="connsiteX7" fmla="*/ 1092895 w 2116898"/>
                    <a:gd name="connsiteY7" fmla="*/ 17 h 1078528"/>
                    <a:gd name="connsiteX8" fmla="*/ 1196235 w 2116898"/>
                    <a:gd name="connsiteY8" fmla="*/ 62648 h 1078528"/>
                    <a:gd name="connsiteX9" fmla="*/ 1321495 w 2116898"/>
                    <a:gd name="connsiteY9" fmla="*/ 306905 h 1078528"/>
                    <a:gd name="connsiteX10" fmla="*/ 1509386 w 2116898"/>
                    <a:gd name="connsiteY10" fmla="*/ 836129 h 1078528"/>
                    <a:gd name="connsiteX11" fmla="*/ 1640909 w 2116898"/>
                    <a:gd name="connsiteY11" fmla="*/ 995836 h 1078528"/>
                    <a:gd name="connsiteX12" fmla="*/ 1775564 w 2116898"/>
                    <a:gd name="connsiteY12" fmla="*/ 1036546 h 1078528"/>
                    <a:gd name="connsiteX13" fmla="*/ 1885167 w 2116898"/>
                    <a:gd name="connsiteY13" fmla="*/ 995836 h 1078528"/>
                    <a:gd name="connsiteX14" fmla="*/ 1938402 w 2116898"/>
                    <a:gd name="connsiteY14" fmla="*/ 889365 h 1078528"/>
                    <a:gd name="connsiteX15" fmla="*/ 2010427 w 2116898"/>
                    <a:gd name="connsiteY15" fmla="*/ 820472 h 1078528"/>
                    <a:gd name="connsiteX16" fmla="*/ 2116898 w 2116898"/>
                    <a:gd name="connsiteY16" fmla="*/ 795420 h 1078528"/>
                    <a:gd name="connsiteX0" fmla="*/ 0 w 2116898"/>
                    <a:gd name="connsiteY0" fmla="*/ 1083511 h 1087915"/>
                    <a:gd name="connsiteX1" fmla="*/ 300624 w 2116898"/>
                    <a:gd name="connsiteY1" fmla="*/ 1083511 h 1087915"/>
                    <a:gd name="connsiteX2" fmla="*/ 513567 w 2116898"/>
                    <a:gd name="connsiteY2" fmla="*/ 1049064 h 1087915"/>
                    <a:gd name="connsiteX3" fmla="*/ 663879 w 2116898"/>
                    <a:gd name="connsiteY3" fmla="*/ 920672 h 1087915"/>
                    <a:gd name="connsiteX4" fmla="*/ 742168 w 2116898"/>
                    <a:gd name="connsiteY4" fmla="*/ 638837 h 1087915"/>
                    <a:gd name="connsiteX5" fmla="*/ 829849 w 2116898"/>
                    <a:gd name="connsiteY5" fmla="*/ 269319 h 1087915"/>
                    <a:gd name="connsiteX6" fmla="*/ 939452 w 2116898"/>
                    <a:gd name="connsiteY6" fmla="*/ 75165 h 1087915"/>
                    <a:gd name="connsiteX7" fmla="*/ 1089764 w 2116898"/>
                    <a:gd name="connsiteY7" fmla="*/ 10 h 1087915"/>
                    <a:gd name="connsiteX8" fmla="*/ 1196235 w 2116898"/>
                    <a:gd name="connsiteY8" fmla="*/ 72035 h 1087915"/>
                    <a:gd name="connsiteX9" fmla="*/ 1321495 w 2116898"/>
                    <a:gd name="connsiteY9" fmla="*/ 316292 h 1087915"/>
                    <a:gd name="connsiteX10" fmla="*/ 1509386 w 2116898"/>
                    <a:gd name="connsiteY10" fmla="*/ 845516 h 1087915"/>
                    <a:gd name="connsiteX11" fmla="*/ 1640909 w 2116898"/>
                    <a:gd name="connsiteY11" fmla="*/ 1005223 h 1087915"/>
                    <a:gd name="connsiteX12" fmla="*/ 1775564 w 2116898"/>
                    <a:gd name="connsiteY12" fmla="*/ 1045933 h 1087915"/>
                    <a:gd name="connsiteX13" fmla="*/ 1885167 w 2116898"/>
                    <a:gd name="connsiteY13" fmla="*/ 1005223 h 1087915"/>
                    <a:gd name="connsiteX14" fmla="*/ 1938402 w 2116898"/>
                    <a:gd name="connsiteY14" fmla="*/ 898752 h 1087915"/>
                    <a:gd name="connsiteX15" fmla="*/ 2010427 w 2116898"/>
                    <a:gd name="connsiteY15" fmla="*/ 829859 h 1087915"/>
                    <a:gd name="connsiteX16" fmla="*/ 2116898 w 2116898"/>
                    <a:gd name="connsiteY16" fmla="*/ 804807 h 1087915"/>
                    <a:gd name="connsiteX0" fmla="*/ 0 w 2116898"/>
                    <a:gd name="connsiteY0" fmla="*/ 1084558 h 1088962"/>
                    <a:gd name="connsiteX1" fmla="*/ 300624 w 2116898"/>
                    <a:gd name="connsiteY1" fmla="*/ 1084558 h 1088962"/>
                    <a:gd name="connsiteX2" fmla="*/ 513567 w 2116898"/>
                    <a:gd name="connsiteY2" fmla="*/ 1050111 h 1088962"/>
                    <a:gd name="connsiteX3" fmla="*/ 663879 w 2116898"/>
                    <a:gd name="connsiteY3" fmla="*/ 921719 h 1088962"/>
                    <a:gd name="connsiteX4" fmla="*/ 742168 w 2116898"/>
                    <a:gd name="connsiteY4" fmla="*/ 639884 h 1088962"/>
                    <a:gd name="connsiteX5" fmla="*/ 829849 w 2116898"/>
                    <a:gd name="connsiteY5" fmla="*/ 270366 h 1088962"/>
                    <a:gd name="connsiteX6" fmla="*/ 939452 w 2116898"/>
                    <a:gd name="connsiteY6" fmla="*/ 76212 h 1088962"/>
                    <a:gd name="connsiteX7" fmla="*/ 1089764 w 2116898"/>
                    <a:gd name="connsiteY7" fmla="*/ 1057 h 1088962"/>
                    <a:gd name="connsiteX8" fmla="*/ 1196235 w 2116898"/>
                    <a:gd name="connsiteY8" fmla="*/ 73082 h 1088962"/>
                    <a:gd name="connsiteX9" fmla="*/ 1321495 w 2116898"/>
                    <a:gd name="connsiteY9" fmla="*/ 317339 h 1088962"/>
                    <a:gd name="connsiteX10" fmla="*/ 1509386 w 2116898"/>
                    <a:gd name="connsiteY10" fmla="*/ 846563 h 1088962"/>
                    <a:gd name="connsiteX11" fmla="*/ 1640909 w 2116898"/>
                    <a:gd name="connsiteY11" fmla="*/ 1006270 h 1088962"/>
                    <a:gd name="connsiteX12" fmla="*/ 1775564 w 2116898"/>
                    <a:gd name="connsiteY12" fmla="*/ 1046980 h 1088962"/>
                    <a:gd name="connsiteX13" fmla="*/ 1885167 w 2116898"/>
                    <a:gd name="connsiteY13" fmla="*/ 1006270 h 1088962"/>
                    <a:gd name="connsiteX14" fmla="*/ 1938402 w 2116898"/>
                    <a:gd name="connsiteY14" fmla="*/ 899799 h 1088962"/>
                    <a:gd name="connsiteX15" fmla="*/ 2010427 w 2116898"/>
                    <a:gd name="connsiteY15" fmla="*/ 830906 h 1088962"/>
                    <a:gd name="connsiteX16" fmla="*/ 2116898 w 2116898"/>
                    <a:gd name="connsiteY16" fmla="*/ 805854 h 1088962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196235 w 2116898"/>
                    <a:gd name="connsiteY8" fmla="*/ 72171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21495 w 2116898"/>
                    <a:gd name="connsiteY9" fmla="*/ 316428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41480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0909 w 2116898"/>
                    <a:gd name="connsiteY11" fmla="*/ 1005359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75564 w 2116898"/>
                    <a:gd name="connsiteY12" fmla="*/ 1046069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09386 w 2116898"/>
                    <a:gd name="connsiteY10" fmla="*/ 845652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25044 w 2116898"/>
                    <a:gd name="connsiteY10" fmla="*/ 851915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44040 w 2116898"/>
                    <a:gd name="connsiteY11" fmla="*/ 1024148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53434 w 2116898"/>
                    <a:gd name="connsiteY11" fmla="*/ 1014754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16898"/>
                    <a:gd name="connsiteY0" fmla="*/ 1083647 h 1088051"/>
                    <a:gd name="connsiteX1" fmla="*/ 300624 w 2116898"/>
                    <a:gd name="connsiteY1" fmla="*/ 1083647 h 1088051"/>
                    <a:gd name="connsiteX2" fmla="*/ 513567 w 2116898"/>
                    <a:gd name="connsiteY2" fmla="*/ 1049200 h 1088051"/>
                    <a:gd name="connsiteX3" fmla="*/ 663879 w 2116898"/>
                    <a:gd name="connsiteY3" fmla="*/ 920808 h 1088051"/>
                    <a:gd name="connsiteX4" fmla="*/ 742168 w 2116898"/>
                    <a:gd name="connsiteY4" fmla="*/ 638973 h 1088051"/>
                    <a:gd name="connsiteX5" fmla="*/ 829849 w 2116898"/>
                    <a:gd name="connsiteY5" fmla="*/ 269455 h 1088051"/>
                    <a:gd name="connsiteX6" fmla="*/ 939452 w 2116898"/>
                    <a:gd name="connsiteY6" fmla="*/ 75301 h 1088051"/>
                    <a:gd name="connsiteX7" fmla="*/ 1089764 w 2116898"/>
                    <a:gd name="connsiteY7" fmla="*/ 146 h 1088051"/>
                    <a:gd name="connsiteX8" fmla="*/ 1221287 w 2116898"/>
                    <a:gd name="connsiteY8" fmla="*/ 90960 h 1088051"/>
                    <a:gd name="connsiteX9" fmla="*/ 1337152 w 2116898"/>
                    <a:gd name="connsiteY9" fmla="*/ 354006 h 1088051"/>
                    <a:gd name="connsiteX10" fmla="*/ 1515650 w 2116898"/>
                    <a:gd name="connsiteY10" fmla="*/ 855047 h 1088051"/>
                    <a:gd name="connsiteX11" fmla="*/ 1634645 w 2116898"/>
                    <a:gd name="connsiteY11" fmla="*/ 1021017 h 1088051"/>
                    <a:gd name="connsiteX12" fmla="*/ 1781827 w 2116898"/>
                    <a:gd name="connsiteY12" fmla="*/ 1064858 h 1088051"/>
                    <a:gd name="connsiteX13" fmla="*/ 1885167 w 2116898"/>
                    <a:gd name="connsiteY13" fmla="*/ 1005359 h 1088051"/>
                    <a:gd name="connsiteX14" fmla="*/ 1938402 w 2116898"/>
                    <a:gd name="connsiteY14" fmla="*/ 898888 h 1088051"/>
                    <a:gd name="connsiteX15" fmla="*/ 2010427 w 2116898"/>
                    <a:gd name="connsiteY15" fmla="*/ 829995 h 1088051"/>
                    <a:gd name="connsiteX16" fmla="*/ 2116898 w 2116898"/>
                    <a:gd name="connsiteY16" fmla="*/ 804943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38818"/>
                    <a:gd name="connsiteY0" fmla="*/ 1083647 h 1088051"/>
                    <a:gd name="connsiteX1" fmla="*/ 300624 w 2138818"/>
                    <a:gd name="connsiteY1" fmla="*/ 1083647 h 1088051"/>
                    <a:gd name="connsiteX2" fmla="*/ 513567 w 2138818"/>
                    <a:gd name="connsiteY2" fmla="*/ 1049200 h 1088051"/>
                    <a:gd name="connsiteX3" fmla="*/ 663879 w 2138818"/>
                    <a:gd name="connsiteY3" fmla="*/ 920808 h 1088051"/>
                    <a:gd name="connsiteX4" fmla="*/ 742168 w 2138818"/>
                    <a:gd name="connsiteY4" fmla="*/ 638973 h 1088051"/>
                    <a:gd name="connsiteX5" fmla="*/ 829849 w 2138818"/>
                    <a:gd name="connsiteY5" fmla="*/ 269455 h 1088051"/>
                    <a:gd name="connsiteX6" fmla="*/ 939452 w 2138818"/>
                    <a:gd name="connsiteY6" fmla="*/ 75301 h 1088051"/>
                    <a:gd name="connsiteX7" fmla="*/ 1089764 w 2138818"/>
                    <a:gd name="connsiteY7" fmla="*/ 146 h 1088051"/>
                    <a:gd name="connsiteX8" fmla="*/ 1221287 w 2138818"/>
                    <a:gd name="connsiteY8" fmla="*/ 90960 h 1088051"/>
                    <a:gd name="connsiteX9" fmla="*/ 1337152 w 2138818"/>
                    <a:gd name="connsiteY9" fmla="*/ 354006 h 1088051"/>
                    <a:gd name="connsiteX10" fmla="*/ 1515650 w 2138818"/>
                    <a:gd name="connsiteY10" fmla="*/ 855047 h 1088051"/>
                    <a:gd name="connsiteX11" fmla="*/ 1634645 w 2138818"/>
                    <a:gd name="connsiteY11" fmla="*/ 1021017 h 1088051"/>
                    <a:gd name="connsiteX12" fmla="*/ 1781827 w 2138818"/>
                    <a:gd name="connsiteY12" fmla="*/ 1064858 h 1088051"/>
                    <a:gd name="connsiteX13" fmla="*/ 1885167 w 2138818"/>
                    <a:gd name="connsiteY13" fmla="*/ 1005359 h 1088051"/>
                    <a:gd name="connsiteX14" fmla="*/ 1938402 w 2138818"/>
                    <a:gd name="connsiteY14" fmla="*/ 898888 h 1088051"/>
                    <a:gd name="connsiteX15" fmla="*/ 2010427 w 2138818"/>
                    <a:gd name="connsiteY15" fmla="*/ 829995 h 1088051"/>
                    <a:gd name="connsiteX16" fmla="*/ 2138818 w 2138818"/>
                    <a:gd name="connsiteY16" fmla="*/ 823732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60738"/>
                    <a:gd name="connsiteY0" fmla="*/ 1083647 h 1088051"/>
                    <a:gd name="connsiteX1" fmla="*/ 300624 w 2160738"/>
                    <a:gd name="connsiteY1" fmla="*/ 1083647 h 1088051"/>
                    <a:gd name="connsiteX2" fmla="*/ 513567 w 2160738"/>
                    <a:gd name="connsiteY2" fmla="*/ 1049200 h 1088051"/>
                    <a:gd name="connsiteX3" fmla="*/ 663879 w 2160738"/>
                    <a:gd name="connsiteY3" fmla="*/ 920808 h 1088051"/>
                    <a:gd name="connsiteX4" fmla="*/ 742168 w 2160738"/>
                    <a:gd name="connsiteY4" fmla="*/ 638973 h 1088051"/>
                    <a:gd name="connsiteX5" fmla="*/ 829849 w 2160738"/>
                    <a:gd name="connsiteY5" fmla="*/ 269455 h 1088051"/>
                    <a:gd name="connsiteX6" fmla="*/ 939452 w 2160738"/>
                    <a:gd name="connsiteY6" fmla="*/ 75301 h 1088051"/>
                    <a:gd name="connsiteX7" fmla="*/ 1089764 w 2160738"/>
                    <a:gd name="connsiteY7" fmla="*/ 146 h 1088051"/>
                    <a:gd name="connsiteX8" fmla="*/ 1221287 w 2160738"/>
                    <a:gd name="connsiteY8" fmla="*/ 90960 h 1088051"/>
                    <a:gd name="connsiteX9" fmla="*/ 1337152 w 2160738"/>
                    <a:gd name="connsiteY9" fmla="*/ 354006 h 1088051"/>
                    <a:gd name="connsiteX10" fmla="*/ 1515650 w 2160738"/>
                    <a:gd name="connsiteY10" fmla="*/ 855047 h 1088051"/>
                    <a:gd name="connsiteX11" fmla="*/ 1634645 w 2160738"/>
                    <a:gd name="connsiteY11" fmla="*/ 1021017 h 1088051"/>
                    <a:gd name="connsiteX12" fmla="*/ 1781827 w 2160738"/>
                    <a:gd name="connsiteY12" fmla="*/ 1064858 h 1088051"/>
                    <a:gd name="connsiteX13" fmla="*/ 1885167 w 2160738"/>
                    <a:gd name="connsiteY13" fmla="*/ 1005359 h 1088051"/>
                    <a:gd name="connsiteX14" fmla="*/ 1938402 w 2160738"/>
                    <a:gd name="connsiteY14" fmla="*/ 898888 h 1088051"/>
                    <a:gd name="connsiteX15" fmla="*/ 2010427 w 2160738"/>
                    <a:gd name="connsiteY15" fmla="*/ 829995 h 1088051"/>
                    <a:gd name="connsiteX16" fmla="*/ 2160738 w 2160738"/>
                    <a:gd name="connsiteY16" fmla="*/ 826863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85167 w 2170132"/>
                    <a:gd name="connsiteY13" fmla="*/ 1005359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894562 w 2170132"/>
                    <a:gd name="connsiteY13" fmla="*/ 980306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10219 w 2170132"/>
                    <a:gd name="connsiteY13" fmla="*/ 995963 h 1088051"/>
                    <a:gd name="connsiteX14" fmla="*/ 1938402 w 2170132"/>
                    <a:gd name="connsiteY14" fmla="*/ 898888 h 1088051"/>
                    <a:gd name="connsiteX15" fmla="*/ 2010427 w 2170132"/>
                    <a:gd name="connsiteY15" fmla="*/ 829995 h 1088051"/>
                    <a:gd name="connsiteX16" fmla="*/ 2170132 w 2170132"/>
                    <a:gd name="connsiteY16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898888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38402 w 2170132"/>
                    <a:gd name="connsiteY13" fmla="*/ 923940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10427 w 2170132"/>
                    <a:gd name="connsiteY14" fmla="*/ 829995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29007 w 2170132"/>
                    <a:gd name="connsiteY13" fmla="*/ 95212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81827 w 2170132"/>
                    <a:gd name="connsiteY12" fmla="*/ 1064858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34645 w 2170132"/>
                    <a:gd name="connsiteY11" fmla="*/ 102101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515650 w 2170132"/>
                    <a:gd name="connsiteY10" fmla="*/ 855047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8072 w 2170132"/>
                    <a:gd name="connsiteY10" fmla="*/ 73291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56775 w 2170132"/>
                    <a:gd name="connsiteY12" fmla="*/ 1067989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07087 w 2170132"/>
                    <a:gd name="connsiteY13" fmla="*/ 974043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04164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1985375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77174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0219 w 2170132"/>
                    <a:gd name="connsiteY13" fmla="*/ 95525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5877 w 2170132"/>
                    <a:gd name="connsiteY13" fmla="*/ 983436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6483 w 2170132"/>
                    <a:gd name="connsiteY13" fmla="*/ 964647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2013559 w 2170132"/>
                    <a:gd name="connsiteY14" fmla="*/ 851916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29009 w 2170132"/>
                    <a:gd name="connsiteY13" fmla="*/ 977173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82244 w 2170132"/>
                    <a:gd name="connsiteY14" fmla="*/ 84565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1932139 w 2170132"/>
                    <a:gd name="connsiteY14" fmla="*/ 1002229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913352 w 2170132"/>
                    <a:gd name="connsiteY13" fmla="*/ 958384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170132 w 2170132"/>
                    <a:gd name="connsiteY14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2035479 w 2170132"/>
                    <a:gd name="connsiteY14" fmla="*/ 908283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91432 w 2170132"/>
                    <a:gd name="connsiteY13" fmla="*/ 1014752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76968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66586 w 2170132"/>
                    <a:gd name="connsiteY14" fmla="*/ 855047 h 1088051"/>
                    <a:gd name="connsiteX15" fmla="*/ 2170132 w 2170132"/>
                    <a:gd name="connsiteY15" fmla="*/ 817468 h 1088051"/>
                    <a:gd name="connsiteX0" fmla="*/ 0 w 2170132"/>
                    <a:gd name="connsiteY0" fmla="*/ 1083647 h 1088051"/>
                    <a:gd name="connsiteX1" fmla="*/ 300624 w 2170132"/>
                    <a:gd name="connsiteY1" fmla="*/ 1083647 h 1088051"/>
                    <a:gd name="connsiteX2" fmla="*/ 513567 w 2170132"/>
                    <a:gd name="connsiteY2" fmla="*/ 1049200 h 1088051"/>
                    <a:gd name="connsiteX3" fmla="*/ 663879 w 2170132"/>
                    <a:gd name="connsiteY3" fmla="*/ 920808 h 1088051"/>
                    <a:gd name="connsiteX4" fmla="*/ 742168 w 2170132"/>
                    <a:gd name="connsiteY4" fmla="*/ 638973 h 1088051"/>
                    <a:gd name="connsiteX5" fmla="*/ 829849 w 2170132"/>
                    <a:gd name="connsiteY5" fmla="*/ 269455 h 1088051"/>
                    <a:gd name="connsiteX6" fmla="*/ 939452 w 2170132"/>
                    <a:gd name="connsiteY6" fmla="*/ 75301 h 1088051"/>
                    <a:gd name="connsiteX7" fmla="*/ 1089764 w 2170132"/>
                    <a:gd name="connsiteY7" fmla="*/ 146 h 1088051"/>
                    <a:gd name="connsiteX8" fmla="*/ 1221287 w 2170132"/>
                    <a:gd name="connsiteY8" fmla="*/ 90960 h 1088051"/>
                    <a:gd name="connsiteX9" fmla="*/ 1337152 w 2170132"/>
                    <a:gd name="connsiteY9" fmla="*/ 354006 h 1088051"/>
                    <a:gd name="connsiteX10" fmla="*/ 1474940 w 2170132"/>
                    <a:gd name="connsiteY10" fmla="*/ 754838 h 1088051"/>
                    <a:gd name="connsiteX11" fmla="*/ 1615856 w 2170132"/>
                    <a:gd name="connsiteY11" fmla="*/ 999097 h 1088051"/>
                    <a:gd name="connsiteX12" fmla="*/ 1784958 w 2170132"/>
                    <a:gd name="connsiteY12" fmla="*/ 1061726 h 1088051"/>
                    <a:gd name="connsiteX13" fmla="*/ 1878906 w 2170132"/>
                    <a:gd name="connsiteY13" fmla="*/ 1005357 h 1088051"/>
                    <a:gd name="connsiteX14" fmla="*/ 1979112 w 2170132"/>
                    <a:gd name="connsiteY14" fmla="*/ 858178 h 1088051"/>
                    <a:gd name="connsiteX15" fmla="*/ 2170132 w 2170132"/>
                    <a:gd name="connsiteY15" fmla="*/ 817468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4787"/>
                    <a:gd name="connsiteY0" fmla="*/ 1083647 h 1088051"/>
                    <a:gd name="connsiteX1" fmla="*/ 300624 w 2304787"/>
                    <a:gd name="connsiteY1" fmla="*/ 1083647 h 1088051"/>
                    <a:gd name="connsiteX2" fmla="*/ 513567 w 2304787"/>
                    <a:gd name="connsiteY2" fmla="*/ 1049200 h 1088051"/>
                    <a:gd name="connsiteX3" fmla="*/ 663879 w 2304787"/>
                    <a:gd name="connsiteY3" fmla="*/ 920808 h 1088051"/>
                    <a:gd name="connsiteX4" fmla="*/ 742168 w 2304787"/>
                    <a:gd name="connsiteY4" fmla="*/ 638973 h 1088051"/>
                    <a:gd name="connsiteX5" fmla="*/ 829849 w 2304787"/>
                    <a:gd name="connsiteY5" fmla="*/ 269455 h 1088051"/>
                    <a:gd name="connsiteX6" fmla="*/ 939452 w 2304787"/>
                    <a:gd name="connsiteY6" fmla="*/ 75301 h 1088051"/>
                    <a:gd name="connsiteX7" fmla="*/ 1089764 w 2304787"/>
                    <a:gd name="connsiteY7" fmla="*/ 146 h 1088051"/>
                    <a:gd name="connsiteX8" fmla="*/ 1221287 w 2304787"/>
                    <a:gd name="connsiteY8" fmla="*/ 90960 h 1088051"/>
                    <a:gd name="connsiteX9" fmla="*/ 1337152 w 2304787"/>
                    <a:gd name="connsiteY9" fmla="*/ 354006 h 1088051"/>
                    <a:gd name="connsiteX10" fmla="*/ 1474940 w 2304787"/>
                    <a:gd name="connsiteY10" fmla="*/ 754838 h 1088051"/>
                    <a:gd name="connsiteX11" fmla="*/ 1615856 w 2304787"/>
                    <a:gd name="connsiteY11" fmla="*/ 999097 h 1088051"/>
                    <a:gd name="connsiteX12" fmla="*/ 1784958 w 2304787"/>
                    <a:gd name="connsiteY12" fmla="*/ 1061726 h 1088051"/>
                    <a:gd name="connsiteX13" fmla="*/ 1878906 w 2304787"/>
                    <a:gd name="connsiteY13" fmla="*/ 1005357 h 1088051"/>
                    <a:gd name="connsiteX14" fmla="*/ 1979112 w 2304787"/>
                    <a:gd name="connsiteY14" fmla="*/ 858178 h 1088051"/>
                    <a:gd name="connsiteX15" fmla="*/ 2304787 w 2304787"/>
                    <a:gd name="connsiteY15" fmla="*/ 808073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301655 w 2301655"/>
                    <a:gd name="connsiteY15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82452 w 2301655"/>
                    <a:gd name="connsiteY15" fmla="*/ 833127 h 1088051"/>
                    <a:gd name="connsiteX16" fmla="*/ 2301655 w 2301655"/>
                    <a:gd name="connsiteY16" fmla="*/ 820599 h 1088051"/>
                    <a:gd name="connsiteX0" fmla="*/ 0 w 2301655"/>
                    <a:gd name="connsiteY0" fmla="*/ 1083647 h 1088051"/>
                    <a:gd name="connsiteX1" fmla="*/ 300624 w 2301655"/>
                    <a:gd name="connsiteY1" fmla="*/ 1083647 h 1088051"/>
                    <a:gd name="connsiteX2" fmla="*/ 513567 w 2301655"/>
                    <a:gd name="connsiteY2" fmla="*/ 1049200 h 1088051"/>
                    <a:gd name="connsiteX3" fmla="*/ 663879 w 2301655"/>
                    <a:gd name="connsiteY3" fmla="*/ 920808 h 1088051"/>
                    <a:gd name="connsiteX4" fmla="*/ 742168 w 2301655"/>
                    <a:gd name="connsiteY4" fmla="*/ 638973 h 1088051"/>
                    <a:gd name="connsiteX5" fmla="*/ 829849 w 2301655"/>
                    <a:gd name="connsiteY5" fmla="*/ 269455 h 1088051"/>
                    <a:gd name="connsiteX6" fmla="*/ 939452 w 2301655"/>
                    <a:gd name="connsiteY6" fmla="*/ 75301 h 1088051"/>
                    <a:gd name="connsiteX7" fmla="*/ 1089764 w 2301655"/>
                    <a:gd name="connsiteY7" fmla="*/ 146 h 1088051"/>
                    <a:gd name="connsiteX8" fmla="*/ 1221287 w 2301655"/>
                    <a:gd name="connsiteY8" fmla="*/ 90960 h 1088051"/>
                    <a:gd name="connsiteX9" fmla="*/ 1337152 w 2301655"/>
                    <a:gd name="connsiteY9" fmla="*/ 354006 h 1088051"/>
                    <a:gd name="connsiteX10" fmla="*/ 1474940 w 2301655"/>
                    <a:gd name="connsiteY10" fmla="*/ 754838 h 1088051"/>
                    <a:gd name="connsiteX11" fmla="*/ 1615856 w 2301655"/>
                    <a:gd name="connsiteY11" fmla="*/ 999097 h 1088051"/>
                    <a:gd name="connsiteX12" fmla="*/ 1784958 w 2301655"/>
                    <a:gd name="connsiteY12" fmla="*/ 1061726 h 1088051"/>
                    <a:gd name="connsiteX13" fmla="*/ 1878906 w 2301655"/>
                    <a:gd name="connsiteY13" fmla="*/ 1005357 h 1088051"/>
                    <a:gd name="connsiteX14" fmla="*/ 1979112 w 2301655"/>
                    <a:gd name="connsiteY14" fmla="*/ 858178 h 1088051"/>
                    <a:gd name="connsiteX15" fmla="*/ 2098109 w 2301655"/>
                    <a:gd name="connsiteY15" fmla="*/ 817469 h 1088051"/>
                    <a:gd name="connsiteX16" fmla="*/ 2301655 w 2301655"/>
                    <a:gd name="connsiteY16" fmla="*/ 820599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  <a:gd name="connsiteX0" fmla="*/ 0 w 2401863"/>
                    <a:gd name="connsiteY0" fmla="*/ 1083647 h 1088051"/>
                    <a:gd name="connsiteX1" fmla="*/ 300624 w 2401863"/>
                    <a:gd name="connsiteY1" fmla="*/ 1083647 h 1088051"/>
                    <a:gd name="connsiteX2" fmla="*/ 513567 w 2401863"/>
                    <a:gd name="connsiteY2" fmla="*/ 1049200 h 1088051"/>
                    <a:gd name="connsiteX3" fmla="*/ 663879 w 2401863"/>
                    <a:gd name="connsiteY3" fmla="*/ 920808 h 1088051"/>
                    <a:gd name="connsiteX4" fmla="*/ 742168 w 2401863"/>
                    <a:gd name="connsiteY4" fmla="*/ 638973 h 1088051"/>
                    <a:gd name="connsiteX5" fmla="*/ 829849 w 2401863"/>
                    <a:gd name="connsiteY5" fmla="*/ 269455 h 1088051"/>
                    <a:gd name="connsiteX6" fmla="*/ 939452 w 2401863"/>
                    <a:gd name="connsiteY6" fmla="*/ 75301 h 1088051"/>
                    <a:gd name="connsiteX7" fmla="*/ 1089764 w 2401863"/>
                    <a:gd name="connsiteY7" fmla="*/ 146 h 1088051"/>
                    <a:gd name="connsiteX8" fmla="*/ 1221287 w 2401863"/>
                    <a:gd name="connsiteY8" fmla="*/ 90960 h 1088051"/>
                    <a:gd name="connsiteX9" fmla="*/ 1337152 w 2401863"/>
                    <a:gd name="connsiteY9" fmla="*/ 354006 h 1088051"/>
                    <a:gd name="connsiteX10" fmla="*/ 1474940 w 2401863"/>
                    <a:gd name="connsiteY10" fmla="*/ 754838 h 1088051"/>
                    <a:gd name="connsiteX11" fmla="*/ 1615856 w 2401863"/>
                    <a:gd name="connsiteY11" fmla="*/ 999097 h 1088051"/>
                    <a:gd name="connsiteX12" fmla="*/ 1784958 w 2401863"/>
                    <a:gd name="connsiteY12" fmla="*/ 1061726 h 1088051"/>
                    <a:gd name="connsiteX13" fmla="*/ 1878906 w 2401863"/>
                    <a:gd name="connsiteY13" fmla="*/ 1005357 h 1088051"/>
                    <a:gd name="connsiteX14" fmla="*/ 1979112 w 2401863"/>
                    <a:gd name="connsiteY14" fmla="*/ 858178 h 1088051"/>
                    <a:gd name="connsiteX15" fmla="*/ 2098109 w 2401863"/>
                    <a:gd name="connsiteY15" fmla="*/ 817469 h 1088051"/>
                    <a:gd name="connsiteX16" fmla="*/ 2401863 w 2401863"/>
                    <a:gd name="connsiteY16" fmla="*/ 814336 h 1088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01863" h="1088051">
                      <a:moveTo>
                        <a:pt x="0" y="1083647"/>
                      </a:moveTo>
                      <a:cubicBezTo>
                        <a:pt x="101774" y="1089649"/>
                        <a:pt x="215030" y="1089388"/>
                        <a:pt x="300624" y="1083647"/>
                      </a:cubicBezTo>
                      <a:cubicBezTo>
                        <a:pt x="386218" y="1077906"/>
                        <a:pt x="453025" y="1076340"/>
                        <a:pt x="513567" y="1049200"/>
                      </a:cubicBezTo>
                      <a:cubicBezTo>
                        <a:pt x="574110" y="1022060"/>
                        <a:pt x="625779" y="989179"/>
                        <a:pt x="663879" y="920808"/>
                      </a:cubicBezTo>
                      <a:cubicBezTo>
                        <a:pt x="701979" y="852437"/>
                        <a:pt x="714506" y="747532"/>
                        <a:pt x="742168" y="638973"/>
                      </a:cubicBezTo>
                      <a:cubicBezTo>
                        <a:pt x="769830" y="530414"/>
                        <a:pt x="796968" y="363400"/>
                        <a:pt x="829849" y="269455"/>
                      </a:cubicBezTo>
                      <a:cubicBezTo>
                        <a:pt x="862730" y="175510"/>
                        <a:pt x="896133" y="120186"/>
                        <a:pt x="939452" y="75301"/>
                      </a:cubicBezTo>
                      <a:cubicBezTo>
                        <a:pt x="982771" y="30416"/>
                        <a:pt x="1042792" y="-2464"/>
                        <a:pt x="1089764" y="146"/>
                      </a:cubicBezTo>
                      <a:cubicBezTo>
                        <a:pt x="1136737" y="2756"/>
                        <a:pt x="1180056" y="31983"/>
                        <a:pt x="1221287" y="90960"/>
                      </a:cubicBezTo>
                      <a:cubicBezTo>
                        <a:pt x="1262518" y="149937"/>
                        <a:pt x="1294877" y="243360"/>
                        <a:pt x="1337152" y="354006"/>
                      </a:cubicBezTo>
                      <a:cubicBezTo>
                        <a:pt x="1379427" y="464652"/>
                        <a:pt x="1428489" y="647323"/>
                        <a:pt x="1474940" y="754838"/>
                      </a:cubicBezTo>
                      <a:cubicBezTo>
                        <a:pt x="1521391" y="862353"/>
                        <a:pt x="1564186" y="947949"/>
                        <a:pt x="1615856" y="999097"/>
                      </a:cubicBezTo>
                      <a:cubicBezTo>
                        <a:pt x="1667526" y="1050245"/>
                        <a:pt x="1741116" y="1060683"/>
                        <a:pt x="1784958" y="1061726"/>
                      </a:cubicBezTo>
                      <a:cubicBezTo>
                        <a:pt x="1828800" y="1062769"/>
                        <a:pt x="1846547" y="1039282"/>
                        <a:pt x="1878906" y="1005357"/>
                      </a:cubicBezTo>
                      <a:cubicBezTo>
                        <a:pt x="1911265" y="971432"/>
                        <a:pt x="1945188" y="886883"/>
                        <a:pt x="1979112" y="858178"/>
                      </a:cubicBezTo>
                      <a:cubicBezTo>
                        <a:pt x="2013036" y="829473"/>
                        <a:pt x="2044352" y="823732"/>
                        <a:pt x="2098109" y="817469"/>
                      </a:cubicBezTo>
                      <a:cubicBezTo>
                        <a:pt x="2151866" y="811206"/>
                        <a:pt x="2202490" y="813293"/>
                        <a:pt x="2401863" y="814336"/>
                      </a:cubicBezTo>
                    </a:path>
                  </a:pathLst>
                </a:custGeom>
                <a:noFill/>
                <a:ln w="1524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6" name="Picture 2">
                  <a:extLst>
                    <a:ext uri="{FF2B5EF4-FFF2-40B4-BE49-F238E27FC236}">
                      <a16:creationId xmlns:a16="http://schemas.microsoft.com/office/drawing/2014/main" id="{3F7758DA-81B5-4481-8997-EF8CBEE545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4538" y="1828800"/>
                  <a:ext cx="4779962" cy="12273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B1027135-8DC7-48CC-9AE7-553938ABD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488" y="-215900"/>
              <a:ext cx="6540502" cy="3790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1125" y="3668713"/>
            <a:ext cx="5578475" cy="29606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72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Logo Section Seperator">
    <p:bg>
      <p:bgPr>
        <a:gradFill flip="none" rotWithShape="1">
          <a:gsLst>
            <a:gs pos="16000">
              <a:schemeClr val="accent1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99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Logo Section Seperator">
    <p:bg>
      <p:bgPr>
        <a:gradFill flip="none" rotWithShape="1">
          <a:gsLst>
            <a:gs pos="16000">
              <a:schemeClr val="accent3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36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Logo Section Seperator">
    <p:bg>
      <p:bgPr>
        <a:gradFill flip="none" rotWithShape="1">
          <a:gsLst>
            <a:gs pos="16000">
              <a:schemeClr val="accent2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 Logo Section Seperator">
    <p:bg>
      <p:bgPr>
        <a:gradFill flip="none" rotWithShape="1">
          <a:gsLst>
            <a:gs pos="16000">
              <a:schemeClr val="accent4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9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 Logo Section Seperator">
    <p:bg>
      <p:bgPr>
        <a:gradFill flip="none" rotWithShape="1">
          <a:gsLst>
            <a:gs pos="10000">
              <a:schemeClr val="accent5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52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 Logo Section Seperator">
    <p:bg>
      <p:bgPr>
        <a:gradFill flip="none" rotWithShape="1">
          <a:gsLst>
            <a:gs pos="16000">
              <a:schemeClr val="accent6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699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 Logo Section Seperator">
    <p:bg>
      <p:bgPr>
        <a:gradFill flip="none" rotWithShape="1">
          <a:gsLst>
            <a:gs pos="16000">
              <a:schemeClr val="tx1"/>
            </a:gs>
            <a:gs pos="85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39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Rotate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50" y="214604"/>
            <a:ext cx="10424046" cy="6231883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21C1-0796-4FF5-B943-C53D471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00B1-8DB9-4AC9-8898-AF606DFE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91716-F3D2-4AB3-8E10-3B7B7150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3FB0C-173D-4F60-9ED6-7629BA1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2630-46C5-48EB-B4B5-EE7C6D75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4EEF-B154-4A2F-A1CE-442BA708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E8F5-CA2D-438C-AFA5-D9BAF6B9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ACE0-285B-4682-B0A3-E3FC4933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BF88-0237-4133-84DE-1E788FD72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b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F777-42F0-47BB-9E54-2E23FE1C9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D8E3C-5CDC-4CFF-9825-9ADE7B38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F7F80-468E-44B8-81BE-E5B4F1D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3A2-FD11-47F4-ADD5-BEBACBB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1A91-9ADF-43EE-BD35-A6B948C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596-36CA-4694-9208-FAE597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93904-4071-41AA-9690-13B84A35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3297A-27F9-4F72-A5F7-F7EC7E9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152" y="1828801"/>
            <a:ext cx="10515600" cy="5029199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5"/>
                </a:solidFill>
              </a:defRPr>
            </a:lvl1pPr>
            <a:lvl2pPr>
              <a:defRPr sz="2933">
                <a:solidFill>
                  <a:srgbClr val="00B050"/>
                </a:solidFill>
              </a:defRPr>
            </a:lvl2pPr>
            <a:lvl3pPr>
              <a:defRPr sz="2933">
                <a:solidFill>
                  <a:srgbClr val="00B050"/>
                </a:solidFill>
              </a:defRPr>
            </a:lvl3pPr>
            <a:lvl4pPr>
              <a:defRPr sz="2933">
                <a:solidFill>
                  <a:srgbClr val="00B050"/>
                </a:solidFill>
              </a:defRPr>
            </a:lvl4pPr>
            <a:lvl5pPr>
              <a:defRPr sz="2933"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Definitions and Useful Equations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C Title Slide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0" y="4892024"/>
            <a:ext cx="1177857" cy="1219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9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86852-116B-6C45-7FC2-B5CCD4BD75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724" y="2514610"/>
            <a:ext cx="10363200" cy="801624"/>
          </a:xfrm>
          <a:ln>
            <a:noFill/>
          </a:ln>
        </p:spPr>
        <p:txBody>
          <a:bodyPr>
            <a:noAutofit/>
          </a:bodyPr>
          <a:lstStyle>
            <a:lvl1pPr>
              <a:defRPr sz="53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B704634-6798-822A-034B-FD070CB4E6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60" y="3749029"/>
            <a:ext cx="10363200" cy="6858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B36C4-968C-216D-AE90-1DC96CD8423B}"/>
              </a:ext>
            </a:extLst>
          </p:cNvPr>
          <p:cNvSpPr txBox="1"/>
          <p:nvPr userDrawn="1"/>
        </p:nvSpPr>
        <p:spPr>
          <a:xfrm>
            <a:off x="5364480" y="489202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IN-Regular"/>
                <a:cs typeface="Arial" pitchFamily="34" charset="0"/>
              </a:rPr>
              <a:t>Presented By: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7301E88-5474-6455-08F2-BA22C17D7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64481" y="5489366"/>
            <a:ext cx="6759617" cy="36576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7A7319D-0914-D002-46AD-B8DC1D9BAE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481" y="5990803"/>
            <a:ext cx="6759617" cy="36576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D161C89-7401-5DE2-FBF2-4DAEB5303E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4481" y="6492240"/>
            <a:ext cx="6759617" cy="36576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E80947-9C83-5D90-E96A-A77A291F94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75" y="4735524"/>
            <a:ext cx="2981103" cy="15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04">
          <p15:clr>
            <a:srgbClr val="FBAE40"/>
          </p15:clr>
        </p15:guide>
        <p15:guide id="2" pos="512">
          <p15:clr>
            <a:srgbClr val="FBAE40"/>
          </p15:clr>
        </p15:guide>
        <p15:guide id="3" pos="71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3" y="5257596"/>
            <a:ext cx="918464" cy="950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9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AFC0A-B96C-191E-0FD2-760BB85C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73" y="2215873"/>
            <a:ext cx="11046427" cy="679812"/>
          </a:xfrm>
        </p:spPr>
        <p:txBody>
          <a:bodyPr/>
          <a:lstStyle/>
          <a:p>
            <a:r>
              <a:rPr lang="en-US" sz="4000" dirty="0"/>
              <a:t>Welcome to this pre-recorded event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6C7920-8A0E-AA5D-67A0-D0C1241CCC5C}"/>
              </a:ext>
            </a:extLst>
          </p:cNvPr>
          <p:cNvSpPr txBox="1">
            <a:spLocks/>
          </p:cNvSpPr>
          <p:nvPr userDrawn="1"/>
        </p:nvSpPr>
        <p:spPr>
          <a:xfrm>
            <a:off x="840772" y="3505200"/>
            <a:ext cx="11046427" cy="1613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750"/>
              </a:spcBef>
              <a:buFontTx/>
              <a:buNone/>
              <a:defRPr sz="1300" b="0" i="0" kern="120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Instructor: David Sellers;  Senior Engineer; Facility Dynamics Engineering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Class title:  Psych Chart Applications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>
              <a:latin typeface="Calibri" panose="020F0502020204030204" pitchFamily="34" charset="0"/>
              <a:ea typeface="DIN-Regular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>
              <a:latin typeface="Calibri" panose="020F0502020204030204" pitchFamily="34" charset="0"/>
              <a:ea typeface="DIN-Regular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>
              <a:latin typeface="Calibri" panose="020F0502020204030204" pitchFamily="34" charset="0"/>
              <a:ea typeface="DIN-Regular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>
              <a:latin typeface="Calibri" panose="020F0502020204030204" pitchFamily="34" charset="0"/>
              <a:ea typeface="DIN-Regular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E9DA9-A156-18EA-7465-3DB403CBEAC0}"/>
              </a:ext>
            </a:extLst>
          </p:cNvPr>
          <p:cNvSpPr txBox="1"/>
          <p:nvPr userDrawn="1"/>
        </p:nvSpPr>
        <p:spPr>
          <a:xfrm>
            <a:off x="1905000" y="5257596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Previously recorded sessions may have offered Continuing Education Units (CEUs). These CEUs may not be applicable for pre-recorded eLearning. If you have questions about CEUs, contact us at EnergyCenters@pge.com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8D894-92E8-53B1-99CA-3B557229F1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141192"/>
            <a:ext cx="2285999" cy="11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8">
          <p15:clr>
            <a:srgbClr val="FBAE40"/>
          </p15:clr>
        </p15:guide>
        <p15:guide id="2" pos="384">
          <p15:clr>
            <a:srgbClr val="FBAE40"/>
          </p15:clr>
        </p15:guide>
        <p15:guide id="3" pos="53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Option 1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576411" y="4471383"/>
            <a:ext cx="8619908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32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576413" y="3411128"/>
            <a:ext cx="8619908" cy="906416"/>
          </a:xfrm>
        </p:spPr>
        <p:txBody>
          <a:bodyPr anchor="t">
            <a:noAutofit/>
          </a:bodyPr>
          <a:lstStyle>
            <a:lvl1pPr>
              <a:defRPr sz="5867" b="0" i="0" spc="-133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37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22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2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576411" y="1691659"/>
            <a:ext cx="8619908" cy="640073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32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576413" y="411513"/>
            <a:ext cx="8619908" cy="906416"/>
          </a:xfrm>
        </p:spPr>
        <p:txBody>
          <a:bodyPr anchor="t">
            <a:noAutofit/>
          </a:bodyPr>
          <a:lstStyle>
            <a:lvl1pPr>
              <a:defRPr sz="5867" b="0" i="0" spc="-133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37847" cy="6858000"/>
          </a:xfrm>
          <a:prstGeom prst="rect">
            <a:avLst/>
          </a:prstGeom>
        </p:spPr>
      </p:pic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F0949A52-506E-6D51-25CC-74C52F5977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6410" y="2514609"/>
            <a:ext cx="8619907" cy="387476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22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C Section Divder Option 3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9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86852-116B-6C45-7FC2-B5CCD4BD75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724" y="2514610"/>
            <a:ext cx="5482276" cy="1828780"/>
          </a:xfrm>
          <a:ln>
            <a:noFill/>
          </a:ln>
        </p:spPr>
        <p:txBody>
          <a:bodyPr anchor="t" anchorCtr="0">
            <a:noAutofit/>
          </a:bodyPr>
          <a:lstStyle>
            <a:lvl1pPr>
              <a:defRPr sz="53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D6F2E5C-AA96-DFCF-829F-1709C6AE14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1126" y="2514611"/>
            <a:ext cx="5578410" cy="411479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B8A54D5-6E43-A454-655E-6EE3517EC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23" y="4535414"/>
            <a:ext cx="5482276" cy="539488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32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904">
          <p15:clr>
            <a:srgbClr val="FBAE40"/>
          </p15:clr>
        </p15:guide>
        <p15:guide id="2" pos="512">
          <p15:clr>
            <a:srgbClr val="FBAE40"/>
          </p15:clr>
        </p15:guide>
        <p15:guide id="3" pos="71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86313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18808" y="2180344"/>
            <a:ext cx="10515600" cy="449985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>
              <a:defRPr lang="en-US" sz="3200"/>
            </a:lvl2pPr>
            <a:lvl3pPr>
              <a:defRPr lang="en-US" sz="3200"/>
            </a:lvl3pPr>
            <a:lvl4pPr>
              <a:defRPr lang="en-US" sz="3200"/>
            </a:lvl4pPr>
            <a:lvl5pPr>
              <a:defRPr lang="en-US" sz="3200" dirty="0"/>
            </a:lvl5pPr>
          </a:lstStyle>
          <a:p>
            <a:pPr marL="0" lvl="0" indent="0">
              <a:buFontTx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812800" y="1001133"/>
            <a:ext cx="10515600" cy="1041208"/>
          </a:xfrm>
        </p:spPr>
        <p:txBody>
          <a:bodyPr wrap="none" anchor="t">
            <a:normAutofit/>
          </a:bodyPr>
          <a:lstStyle>
            <a:lvl1pPr>
              <a:lnSpc>
                <a:spcPts val="5333"/>
              </a:lnSpc>
              <a:defRPr sz="4933" b="0" i="0" spc="-133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4">
          <p15:clr>
            <a:srgbClr val="FBAE40"/>
          </p15:clr>
        </p15:guide>
        <p15:guide id="2" pos="512">
          <p15:clr>
            <a:srgbClr val="FBAE40"/>
          </p15:clr>
        </p15:guide>
        <p15:guide id="3" pos="7136">
          <p15:clr>
            <a:srgbClr val="FBAE40"/>
          </p15:clr>
        </p15:guide>
        <p15:guide id="4" orient="horz" pos="6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Rotate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50" y="214604"/>
            <a:ext cx="10424046" cy="6231883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86313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16290" y="286025"/>
            <a:ext cx="10512109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733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18808" y="3543971"/>
            <a:ext cx="10515600" cy="2431027"/>
          </a:xfrm>
        </p:spPr>
        <p:txBody>
          <a:bodyPr>
            <a:normAutofit/>
          </a:bodyPr>
          <a:lstStyle>
            <a:lvl1pPr marL="0" indent="0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685783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1142971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600160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2057349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20956" y="2977661"/>
            <a:ext cx="1532145" cy="15240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6290" y="2298699"/>
            <a:ext cx="10512109" cy="56440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533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812800" y="1501695"/>
            <a:ext cx="10515600" cy="1041208"/>
          </a:xfrm>
        </p:spPr>
        <p:txBody>
          <a:bodyPr wrap="none" anchor="t">
            <a:normAutofit/>
          </a:bodyPr>
          <a:lstStyle>
            <a:lvl1pPr>
              <a:lnSpc>
                <a:spcPts val="5333"/>
              </a:lnSpc>
              <a:defRPr sz="4933" b="0" i="0" spc="-133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68">
          <p15:clr>
            <a:srgbClr val="FBAE40"/>
          </p15:clr>
        </p15:guide>
        <p15:guide id="2" pos="384">
          <p15:clr>
            <a:srgbClr val="FBAE40"/>
          </p15:clr>
        </p15:guide>
        <p15:guide id="3" pos="5352">
          <p15:clr>
            <a:srgbClr val="FBAE40"/>
          </p15:clr>
        </p15:guide>
        <p15:guide id="4" orient="horz" pos="70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86313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16289" y="286025"/>
            <a:ext cx="10512111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733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12800" y="2836333"/>
            <a:ext cx="4876800" cy="304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0" i="0"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812800" y="1501695"/>
            <a:ext cx="10515600" cy="1041208"/>
          </a:xfrm>
        </p:spPr>
        <p:txBody>
          <a:bodyPr wrap="none" anchor="t">
            <a:normAutofit/>
          </a:bodyPr>
          <a:lstStyle>
            <a:lvl1pPr>
              <a:lnSpc>
                <a:spcPts val="5333"/>
              </a:lnSpc>
              <a:defRPr sz="4933" b="0" i="0" spc="-133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70601" y="2836333"/>
            <a:ext cx="5257800" cy="3048000"/>
          </a:xfrm>
        </p:spPr>
        <p:txBody>
          <a:bodyPr anchor="ctr">
            <a:normAutofit/>
          </a:bodyPr>
          <a:lstStyle>
            <a:lvl1pPr marL="0" indent="0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457189" indent="0" algn="l" fontAlgn="t">
              <a:lnSpc>
                <a:spcPts val="1867"/>
              </a:lnSpc>
              <a:buClr>
                <a:schemeClr val="tx1"/>
              </a:buClr>
              <a:buSzPct val="100000"/>
              <a:buFontTx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914377" indent="0" algn="l" fontAlgn="t">
              <a:lnSpc>
                <a:spcPts val="1867"/>
              </a:lnSpc>
              <a:buClr>
                <a:schemeClr val="tx1"/>
              </a:buClr>
              <a:buSzPct val="100000"/>
              <a:buFontTx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371566" indent="0" algn="l" fontAlgn="t">
              <a:lnSpc>
                <a:spcPts val="1867"/>
              </a:lnSpc>
              <a:buClr>
                <a:schemeClr val="tx1"/>
              </a:buClr>
              <a:buSzPct val="100000"/>
              <a:buFontTx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828754" indent="0" algn="l" fontAlgn="t">
              <a:lnSpc>
                <a:spcPts val="1867"/>
              </a:lnSpc>
              <a:buClr>
                <a:schemeClr val="tx1"/>
              </a:buClr>
              <a:buSzPct val="100000"/>
              <a:buFontTx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6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86313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800747" y="1588858"/>
            <a:ext cx="9144000" cy="143374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4933" dirty="0">
              <a:solidFill>
                <a:srgbClr val="19335E"/>
              </a:solidFill>
              <a:latin typeface="DIN-Medium" charset="0"/>
              <a:ea typeface="DIN-Medium" charset="0"/>
              <a:cs typeface="DIN-Medium" charset="0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16289" y="286025"/>
            <a:ext cx="10512111" cy="42908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733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457189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2pPr>
            <a:lvl3pPr marL="914377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3pPr>
            <a:lvl4pPr marL="1371566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4pPr>
            <a:lvl5pPr marL="1828754" indent="0">
              <a:lnSpc>
                <a:spcPts val="2400"/>
              </a:lnSpc>
              <a:buFontTx/>
              <a:buNone/>
              <a:defRPr sz="1733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16288" y="3679131"/>
            <a:ext cx="3140136" cy="46106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533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18808" y="4140200"/>
            <a:ext cx="3137616" cy="2199640"/>
          </a:xfrm>
        </p:spPr>
        <p:txBody>
          <a:bodyPr>
            <a:normAutofit/>
          </a:bodyPr>
          <a:lstStyle>
            <a:lvl1pPr marL="0" indent="0" algn="l" fontAlgn="t">
              <a:lnSpc>
                <a:spcPts val="2400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685783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1142971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600160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2057349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0" y="3679132"/>
            <a:ext cx="3140136" cy="46106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533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two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432800" y="3679132"/>
            <a:ext cx="3140136" cy="46106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533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Three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622800" y="4140200"/>
            <a:ext cx="3137616" cy="2199640"/>
          </a:xfrm>
        </p:spPr>
        <p:txBody>
          <a:bodyPr>
            <a:normAutofit/>
          </a:bodyPr>
          <a:lstStyle>
            <a:lvl1pPr marL="0" indent="0" algn="l" fontAlgn="t">
              <a:lnSpc>
                <a:spcPts val="2400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685783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1142971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600160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2057349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8435320" y="4140200"/>
            <a:ext cx="3137616" cy="2199640"/>
          </a:xfrm>
        </p:spPr>
        <p:txBody>
          <a:bodyPr>
            <a:normAutofit/>
          </a:bodyPr>
          <a:lstStyle>
            <a:lvl1pPr marL="0" indent="0" algn="l" fontAlgn="t">
              <a:lnSpc>
                <a:spcPts val="2400"/>
              </a:lnSpc>
              <a:buClr>
                <a:schemeClr val="tx1"/>
              </a:buClr>
              <a:buSzPct val="100000"/>
              <a:buFont typeface="Arial" charset="0"/>
              <a:buNone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685783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1142971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600160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2057349" indent="-228594" algn="l" fontAlgn="t">
              <a:lnSpc>
                <a:spcPts val="1867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733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812801" y="3022601"/>
            <a:ext cx="656167" cy="6561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4622801" y="3022601"/>
            <a:ext cx="656167" cy="6561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8432801" y="3015926"/>
            <a:ext cx="656167" cy="6561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812800" y="1501695"/>
            <a:ext cx="10515600" cy="1041208"/>
          </a:xfrm>
        </p:spPr>
        <p:txBody>
          <a:bodyPr wrap="none" anchor="t">
            <a:normAutofit/>
          </a:bodyPr>
          <a:lstStyle>
            <a:lvl1pPr>
              <a:lnSpc>
                <a:spcPts val="5333"/>
              </a:lnSpc>
              <a:defRPr sz="4933" b="0" i="0" spc="-133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28">
          <p15:clr>
            <a:srgbClr val="FBAE40"/>
          </p15:clr>
        </p15:guide>
        <p15:guide id="2" pos="384">
          <p15:clr>
            <a:srgbClr val="FBAE40"/>
          </p15:clr>
        </p15:guide>
        <p15:guide id="3" pos="2184">
          <p15:clr>
            <a:srgbClr val="FBAE40"/>
          </p15:clr>
        </p15:guide>
        <p15:guide id="4" pos="3984">
          <p15:clr>
            <a:srgbClr val="FBAE40"/>
          </p15:clr>
        </p15:guide>
        <p15:guide id="5" orient="horz" pos="70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5044141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0" y="5044141"/>
            <a:ext cx="12192000" cy="13148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5154" y="6442635"/>
            <a:ext cx="1176169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b="0" i="0" dirty="0">
                <a:solidFill>
                  <a:schemeClr val="accent3"/>
                </a:solidFill>
                <a:latin typeface="DIN-Regular" charset="0"/>
                <a:ea typeface="DIN-Regular" charset="0"/>
                <a:cs typeface="DIN-Regular" charset="0"/>
              </a:rPr>
              <a:t>"PG&amp;E" refers to Pacific Gas and Electric Company, a subsidiary of PG&amp;E Corporation. ©2017 Pacific Gas and Electric Company. All rights reserved. These offerings are funded by California utility customers and administered by PG&amp;E under the auspices of the California Public Utilities Commission.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7" y="5502307"/>
            <a:ext cx="3064256" cy="723392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812800" y="3750257"/>
            <a:ext cx="10515600" cy="906416"/>
          </a:xfrm>
        </p:spPr>
        <p:txBody>
          <a:bodyPr anchor="t">
            <a:noAutofit/>
          </a:bodyPr>
          <a:lstStyle>
            <a:lvl1pPr>
              <a:defRPr sz="5867" b="0" i="0" spc="-133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692241-BA73-994D-2C14-C50560AB84DB}"/>
              </a:ext>
            </a:extLst>
          </p:cNvPr>
          <p:cNvSpPr txBox="1"/>
          <p:nvPr userDrawn="1"/>
        </p:nvSpPr>
        <p:spPr>
          <a:xfrm>
            <a:off x="353767" y="6351708"/>
            <a:ext cx="3218156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>
                <a:cs typeface="Helvetica" panose="020B0604020202020204" pitchFamily="34" charset="0"/>
              </a:rPr>
              <a:t>AEP 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F956E0-49DB-E61E-282A-6922E5AEF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767" y="402533"/>
            <a:ext cx="4644965" cy="1837760"/>
          </a:xfr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>
              <a:defRPr lang="en-US" sz="6000" dirty="0">
                <a:solidFill>
                  <a:srgbClr val="FF0000"/>
                </a:solidFill>
                <a:latin typeface="Brush Script MT" panose="03060802040406070304" pitchFamily="66" charset="0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/>
              <a:t>Click to edit Master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D804E8-2D14-54B3-6996-5587ABB8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67" y="2468890"/>
            <a:ext cx="3237293" cy="1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eperator01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177B-986E-F0B0-B19B-1AF357D7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74" y="3429000"/>
            <a:ext cx="9204926" cy="1920240"/>
          </a:xfrm>
          <a:solidFill>
            <a:schemeClr val="bg1"/>
          </a:solidFill>
        </p:spPr>
        <p:txBody>
          <a:bodyPr>
            <a:normAutofit/>
          </a:bodyPr>
          <a:lstStyle>
            <a:lvl1pPr marL="461963" indent="0">
              <a:defRPr sz="5400">
                <a:solidFill>
                  <a:srgbClr val="1933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68181-D1A5-C771-1C65-ADC39EC68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3237293" cy="1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eperator02">
    <p:bg>
      <p:bgPr>
        <a:solidFill>
          <a:srgbClr val="DE4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177B-986E-F0B0-B19B-1AF357D7B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74" y="3429000"/>
            <a:ext cx="9204926" cy="1920240"/>
          </a:xfrm>
          <a:solidFill>
            <a:schemeClr val="bg1"/>
          </a:solidFill>
        </p:spPr>
        <p:txBody>
          <a:bodyPr>
            <a:normAutofit/>
          </a:bodyPr>
          <a:lstStyle>
            <a:lvl1pPr marL="461963" indent="0">
              <a:defRPr sz="5400">
                <a:solidFill>
                  <a:srgbClr val="DE4F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68181-D1A5-C771-1C65-ADC39EC68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3237293" cy="1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C Title Slide"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0" y="4892024"/>
            <a:ext cx="1177857" cy="1219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39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86852-116B-6C45-7FC2-B5CCD4BD75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724" y="2514610"/>
            <a:ext cx="10363200" cy="801624"/>
          </a:xfrm>
          <a:ln>
            <a:noFill/>
          </a:ln>
        </p:spPr>
        <p:txBody>
          <a:bodyPr>
            <a:noAutofit/>
          </a:bodyPr>
          <a:lstStyle>
            <a:lvl1pPr>
              <a:defRPr sz="53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B704634-6798-822A-034B-FD070CB4E6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60" y="3749029"/>
            <a:ext cx="10363200" cy="6858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B36C4-968C-216D-AE90-1DC96CD8423B}"/>
              </a:ext>
            </a:extLst>
          </p:cNvPr>
          <p:cNvSpPr txBox="1"/>
          <p:nvPr userDrawn="1"/>
        </p:nvSpPr>
        <p:spPr>
          <a:xfrm>
            <a:off x="5364480" y="489202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IN-Regular"/>
                <a:cs typeface="Arial" pitchFamily="34" charset="0"/>
              </a:rPr>
              <a:t>Presented By: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7301E88-5474-6455-08F2-BA22C17D77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64481" y="5489366"/>
            <a:ext cx="6759617" cy="36576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7A7319D-0914-D002-46AD-B8DC1D9BAE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4481" y="5990803"/>
            <a:ext cx="6759617" cy="36576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D161C89-7401-5DE2-FBF2-4DAEB5303E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4481" y="6492240"/>
            <a:ext cx="6759617" cy="365760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Date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E80947-9C83-5D90-E96A-A77A291F94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75" y="4735524"/>
            <a:ext cx="2981103" cy="15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4">
          <p15:clr>
            <a:srgbClr val="FBAE40"/>
          </p15:clr>
        </p15:guide>
        <p15:guide id="2" pos="512">
          <p15:clr>
            <a:srgbClr val="FBAE40"/>
          </p15:clr>
        </p15:guide>
        <p15:guide id="3" pos="71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21C1-0796-4FF5-B943-C53D471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00B1-8DB9-4AC9-8898-AF606DFE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91716-F3D2-4AB3-8E10-3B7B7150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3FB0C-173D-4F60-9ED6-7629BA1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2630-46C5-48EB-B4B5-EE7C6D75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4EEF-B154-4A2F-A1CE-442BA708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E8F5-CA2D-438C-AFA5-D9BAF6B9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ACE0-285B-4682-B0A3-E3FC4933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BF88-0237-4133-84DE-1E788FD72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b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F777-42F0-47BB-9E54-2E23FE1C9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D8E3C-5CDC-4CFF-9825-9ADE7B38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F7F80-468E-44B8-81BE-E5B4F1D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Logo Section Seperator">
    <p:bg>
      <p:bgPr>
        <a:gradFill flip="none" rotWithShape="1">
          <a:gsLst>
            <a:gs pos="16000">
              <a:schemeClr val="accent1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625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Logo Section Seperator">
    <p:bg>
      <p:bgPr>
        <a:gradFill flip="none" rotWithShape="1">
          <a:gsLst>
            <a:gs pos="16000">
              <a:schemeClr val="accent3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62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Logo Section Seperator">
    <p:bg>
      <p:bgPr>
        <a:gradFill flip="none" rotWithShape="1">
          <a:gsLst>
            <a:gs pos="16000">
              <a:schemeClr val="accent2"/>
            </a:gs>
            <a:gs pos="85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39" y="1829288"/>
            <a:ext cx="5133209" cy="1757783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F698A-5BB0-ED54-4FA0-98DF519EAA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87" y="1828800"/>
            <a:ext cx="5578475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15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74" r:id="rId2"/>
    <p:sldLayoutId id="2147483650" r:id="rId3"/>
    <p:sldLayoutId id="2147483762" r:id="rId4"/>
    <p:sldLayoutId id="2147483652" r:id="rId5"/>
    <p:sldLayoutId id="2147483653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9" r:id="rId13"/>
    <p:sldLayoutId id="2147483654" r:id="rId14"/>
    <p:sldLayoutId id="2147483655" r:id="rId15"/>
    <p:sldLayoutId id="2147483761" r:id="rId16"/>
    <p:sldLayoutId id="21474837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5" r:id="rId2"/>
    <p:sldLayoutId id="214748376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8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3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Chillers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481C-A053-2648-8F3F-AB5E5B5CD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0" r:id="rId2"/>
    <p:sldLayoutId id="2147483798" r:id="rId3"/>
    <p:sldLayoutId id="2147483792" r:id="rId4"/>
    <p:sldLayoutId id="2147483796" r:id="rId5"/>
    <p:sldLayoutId id="2147483797" r:id="rId6"/>
    <p:sldLayoutId id="2147483790" r:id="rId7"/>
    <p:sldLayoutId id="2147483791" r:id="rId8"/>
    <p:sldLayoutId id="2147483793" r:id="rId9"/>
    <p:sldLayoutId id="214748379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DIN-Medium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DIN-Regular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DIN-Regular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DIN-Regular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DIN-Regular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DIN-Regular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3D23E-028B-873E-C35B-8339DAB2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96D0-637C-EB6E-ACC8-8DD0B5789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E4F1E-639C-80D4-F608-5027A3EEB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C54E-D3D6-4DD7-BDEB-6A37DC8A83C1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2A31-280F-A529-D14E-FF0E1355E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57F3A-3846-F2A0-D6E9-610582ED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3CA6-4741-4162-A528-B9039DCB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4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Pump Curves, System Curves, and Pump Tests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A3B2E-7A25-75D0-3DAB-E401AEB8D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Sessions 3 and 4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3819BB-54FD-8C4F-1716-9118F487B6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David Sellers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FE0251-9DBF-7375-EC22-473309B0D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Senior Engineer, Facility Dynamics Engineering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490170E3-857B-A80A-7920-022FF568E6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Existing Building Commissioning Series Workshop</a:t>
            </a:r>
          </a:p>
        </p:txBody>
      </p:sp>
    </p:spTree>
    <p:extLst>
      <p:ext uri="{BB962C8B-B14F-4D97-AF65-F5344CB8AC3E}">
        <p14:creationId xmlns:p14="http://schemas.microsoft.com/office/powerpoint/2010/main" val="202144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ilding, fence, mesh, composite material&#10;&#10;Description automatically generated">
            <a:extLst>
              <a:ext uri="{FF2B5EF4-FFF2-40B4-BE49-F238E27FC236}">
                <a16:creationId xmlns:a16="http://schemas.microsoft.com/office/drawing/2014/main" id="{4FFE9FC4-85E4-9C83-0B96-FA9C0CEE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23900"/>
            <a:ext cx="5973095" cy="27767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DCB722-EE0D-661A-095A-09BBEF7B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DBA098-88C4-619B-3FED-410EA4065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en-US" dirty="0"/>
              <a:t>Leaving water temperature is driven by wet bulb temperature</a:t>
            </a:r>
          </a:p>
          <a:p>
            <a:r>
              <a:rPr lang="en-US" dirty="0"/>
              <a:t>Approach increases as wet bulb temperature drops from design condition</a:t>
            </a:r>
          </a:p>
          <a:p>
            <a:r>
              <a:rPr lang="en-US" dirty="0"/>
              <a:t>The load sets the range (tower delta t)</a:t>
            </a:r>
          </a:p>
          <a:p>
            <a:r>
              <a:rPr lang="en-US" dirty="0"/>
              <a:t>Capacity is directly related to air flow rate</a:t>
            </a:r>
          </a:p>
          <a:p>
            <a:r>
              <a:rPr lang="en-US" dirty="0"/>
              <a:t>Air flow rate is directly related to fan speed and power to the cube of fan speed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07F0B776-DA87-9475-C719-E22FCE935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42225"/>
            <a:ext cx="5181600" cy="1154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Flow distribution over the fill is critical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DAAB6-9FD8-8EB2-8B0B-2977A876D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25624"/>
            <a:ext cx="5973095" cy="32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8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ilding, fence, mesh, composite material&#10;&#10;Description automatically generated">
            <a:extLst>
              <a:ext uri="{FF2B5EF4-FFF2-40B4-BE49-F238E27FC236}">
                <a16:creationId xmlns:a16="http://schemas.microsoft.com/office/drawing/2014/main" id="{4FFE9FC4-85E4-9C83-0B96-FA9C0CEE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23900"/>
            <a:ext cx="5973095" cy="27767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DCB722-EE0D-661A-095A-09BBEF7B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DBA098-88C4-619B-3FED-410EA4065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en-US" dirty="0"/>
              <a:t>Leaving water temperature is driven by wet bulb temperature</a:t>
            </a:r>
          </a:p>
          <a:p>
            <a:r>
              <a:rPr lang="en-US" dirty="0"/>
              <a:t>Approach increases as wet bulb temperature drops from design condition</a:t>
            </a:r>
          </a:p>
          <a:p>
            <a:r>
              <a:rPr lang="en-US" dirty="0"/>
              <a:t>The load sets the range (tower delta t)</a:t>
            </a:r>
          </a:p>
          <a:p>
            <a:r>
              <a:rPr lang="en-US" dirty="0"/>
              <a:t>Capacity is directly related to air flow rate</a:t>
            </a:r>
          </a:p>
          <a:p>
            <a:r>
              <a:rPr lang="en-US" dirty="0"/>
              <a:t>Air flow rate is directly related to fan speed and power to the cube of fan speed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07F0B776-DA87-9475-C719-E22FCE935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42225"/>
            <a:ext cx="5181600" cy="1154994"/>
          </a:xfrm>
        </p:spPr>
        <p:txBody>
          <a:bodyPr>
            <a:normAutofit/>
          </a:bodyPr>
          <a:lstStyle/>
          <a:p>
            <a:r>
              <a:rPr lang="en-US" dirty="0"/>
              <a:t>Flow distribution over the fill is critical</a:t>
            </a:r>
          </a:p>
        </p:txBody>
      </p:sp>
    </p:spTree>
    <p:extLst>
      <p:ext uri="{BB962C8B-B14F-4D97-AF65-F5344CB8AC3E}">
        <p14:creationId xmlns:p14="http://schemas.microsoft.com/office/powerpoint/2010/main" val="1808566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15BC-BF23-300F-E234-5141C2E6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58B59E-7E8D-052D-4E56-C8E767AD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Given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31057-9284-8C73-41A4-617D7FC99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1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/>
              <a:t>Our discussion</a:t>
            </a:r>
          </a:p>
          <a:p>
            <a:r>
              <a:rPr lang="en-US" dirty="0"/>
              <a:t>Your growing confidence</a:t>
            </a:r>
          </a:p>
          <a:p>
            <a:r>
              <a:rPr lang="en-US" dirty="0"/>
              <a:t>The drawings and equipment schedule</a:t>
            </a:r>
          </a:p>
          <a:p>
            <a:r>
              <a:rPr lang="en-US" dirty="0"/>
              <a:t>The system diagram</a:t>
            </a:r>
          </a:p>
          <a:p>
            <a:r>
              <a:rPr lang="en-US" dirty="0"/>
              <a:t>The </a:t>
            </a:r>
            <a:r>
              <a:rPr lang="en-US" i="1" dirty="0"/>
              <a:t>Cooling Tower </a:t>
            </a:r>
            <a:r>
              <a:rPr lang="en-US" dirty="0"/>
              <a:t>images</a:t>
            </a:r>
            <a:r>
              <a:rPr lang="en-US" i="1" dirty="0"/>
              <a:t> </a:t>
            </a:r>
            <a:r>
              <a:rPr lang="en-US" dirty="0"/>
              <a:t>file folder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BF6DCD-4DC6-6D09-C4CB-70351239E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B0F0"/>
                </a:solidFill>
              </a:rPr>
              <a:t>Virtually wander around the tower and look for opportunities (don’t forget to right them down)</a:t>
            </a:r>
          </a:p>
          <a:p>
            <a:r>
              <a:rPr lang="en-US" i="1" dirty="0">
                <a:solidFill>
                  <a:srgbClr val="00B0F0"/>
                </a:solidFill>
              </a:rPr>
              <a:t>Do you think the flow is balanced between the different basins?</a:t>
            </a:r>
          </a:p>
          <a:p>
            <a:r>
              <a:rPr lang="en-US" i="1" dirty="0">
                <a:solidFill>
                  <a:srgbClr val="00B0F0"/>
                </a:solidFill>
              </a:rPr>
              <a:t>Do you think the staging of the cells is appropriate?</a:t>
            </a:r>
          </a:p>
          <a:p>
            <a:r>
              <a:rPr lang="en-US" i="1" dirty="0">
                <a:solidFill>
                  <a:srgbClr val="00B0F0"/>
                </a:solidFill>
              </a:rPr>
              <a:t>What is the data logger data telling you?</a:t>
            </a:r>
          </a:p>
          <a:p>
            <a:r>
              <a:rPr lang="en-US" i="1" dirty="0">
                <a:solidFill>
                  <a:srgbClr val="00B0F0"/>
                </a:solidFill>
              </a:rPr>
              <a:t>Has the staff implemented an improvement by leveraging a discarded resource?</a:t>
            </a:r>
          </a:p>
        </p:txBody>
      </p:sp>
    </p:spTree>
    <p:extLst>
      <p:ext uri="{BB962C8B-B14F-4D97-AF65-F5344CB8AC3E}">
        <p14:creationId xmlns:p14="http://schemas.microsoft.com/office/powerpoint/2010/main" val="23306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15BC-BF23-300F-E234-5141C2E6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58B59E-7E8D-052D-4E56-C8E767AD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Given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E31057-9284-8C73-41A4-617D7FC99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1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discussion</a:t>
            </a:r>
          </a:p>
          <a:p>
            <a:r>
              <a:rPr lang="en-US" dirty="0"/>
              <a:t>Your growing confidence</a:t>
            </a:r>
          </a:p>
          <a:p>
            <a:r>
              <a:rPr lang="en-US" dirty="0"/>
              <a:t>The drawings and equipment schedule</a:t>
            </a:r>
          </a:p>
          <a:p>
            <a:r>
              <a:rPr lang="en-US" dirty="0"/>
              <a:t>The system diagram</a:t>
            </a:r>
          </a:p>
          <a:p>
            <a:r>
              <a:rPr lang="en-US" dirty="0"/>
              <a:t>The </a:t>
            </a:r>
            <a:r>
              <a:rPr lang="en-US" i="1" dirty="0"/>
              <a:t>Tunnel and Pump Room </a:t>
            </a:r>
            <a:r>
              <a:rPr lang="en-US" dirty="0"/>
              <a:t>images</a:t>
            </a:r>
            <a:r>
              <a:rPr lang="en-US" i="1" dirty="0"/>
              <a:t> </a:t>
            </a:r>
            <a:r>
              <a:rPr lang="en-US" dirty="0"/>
              <a:t>file folder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BF6DCD-4DC6-6D09-C4CB-70351239E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0"/>
            <a:ext cx="5183188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B0F0"/>
                </a:solidFill>
              </a:rPr>
              <a:t>Virtually wander around the plant, pumps and tunnel to look for opportunities</a:t>
            </a:r>
          </a:p>
          <a:p>
            <a:r>
              <a:rPr lang="en-US" i="1" dirty="0">
                <a:solidFill>
                  <a:srgbClr val="00B0F0"/>
                </a:solidFill>
              </a:rPr>
              <a:t>Do you think the flow rate is appropriate for the current operating condition?</a:t>
            </a:r>
          </a:p>
          <a:p>
            <a:r>
              <a:rPr lang="en-US" i="1" dirty="0">
                <a:solidFill>
                  <a:srgbClr val="00B0F0"/>
                </a:solidFill>
              </a:rPr>
              <a:t>Does the elevation of the cooling towers relative to the plant have any implications?</a:t>
            </a:r>
          </a:p>
          <a:p>
            <a:r>
              <a:rPr lang="en-US" i="1" dirty="0">
                <a:solidFill>
                  <a:srgbClr val="00B0F0"/>
                </a:solidFill>
              </a:rPr>
              <a:t>What makes the </a:t>
            </a:r>
            <a:r>
              <a:rPr lang="en-US" i="1" dirty="0" err="1">
                <a:solidFill>
                  <a:srgbClr val="00B0F0"/>
                </a:solidFill>
              </a:rPr>
              <a:t>ProMinent</a:t>
            </a:r>
            <a:r>
              <a:rPr lang="en-US" i="1" dirty="0">
                <a:solidFill>
                  <a:srgbClr val="00B0F0"/>
                </a:solidFill>
              </a:rPr>
              <a:t> Ultra peristaltic pump special compared to the others?</a:t>
            </a:r>
          </a:p>
          <a:p>
            <a:r>
              <a:rPr lang="en-US" i="1" dirty="0">
                <a:solidFill>
                  <a:srgbClr val="00B0F0"/>
                </a:solidFill>
              </a:rPr>
              <a:t>Why is there a bypass valve?</a:t>
            </a:r>
          </a:p>
        </p:txBody>
      </p:sp>
    </p:spTree>
    <p:extLst>
      <p:ext uri="{BB962C8B-B14F-4D97-AF65-F5344CB8AC3E}">
        <p14:creationId xmlns:p14="http://schemas.microsoft.com/office/powerpoint/2010/main" val="149583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1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0B76F-8CED-C502-5744-B9F81595B1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86845-7D43-F211-EF3C-166E661CA183}"/>
              </a:ext>
            </a:extLst>
          </p:cNvPr>
          <p:cNvSpPr/>
          <p:nvPr/>
        </p:nvSpPr>
        <p:spPr>
          <a:xfrm>
            <a:off x="2255562" y="-2"/>
            <a:ext cx="9936438" cy="6858001"/>
          </a:xfrm>
          <a:custGeom>
            <a:avLst/>
            <a:gdLst>
              <a:gd name="connsiteX0" fmla="*/ 0 w 8839170"/>
              <a:gd name="connsiteY0" fmla="*/ 0 h 6858000"/>
              <a:gd name="connsiteX1" fmla="*/ 8839170 w 8839170"/>
              <a:gd name="connsiteY1" fmla="*/ 0 h 6858000"/>
              <a:gd name="connsiteX2" fmla="*/ 8839170 w 8839170"/>
              <a:gd name="connsiteY2" fmla="*/ 6858000 h 6858000"/>
              <a:gd name="connsiteX3" fmla="*/ 0 w 8839170"/>
              <a:gd name="connsiteY3" fmla="*/ 6858000 h 6858000"/>
              <a:gd name="connsiteX4" fmla="*/ 0 w 8839170"/>
              <a:gd name="connsiteY4" fmla="*/ 0 h 6858000"/>
              <a:gd name="connsiteX0" fmla="*/ 2960017 w 8839170"/>
              <a:gd name="connsiteY0" fmla="*/ 18853 h 6858000"/>
              <a:gd name="connsiteX1" fmla="*/ 8839170 w 8839170"/>
              <a:gd name="connsiteY1" fmla="*/ 0 h 6858000"/>
              <a:gd name="connsiteX2" fmla="*/ 8839170 w 8839170"/>
              <a:gd name="connsiteY2" fmla="*/ 6858000 h 6858000"/>
              <a:gd name="connsiteX3" fmla="*/ 0 w 8839170"/>
              <a:gd name="connsiteY3" fmla="*/ 6858000 h 6858000"/>
              <a:gd name="connsiteX4" fmla="*/ 2960017 w 8839170"/>
              <a:gd name="connsiteY4" fmla="*/ 18853 h 6858000"/>
              <a:gd name="connsiteX0" fmla="*/ 4293362 w 8839170"/>
              <a:gd name="connsiteY0" fmla="*/ 0 h 6858001"/>
              <a:gd name="connsiteX1" fmla="*/ 8839170 w 8839170"/>
              <a:gd name="connsiteY1" fmla="*/ 1 h 6858001"/>
              <a:gd name="connsiteX2" fmla="*/ 8839170 w 8839170"/>
              <a:gd name="connsiteY2" fmla="*/ 6858001 h 6858001"/>
              <a:gd name="connsiteX3" fmla="*/ 0 w 8839170"/>
              <a:gd name="connsiteY3" fmla="*/ 6858001 h 6858001"/>
              <a:gd name="connsiteX4" fmla="*/ 4293362 w 8839170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170" h="6858001">
                <a:moveTo>
                  <a:pt x="4293362" y="0"/>
                </a:moveTo>
                <a:lnTo>
                  <a:pt x="8839170" y="1"/>
                </a:lnTo>
                <a:lnTo>
                  <a:pt x="8839170" y="6858001"/>
                </a:lnTo>
                <a:lnTo>
                  <a:pt x="0" y="6858001"/>
                </a:lnTo>
                <a:lnTo>
                  <a:pt x="42933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69A66D-7E9F-4CA6-31D2-8E5C3404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About Parallel Pumps</a:t>
            </a:r>
          </a:p>
        </p:txBody>
      </p:sp>
    </p:spTree>
    <p:extLst>
      <p:ext uri="{BB962C8B-B14F-4D97-AF65-F5344CB8AC3E}">
        <p14:creationId xmlns:p14="http://schemas.microsoft.com/office/powerpoint/2010/main" val="1024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8A735-8D3A-6B84-D589-3BBB9D5F2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8637" y="480"/>
            <a:ext cx="11314725" cy="68570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13F9085-0B08-3D09-B6C3-3E06BE44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0" y="1905000"/>
            <a:ext cx="3657600" cy="1828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Parallel Pumps with a Steep System Curve</a:t>
            </a:r>
          </a:p>
        </p:txBody>
      </p:sp>
    </p:spTree>
    <p:extLst>
      <p:ext uri="{BB962C8B-B14F-4D97-AF65-F5344CB8AC3E}">
        <p14:creationId xmlns:p14="http://schemas.microsoft.com/office/powerpoint/2010/main" val="733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8A735-8D3A-6B84-D589-3BBB9D5F2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8637" y="480"/>
            <a:ext cx="11314725" cy="68570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13F9085-0B08-3D09-B6C3-3E06BE44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0" y="1905000"/>
            <a:ext cx="3657600" cy="1828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Parallel Pumps with a Steep System Curve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107E5-3DFA-5DBC-3F48-22BA26B1FD4C}"/>
              </a:ext>
            </a:extLst>
          </p:cNvPr>
          <p:cNvSpPr txBox="1"/>
          <p:nvPr/>
        </p:nvSpPr>
        <p:spPr>
          <a:xfrm>
            <a:off x="5867400" y="352576"/>
            <a:ext cx="2514600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 cap="rnd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Turning off one pump does not change the flow much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C34E82-C980-A284-8207-12F1354C0FDE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724400" y="685800"/>
            <a:ext cx="1143000" cy="128441"/>
          </a:xfrm>
          <a:prstGeom prst="line">
            <a:avLst/>
          </a:prstGeom>
          <a:solidFill>
            <a:schemeClr val="bg1">
              <a:alpha val="75000"/>
            </a:schemeClr>
          </a:solidFill>
          <a:ln w="38100" cap="rnd">
            <a:solidFill>
              <a:schemeClr val="accent4"/>
            </a:solidFill>
            <a:headEnd type="none" w="lg" len="med"/>
            <a:tailEnd type="arrow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3A31F-51AB-5B47-CE15-F0DE417EAA54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4534293" y="814241"/>
            <a:ext cx="1333107" cy="213281"/>
          </a:xfrm>
          <a:prstGeom prst="line">
            <a:avLst/>
          </a:prstGeom>
          <a:solidFill>
            <a:schemeClr val="bg1">
              <a:alpha val="75000"/>
            </a:schemeClr>
          </a:solidFill>
          <a:ln w="38100" cap="rnd">
            <a:solidFill>
              <a:schemeClr val="accent4"/>
            </a:solidFill>
            <a:headEnd type="none" w="lg" len="med"/>
            <a:tailEnd type="arrow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1591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8A735-8D3A-6B84-D589-3BBB9D5F2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8637" y="480"/>
            <a:ext cx="11314724" cy="68570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13F9085-0B08-3D09-B6C3-3E06BE44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0" y="1905000"/>
            <a:ext cx="3752362" cy="1828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Parallel Pumps with a Shallower System Curve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107E5-3DFA-5DBC-3F48-22BA26B1FD4C}"/>
              </a:ext>
            </a:extLst>
          </p:cNvPr>
          <p:cNvSpPr txBox="1"/>
          <p:nvPr/>
        </p:nvSpPr>
        <p:spPr>
          <a:xfrm>
            <a:off x="8082698" y="908758"/>
            <a:ext cx="3423501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 cap="rnd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Turning off one pump has a larger impact on the flow but will never cut it in half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C34E82-C980-A284-8207-12F1354C0FDE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7032396" y="980388"/>
            <a:ext cx="1050302" cy="390035"/>
          </a:xfrm>
          <a:prstGeom prst="line">
            <a:avLst/>
          </a:prstGeom>
          <a:solidFill>
            <a:schemeClr val="bg1">
              <a:alpha val="75000"/>
            </a:schemeClr>
          </a:solidFill>
          <a:ln w="38100" cap="rnd">
            <a:solidFill>
              <a:schemeClr val="accent4"/>
            </a:solidFill>
            <a:headEnd type="none" w="lg" len="med"/>
            <a:tailEnd type="arrow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3A31F-51AB-5B47-CE15-F0DE417EAA54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344239" y="1370423"/>
            <a:ext cx="1738459" cy="750608"/>
          </a:xfrm>
          <a:prstGeom prst="line">
            <a:avLst/>
          </a:prstGeom>
          <a:solidFill>
            <a:schemeClr val="bg1">
              <a:alpha val="75000"/>
            </a:schemeClr>
          </a:solidFill>
          <a:ln w="38100" cap="rnd">
            <a:solidFill>
              <a:schemeClr val="accent4"/>
            </a:solidFill>
            <a:headEnd type="none" w="lg" len="med"/>
            <a:tailEnd type="arrow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14278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87FE-AF6F-D5EB-B345-5C2BB33D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9033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Long Common Parallel Pipe Runs can have Shallow System Curves</a:t>
            </a:r>
          </a:p>
        </p:txBody>
      </p:sp>
      <p:pic>
        <p:nvPicPr>
          <p:cNvPr id="4" name="Picture 3" descr="A picture containing sketch, drawing, plan, circuit&#10;&#10;Description automatically generated">
            <a:extLst>
              <a:ext uri="{FF2B5EF4-FFF2-40B4-BE49-F238E27FC236}">
                <a16:creationId xmlns:a16="http://schemas.microsoft.com/office/drawing/2014/main" id="{8E9018EE-09B5-0928-F56E-03B6E02CE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331"/>
            <a:ext cx="12192000" cy="56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87FE-AF6F-D5EB-B345-5C2BB33D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9033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Long Common Parallel Pipe Runs can have Shallow System Curves</a:t>
            </a:r>
          </a:p>
        </p:txBody>
      </p:sp>
      <p:pic>
        <p:nvPicPr>
          <p:cNvPr id="4" name="Picture 3" descr="A picture containing sketch, drawing, plan, circuit&#10;&#10;Description automatically generated">
            <a:extLst>
              <a:ext uri="{FF2B5EF4-FFF2-40B4-BE49-F238E27FC236}">
                <a16:creationId xmlns:a16="http://schemas.microsoft.com/office/drawing/2014/main" id="{8E9018EE-09B5-0928-F56E-03B6E02CE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8494" y="1639882"/>
            <a:ext cx="17120494" cy="79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28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FE7E1-CBDA-5C41-34AA-D3510798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About How Cooling Towers Work</a:t>
            </a:r>
          </a:p>
        </p:txBody>
      </p:sp>
    </p:spTree>
    <p:extLst>
      <p:ext uri="{BB962C8B-B14F-4D97-AF65-F5344CB8AC3E}">
        <p14:creationId xmlns:p14="http://schemas.microsoft.com/office/powerpoint/2010/main" val="3375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DCB722-EE0D-661A-095A-09BBEF7B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DBA098-88C4-619B-3FED-410EA4065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011349"/>
            <a:ext cx="5181600" cy="36512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Leaving water temperature is driven by wet bulb 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Approach increases as wet bulb temperature drops from design condition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load sets the range (tower delta 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Capacity is directly related to air flow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Air flow rate is directly related to fan speed and power to the cube of fan speed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7C34D-4123-199F-5D72-ADE016D2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75"/>
            <a:ext cx="12192000" cy="656785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ED9AE5-D152-25FF-64FB-3C6E5A074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010713"/>
            <a:ext cx="5181600" cy="365760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Flow distribution over the fill is critical</a:t>
            </a:r>
          </a:p>
        </p:txBody>
      </p:sp>
    </p:spTree>
    <p:extLst>
      <p:ext uri="{BB962C8B-B14F-4D97-AF65-F5344CB8AC3E}">
        <p14:creationId xmlns:p14="http://schemas.microsoft.com/office/powerpoint/2010/main" val="29628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DE Black">
  <a:themeElements>
    <a:clrScheme name="Custom 18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50"/>
      </a:hlink>
      <a:folHlink>
        <a:srgbClr val="00B050"/>
      </a:folHlink>
    </a:clrScheme>
    <a:fontScheme name="FDE Comic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8C09CBB-3E83-4C00-BF8A-D3F74E95007F}" vid="{36021F55-3C47-465A-A3EC-18AD164B7C3E}"/>
    </a:ext>
  </a:extLst>
</a:theme>
</file>

<file path=ppt/theme/theme2.xml><?xml version="1.0" encoding="utf-8"?>
<a:theme xmlns:a="http://schemas.openxmlformats.org/drawingml/2006/main" name="FDE Whilte">
  <a:themeElements>
    <a:clrScheme name="Custom 17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9900"/>
      </a:hlink>
      <a:folHlink>
        <a:srgbClr val="009900"/>
      </a:folHlink>
    </a:clrScheme>
    <a:fontScheme name="FDE Comic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8C09CBB-3E83-4C00-BF8A-D3F74E95007F}" vid="{4E936938-ECF9-4FB1-B575-7945D4CE45BE}"/>
    </a:ext>
  </a:extLst>
</a:theme>
</file>

<file path=ppt/theme/theme3.xml><?xml version="1.0" encoding="utf-8"?>
<a:theme xmlns:a="http://schemas.openxmlformats.org/drawingml/2006/main" name="PEC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n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8C09CBB-3E83-4C00-BF8A-D3F74E95007F}" vid="{127B5ECE-6279-4172-8260-FFFC95B098C7}"/>
    </a:ext>
  </a:extLst>
</a:theme>
</file>

<file path=ppt/theme/theme4.xml><?xml version="1.0" encoding="utf-8"?>
<a:theme xmlns:a="http://schemas.openxmlformats.org/drawingml/2006/main" name="Marriott AEP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8C09CBB-3E83-4C00-BF8A-D3F74E95007F}" vid="{547C2AAC-D17C-40FF-AF89-F6D82996824E}"/>
    </a:ext>
  </a:extLst>
</a:theme>
</file>

<file path=ppt/theme/theme5.xml><?xml version="1.0" encoding="utf-8"?>
<a:theme xmlns:a="http://schemas.openxmlformats.org/drawingml/2006/main" name="FDE Black">
  <a:themeElements>
    <a:clrScheme name="Custom 18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50"/>
      </a:hlink>
      <a:folHlink>
        <a:srgbClr val="00B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-12 FDE Wide Master.potx" id="{3CE7E333-0D2A-46F8-95AA-6CD2FA6DB7BB}" vid="{C8C2187E-8D1E-4694-BD64-48491A73264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2022-12 FDE Wide Master v2</Template>
  <TotalTime>500</TotalTime>
  <Words>458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Brush Script MT</vt:lpstr>
      <vt:lpstr>Calibri</vt:lpstr>
      <vt:lpstr>Calibri Light</vt:lpstr>
      <vt:lpstr>Comic Sans MS</vt:lpstr>
      <vt:lpstr>din</vt:lpstr>
      <vt:lpstr>DIN-Light</vt:lpstr>
      <vt:lpstr>DIN-Medium</vt:lpstr>
      <vt:lpstr>DIN-Regular</vt:lpstr>
      <vt:lpstr>FDE Black</vt:lpstr>
      <vt:lpstr>FDE Whilte</vt:lpstr>
      <vt:lpstr>PEC Master</vt:lpstr>
      <vt:lpstr>Marriott AEP Master</vt:lpstr>
      <vt:lpstr>FDE Black</vt:lpstr>
      <vt:lpstr>Existing Building Commissioning Series Workshop</vt:lpstr>
      <vt:lpstr>A Bit About Parallel Pumps</vt:lpstr>
      <vt:lpstr>Parallel Pumps with a Steep System Curve</vt:lpstr>
      <vt:lpstr>Parallel Pumps with a Steep System Curve</vt:lpstr>
      <vt:lpstr>Parallel Pumps with a Shallower System Curve</vt:lpstr>
      <vt:lpstr>Long Common Parallel Pipe Runs can have Shallow System Curves</vt:lpstr>
      <vt:lpstr>Long Common Parallel Pipe Runs can have Shallow System Curves</vt:lpstr>
      <vt:lpstr>A Bit About How Cooling Towers Work</vt:lpstr>
      <vt:lpstr>Key Concepts</vt:lpstr>
      <vt:lpstr>Key Concepts</vt:lpstr>
      <vt:lpstr>Key Concepts</vt:lpstr>
      <vt:lpstr>Break Out 01</vt:lpstr>
      <vt:lpstr>PowerPoint Presentation</vt:lpstr>
      <vt:lpstr>Break Out 02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Sellers</dc:creator>
  <cp:lastModifiedBy>David Sellers</cp:lastModifiedBy>
  <cp:revision>8</cp:revision>
  <dcterms:created xsi:type="dcterms:W3CDTF">2023-06-22T15:12:36Z</dcterms:created>
  <dcterms:modified xsi:type="dcterms:W3CDTF">2023-06-22T23:33:22Z</dcterms:modified>
</cp:coreProperties>
</file>