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3" r:id="rId2"/>
  </p:sldMasterIdLst>
  <p:notesMasterIdLst>
    <p:notesMasterId r:id="rId23"/>
  </p:notesMasterIdLst>
  <p:handoutMasterIdLst>
    <p:handoutMasterId r:id="rId24"/>
  </p:handoutMasterIdLst>
  <p:sldIdLst>
    <p:sldId id="268" r:id="rId3"/>
    <p:sldId id="632" r:id="rId4"/>
    <p:sldId id="650" r:id="rId5"/>
    <p:sldId id="633" r:id="rId6"/>
    <p:sldId id="634" r:id="rId7"/>
    <p:sldId id="635" r:id="rId8"/>
    <p:sldId id="636" r:id="rId9"/>
    <p:sldId id="637" r:id="rId10"/>
    <p:sldId id="638" r:id="rId11"/>
    <p:sldId id="639" r:id="rId12"/>
    <p:sldId id="640" r:id="rId13"/>
    <p:sldId id="641" r:id="rId14"/>
    <p:sldId id="642" r:id="rId15"/>
    <p:sldId id="643" r:id="rId16"/>
    <p:sldId id="644" r:id="rId17"/>
    <p:sldId id="645" r:id="rId18"/>
    <p:sldId id="647" r:id="rId19"/>
    <p:sldId id="651" r:id="rId20"/>
    <p:sldId id="648" r:id="rId21"/>
    <p:sldId id="649" r:id="rId22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tisti, Christopher M CIV USARMY CEERD-CERL (USA)" initials="BCMCUC(" lastIdx="1" clrIdx="0">
    <p:extLst>
      <p:ext uri="{19B8F6BF-5375-455C-9EA6-DF929625EA0E}">
        <p15:presenceInfo xmlns:p15="http://schemas.microsoft.com/office/powerpoint/2012/main" userId="S-1-5-21-1469676170-4014831419-4070036848-819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75733" autoAdjust="0"/>
  </p:normalViewPr>
  <p:slideViewPr>
    <p:cSldViewPr snapToGrid="0" showGuides="1">
      <p:cViewPr>
        <p:scale>
          <a:sx n="53" d="100"/>
          <a:sy n="53" d="100"/>
        </p:scale>
        <p:origin x="2670" y="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65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100" y="1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E9ECB720-E092-4D9B-B014-E3EE4B53B67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003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100" y="8893003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542BA4C7-F7B5-44F0-AC31-350C82B2F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07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100" y="1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986F3EFC-A4CF-4EE5-8042-F9086A5966F0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59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349" y="4505660"/>
            <a:ext cx="5660378" cy="3687031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003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100" y="8893003"/>
            <a:ext cx="3067374" cy="4700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C9399698-A9E1-4803-A838-3F132CDBC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4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55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36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7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14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2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Tab 3-2 - Load Dynamics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525" y="1819275"/>
            <a:ext cx="6807200" cy="3094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03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Tab 3-2 - Load Dynamics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2"/>
          <a:stretch/>
        </p:blipFill>
        <p:spPr bwMode="auto">
          <a:xfrm>
            <a:off x="10062627" y="419100"/>
            <a:ext cx="1710273" cy="143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843" y="237849"/>
            <a:ext cx="2637833" cy="1751874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315" y="3866148"/>
            <a:ext cx="3380549" cy="2158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10662"/>
          <a:stretch/>
        </p:blipFill>
        <p:spPr>
          <a:xfrm>
            <a:off x="10045700" y="4030246"/>
            <a:ext cx="1841498" cy="16339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8B8BA-6ABF-464D-91A7-C14D415D49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883400" cy="251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Tab 3-2 - Load Dynamics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6" b="5423"/>
          <a:stretch/>
        </p:blipFill>
        <p:spPr>
          <a:xfrm>
            <a:off x="8345106" y="1995467"/>
            <a:ext cx="3432899" cy="1995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0" y="6629400"/>
            <a:ext cx="812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Tab 3-2 - Load Dynamics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6629400"/>
            <a:ext cx="20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cap="small" baseline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4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4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60.jpeg"/><Relationship Id="rId18" Type="http://schemas.openxmlformats.org/officeDocument/2006/relationships/image" Target="../media/image56.jpeg"/><Relationship Id="rId26" Type="http://schemas.openxmlformats.org/officeDocument/2006/relationships/image" Target="../media/image44.jpeg"/><Relationship Id="rId3" Type="http://schemas.openxmlformats.org/officeDocument/2006/relationships/image" Target="../media/image38.jpeg"/><Relationship Id="rId21" Type="http://schemas.openxmlformats.org/officeDocument/2006/relationships/image" Target="../media/image27.jpeg"/><Relationship Id="rId34" Type="http://schemas.openxmlformats.org/officeDocument/2006/relationships/image" Target="../media/image51.jp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17" Type="http://schemas.openxmlformats.org/officeDocument/2006/relationships/image" Target="../media/image20.jpg"/><Relationship Id="rId25" Type="http://schemas.openxmlformats.org/officeDocument/2006/relationships/image" Target="../media/image43.jpe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20" Type="http://schemas.openxmlformats.org/officeDocument/2006/relationships/image" Target="../media/image23.JP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PVequalsmRT" TargetMode="External"/><Relationship Id="rId11" Type="http://schemas.openxmlformats.org/officeDocument/2006/relationships/image" Target="../media/image41.jpeg"/><Relationship Id="rId24" Type="http://schemas.openxmlformats.org/officeDocument/2006/relationships/image" Target="../media/image42.jpeg"/><Relationship Id="rId32" Type="http://schemas.openxmlformats.org/officeDocument/2006/relationships/image" Target="../media/image49.jpeg"/><Relationship Id="rId37" Type="http://schemas.openxmlformats.org/officeDocument/2006/relationships/image" Target="../media/image63.jpeg"/><Relationship Id="rId5" Type="http://schemas.openxmlformats.org/officeDocument/2006/relationships/image" Target="../media/image18.png"/><Relationship Id="rId15" Type="http://schemas.openxmlformats.org/officeDocument/2006/relationships/image" Target="../media/image35.jpeg"/><Relationship Id="rId23" Type="http://schemas.openxmlformats.org/officeDocument/2006/relationships/image" Target="../media/image31.jpeg"/><Relationship Id="rId28" Type="http://schemas.openxmlformats.org/officeDocument/2006/relationships/image" Target="../media/image40.png"/><Relationship Id="rId36" Type="http://schemas.openxmlformats.org/officeDocument/2006/relationships/image" Target="../media/image62.jpeg"/><Relationship Id="rId10" Type="http://schemas.openxmlformats.org/officeDocument/2006/relationships/image" Target="../media/image10.jpeg"/><Relationship Id="rId19" Type="http://schemas.openxmlformats.org/officeDocument/2006/relationships/image" Target="../media/image22.jpeg"/><Relationship Id="rId31" Type="http://schemas.openxmlformats.org/officeDocument/2006/relationships/image" Target="../media/image48.jpeg"/><Relationship Id="rId4" Type="http://schemas.openxmlformats.org/officeDocument/2006/relationships/image" Target="../media/image34.jpeg"/><Relationship Id="rId9" Type="http://schemas.openxmlformats.org/officeDocument/2006/relationships/image" Target="../media/image59.jpeg"/><Relationship Id="rId14" Type="http://schemas.openxmlformats.org/officeDocument/2006/relationships/image" Target="../media/image61.jpeg"/><Relationship Id="rId22" Type="http://schemas.openxmlformats.org/officeDocument/2006/relationships/image" Target="../media/image30.jpeg"/><Relationship Id="rId27" Type="http://schemas.openxmlformats.org/officeDocument/2006/relationships/image" Target="../media/image39.jpg"/><Relationship Id="rId30" Type="http://schemas.openxmlformats.org/officeDocument/2006/relationships/image" Target="../media/image57.jpeg"/><Relationship Id="rId35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60.jpeg"/><Relationship Id="rId18" Type="http://schemas.openxmlformats.org/officeDocument/2006/relationships/image" Target="../media/image56.jpeg"/><Relationship Id="rId26" Type="http://schemas.openxmlformats.org/officeDocument/2006/relationships/image" Target="../media/image44.jpeg"/><Relationship Id="rId3" Type="http://schemas.openxmlformats.org/officeDocument/2006/relationships/image" Target="../media/image38.jpeg"/><Relationship Id="rId21" Type="http://schemas.openxmlformats.org/officeDocument/2006/relationships/image" Target="../media/image27.jpeg"/><Relationship Id="rId34" Type="http://schemas.openxmlformats.org/officeDocument/2006/relationships/image" Target="../media/image51.jp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17" Type="http://schemas.openxmlformats.org/officeDocument/2006/relationships/image" Target="../media/image20.jpg"/><Relationship Id="rId25" Type="http://schemas.openxmlformats.org/officeDocument/2006/relationships/image" Target="../media/image43.jpe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eg"/><Relationship Id="rId20" Type="http://schemas.openxmlformats.org/officeDocument/2006/relationships/image" Target="../media/image23.JP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PVequalsmRT" TargetMode="External"/><Relationship Id="rId11" Type="http://schemas.openxmlformats.org/officeDocument/2006/relationships/image" Target="../media/image41.jpeg"/><Relationship Id="rId24" Type="http://schemas.openxmlformats.org/officeDocument/2006/relationships/image" Target="../media/image42.jpeg"/><Relationship Id="rId32" Type="http://schemas.openxmlformats.org/officeDocument/2006/relationships/image" Target="../media/image49.jpeg"/><Relationship Id="rId37" Type="http://schemas.openxmlformats.org/officeDocument/2006/relationships/image" Target="../media/image63.jpeg"/><Relationship Id="rId5" Type="http://schemas.openxmlformats.org/officeDocument/2006/relationships/image" Target="../media/image18.png"/><Relationship Id="rId15" Type="http://schemas.openxmlformats.org/officeDocument/2006/relationships/image" Target="../media/image35.jpeg"/><Relationship Id="rId23" Type="http://schemas.openxmlformats.org/officeDocument/2006/relationships/image" Target="../media/image31.jpeg"/><Relationship Id="rId28" Type="http://schemas.openxmlformats.org/officeDocument/2006/relationships/image" Target="../media/image40.png"/><Relationship Id="rId36" Type="http://schemas.openxmlformats.org/officeDocument/2006/relationships/image" Target="../media/image62.jpeg"/><Relationship Id="rId10" Type="http://schemas.openxmlformats.org/officeDocument/2006/relationships/image" Target="../media/image10.jpeg"/><Relationship Id="rId19" Type="http://schemas.openxmlformats.org/officeDocument/2006/relationships/image" Target="../media/image22.jpeg"/><Relationship Id="rId31" Type="http://schemas.openxmlformats.org/officeDocument/2006/relationships/image" Target="../media/image48.jpeg"/><Relationship Id="rId4" Type="http://schemas.openxmlformats.org/officeDocument/2006/relationships/image" Target="../media/image34.jpeg"/><Relationship Id="rId9" Type="http://schemas.openxmlformats.org/officeDocument/2006/relationships/image" Target="../media/image59.jpeg"/><Relationship Id="rId14" Type="http://schemas.openxmlformats.org/officeDocument/2006/relationships/image" Target="../media/image61.jpeg"/><Relationship Id="rId22" Type="http://schemas.openxmlformats.org/officeDocument/2006/relationships/image" Target="../media/image30.jpeg"/><Relationship Id="rId27" Type="http://schemas.openxmlformats.org/officeDocument/2006/relationships/image" Target="../media/image39.jpg"/><Relationship Id="rId30" Type="http://schemas.openxmlformats.org/officeDocument/2006/relationships/image" Target="../media/image57.jpeg"/><Relationship Id="rId35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60.jpeg"/><Relationship Id="rId18" Type="http://schemas.openxmlformats.org/officeDocument/2006/relationships/image" Target="../media/image56.jpeg"/><Relationship Id="rId26" Type="http://schemas.openxmlformats.org/officeDocument/2006/relationships/image" Target="../media/image44.jpeg"/><Relationship Id="rId39" Type="http://schemas.openxmlformats.org/officeDocument/2006/relationships/image" Target="../media/image65.tiff"/><Relationship Id="rId3" Type="http://schemas.openxmlformats.org/officeDocument/2006/relationships/image" Target="../media/image38.jpeg"/><Relationship Id="rId21" Type="http://schemas.openxmlformats.org/officeDocument/2006/relationships/image" Target="../media/image27.jpeg"/><Relationship Id="rId34" Type="http://schemas.openxmlformats.org/officeDocument/2006/relationships/image" Target="../media/image51.jp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17" Type="http://schemas.openxmlformats.org/officeDocument/2006/relationships/image" Target="../media/image20.jpg"/><Relationship Id="rId25" Type="http://schemas.openxmlformats.org/officeDocument/2006/relationships/image" Target="../media/image43.jpe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jpeg"/><Relationship Id="rId20" Type="http://schemas.openxmlformats.org/officeDocument/2006/relationships/image" Target="../media/image23.JP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PVequalsmRT" TargetMode="External"/><Relationship Id="rId11" Type="http://schemas.openxmlformats.org/officeDocument/2006/relationships/image" Target="../media/image41.jpeg"/><Relationship Id="rId24" Type="http://schemas.openxmlformats.org/officeDocument/2006/relationships/image" Target="../media/image42.jpeg"/><Relationship Id="rId32" Type="http://schemas.openxmlformats.org/officeDocument/2006/relationships/image" Target="../media/image49.jpeg"/><Relationship Id="rId37" Type="http://schemas.openxmlformats.org/officeDocument/2006/relationships/image" Target="../media/image63.jpeg"/><Relationship Id="rId5" Type="http://schemas.openxmlformats.org/officeDocument/2006/relationships/image" Target="../media/image18.png"/><Relationship Id="rId15" Type="http://schemas.openxmlformats.org/officeDocument/2006/relationships/image" Target="../media/image35.jpeg"/><Relationship Id="rId23" Type="http://schemas.openxmlformats.org/officeDocument/2006/relationships/image" Target="../media/image31.jpeg"/><Relationship Id="rId28" Type="http://schemas.openxmlformats.org/officeDocument/2006/relationships/image" Target="../media/image40.png"/><Relationship Id="rId36" Type="http://schemas.openxmlformats.org/officeDocument/2006/relationships/image" Target="../media/image62.jpeg"/><Relationship Id="rId10" Type="http://schemas.openxmlformats.org/officeDocument/2006/relationships/image" Target="../media/image10.jpeg"/><Relationship Id="rId19" Type="http://schemas.openxmlformats.org/officeDocument/2006/relationships/image" Target="../media/image22.jpeg"/><Relationship Id="rId31" Type="http://schemas.openxmlformats.org/officeDocument/2006/relationships/image" Target="../media/image48.jpeg"/><Relationship Id="rId4" Type="http://schemas.openxmlformats.org/officeDocument/2006/relationships/image" Target="../media/image3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30.jpeg"/><Relationship Id="rId27" Type="http://schemas.openxmlformats.org/officeDocument/2006/relationships/image" Target="../media/image39.jpg"/><Relationship Id="rId30" Type="http://schemas.openxmlformats.org/officeDocument/2006/relationships/image" Target="../media/image57.jpeg"/><Relationship Id="rId35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openxmlformats.org/officeDocument/2006/relationships/image" Target="../media/image75.JPG"/><Relationship Id="rId18" Type="http://schemas.openxmlformats.org/officeDocument/2006/relationships/image" Target="../media/image80.jpg"/><Relationship Id="rId3" Type="http://schemas.openxmlformats.org/officeDocument/2006/relationships/image" Target="../media/image65.tiff"/><Relationship Id="rId7" Type="http://schemas.openxmlformats.org/officeDocument/2006/relationships/image" Target="../media/image69.jpg"/><Relationship Id="rId12" Type="http://schemas.openxmlformats.org/officeDocument/2006/relationships/image" Target="../media/image74.jpg"/><Relationship Id="rId17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8.jpeg"/><Relationship Id="rId20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11" Type="http://schemas.openxmlformats.org/officeDocument/2006/relationships/image" Target="../media/image73.png"/><Relationship Id="rId5" Type="http://schemas.openxmlformats.org/officeDocument/2006/relationships/image" Target="../media/image67.jpg"/><Relationship Id="rId15" Type="http://schemas.openxmlformats.org/officeDocument/2006/relationships/image" Target="../media/image77.JPG"/><Relationship Id="rId10" Type="http://schemas.openxmlformats.org/officeDocument/2006/relationships/image" Target="../media/image72.jpg"/><Relationship Id="rId19" Type="http://schemas.openxmlformats.org/officeDocument/2006/relationships/image" Target="../media/image81.jpg"/><Relationship Id="rId4" Type="http://schemas.openxmlformats.org/officeDocument/2006/relationships/image" Target="../media/image66.jpg"/><Relationship Id="rId9" Type="http://schemas.openxmlformats.org/officeDocument/2006/relationships/image" Target="../media/image71.png"/><Relationship Id="rId1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openxmlformats.org/officeDocument/2006/relationships/image" Target="../media/image75.JPG"/><Relationship Id="rId18" Type="http://schemas.openxmlformats.org/officeDocument/2006/relationships/image" Target="../media/image80.jpg"/><Relationship Id="rId3" Type="http://schemas.openxmlformats.org/officeDocument/2006/relationships/image" Target="../media/image65.tiff"/><Relationship Id="rId21" Type="http://schemas.openxmlformats.org/officeDocument/2006/relationships/image" Target="../media/image83.jpg"/><Relationship Id="rId7" Type="http://schemas.openxmlformats.org/officeDocument/2006/relationships/image" Target="../media/image69.jpg"/><Relationship Id="rId12" Type="http://schemas.openxmlformats.org/officeDocument/2006/relationships/image" Target="../media/image74.jpg"/><Relationship Id="rId17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8.jpeg"/><Relationship Id="rId20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11" Type="http://schemas.openxmlformats.org/officeDocument/2006/relationships/image" Target="../media/image73.png"/><Relationship Id="rId5" Type="http://schemas.openxmlformats.org/officeDocument/2006/relationships/image" Target="../media/image67.jpg"/><Relationship Id="rId15" Type="http://schemas.openxmlformats.org/officeDocument/2006/relationships/image" Target="../media/image77.JPG"/><Relationship Id="rId10" Type="http://schemas.openxmlformats.org/officeDocument/2006/relationships/image" Target="../media/image72.jpg"/><Relationship Id="rId19" Type="http://schemas.openxmlformats.org/officeDocument/2006/relationships/image" Target="../media/image81.jpg"/><Relationship Id="rId4" Type="http://schemas.openxmlformats.org/officeDocument/2006/relationships/image" Target="../media/image66.jpg"/><Relationship Id="rId9" Type="http://schemas.openxmlformats.org/officeDocument/2006/relationships/image" Target="../media/image71.png"/><Relationship Id="rId14" Type="http://schemas.openxmlformats.org/officeDocument/2006/relationships/image" Target="../media/image7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8rdas.com/" TargetMode="External"/><Relationship Id="rId2" Type="http://schemas.openxmlformats.org/officeDocument/2006/relationships/hyperlink" Target="http://www.av8rdas.wordpress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17" Type="http://schemas.openxmlformats.org/officeDocument/2006/relationships/image" Target="../media/image22.jpeg"/><Relationship Id="rId2" Type="http://schemas.openxmlformats.org/officeDocument/2006/relationships/image" Target="../media/image7.jpg"/><Relationship Id="rId16" Type="http://schemas.openxmlformats.org/officeDocument/2006/relationships/image" Target="../media/image21.jpe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17" Type="http://schemas.openxmlformats.org/officeDocument/2006/relationships/image" Target="../media/image22.jpeg"/><Relationship Id="rId2" Type="http://schemas.openxmlformats.org/officeDocument/2006/relationships/image" Target="../media/image7.jpg"/><Relationship Id="rId16" Type="http://schemas.openxmlformats.org/officeDocument/2006/relationships/image" Target="../media/image21.jpe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9.jpeg"/><Relationship Id="rId18" Type="http://schemas.openxmlformats.org/officeDocument/2006/relationships/image" Target="../media/image27.jpeg"/><Relationship Id="rId3" Type="http://schemas.openxmlformats.org/officeDocument/2006/relationships/image" Target="../media/image7.jpg"/><Relationship Id="rId21" Type="http://schemas.openxmlformats.org/officeDocument/2006/relationships/image" Target="../media/image28.jpeg"/><Relationship Id="rId7" Type="http://schemas.openxmlformats.org/officeDocument/2006/relationships/image" Target="../media/image26.jpeg"/><Relationship Id="rId12" Type="http://schemas.openxmlformats.org/officeDocument/2006/relationships/image" Target="../media/image18.png"/><Relationship Id="rId17" Type="http://schemas.openxmlformats.org/officeDocument/2006/relationships/image" Target="../media/image23.JPG"/><Relationship Id="rId2" Type="http://schemas.openxmlformats.org/officeDocument/2006/relationships/hyperlink" Target="https://tinyurl.com/PVequalsmRT" TargetMode="External"/><Relationship Id="rId16" Type="http://schemas.openxmlformats.org/officeDocument/2006/relationships/image" Target="../media/image22.jpe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6.jpeg"/><Relationship Id="rId5" Type="http://schemas.openxmlformats.org/officeDocument/2006/relationships/image" Target="../media/image9.jpeg"/><Relationship Id="rId15" Type="http://schemas.openxmlformats.org/officeDocument/2006/relationships/image" Target="../media/image21.jpeg"/><Relationship Id="rId10" Type="http://schemas.openxmlformats.org/officeDocument/2006/relationships/image" Target="../media/image14.jpeg"/><Relationship Id="rId19" Type="http://schemas.openxmlformats.org/officeDocument/2006/relationships/image" Target="../media/image15.jpeg"/><Relationship Id="rId4" Type="http://schemas.openxmlformats.org/officeDocument/2006/relationships/image" Target="../media/image8.JPG"/><Relationship Id="rId9" Type="http://schemas.openxmlformats.org/officeDocument/2006/relationships/image" Target="../media/image13.jpeg"/><Relationship Id="rId14" Type="http://schemas.openxmlformats.org/officeDocument/2006/relationships/image" Target="../media/image20.jpg"/><Relationship Id="rId22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8.png"/><Relationship Id="rId18" Type="http://schemas.openxmlformats.org/officeDocument/2006/relationships/image" Target="../media/image23.JPG"/><Relationship Id="rId3" Type="http://schemas.openxmlformats.org/officeDocument/2006/relationships/hyperlink" Target="https://tinyurl.com/PVequalsmRT" TargetMode="External"/><Relationship Id="rId21" Type="http://schemas.openxmlformats.org/officeDocument/2006/relationships/image" Target="../media/image31.jpeg"/><Relationship Id="rId7" Type="http://schemas.openxmlformats.org/officeDocument/2006/relationships/image" Target="../media/image10.jpeg"/><Relationship Id="rId12" Type="http://schemas.openxmlformats.org/officeDocument/2006/relationships/image" Target="../media/image16.jpeg"/><Relationship Id="rId17" Type="http://schemas.openxmlformats.org/officeDocument/2006/relationships/image" Target="../media/image22.jpeg"/><Relationship Id="rId2" Type="http://schemas.openxmlformats.org/officeDocument/2006/relationships/image" Target="../media/image29.jpeg"/><Relationship Id="rId16" Type="http://schemas.openxmlformats.org/officeDocument/2006/relationships/image" Target="../media/image21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5" Type="http://schemas.openxmlformats.org/officeDocument/2006/relationships/image" Target="../media/image20.jpg"/><Relationship Id="rId23" Type="http://schemas.openxmlformats.org/officeDocument/2006/relationships/image" Target="../media/image33.jpeg"/><Relationship Id="rId10" Type="http://schemas.openxmlformats.org/officeDocument/2006/relationships/image" Target="../media/image13.jpeg"/><Relationship Id="rId19" Type="http://schemas.openxmlformats.org/officeDocument/2006/relationships/image" Target="../media/image27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Relationship Id="rId14" Type="http://schemas.openxmlformats.org/officeDocument/2006/relationships/image" Target="../media/image19.jpeg"/><Relationship Id="rId22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35.jpeg"/><Relationship Id="rId18" Type="http://schemas.openxmlformats.org/officeDocument/2006/relationships/image" Target="../media/image23.JPG"/><Relationship Id="rId26" Type="http://schemas.openxmlformats.org/officeDocument/2006/relationships/image" Target="../media/image39.jpg"/><Relationship Id="rId3" Type="http://schemas.openxmlformats.org/officeDocument/2006/relationships/image" Target="../media/image18.png"/><Relationship Id="rId21" Type="http://schemas.openxmlformats.org/officeDocument/2006/relationships/image" Target="../media/image31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22.jpeg"/><Relationship Id="rId25" Type="http://schemas.openxmlformats.org/officeDocument/2006/relationships/image" Target="../media/image38.jpeg"/><Relationship Id="rId2" Type="http://schemas.openxmlformats.org/officeDocument/2006/relationships/image" Target="../media/image34.jpeg"/><Relationship Id="rId16" Type="http://schemas.openxmlformats.org/officeDocument/2006/relationships/image" Target="../media/image21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24" Type="http://schemas.openxmlformats.org/officeDocument/2006/relationships/image" Target="../media/image37.jpg"/><Relationship Id="rId5" Type="http://schemas.openxmlformats.org/officeDocument/2006/relationships/image" Target="../media/image7.jpg"/><Relationship Id="rId15" Type="http://schemas.openxmlformats.org/officeDocument/2006/relationships/image" Target="../media/image20.jpg"/><Relationship Id="rId23" Type="http://schemas.openxmlformats.org/officeDocument/2006/relationships/image" Target="../media/image36.jpg"/><Relationship Id="rId10" Type="http://schemas.openxmlformats.org/officeDocument/2006/relationships/image" Target="../media/image12.jpeg"/><Relationship Id="rId19" Type="http://schemas.openxmlformats.org/officeDocument/2006/relationships/image" Target="../media/image27.jpeg"/><Relationship Id="rId4" Type="http://schemas.openxmlformats.org/officeDocument/2006/relationships/hyperlink" Target="https://tinyurl.com/PVequalsmRT" TargetMode="External"/><Relationship Id="rId9" Type="http://schemas.openxmlformats.org/officeDocument/2006/relationships/image" Target="../media/image26.jpeg"/><Relationship Id="rId14" Type="http://schemas.openxmlformats.org/officeDocument/2006/relationships/image" Target="../media/image19.jpeg"/><Relationship Id="rId22" Type="http://schemas.openxmlformats.org/officeDocument/2006/relationships/image" Target="../media/image32.jpeg"/><Relationship Id="rId27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22.jpeg"/><Relationship Id="rId26" Type="http://schemas.openxmlformats.org/officeDocument/2006/relationships/image" Target="../media/image39.jpg"/><Relationship Id="rId3" Type="http://schemas.openxmlformats.org/officeDocument/2006/relationships/image" Target="../media/image34.jpeg"/><Relationship Id="rId21" Type="http://schemas.openxmlformats.org/officeDocument/2006/relationships/image" Target="../media/image30.jpeg"/><Relationship Id="rId7" Type="http://schemas.openxmlformats.org/officeDocument/2006/relationships/image" Target="../media/image8.JPG"/><Relationship Id="rId12" Type="http://schemas.openxmlformats.org/officeDocument/2006/relationships/image" Target="../media/image13.jpeg"/><Relationship Id="rId17" Type="http://schemas.openxmlformats.org/officeDocument/2006/relationships/image" Target="../media/image21.jpeg"/><Relationship Id="rId25" Type="http://schemas.openxmlformats.org/officeDocument/2006/relationships/image" Target="../media/image44.jpeg"/><Relationship Id="rId2" Type="http://schemas.openxmlformats.org/officeDocument/2006/relationships/image" Target="../media/image38.jpeg"/><Relationship Id="rId16" Type="http://schemas.openxmlformats.org/officeDocument/2006/relationships/image" Target="../media/image20.jpg"/><Relationship Id="rId20" Type="http://schemas.openxmlformats.org/officeDocument/2006/relationships/image" Target="../media/image27.jpe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24" Type="http://schemas.openxmlformats.org/officeDocument/2006/relationships/image" Target="../media/image43.jpeg"/><Relationship Id="rId5" Type="http://schemas.openxmlformats.org/officeDocument/2006/relationships/hyperlink" Target="https://tinyurl.com/PVequalsmRT" TargetMode="External"/><Relationship Id="rId15" Type="http://schemas.openxmlformats.org/officeDocument/2006/relationships/image" Target="../media/image19.jpeg"/><Relationship Id="rId23" Type="http://schemas.openxmlformats.org/officeDocument/2006/relationships/image" Target="../media/image42.jpeg"/><Relationship Id="rId28" Type="http://schemas.openxmlformats.org/officeDocument/2006/relationships/image" Target="../media/image45.jpeg"/><Relationship Id="rId10" Type="http://schemas.openxmlformats.org/officeDocument/2006/relationships/image" Target="../media/image41.jpeg"/><Relationship Id="rId19" Type="http://schemas.openxmlformats.org/officeDocument/2006/relationships/image" Target="../media/image23.JPG"/><Relationship Id="rId4" Type="http://schemas.openxmlformats.org/officeDocument/2006/relationships/image" Target="../media/image18.png"/><Relationship Id="rId9" Type="http://schemas.openxmlformats.org/officeDocument/2006/relationships/image" Target="../media/image10.jpeg"/><Relationship Id="rId14" Type="http://schemas.openxmlformats.org/officeDocument/2006/relationships/image" Target="../media/image35.jpeg"/><Relationship Id="rId22" Type="http://schemas.openxmlformats.org/officeDocument/2006/relationships/image" Target="../media/image31.jpeg"/><Relationship Id="rId27" Type="http://schemas.openxmlformats.org/officeDocument/2006/relationships/image" Target="../media/image40.png"/><Relationship Id="rId30" Type="http://schemas.openxmlformats.org/officeDocument/2006/relationships/image" Target="../media/image4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eg"/><Relationship Id="rId18" Type="http://schemas.openxmlformats.org/officeDocument/2006/relationships/image" Target="../media/image21.jpeg"/><Relationship Id="rId26" Type="http://schemas.openxmlformats.org/officeDocument/2006/relationships/image" Target="../media/image44.jpeg"/><Relationship Id="rId3" Type="http://schemas.openxmlformats.org/officeDocument/2006/relationships/image" Target="../media/image38.jpeg"/><Relationship Id="rId21" Type="http://schemas.openxmlformats.org/officeDocument/2006/relationships/image" Target="../media/image27.jpeg"/><Relationship Id="rId34" Type="http://schemas.openxmlformats.org/officeDocument/2006/relationships/image" Target="../media/image51.jp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17" Type="http://schemas.openxmlformats.org/officeDocument/2006/relationships/image" Target="../media/image20.jpg"/><Relationship Id="rId25" Type="http://schemas.openxmlformats.org/officeDocument/2006/relationships/image" Target="../media/image43.jpe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JP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PVequalsmRT" TargetMode="External"/><Relationship Id="rId11" Type="http://schemas.openxmlformats.org/officeDocument/2006/relationships/image" Target="../media/image41.jpeg"/><Relationship Id="rId24" Type="http://schemas.openxmlformats.org/officeDocument/2006/relationships/image" Target="../media/image42.jpeg"/><Relationship Id="rId32" Type="http://schemas.openxmlformats.org/officeDocument/2006/relationships/image" Target="../media/image49.jpeg"/><Relationship Id="rId37" Type="http://schemas.openxmlformats.org/officeDocument/2006/relationships/image" Target="../media/image54.jpeg"/><Relationship Id="rId5" Type="http://schemas.openxmlformats.org/officeDocument/2006/relationships/image" Target="../media/image18.png"/><Relationship Id="rId15" Type="http://schemas.openxmlformats.org/officeDocument/2006/relationships/image" Target="../media/image35.jpeg"/><Relationship Id="rId23" Type="http://schemas.openxmlformats.org/officeDocument/2006/relationships/image" Target="../media/image31.jpeg"/><Relationship Id="rId28" Type="http://schemas.openxmlformats.org/officeDocument/2006/relationships/image" Target="../media/image40.png"/><Relationship Id="rId36" Type="http://schemas.openxmlformats.org/officeDocument/2006/relationships/image" Target="../media/image53.jpeg"/><Relationship Id="rId10" Type="http://schemas.openxmlformats.org/officeDocument/2006/relationships/image" Target="../media/image10.jpeg"/><Relationship Id="rId19" Type="http://schemas.openxmlformats.org/officeDocument/2006/relationships/image" Target="../media/image22.jpeg"/><Relationship Id="rId31" Type="http://schemas.openxmlformats.org/officeDocument/2006/relationships/image" Target="../media/image48.jpeg"/><Relationship Id="rId4" Type="http://schemas.openxmlformats.org/officeDocument/2006/relationships/image" Target="../media/image3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0.jpeg"/><Relationship Id="rId27" Type="http://schemas.openxmlformats.org/officeDocument/2006/relationships/image" Target="../media/image39.jpg"/><Relationship Id="rId30" Type="http://schemas.openxmlformats.org/officeDocument/2006/relationships/image" Target="../media/image46.jpeg"/><Relationship Id="rId35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eg"/><Relationship Id="rId18" Type="http://schemas.openxmlformats.org/officeDocument/2006/relationships/image" Target="../media/image56.jpeg"/><Relationship Id="rId26" Type="http://schemas.openxmlformats.org/officeDocument/2006/relationships/image" Target="../media/image44.jpeg"/><Relationship Id="rId3" Type="http://schemas.openxmlformats.org/officeDocument/2006/relationships/image" Target="../media/image38.jpeg"/><Relationship Id="rId21" Type="http://schemas.openxmlformats.org/officeDocument/2006/relationships/image" Target="../media/image27.jpeg"/><Relationship Id="rId34" Type="http://schemas.openxmlformats.org/officeDocument/2006/relationships/image" Target="../media/image51.jp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17" Type="http://schemas.openxmlformats.org/officeDocument/2006/relationships/image" Target="../media/image20.jpg"/><Relationship Id="rId25" Type="http://schemas.openxmlformats.org/officeDocument/2006/relationships/image" Target="../media/image43.jpe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20" Type="http://schemas.openxmlformats.org/officeDocument/2006/relationships/image" Target="../media/image23.JP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PVequalsmRT" TargetMode="External"/><Relationship Id="rId11" Type="http://schemas.openxmlformats.org/officeDocument/2006/relationships/image" Target="../media/image41.jpeg"/><Relationship Id="rId24" Type="http://schemas.openxmlformats.org/officeDocument/2006/relationships/image" Target="../media/image42.jpeg"/><Relationship Id="rId32" Type="http://schemas.openxmlformats.org/officeDocument/2006/relationships/image" Target="../media/image49.jpeg"/><Relationship Id="rId37" Type="http://schemas.openxmlformats.org/officeDocument/2006/relationships/image" Target="../media/image54.jpeg"/><Relationship Id="rId5" Type="http://schemas.openxmlformats.org/officeDocument/2006/relationships/image" Target="../media/image18.png"/><Relationship Id="rId15" Type="http://schemas.openxmlformats.org/officeDocument/2006/relationships/image" Target="../media/image35.jpeg"/><Relationship Id="rId23" Type="http://schemas.openxmlformats.org/officeDocument/2006/relationships/image" Target="../media/image31.jpeg"/><Relationship Id="rId28" Type="http://schemas.openxmlformats.org/officeDocument/2006/relationships/image" Target="../media/image40.png"/><Relationship Id="rId36" Type="http://schemas.openxmlformats.org/officeDocument/2006/relationships/image" Target="../media/image53.jpeg"/><Relationship Id="rId10" Type="http://schemas.openxmlformats.org/officeDocument/2006/relationships/image" Target="../media/image10.jpeg"/><Relationship Id="rId19" Type="http://schemas.openxmlformats.org/officeDocument/2006/relationships/image" Target="../media/image22.jpeg"/><Relationship Id="rId31" Type="http://schemas.openxmlformats.org/officeDocument/2006/relationships/image" Target="../media/image48.jpeg"/><Relationship Id="rId4" Type="http://schemas.openxmlformats.org/officeDocument/2006/relationships/image" Target="../media/image3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30.jpeg"/><Relationship Id="rId27" Type="http://schemas.openxmlformats.org/officeDocument/2006/relationships/image" Target="../media/image39.jpg"/><Relationship Id="rId30" Type="http://schemas.openxmlformats.org/officeDocument/2006/relationships/image" Target="../media/image57.jpeg"/><Relationship Id="rId35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48147" y="3648808"/>
            <a:ext cx="6179127" cy="25409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dirty="0"/>
              <a:t>13 MAY 2020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748147" y="1472200"/>
            <a:ext cx="7862453" cy="1803779"/>
          </a:xfrm>
          <a:prstGeom prst="rect">
            <a:avLst/>
          </a:prstGeom>
        </p:spPr>
        <p:txBody>
          <a:bodyPr/>
          <a:lstStyle/>
          <a:p>
            <a: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RCx Academy </a:t>
            </a:r>
            <a:br>
              <a:rPr lang="en-US" sz="60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Week 1</a:t>
            </a:r>
            <a:b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i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Kick-off</a:t>
            </a:r>
            <a:endParaRPr lang="en-US" sz="4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1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The inside of a building&#10;&#10;Description automatically generated">
            <a:extLst>
              <a:ext uri="{FF2B5EF4-FFF2-40B4-BE49-F238E27FC236}">
                <a16:creationId xmlns:a16="http://schemas.microsoft.com/office/drawing/2014/main" id="{877D1B66-C01F-4D1E-B7EB-F910DC82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494" y="1658451"/>
            <a:ext cx="3318399" cy="4955477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E3BA6F46-87EA-484E-81BA-74DCA61B8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19" y="5115210"/>
            <a:ext cx="3160124" cy="1497767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728" y="3425914"/>
            <a:ext cx="4044365" cy="2576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6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alphaModFix amt="25000"/>
          </a:blip>
          <a:stretch/>
        </p:blipFill>
        <p:spPr>
          <a:xfrm>
            <a:off x="6096001" y="10701372"/>
            <a:ext cx="852021" cy="6036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54" y="1294378"/>
            <a:ext cx="2707537" cy="2708688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24" y="4811842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3918" y="1214857"/>
            <a:ext cx="2584542" cy="1744566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9" y="8225104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14" y="2504823"/>
            <a:ext cx="1450187" cy="2132820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17" y="3691142"/>
            <a:ext cx="1962638" cy="2810605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7357" y="-3175695"/>
            <a:ext cx="3354839" cy="25161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426" y="4637643"/>
            <a:ext cx="4038740" cy="1975334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59" y="-5260012"/>
            <a:ext cx="4361616" cy="2920725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2061417" y="7195025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1962" y="2057492"/>
            <a:ext cx="3446056" cy="2584542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239" y="6996855"/>
            <a:ext cx="3160124" cy="1439326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0679244"/>
            <a:ext cx="3160124" cy="1497767"/>
          </a:xfrm>
          <a:prstGeom prst="rect">
            <a:avLst/>
          </a:prstGeom>
        </p:spPr>
      </p:pic>
      <p:pic>
        <p:nvPicPr>
          <p:cNvPr id="31" name="Picture 3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0509433E-DA12-4D2A-A6E5-C4510C0848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92" y="-4626077"/>
            <a:ext cx="1825151" cy="1368863"/>
          </a:xfrm>
          <a:prstGeom prst="rect">
            <a:avLst/>
          </a:prstGeom>
        </p:spPr>
      </p:pic>
      <p:pic>
        <p:nvPicPr>
          <p:cNvPr id="32" name="Picture 31" descr="A circuit board&#10;&#10;Description automatically generated">
            <a:extLst>
              <a:ext uri="{FF2B5EF4-FFF2-40B4-BE49-F238E27FC236}">
                <a16:creationId xmlns:a16="http://schemas.microsoft.com/office/drawing/2014/main" id="{DB79EE4B-EAFA-48AA-9678-257490737B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3011" y="1419350"/>
            <a:ext cx="1938015" cy="170703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FFD4AB9B-A3AA-439B-9223-E6C39DD625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11" y="-2118795"/>
            <a:ext cx="2044195" cy="1533147"/>
          </a:xfrm>
          <a:prstGeom prst="rect">
            <a:avLst/>
          </a:prstGeom>
        </p:spPr>
      </p:pic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E4BBD935-813C-4800-A8D3-BB575F89D40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5640861" y="7637930"/>
            <a:ext cx="1123325" cy="1497766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C37C02F7-2427-42F3-B399-FF4107DDCAB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14" y="10826897"/>
            <a:ext cx="817032" cy="817032"/>
          </a:xfrm>
          <a:prstGeom prst="rect">
            <a:avLst/>
          </a:prstGeom>
        </p:spPr>
      </p:pic>
      <p:pic>
        <p:nvPicPr>
          <p:cNvPr id="37" name="Picture 36" descr="A person standing in a room&#10;&#10;Description automatically generated">
            <a:extLst>
              <a:ext uri="{FF2B5EF4-FFF2-40B4-BE49-F238E27FC236}">
                <a16:creationId xmlns:a16="http://schemas.microsoft.com/office/drawing/2014/main" id="{D091A6D0-194C-4F78-B0DC-B81AB73EE4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17" y="-2270987"/>
            <a:ext cx="2450042" cy="1837532"/>
          </a:xfrm>
          <a:prstGeom prst="rect">
            <a:avLst/>
          </a:prstGeom>
        </p:spPr>
      </p:pic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041132CD-1C63-4BC0-8F5E-D97977FAE64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/>
          <a:stretch/>
        </p:blipFill>
        <p:spPr>
          <a:xfrm>
            <a:off x="-3771007" y="-983848"/>
            <a:ext cx="2802341" cy="2362607"/>
          </a:xfrm>
          <a:prstGeom prst="rect">
            <a:avLst/>
          </a:prstGeom>
        </p:spPr>
      </p:pic>
      <p:pic>
        <p:nvPicPr>
          <p:cNvPr id="38" name="Picture 37" descr="A view of a city&#10;&#10;Description automatically generated">
            <a:extLst>
              <a:ext uri="{FF2B5EF4-FFF2-40B4-BE49-F238E27FC236}">
                <a16:creationId xmlns:a16="http://schemas.microsoft.com/office/drawing/2014/main" id="{FAD7273B-C4B9-45B9-A5EB-60BB3610FD5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130" y="8449809"/>
            <a:ext cx="3108106" cy="2563981"/>
          </a:xfrm>
          <a:prstGeom prst="rect">
            <a:avLst/>
          </a:prstGeom>
        </p:spPr>
      </p:pic>
      <p:pic>
        <p:nvPicPr>
          <p:cNvPr id="39" name="Picture 3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E60280BF-CD44-4CC7-BE70-214137C986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1436" y="10087390"/>
            <a:ext cx="3284152" cy="2563981"/>
          </a:xfrm>
          <a:prstGeom prst="rect">
            <a:avLst/>
          </a:prstGeom>
        </p:spPr>
      </p:pic>
      <p:pic>
        <p:nvPicPr>
          <p:cNvPr id="40" name="Content Placeholder 10">
            <a:extLst>
              <a:ext uri="{FF2B5EF4-FFF2-40B4-BE49-F238E27FC236}">
                <a16:creationId xmlns:a16="http://schemas.microsoft.com/office/drawing/2014/main" id="{D9084DD6-FD7B-4D11-8E4C-43C65560C6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/>
        </p:blipFill>
        <p:spPr>
          <a:xfrm>
            <a:off x="5305508" y="1303956"/>
            <a:ext cx="1417018" cy="1003901"/>
          </a:xfrm>
          <a:prstGeom prst="rect">
            <a:avLst/>
          </a:prstGeom>
        </p:spPr>
      </p:pic>
      <p:pic>
        <p:nvPicPr>
          <p:cNvPr id="41" name="Picture 40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761E6427-F6DE-461D-A01A-E9A0D563F5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388" y="-2715377"/>
            <a:ext cx="1627674" cy="2404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0459A-C2BB-446D-A721-BFDE861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8466" t="16801" r="31963" b="56039"/>
          <a:stretch/>
        </p:blipFill>
        <p:spPr>
          <a:xfrm>
            <a:off x="4678125" y="-3524703"/>
            <a:ext cx="3390928" cy="996677"/>
          </a:xfrm>
          <a:prstGeom prst="rect">
            <a:avLst/>
          </a:prstGeom>
        </p:spPr>
      </p:pic>
      <p:pic>
        <p:nvPicPr>
          <p:cNvPr id="18" name="Picture 17" descr="A person in a white dress&#10;&#10;Description automatically generated">
            <a:extLst>
              <a:ext uri="{FF2B5EF4-FFF2-40B4-BE49-F238E27FC236}">
                <a16:creationId xmlns:a16="http://schemas.microsoft.com/office/drawing/2014/main" id="{D2DB7420-2674-45F1-9F55-936DA15D398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54" y="-2270987"/>
            <a:ext cx="1232006" cy="1837532"/>
          </a:xfrm>
          <a:prstGeom prst="rect">
            <a:avLst/>
          </a:prstGeom>
        </p:spPr>
      </p:pic>
      <p:pic>
        <p:nvPicPr>
          <p:cNvPr id="30" name="Picture 29" descr="A close up of a building&#10;&#10;Description automatically generated">
            <a:extLst>
              <a:ext uri="{FF2B5EF4-FFF2-40B4-BE49-F238E27FC236}">
                <a16:creationId xmlns:a16="http://schemas.microsoft.com/office/drawing/2014/main" id="{BA48E579-E5FF-44B3-AF31-C3C5306F9EE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666" y="1296813"/>
            <a:ext cx="1608339" cy="2306046"/>
          </a:xfrm>
          <a:prstGeom prst="rect">
            <a:avLst/>
          </a:prstGeom>
        </p:spPr>
      </p:pic>
      <p:pic>
        <p:nvPicPr>
          <p:cNvPr id="49" name="Picture 48" descr="The roof of a building&#10;&#10;Description automatically generated">
            <a:extLst>
              <a:ext uri="{FF2B5EF4-FFF2-40B4-BE49-F238E27FC236}">
                <a16:creationId xmlns:a16="http://schemas.microsoft.com/office/drawing/2014/main" id="{10B6F48C-4DF9-4BA9-B642-1C3561089DF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68" y="1294378"/>
            <a:ext cx="3089714" cy="2317286"/>
          </a:xfrm>
          <a:prstGeom prst="rect">
            <a:avLst/>
          </a:prstGeom>
        </p:spPr>
      </p:pic>
      <p:pic>
        <p:nvPicPr>
          <p:cNvPr id="51" name="Picture 50" descr="A view of a city&#10;&#10;Description automatically generated">
            <a:extLst>
              <a:ext uri="{FF2B5EF4-FFF2-40B4-BE49-F238E27FC236}">
                <a16:creationId xmlns:a16="http://schemas.microsoft.com/office/drawing/2014/main" id="{3838A0C8-609B-4744-922A-8BBE5DF77B8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66" y="4368926"/>
            <a:ext cx="2666025" cy="21328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A20A58B-7EEF-4D42-92DF-10CEF7D20FB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249609" y="3713679"/>
            <a:ext cx="1466150" cy="6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75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The inside of a building&#10;&#10;Description automatically generated">
            <a:extLst>
              <a:ext uri="{FF2B5EF4-FFF2-40B4-BE49-F238E27FC236}">
                <a16:creationId xmlns:a16="http://schemas.microsoft.com/office/drawing/2014/main" id="{877D1B66-C01F-4D1E-B7EB-F910DC82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494" y="1658451"/>
            <a:ext cx="3318399" cy="4955477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E3BA6F46-87EA-484E-81BA-74DCA61B8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19" y="5115210"/>
            <a:ext cx="3160124" cy="1497767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728" y="3425914"/>
            <a:ext cx="4044365" cy="2576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6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alphaModFix amt="25000"/>
          </a:blip>
          <a:stretch/>
        </p:blipFill>
        <p:spPr>
          <a:xfrm>
            <a:off x="6096001" y="10701372"/>
            <a:ext cx="852021" cy="6036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075" y="-2818766"/>
            <a:ext cx="2707537" cy="2708688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21" y="7444686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3918" y="1214857"/>
            <a:ext cx="2584542" cy="1744566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9" y="8225104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49" y="6653840"/>
            <a:ext cx="1450187" cy="2132820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995" y="8289638"/>
            <a:ext cx="1962638" cy="2810605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7357" y="-3175695"/>
            <a:ext cx="3354839" cy="25161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426" y="4637643"/>
            <a:ext cx="4038740" cy="1975334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59" y="-5260012"/>
            <a:ext cx="4361616" cy="2920725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2061417" y="7195025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1962" y="2057492"/>
            <a:ext cx="3446056" cy="2584542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239" y="6996855"/>
            <a:ext cx="3160124" cy="1439326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0679244"/>
            <a:ext cx="3160124" cy="1497767"/>
          </a:xfrm>
          <a:prstGeom prst="rect">
            <a:avLst/>
          </a:prstGeom>
        </p:spPr>
      </p:pic>
      <p:pic>
        <p:nvPicPr>
          <p:cNvPr id="31" name="Picture 3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0509433E-DA12-4D2A-A6E5-C4510C0848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92" y="-4626077"/>
            <a:ext cx="1825151" cy="1368863"/>
          </a:xfrm>
          <a:prstGeom prst="rect">
            <a:avLst/>
          </a:prstGeom>
        </p:spPr>
      </p:pic>
      <p:pic>
        <p:nvPicPr>
          <p:cNvPr id="32" name="Picture 31" descr="A circuit board&#10;&#10;Description automatically generated">
            <a:extLst>
              <a:ext uri="{FF2B5EF4-FFF2-40B4-BE49-F238E27FC236}">
                <a16:creationId xmlns:a16="http://schemas.microsoft.com/office/drawing/2014/main" id="{DB79EE4B-EAFA-48AA-9678-257490737B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3011" y="1419350"/>
            <a:ext cx="1938015" cy="170703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FFD4AB9B-A3AA-439B-9223-E6C39DD625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11" y="-2118795"/>
            <a:ext cx="2044195" cy="1533147"/>
          </a:xfrm>
          <a:prstGeom prst="rect">
            <a:avLst/>
          </a:prstGeom>
        </p:spPr>
      </p:pic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E4BBD935-813C-4800-A8D3-BB575F89D40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5640861" y="7637930"/>
            <a:ext cx="1123325" cy="1497766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C37C02F7-2427-42F3-B399-FF4107DDCAB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14" y="10826897"/>
            <a:ext cx="817032" cy="817032"/>
          </a:xfrm>
          <a:prstGeom prst="rect">
            <a:avLst/>
          </a:prstGeom>
        </p:spPr>
      </p:pic>
      <p:pic>
        <p:nvPicPr>
          <p:cNvPr id="37" name="Picture 36" descr="A person standing in a room&#10;&#10;Description automatically generated">
            <a:extLst>
              <a:ext uri="{FF2B5EF4-FFF2-40B4-BE49-F238E27FC236}">
                <a16:creationId xmlns:a16="http://schemas.microsoft.com/office/drawing/2014/main" id="{D091A6D0-194C-4F78-B0DC-B81AB73EE4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17" y="-2270987"/>
            <a:ext cx="2450042" cy="1837532"/>
          </a:xfrm>
          <a:prstGeom prst="rect">
            <a:avLst/>
          </a:prstGeom>
        </p:spPr>
      </p:pic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041132CD-1C63-4BC0-8F5E-D97977FAE64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/>
          <a:stretch/>
        </p:blipFill>
        <p:spPr>
          <a:xfrm>
            <a:off x="-3771007" y="-983848"/>
            <a:ext cx="2802341" cy="2362607"/>
          </a:xfrm>
          <a:prstGeom prst="rect">
            <a:avLst/>
          </a:prstGeom>
        </p:spPr>
      </p:pic>
      <p:pic>
        <p:nvPicPr>
          <p:cNvPr id="38" name="Picture 37" descr="A view of a city&#10;&#10;Description automatically generated">
            <a:extLst>
              <a:ext uri="{FF2B5EF4-FFF2-40B4-BE49-F238E27FC236}">
                <a16:creationId xmlns:a16="http://schemas.microsoft.com/office/drawing/2014/main" id="{FAD7273B-C4B9-45B9-A5EB-60BB3610FD5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130" y="8449809"/>
            <a:ext cx="3108106" cy="2563981"/>
          </a:xfrm>
          <a:prstGeom prst="rect">
            <a:avLst/>
          </a:prstGeom>
        </p:spPr>
      </p:pic>
      <p:pic>
        <p:nvPicPr>
          <p:cNvPr id="39" name="Picture 3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E60280BF-CD44-4CC7-BE70-214137C986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1436" y="10087390"/>
            <a:ext cx="3284152" cy="2563981"/>
          </a:xfrm>
          <a:prstGeom prst="rect">
            <a:avLst/>
          </a:prstGeom>
        </p:spPr>
      </p:pic>
      <p:pic>
        <p:nvPicPr>
          <p:cNvPr id="40" name="Content Placeholder 10">
            <a:extLst>
              <a:ext uri="{FF2B5EF4-FFF2-40B4-BE49-F238E27FC236}">
                <a16:creationId xmlns:a16="http://schemas.microsoft.com/office/drawing/2014/main" id="{D9084DD6-FD7B-4D11-8E4C-43C65560C6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/>
        </p:blipFill>
        <p:spPr>
          <a:xfrm>
            <a:off x="5436184" y="-1776406"/>
            <a:ext cx="1417018" cy="1003901"/>
          </a:xfrm>
          <a:prstGeom prst="rect">
            <a:avLst/>
          </a:prstGeom>
        </p:spPr>
      </p:pic>
      <p:pic>
        <p:nvPicPr>
          <p:cNvPr id="41" name="Picture 40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761E6427-F6DE-461D-A01A-E9A0D563F5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388" y="-2715377"/>
            <a:ext cx="1627674" cy="2404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0459A-C2BB-446D-A721-BFDE861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8466" t="16801" r="31963" b="56039"/>
          <a:stretch/>
        </p:blipFill>
        <p:spPr>
          <a:xfrm>
            <a:off x="4678125" y="-3524703"/>
            <a:ext cx="3390928" cy="996677"/>
          </a:xfrm>
          <a:prstGeom prst="rect">
            <a:avLst/>
          </a:prstGeom>
        </p:spPr>
      </p:pic>
      <p:pic>
        <p:nvPicPr>
          <p:cNvPr id="18" name="Picture 17" descr="A person in a white dress&#10;&#10;Description automatically generated">
            <a:extLst>
              <a:ext uri="{FF2B5EF4-FFF2-40B4-BE49-F238E27FC236}">
                <a16:creationId xmlns:a16="http://schemas.microsoft.com/office/drawing/2014/main" id="{D2DB7420-2674-45F1-9F55-936DA15D398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54" y="-2270987"/>
            <a:ext cx="1232006" cy="1837532"/>
          </a:xfrm>
          <a:prstGeom prst="rect">
            <a:avLst/>
          </a:prstGeom>
        </p:spPr>
      </p:pic>
      <p:pic>
        <p:nvPicPr>
          <p:cNvPr id="30" name="Picture 29" descr="A close up of a building&#10;&#10;Description automatically generated">
            <a:extLst>
              <a:ext uri="{FF2B5EF4-FFF2-40B4-BE49-F238E27FC236}">
                <a16:creationId xmlns:a16="http://schemas.microsoft.com/office/drawing/2014/main" id="{BA48E579-E5FF-44B3-AF31-C3C5306F9EE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666" y="1296813"/>
            <a:ext cx="1608339" cy="2306046"/>
          </a:xfrm>
          <a:prstGeom prst="rect">
            <a:avLst/>
          </a:prstGeom>
        </p:spPr>
      </p:pic>
      <p:pic>
        <p:nvPicPr>
          <p:cNvPr id="49" name="Picture 48" descr="The roof of a building&#10;&#10;Description automatically generated">
            <a:extLst>
              <a:ext uri="{FF2B5EF4-FFF2-40B4-BE49-F238E27FC236}">
                <a16:creationId xmlns:a16="http://schemas.microsoft.com/office/drawing/2014/main" id="{10B6F48C-4DF9-4BA9-B642-1C3561089DF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689" y="-1708294"/>
            <a:ext cx="3089714" cy="2317286"/>
          </a:xfrm>
          <a:prstGeom prst="rect">
            <a:avLst/>
          </a:prstGeom>
        </p:spPr>
      </p:pic>
      <p:pic>
        <p:nvPicPr>
          <p:cNvPr id="51" name="Picture 50" descr="A view of a city&#10;&#10;Description automatically generated">
            <a:extLst>
              <a:ext uri="{FF2B5EF4-FFF2-40B4-BE49-F238E27FC236}">
                <a16:creationId xmlns:a16="http://schemas.microsoft.com/office/drawing/2014/main" id="{3838A0C8-609B-4744-922A-8BBE5DF77B8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12" y="8743411"/>
            <a:ext cx="2666025" cy="21328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A20A58B-7EEF-4D42-92DF-10CEF7D20FB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6343129" y="5283245"/>
            <a:ext cx="1466150" cy="6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5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The inside of a building&#10;&#10;Description automatically generated">
            <a:extLst>
              <a:ext uri="{FF2B5EF4-FFF2-40B4-BE49-F238E27FC236}">
                <a16:creationId xmlns:a16="http://schemas.microsoft.com/office/drawing/2014/main" id="{877D1B66-C01F-4D1E-B7EB-F910DC82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494" y="1658451"/>
            <a:ext cx="3318399" cy="4955477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E3BA6F46-87EA-484E-81BA-74DCA61B8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19" y="5115210"/>
            <a:ext cx="3160124" cy="1497767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728" y="3425914"/>
            <a:ext cx="4044365" cy="2576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6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alphaModFix amt="25000"/>
          </a:blip>
          <a:stretch/>
        </p:blipFill>
        <p:spPr>
          <a:xfrm>
            <a:off x="6096001" y="10701372"/>
            <a:ext cx="852021" cy="6036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1" y="2564466"/>
            <a:ext cx="5358527" cy="4018896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075" y="-2818766"/>
            <a:ext cx="2707537" cy="2708688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21" y="7444686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3918" y="1214857"/>
            <a:ext cx="2584542" cy="1744566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9" y="8225104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49" y="6653840"/>
            <a:ext cx="1450187" cy="2132820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16" y="1721077"/>
            <a:ext cx="2578182" cy="3692098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87357" y="-3175695"/>
            <a:ext cx="3354839" cy="25161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426" y="4637643"/>
            <a:ext cx="4038740" cy="1975334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59" y="-5260012"/>
            <a:ext cx="4361616" cy="2920725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2061417" y="7195025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1962" y="2057492"/>
            <a:ext cx="3446056" cy="2584542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239" y="6996855"/>
            <a:ext cx="3160124" cy="1439326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0679244"/>
            <a:ext cx="3160124" cy="1497767"/>
          </a:xfrm>
          <a:prstGeom prst="rect">
            <a:avLst/>
          </a:prstGeom>
        </p:spPr>
      </p:pic>
      <p:pic>
        <p:nvPicPr>
          <p:cNvPr id="31" name="Picture 3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0509433E-DA12-4D2A-A6E5-C4510C0848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92" y="-4626077"/>
            <a:ext cx="1825151" cy="1368863"/>
          </a:xfrm>
          <a:prstGeom prst="rect">
            <a:avLst/>
          </a:prstGeom>
        </p:spPr>
      </p:pic>
      <p:pic>
        <p:nvPicPr>
          <p:cNvPr id="32" name="Picture 31" descr="A circuit board&#10;&#10;Description automatically generated">
            <a:extLst>
              <a:ext uri="{FF2B5EF4-FFF2-40B4-BE49-F238E27FC236}">
                <a16:creationId xmlns:a16="http://schemas.microsoft.com/office/drawing/2014/main" id="{DB79EE4B-EAFA-48AA-9678-257490737B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3011" y="1419350"/>
            <a:ext cx="1938015" cy="170703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FFD4AB9B-A3AA-439B-9223-E6C39DD625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11" y="-2118795"/>
            <a:ext cx="2044195" cy="1533147"/>
          </a:xfrm>
          <a:prstGeom prst="rect">
            <a:avLst/>
          </a:prstGeom>
        </p:spPr>
      </p:pic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E4BBD935-813C-4800-A8D3-BB575F89D40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5640861" y="7637930"/>
            <a:ext cx="1123325" cy="1497766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C37C02F7-2427-42F3-B399-FF4107DDCAB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14" y="10826897"/>
            <a:ext cx="817032" cy="817032"/>
          </a:xfrm>
          <a:prstGeom prst="rect">
            <a:avLst/>
          </a:prstGeom>
        </p:spPr>
      </p:pic>
      <p:pic>
        <p:nvPicPr>
          <p:cNvPr id="37" name="Picture 36" descr="A person standing in a room&#10;&#10;Description automatically generated">
            <a:extLst>
              <a:ext uri="{FF2B5EF4-FFF2-40B4-BE49-F238E27FC236}">
                <a16:creationId xmlns:a16="http://schemas.microsoft.com/office/drawing/2014/main" id="{D091A6D0-194C-4F78-B0DC-B81AB73EE4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17" y="-2270987"/>
            <a:ext cx="2450042" cy="1837532"/>
          </a:xfrm>
          <a:prstGeom prst="rect">
            <a:avLst/>
          </a:prstGeom>
        </p:spPr>
      </p:pic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041132CD-1C63-4BC0-8F5E-D97977FAE64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/>
          <a:stretch/>
        </p:blipFill>
        <p:spPr>
          <a:xfrm>
            <a:off x="-3771007" y="-983848"/>
            <a:ext cx="2802341" cy="2362607"/>
          </a:xfrm>
          <a:prstGeom prst="rect">
            <a:avLst/>
          </a:prstGeom>
        </p:spPr>
      </p:pic>
      <p:pic>
        <p:nvPicPr>
          <p:cNvPr id="38" name="Picture 37" descr="A view of a city&#10;&#10;Description automatically generated">
            <a:extLst>
              <a:ext uri="{FF2B5EF4-FFF2-40B4-BE49-F238E27FC236}">
                <a16:creationId xmlns:a16="http://schemas.microsoft.com/office/drawing/2014/main" id="{FAD7273B-C4B9-45B9-A5EB-60BB3610FD5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130" y="8449809"/>
            <a:ext cx="3108106" cy="2563981"/>
          </a:xfrm>
          <a:prstGeom prst="rect">
            <a:avLst/>
          </a:prstGeom>
        </p:spPr>
      </p:pic>
      <p:pic>
        <p:nvPicPr>
          <p:cNvPr id="39" name="Picture 3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E60280BF-CD44-4CC7-BE70-214137C986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1436" y="10087390"/>
            <a:ext cx="3284152" cy="2563981"/>
          </a:xfrm>
          <a:prstGeom prst="rect">
            <a:avLst/>
          </a:prstGeom>
        </p:spPr>
      </p:pic>
      <p:pic>
        <p:nvPicPr>
          <p:cNvPr id="40" name="Content Placeholder 10">
            <a:extLst>
              <a:ext uri="{FF2B5EF4-FFF2-40B4-BE49-F238E27FC236}">
                <a16:creationId xmlns:a16="http://schemas.microsoft.com/office/drawing/2014/main" id="{D9084DD6-FD7B-4D11-8E4C-43C65560C6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/>
        </p:blipFill>
        <p:spPr>
          <a:xfrm>
            <a:off x="5436184" y="-1776406"/>
            <a:ext cx="1417018" cy="1003901"/>
          </a:xfrm>
          <a:prstGeom prst="rect">
            <a:avLst/>
          </a:prstGeom>
        </p:spPr>
      </p:pic>
      <p:pic>
        <p:nvPicPr>
          <p:cNvPr id="41" name="Picture 40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761E6427-F6DE-461D-A01A-E9A0D563F5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388" y="-2715377"/>
            <a:ext cx="1627674" cy="2404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0459A-C2BB-446D-A721-BFDE861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8466" t="16801" r="31963" b="56039"/>
          <a:stretch/>
        </p:blipFill>
        <p:spPr>
          <a:xfrm>
            <a:off x="4678125" y="-3524703"/>
            <a:ext cx="3390928" cy="996677"/>
          </a:xfrm>
          <a:prstGeom prst="rect">
            <a:avLst/>
          </a:prstGeom>
        </p:spPr>
      </p:pic>
      <p:pic>
        <p:nvPicPr>
          <p:cNvPr id="18" name="Picture 17" descr="A person in a white dress&#10;&#10;Description automatically generated">
            <a:extLst>
              <a:ext uri="{FF2B5EF4-FFF2-40B4-BE49-F238E27FC236}">
                <a16:creationId xmlns:a16="http://schemas.microsoft.com/office/drawing/2014/main" id="{D2DB7420-2674-45F1-9F55-936DA15D398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54" y="-2270987"/>
            <a:ext cx="1232006" cy="1837532"/>
          </a:xfrm>
          <a:prstGeom prst="rect">
            <a:avLst/>
          </a:prstGeom>
        </p:spPr>
      </p:pic>
      <p:pic>
        <p:nvPicPr>
          <p:cNvPr id="30" name="Picture 29" descr="A close up of a building&#10;&#10;Description automatically generated">
            <a:extLst>
              <a:ext uri="{FF2B5EF4-FFF2-40B4-BE49-F238E27FC236}">
                <a16:creationId xmlns:a16="http://schemas.microsoft.com/office/drawing/2014/main" id="{BA48E579-E5FF-44B3-AF31-C3C5306F9EE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666" y="1296813"/>
            <a:ext cx="1608339" cy="2306046"/>
          </a:xfrm>
          <a:prstGeom prst="rect">
            <a:avLst/>
          </a:prstGeom>
        </p:spPr>
      </p:pic>
      <p:pic>
        <p:nvPicPr>
          <p:cNvPr id="49" name="Picture 48" descr="The roof of a building&#10;&#10;Description automatically generated">
            <a:extLst>
              <a:ext uri="{FF2B5EF4-FFF2-40B4-BE49-F238E27FC236}">
                <a16:creationId xmlns:a16="http://schemas.microsoft.com/office/drawing/2014/main" id="{10B6F48C-4DF9-4BA9-B642-1C3561089DF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689" y="-1708294"/>
            <a:ext cx="3089714" cy="2317286"/>
          </a:xfrm>
          <a:prstGeom prst="rect">
            <a:avLst/>
          </a:prstGeom>
        </p:spPr>
      </p:pic>
      <p:pic>
        <p:nvPicPr>
          <p:cNvPr id="51" name="Picture 50" descr="A view of a city&#10;&#10;Description automatically generated">
            <a:extLst>
              <a:ext uri="{FF2B5EF4-FFF2-40B4-BE49-F238E27FC236}">
                <a16:creationId xmlns:a16="http://schemas.microsoft.com/office/drawing/2014/main" id="{3838A0C8-609B-4744-922A-8BBE5DF77B8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12" y="8743411"/>
            <a:ext cx="2666025" cy="21328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A20A58B-7EEF-4D42-92DF-10CEF7D20FB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-6343129" y="5283245"/>
            <a:ext cx="1466150" cy="684130"/>
          </a:xfrm>
          <a:prstGeom prst="rect">
            <a:avLst/>
          </a:prstGeom>
        </p:spPr>
      </p:pic>
      <p:pic>
        <p:nvPicPr>
          <p:cNvPr id="42" name="Picture 4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69E50E2-69FF-4A18-9E23-DED8C9CEE6EB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231" y="1457608"/>
            <a:ext cx="5777980" cy="4305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E89796-5FBA-44F3-B269-066284071A47}"/>
              </a:ext>
            </a:extLst>
          </p:cNvPr>
          <p:cNvSpPr txBox="1"/>
          <p:nvPr/>
        </p:nvSpPr>
        <p:spPr>
          <a:xfrm>
            <a:off x="1976126" y="5516688"/>
            <a:ext cx="305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(Go to </a:t>
            </a:r>
            <a:r>
              <a:rPr lang="en-US" sz="1500" i="1" dirty="0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https://tinyurl.com/PVequalsmRT</a:t>
            </a:r>
            <a:r>
              <a:rPr lang="en-US" sz="1500" i="1" dirty="0">
                <a:solidFill>
                  <a:schemeClr val="accent5"/>
                </a:solidFill>
              </a:rPr>
              <a:t> </a:t>
            </a:r>
            <a:r>
              <a:rPr lang="en-US" sz="1500" i="1" dirty="0">
                <a:solidFill>
                  <a:schemeClr val="bg1"/>
                </a:solidFill>
              </a:rPr>
              <a:t>for more pictures and videos from the balloon flight)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9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You Can Too</a:t>
            </a:r>
          </a:p>
        </p:txBody>
      </p:sp>
      <p:pic>
        <p:nvPicPr>
          <p:cNvPr id="42" name="Picture 4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69E50E2-69FF-4A18-9E23-DED8C9CEE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48" y="1214857"/>
            <a:ext cx="7379304" cy="54984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335BF72-D3D7-445C-9EE8-CFC7D7AE3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1" y="9386235"/>
            <a:ext cx="1097280" cy="1097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39BD24-5118-4F37-8DC2-47DD4BC8D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29" y="-2872058"/>
            <a:ext cx="2919535" cy="21896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671A4A5-D84E-4CA2-86C1-B0CDABA07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79952" y="859175"/>
            <a:ext cx="1843943" cy="14630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528C8D5-BC30-4EA2-9A34-14AF6D7098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88" r="-4688"/>
          <a:stretch/>
        </p:blipFill>
        <p:spPr>
          <a:xfrm>
            <a:off x="3989137" y="9130092"/>
            <a:ext cx="1097280" cy="1097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7804BCC-34FF-416B-9E5A-13C62AA86D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22"/>
          <a:stretch/>
        </p:blipFill>
        <p:spPr>
          <a:xfrm>
            <a:off x="9438628" y="7237401"/>
            <a:ext cx="2293495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6879D06-5AFF-4D9A-9550-F71E6FFE10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632"/>
          <a:stretch/>
        </p:blipFill>
        <p:spPr>
          <a:xfrm>
            <a:off x="6535210" y="-3063911"/>
            <a:ext cx="2919535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BC39DF5-F315-45CA-8E1D-4A5FD6C52A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0328" b="38781"/>
          <a:stretch/>
        </p:blipFill>
        <p:spPr>
          <a:xfrm>
            <a:off x="12296337" y="2148854"/>
            <a:ext cx="2527864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A3E144E-E3F3-460B-BB8B-141BE8A0F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547" y="6947564"/>
            <a:ext cx="3901440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44C4BC7-31C9-4470-86A4-71E32565898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470" r="15716"/>
          <a:stretch/>
        </p:blipFill>
        <p:spPr>
          <a:xfrm>
            <a:off x="4763631" y="-2425644"/>
            <a:ext cx="853432" cy="14630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0943C53-88D6-4CBE-802A-1E71D56E6BB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410" t="21348" r="17622"/>
          <a:stretch/>
        </p:blipFill>
        <p:spPr>
          <a:xfrm>
            <a:off x="12704838" y="-171728"/>
            <a:ext cx="2119363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5C484E9-29E1-4433-B29C-445FD08AE0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4738" t="57996" r="3669" b="7405"/>
          <a:stretch/>
        </p:blipFill>
        <p:spPr>
          <a:xfrm>
            <a:off x="15637000" y="2022832"/>
            <a:ext cx="1462213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F1B9333-98BD-4F99-81CE-C2390434A9E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736" t="12239" r="23931" b="36694"/>
          <a:stretch/>
        </p:blipFill>
        <p:spPr>
          <a:xfrm rot="5400000">
            <a:off x="10287613" y="-2225328"/>
            <a:ext cx="1916311" cy="12801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2" name="Picture 2" descr="http://www.amca.org/assets/staffmember/MichaelI2.jpg">
            <a:extLst>
              <a:ext uri="{FF2B5EF4-FFF2-40B4-BE49-F238E27FC236}">
                <a16:creationId xmlns:a16="http://schemas.microsoft.com/office/drawing/2014/main" id="{F475E3DE-1098-4193-9C83-C52CFFAD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048" y="7653558"/>
            <a:ext cx="728594" cy="1097280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2114341">
            <a:extLst>
              <a:ext uri="{FF2B5EF4-FFF2-40B4-BE49-F238E27FC236}">
                <a16:creationId xmlns:a16="http://schemas.microsoft.com/office/drawing/2014/main" id="{9F2C252A-E045-4822-87BF-EA13948D65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79" y="7216677"/>
            <a:ext cx="1097280" cy="165633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4D42A0F-EDFB-447E-B60D-E2FE5BC25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13157188" y="4775190"/>
            <a:ext cx="2380356" cy="17852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422337D-E2E0-4719-B963-07A0D911BD6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01" r="12775"/>
          <a:stretch/>
        </p:blipFill>
        <p:spPr>
          <a:xfrm>
            <a:off x="-2533101" y="3611894"/>
            <a:ext cx="1463040" cy="14630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0E0E579-9FB7-4CC5-9302-83367A2B4C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90621" y="9186529"/>
            <a:ext cx="759202" cy="10704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29127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I’ve Had Great Mentors Along the Way</a:t>
            </a:r>
          </a:p>
        </p:txBody>
      </p:sp>
      <p:pic>
        <p:nvPicPr>
          <p:cNvPr id="42" name="Picture 4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69E50E2-69FF-4A18-9E23-DED8C9CEE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201" y="1214857"/>
            <a:ext cx="7379304" cy="54984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335BF72-D3D7-445C-9EE8-CFC7D7AE3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5761163"/>
            <a:ext cx="1097280" cy="1097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39BD24-5118-4F37-8DC2-47DD4BC8D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147330"/>
            <a:ext cx="2296836" cy="17226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671A4A5-D84E-4CA2-86C1-B0CDABA07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751365"/>
            <a:ext cx="1677110" cy="13306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528C8D5-BC30-4EA2-9A34-14AF6D7098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688" r="-4688"/>
          <a:stretch/>
        </p:blipFill>
        <p:spPr>
          <a:xfrm>
            <a:off x="3018245" y="5761163"/>
            <a:ext cx="1097280" cy="1097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7804BCC-34FF-416B-9E5A-13C62AA86D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22"/>
          <a:stretch/>
        </p:blipFill>
        <p:spPr>
          <a:xfrm>
            <a:off x="6882284" y="3456652"/>
            <a:ext cx="1789946" cy="17127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6879D06-5AFF-4D9A-9550-F71E6FFE10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632"/>
          <a:stretch/>
        </p:blipFill>
        <p:spPr>
          <a:xfrm>
            <a:off x="5112579" y="1147329"/>
            <a:ext cx="2919535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BC39DF5-F315-45CA-8E1D-4A5FD6C52A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0328" b="38781"/>
          <a:stretch/>
        </p:blipFill>
        <p:spPr>
          <a:xfrm>
            <a:off x="8022667" y="1147329"/>
            <a:ext cx="2527864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A3E144E-E3F3-460B-BB8B-141BE8A0F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3171" y="3963445"/>
            <a:ext cx="3144549" cy="17688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44C4BC7-31C9-4470-86A4-71E32565898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470" r="15716"/>
          <a:stretch/>
        </p:blipFill>
        <p:spPr>
          <a:xfrm>
            <a:off x="4268591" y="1147329"/>
            <a:ext cx="853432" cy="14630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0943C53-88D6-4CBE-802A-1E71D56E6BB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410" t="21348" r="17622"/>
          <a:stretch/>
        </p:blipFill>
        <p:spPr>
          <a:xfrm>
            <a:off x="6772967" y="5202111"/>
            <a:ext cx="1599578" cy="16563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5C484E9-29E1-4433-B29C-445FD08AE0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4738" t="57995" r="3669" b="18150"/>
          <a:stretch/>
        </p:blipFill>
        <p:spPr>
          <a:xfrm>
            <a:off x="9662203" y="3275024"/>
            <a:ext cx="888328" cy="9191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F1B9333-98BD-4F99-81CE-C2390434A9E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736" t="12239" r="23931" b="36694"/>
          <a:stretch/>
        </p:blipFill>
        <p:spPr>
          <a:xfrm rot="5400000">
            <a:off x="1663126" y="4281520"/>
            <a:ext cx="1916311" cy="12801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2" name="Picture 2" descr="http://www.amca.org/assets/staffmember/MichaelI2.jpg">
            <a:extLst>
              <a:ext uri="{FF2B5EF4-FFF2-40B4-BE49-F238E27FC236}">
                <a16:creationId xmlns:a16="http://schemas.microsoft.com/office/drawing/2014/main" id="{F475E3DE-1098-4193-9C83-C52CFFAD1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90" y="5761163"/>
            <a:ext cx="728594" cy="1097280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2114341">
            <a:extLst>
              <a:ext uri="{FF2B5EF4-FFF2-40B4-BE49-F238E27FC236}">
                <a16:creationId xmlns:a16="http://schemas.microsoft.com/office/drawing/2014/main" id="{9F2C252A-E045-4822-87BF-EA13948D65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61" y="3456652"/>
            <a:ext cx="1097280" cy="165633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4D42A0F-EDFB-447E-B60D-E2FE5BC25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8160804" y="4468715"/>
            <a:ext cx="2731117" cy="20483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422337D-E2E0-4719-B963-07A0D911BD6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01" r="12775"/>
          <a:stretch/>
        </p:blipFill>
        <p:spPr>
          <a:xfrm>
            <a:off x="3968403" y="2894556"/>
            <a:ext cx="1153620" cy="11536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0E0E579-9FB7-4CC5-9302-83367A2B4C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23649" y="5787955"/>
            <a:ext cx="759202" cy="10704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8F7D4D-7757-4BFD-BB5F-86916008A3A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63127" y="5546855"/>
            <a:ext cx="1270075" cy="131158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24231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AA82-580D-42A5-9E17-2ECDBF78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Break (But)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030C3-F6B6-4261-8497-C4D9D3F1BB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See if you can tell me the title of my most recent blog post …</a:t>
            </a:r>
          </a:p>
          <a:p>
            <a:r>
              <a:rPr lang="en-US" dirty="0"/>
              <a:t>Clue – </a:t>
            </a:r>
            <a:r>
              <a:rPr lang="en-US" dirty="0">
                <a:hlinkClick r:id="rId2"/>
              </a:rPr>
              <a:t>www.av8rdas.wordpress.com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6F00A-04BC-48AC-858A-EF00BDA1AB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See if you can tell me how many bridges you can see in the image of the Pittsburgh skyline on the home page of our commissioning resources website</a:t>
            </a:r>
          </a:p>
          <a:p>
            <a:r>
              <a:rPr lang="en-US" dirty="0"/>
              <a:t>Clue – </a:t>
            </a:r>
            <a:r>
              <a:rPr lang="en-US" dirty="0">
                <a:hlinkClick r:id="rId3"/>
              </a:rPr>
              <a:t>www.av8rdas.com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5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AA14-0E8E-4575-A841-CA7DAA5A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 Taught Things Previously</a:t>
            </a:r>
          </a:p>
        </p:txBody>
      </p:sp>
      <p:pic>
        <p:nvPicPr>
          <p:cNvPr id="6" name="Picture 5" descr="Order of Connection v1 Everything (1).jpg">
            <a:extLst>
              <a:ext uri="{FF2B5EF4-FFF2-40B4-BE49-F238E27FC236}">
                <a16:creationId xmlns:a16="http://schemas.microsoft.com/office/drawing/2014/main" id="{61A2F144-45C6-4A2C-BCE6-77B525AAF8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04596"/>
            <a:ext cx="8526535" cy="5517170"/>
          </a:xfrm>
          <a:prstGeom prst="rect">
            <a:avLst/>
          </a:prstGeom>
        </p:spPr>
      </p:pic>
      <p:pic>
        <p:nvPicPr>
          <p:cNvPr id="7" name="Content Placeholder 5" descr="A close up of a building&#10;&#10;Description automatically generated">
            <a:extLst>
              <a:ext uri="{FF2B5EF4-FFF2-40B4-BE49-F238E27FC236}">
                <a16:creationId xmlns:a16="http://schemas.microsoft.com/office/drawing/2014/main" id="{CE384DFD-9168-4049-A89B-193D91DB0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0112" y="7383989"/>
            <a:ext cx="5384800" cy="2358417"/>
          </a:xfrm>
          <a:prstGeom prst="rect">
            <a:avLst/>
          </a:prstGeom>
        </p:spPr>
      </p:pic>
      <p:pic>
        <p:nvPicPr>
          <p:cNvPr id="8" name="Content Placeholder 7" descr="A wooden bench sitting in front of a house&#10;&#10;Description automatically generated">
            <a:extLst>
              <a:ext uri="{FF2B5EF4-FFF2-40B4-BE49-F238E27FC236}">
                <a16:creationId xmlns:a16="http://schemas.microsoft.com/office/drawing/2014/main" id="{24196201-B3B5-4658-B4EB-F4C59CED86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576" y="-40386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2469010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AA14-0E8E-4575-A841-CA7DAA5A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 Taught Things Previously</a:t>
            </a:r>
          </a:p>
        </p:txBody>
      </p:sp>
      <p:pic>
        <p:nvPicPr>
          <p:cNvPr id="6" name="Picture 5" descr="Order of Connection v1 Everything (1).jpg">
            <a:extLst>
              <a:ext uri="{FF2B5EF4-FFF2-40B4-BE49-F238E27FC236}">
                <a16:creationId xmlns:a16="http://schemas.microsoft.com/office/drawing/2014/main" id="{61A2F144-45C6-4A2C-BCE6-77B525AAF8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04596"/>
            <a:ext cx="8526535" cy="5517170"/>
          </a:xfrm>
          <a:prstGeom prst="rect">
            <a:avLst/>
          </a:prstGeom>
        </p:spPr>
      </p:pic>
      <p:pic>
        <p:nvPicPr>
          <p:cNvPr id="7" name="Content Placeholder 5" descr="A close up of a building&#10;&#10;Description automatically generated">
            <a:extLst>
              <a:ext uri="{FF2B5EF4-FFF2-40B4-BE49-F238E27FC236}">
                <a16:creationId xmlns:a16="http://schemas.microsoft.com/office/drawing/2014/main" id="{CE384DFD-9168-4049-A89B-193D91DB0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0112" y="7383989"/>
            <a:ext cx="5384800" cy="2358417"/>
          </a:xfrm>
          <a:prstGeom prst="rect">
            <a:avLst/>
          </a:prstGeom>
        </p:spPr>
      </p:pic>
      <p:pic>
        <p:nvPicPr>
          <p:cNvPr id="4" name="Picture 3" descr="A house with bushes in the background&#10;&#10;Description automatically generated">
            <a:extLst>
              <a:ext uri="{FF2B5EF4-FFF2-40B4-BE49-F238E27FC236}">
                <a16:creationId xmlns:a16="http://schemas.microsoft.com/office/drawing/2014/main" id="{0E5339FB-DFE7-45F6-A75B-6A2F46592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968" y="-4038600"/>
            <a:ext cx="5384800" cy="40386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F7E291-FE7B-4A75-966B-5A9C69D936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3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AA14-0E8E-4575-A841-CA7DAA5A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Then, Kathy Needed an Art Studio</a:t>
            </a:r>
          </a:p>
        </p:txBody>
      </p:sp>
      <p:pic>
        <p:nvPicPr>
          <p:cNvPr id="6" name="Picture 5" descr="Order of Connection v1 Everything (1).jpg">
            <a:extLst>
              <a:ext uri="{FF2B5EF4-FFF2-40B4-BE49-F238E27FC236}">
                <a16:creationId xmlns:a16="http://schemas.microsoft.com/office/drawing/2014/main" id="{61A2F144-45C6-4A2C-BCE6-77B525AAF8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717280" y="-5917996"/>
            <a:ext cx="8526535" cy="5517170"/>
          </a:xfrm>
          <a:prstGeom prst="rect">
            <a:avLst/>
          </a:prstGeom>
        </p:spPr>
      </p:pic>
      <p:pic>
        <p:nvPicPr>
          <p:cNvPr id="7" name="Content Placeholder 5" descr="A close up of a building&#10;&#10;Description automatically generated">
            <a:extLst>
              <a:ext uri="{FF2B5EF4-FFF2-40B4-BE49-F238E27FC236}">
                <a16:creationId xmlns:a16="http://schemas.microsoft.com/office/drawing/2014/main" id="{CE384DFD-9168-4049-A89B-193D91DB0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550117"/>
            <a:ext cx="5384800" cy="2358417"/>
          </a:xfrm>
          <a:prstGeom prst="rect">
            <a:avLst/>
          </a:prstGeom>
        </p:spPr>
      </p:pic>
      <p:pic>
        <p:nvPicPr>
          <p:cNvPr id="4" name="Picture 3" descr="A house with bushes in the background&#10;&#10;Description automatically generated">
            <a:extLst>
              <a:ext uri="{FF2B5EF4-FFF2-40B4-BE49-F238E27FC236}">
                <a16:creationId xmlns:a16="http://schemas.microsoft.com/office/drawing/2014/main" id="{0E5339FB-DFE7-45F6-A75B-6A2F46592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1550117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84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AA14-0E8E-4575-A841-CA7DAA5A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I Realized This …</a:t>
            </a:r>
          </a:p>
        </p:txBody>
      </p:sp>
      <p:pic>
        <p:nvPicPr>
          <p:cNvPr id="6" name="Picture 5" descr="Order of Connection v1 Everything (1).jpg">
            <a:extLst>
              <a:ext uri="{FF2B5EF4-FFF2-40B4-BE49-F238E27FC236}">
                <a16:creationId xmlns:a16="http://schemas.microsoft.com/office/drawing/2014/main" id="{61A2F144-45C6-4A2C-BCE6-77B525AAF8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066192"/>
            <a:ext cx="8526535" cy="5517170"/>
          </a:xfrm>
          <a:prstGeom prst="rect">
            <a:avLst/>
          </a:prstGeom>
        </p:spPr>
      </p:pic>
      <p:pic>
        <p:nvPicPr>
          <p:cNvPr id="7" name="Content Placeholder 5" descr="A close up of a building&#10;&#10;Description automatically generated">
            <a:extLst>
              <a:ext uri="{FF2B5EF4-FFF2-40B4-BE49-F238E27FC236}">
                <a16:creationId xmlns:a16="http://schemas.microsoft.com/office/drawing/2014/main" id="{CE384DFD-9168-4049-A89B-193D91DB0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5600" y="5518613"/>
            <a:ext cx="5384800" cy="2358417"/>
          </a:xfrm>
          <a:prstGeom prst="rect">
            <a:avLst/>
          </a:prstGeom>
        </p:spPr>
      </p:pic>
      <p:pic>
        <p:nvPicPr>
          <p:cNvPr id="8" name="Content Placeholder 7" descr="A wooden bench sitting in front of a house&#10;&#10;Description automatically generated">
            <a:extLst>
              <a:ext uri="{FF2B5EF4-FFF2-40B4-BE49-F238E27FC236}">
                <a16:creationId xmlns:a16="http://schemas.microsoft.com/office/drawing/2014/main" id="{24196201-B3B5-4658-B4EB-F4C59CED86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664" y="2007317"/>
            <a:ext cx="5384800" cy="4038600"/>
          </a:xfrm>
        </p:spPr>
      </p:pic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EDA9DD95-E332-42B9-9C37-EFAD3B533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56" y="-6137452"/>
            <a:ext cx="12192000" cy="56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4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193" y="1600200"/>
            <a:ext cx="5315607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 ...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6173724" y="1600200"/>
            <a:ext cx="4035552" cy="285902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63" y="-2453896"/>
            <a:ext cx="2452854" cy="245389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154" y="1600200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7" y="-3256826"/>
            <a:ext cx="2662177" cy="1796969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51" y="7184508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6" y="7422768"/>
            <a:ext cx="1390694" cy="2045323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85" y="6268629"/>
            <a:ext cx="1769428" cy="2533918"/>
          </a:xfrm>
          <a:prstGeom prst="rect">
            <a:avLst/>
          </a:prstGeom>
        </p:spPr>
      </p:pic>
      <p:pic>
        <p:nvPicPr>
          <p:cNvPr id="5" name="Picture 4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DDCEC56-4126-49D9-ACD3-0D1144225F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89557" y="-3555598"/>
            <a:ext cx="6858000" cy="5143500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18285" y="4480126"/>
            <a:ext cx="6858000" cy="5143500"/>
          </a:xfrm>
          <a:prstGeom prst="rect">
            <a:avLst/>
          </a:prstGeom>
        </p:spPr>
      </p:pic>
      <p:pic>
        <p:nvPicPr>
          <p:cNvPr id="16" name="Picture 15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6437DCD1-3128-41E3-891A-D9097C3C3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196083"/>
            <a:ext cx="9144000" cy="4164770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35" y="7422768"/>
            <a:ext cx="4044365" cy="25760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7282" y="3762376"/>
            <a:ext cx="3057525" cy="1495425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02" y="-4641448"/>
            <a:ext cx="5462016" cy="3657600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-4197516" y="9468091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30" name="Picture 29" descr="A circuit board&#10;&#10;Description automatically generated">
            <a:extLst>
              <a:ext uri="{FF2B5EF4-FFF2-40B4-BE49-F238E27FC236}">
                <a16:creationId xmlns:a16="http://schemas.microsoft.com/office/drawing/2014/main" id="{ED2C1EB8-D443-4F84-8CE4-E1FD5F30F6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365" y="-361555"/>
            <a:ext cx="3142648" cy="1489484"/>
          </a:xfrm>
          <a:prstGeom prst="rect">
            <a:avLst/>
          </a:prstGeom>
        </p:spPr>
      </p:pic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AAB25AD4-8219-411A-93BE-5273E54E73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0542" y="5730073"/>
            <a:ext cx="2835866" cy="35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04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EDA9DD95-E332-42B9-9C37-EFAD3B533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9991"/>
            <a:ext cx="12192000" cy="5648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7AA14-0E8E-4575-A841-CA7DAA5A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Could be This</a:t>
            </a:r>
          </a:p>
        </p:txBody>
      </p:sp>
      <p:pic>
        <p:nvPicPr>
          <p:cNvPr id="6" name="Picture 5" descr="Order of Connection v1 Everything (1).jpg">
            <a:extLst>
              <a:ext uri="{FF2B5EF4-FFF2-40B4-BE49-F238E27FC236}">
                <a16:creationId xmlns:a16="http://schemas.microsoft.com/office/drawing/2014/main" id="{61A2F144-45C6-4A2C-BCE6-77B525AAF8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410455" y="7174384"/>
            <a:ext cx="8526535" cy="5517170"/>
          </a:xfrm>
          <a:prstGeom prst="rect">
            <a:avLst/>
          </a:prstGeom>
        </p:spPr>
      </p:pic>
      <p:pic>
        <p:nvPicPr>
          <p:cNvPr id="7" name="Content Placeholder 5" descr="A close up of a building&#10;&#10;Description automatically generated">
            <a:extLst>
              <a:ext uri="{FF2B5EF4-FFF2-40B4-BE49-F238E27FC236}">
                <a16:creationId xmlns:a16="http://schemas.microsoft.com/office/drawing/2014/main" id="{CE384DFD-9168-4049-A89B-193D91DB0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5600" y="5518613"/>
            <a:ext cx="5384800" cy="2358417"/>
          </a:xfrm>
          <a:prstGeom prst="rect">
            <a:avLst/>
          </a:prstGeom>
        </p:spPr>
      </p:pic>
      <p:pic>
        <p:nvPicPr>
          <p:cNvPr id="8" name="Content Placeholder 7" descr="A wooden bench sitting in front of a house&#10;&#10;Description automatically generated">
            <a:extLst>
              <a:ext uri="{FF2B5EF4-FFF2-40B4-BE49-F238E27FC236}">
                <a16:creationId xmlns:a16="http://schemas.microsoft.com/office/drawing/2014/main" id="{24196201-B3B5-4658-B4EB-F4C59CED86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664" y="2007317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278013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193" y="1600200"/>
            <a:ext cx="5315607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 …</a:t>
            </a:r>
          </a:p>
          <a:p>
            <a:pPr marL="1316038"/>
            <a:r>
              <a:rPr lang="en-US" dirty="0"/>
              <a:t>… but became inspired about energy efficiency and building systems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6173724" y="1600200"/>
            <a:ext cx="4035552" cy="285902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63" y="-2453896"/>
            <a:ext cx="2452854" cy="245389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154" y="1600200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7" y="-3256826"/>
            <a:ext cx="2662177" cy="1796969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51" y="7184508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6" y="7422768"/>
            <a:ext cx="1390694" cy="2045323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85" y="6268629"/>
            <a:ext cx="1769428" cy="2533918"/>
          </a:xfrm>
          <a:prstGeom prst="rect">
            <a:avLst/>
          </a:prstGeom>
        </p:spPr>
      </p:pic>
      <p:pic>
        <p:nvPicPr>
          <p:cNvPr id="5" name="Picture 4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DDCEC56-4126-49D9-ACD3-0D1144225F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89557" y="-3555598"/>
            <a:ext cx="6858000" cy="5143500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18285" y="4480126"/>
            <a:ext cx="6858000" cy="5143500"/>
          </a:xfrm>
          <a:prstGeom prst="rect">
            <a:avLst/>
          </a:prstGeom>
        </p:spPr>
      </p:pic>
      <p:pic>
        <p:nvPicPr>
          <p:cNvPr id="16" name="Picture 15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6437DCD1-3128-41E3-891A-D9097C3C3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196083"/>
            <a:ext cx="9144000" cy="4164770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35" y="7422768"/>
            <a:ext cx="4044365" cy="25760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7282" y="3762376"/>
            <a:ext cx="3057525" cy="1495425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02" y="-4641448"/>
            <a:ext cx="5462016" cy="3657600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-4197516" y="9468091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30" name="Picture 29" descr="A circuit board&#10;&#10;Description automatically generated">
            <a:extLst>
              <a:ext uri="{FF2B5EF4-FFF2-40B4-BE49-F238E27FC236}">
                <a16:creationId xmlns:a16="http://schemas.microsoft.com/office/drawing/2014/main" id="{ED2C1EB8-D443-4F84-8CE4-E1FD5F30F6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365" y="-361555"/>
            <a:ext cx="3142648" cy="1489484"/>
          </a:xfrm>
          <a:prstGeom prst="rect">
            <a:avLst/>
          </a:prstGeom>
        </p:spPr>
      </p:pic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AAB25AD4-8219-411A-93BE-5273E54E737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27" y="3423704"/>
            <a:ext cx="2531376" cy="31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5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2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/>
        </p:blipFill>
        <p:spPr>
          <a:xfrm>
            <a:off x="6178297" y="1600200"/>
            <a:ext cx="4039853" cy="286207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63" y="-2453896"/>
            <a:ext cx="2452854" cy="245389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154" y="1600200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26736"/>
            <a:ext cx="3622524" cy="2445203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51" y="7184508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6" y="7422768"/>
            <a:ext cx="1390694" cy="2045323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85" y="6268629"/>
            <a:ext cx="1769428" cy="2533918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18285" y="4480126"/>
            <a:ext cx="6858000" cy="5143500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35" y="7422768"/>
            <a:ext cx="4044365" cy="25760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7282" y="3762376"/>
            <a:ext cx="3057525" cy="1495425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02" y="-4641448"/>
            <a:ext cx="5462016" cy="3657600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-4197516" y="9468091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89557" y="-3555598"/>
            <a:ext cx="6858000" cy="5143500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196083"/>
            <a:ext cx="9144000" cy="4164770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57" y="-2387157"/>
            <a:ext cx="3685910" cy="1746968"/>
          </a:xfrm>
          <a:prstGeom prst="rect">
            <a:avLst/>
          </a:prstGeom>
        </p:spPr>
      </p:pic>
      <p:pic>
        <p:nvPicPr>
          <p:cNvPr id="35" name="Picture 34" descr="A circuit board&#10;&#10;Description automatically generated">
            <a:extLst>
              <a:ext uri="{FF2B5EF4-FFF2-40B4-BE49-F238E27FC236}">
                <a16:creationId xmlns:a16="http://schemas.microsoft.com/office/drawing/2014/main" id="{A86DD114-9FC6-474E-94F3-BD79F2EBA6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365" y="-361555"/>
            <a:ext cx="3142648" cy="14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5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ircuit board&#10;&#10;Description automatically generated">
            <a:extLst>
              <a:ext uri="{FF2B5EF4-FFF2-40B4-BE49-F238E27FC236}">
                <a16:creationId xmlns:a16="http://schemas.microsoft.com/office/drawing/2014/main" id="{176D432E-746F-4F98-901A-DB9153EC68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281035"/>
            <a:ext cx="4920142" cy="2331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3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alphaModFix amt="75000"/>
          </a:blip>
          <a:stretch/>
        </p:blipFill>
        <p:spPr>
          <a:xfrm>
            <a:off x="5687472" y="1626735"/>
            <a:ext cx="1862387" cy="131942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63" y="-2453896"/>
            <a:ext cx="2452854" cy="245389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154" y="1600200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26736"/>
            <a:ext cx="3622524" cy="2445203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51" y="7184508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6" y="7422768"/>
            <a:ext cx="1390694" cy="2045323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85" y="6268629"/>
            <a:ext cx="1769428" cy="2533918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18285" y="4480126"/>
            <a:ext cx="6858000" cy="5143500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835" y="7422768"/>
            <a:ext cx="4044365" cy="25760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7282" y="3762376"/>
            <a:ext cx="3057525" cy="1495425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02" y="-4641448"/>
            <a:ext cx="5462016" cy="3657600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-4197516" y="9468091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2849" y="2057492"/>
            <a:ext cx="3446056" cy="2584542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4" y="5173651"/>
            <a:ext cx="3160124" cy="1439326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8090" y="2013665"/>
            <a:ext cx="4920141" cy="2331942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E3BA6F46-87EA-484E-81BA-74DCA61B81C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04" y="10812954"/>
            <a:ext cx="3407081" cy="16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96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E3BA6F46-87EA-484E-81BA-74DCA61B8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4" y="5115210"/>
            <a:ext cx="3160124" cy="1497767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626736"/>
            <a:ext cx="4044365" cy="2576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4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alphaModFix amt="50000"/>
          </a:blip>
          <a:stretch/>
        </p:blipFill>
        <p:spPr>
          <a:xfrm>
            <a:off x="6135911" y="3606295"/>
            <a:ext cx="1455761" cy="103134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63" y="-2453896"/>
            <a:ext cx="2452854" cy="245389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154" y="1600200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656" y="1626736"/>
            <a:ext cx="3622524" cy="2445203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51" y="7184508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6" y="7422768"/>
            <a:ext cx="1390694" cy="2045323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85" y="6268629"/>
            <a:ext cx="1769428" cy="2533918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2662" y="2046092"/>
            <a:ext cx="3354839" cy="25161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637643"/>
            <a:ext cx="4038740" cy="1975334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02" y="-4641448"/>
            <a:ext cx="5462016" cy="3657600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-4197516" y="9468091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1962" y="2057492"/>
            <a:ext cx="3446056" cy="2584542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239" y="6996855"/>
            <a:ext cx="3160124" cy="1439326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8112" y="4350497"/>
            <a:ext cx="4920141" cy="2331942"/>
          </a:xfrm>
          <a:prstGeom prst="rect">
            <a:avLst/>
          </a:prstGeom>
        </p:spPr>
      </p:pic>
      <p:pic>
        <p:nvPicPr>
          <p:cNvPr id="30" name="Picture 29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5E5F5B81-2DD9-4CE6-8A6A-71AB9F272F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401779"/>
            <a:ext cx="2869697" cy="1921672"/>
          </a:xfrm>
          <a:prstGeom prst="rect">
            <a:avLst/>
          </a:prstGeom>
        </p:spPr>
      </p:pic>
      <p:pic>
        <p:nvPicPr>
          <p:cNvPr id="31" name="Picture 3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0509433E-DA12-4D2A-A6E5-C4510C0848C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03" y="-3624559"/>
            <a:ext cx="4079722" cy="3059792"/>
          </a:xfrm>
          <a:prstGeom prst="rect">
            <a:avLst/>
          </a:prstGeom>
        </p:spPr>
      </p:pic>
      <p:pic>
        <p:nvPicPr>
          <p:cNvPr id="32" name="Picture 31" descr="A circuit board&#10;&#10;Description automatically generated">
            <a:extLst>
              <a:ext uri="{FF2B5EF4-FFF2-40B4-BE49-F238E27FC236}">
                <a16:creationId xmlns:a16="http://schemas.microsoft.com/office/drawing/2014/main" id="{DB79EE4B-EAFA-48AA-9678-257490737B6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30" y="7535588"/>
            <a:ext cx="2673884" cy="2355194"/>
          </a:xfrm>
          <a:prstGeom prst="rect">
            <a:avLst/>
          </a:prstGeom>
        </p:spPr>
      </p:pic>
      <p:pic>
        <p:nvPicPr>
          <p:cNvPr id="34" name="Picture 33" descr="The inside of a building&#10;&#10;Description automatically generated">
            <a:extLst>
              <a:ext uri="{FF2B5EF4-FFF2-40B4-BE49-F238E27FC236}">
                <a16:creationId xmlns:a16="http://schemas.microsoft.com/office/drawing/2014/main" id="{877D1B66-C01F-4D1E-B7EB-F910DC82529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0281" y="-2812648"/>
            <a:ext cx="3318991" cy="495636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FFD4AB9B-A3AA-439B-9223-E6C39DD6252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78" y="9880897"/>
            <a:ext cx="2194380" cy="1645785"/>
          </a:xfrm>
          <a:prstGeom prst="rect">
            <a:avLst/>
          </a:prstGeom>
        </p:spPr>
      </p:pic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E4BBD935-813C-4800-A8D3-BB575F89D40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4958548" y="-500119"/>
            <a:ext cx="1551002" cy="206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42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The inside of a building&#10;&#10;Description automatically generated">
            <a:extLst>
              <a:ext uri="{FF2B5EF4-FFF2-40B4-BE49-F238E27FC236}">
                <a16:creationId xmlns:a16="http://schemas.microsoft.com/office/drawing/2014/main" id="{877D1B66-C01F-4D1E-B7EB-F910DC82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94" y="1658451"/>
            <a:ext cx="3318399" cy="4955477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E3BA6F46-87EA-484E-81BA-74DCA61B8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19" y="5115210"/>
            <a:ext cx="3160124" cy="1497767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728" y="3425914"/>
            <a:ext cx="4044365" cy="2576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5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alphaModFix amt="25000"/>
          </a:blip>
          <a:stretch/>
        </p:blipFill>
        <p:spPr>
          <a:xfrm>
            <a:off x="6188968" y="6009354"/>
            <a:ext cx="852021" cy="6036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63" y="-2453896"/>
            <a:ext cx="2452854" cy="245389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154" y="1600200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26736"/>
            <a:ext cx="2584542" cy="1744566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51" y="7184508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6" y="7422768"/>
            <a:ext cx="1390694" cy="2045323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85" y="6268629"/>
            <a:ext cx="1769428" cy="2533918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17980" y="-1734726"/>
            <a:ext cx="3354839" cy="25161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426" y="4637643"/>
            <a:ext cx="4038740" cy="1975334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02" y="-4641448"/>
            <a:ext cx="5462016" cy="3657600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-4197516" y="9468091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1962" y="2057492"/>
            <a:ext cx="3446056" cy="2584542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239" y="6996855"/>
            <a:ext cx="3160124" cy="1439326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5115211"/>
            <a:ext cx="3160124" cy="1497767"/>
          </a:xfrm>
          <a:prstGeom prst="rect">
            <a:avLst/>
          </a:prstGeom>
        </p:spPr>
      </p:pic>
      <p:pic>
        <p:nvPicPr>
          <p:cNvPr id="31" name="Picture 3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0509433E-DA12-4D2A-A6E5-C4510C0848C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48" y="3486701"/>
            <a:ext cx="1825151" cy="1368863"/>
          </a:xfrm>
          <a:prstGeom prst="rect">
            <a:avLst/>
          </a:prstGeom>
        </p:spPr>
      </p:pic>
      <p:pic>
        <p:nvPicPr>
          <p:cNvPr id="32" name="Picture 31" descr="A circuit board&#10;&#10;Description automatically generated">
            <a:extLst>
              <a:ext uri="{FF2B5EF4-FFF2-40B4-BE49-F238E27FC236}">
                <a16:creationId xmlns:a16="http://schemas.microsoft.com/office/drawing/2014/main" id="{DB79EE4B-EAFA-48AA-9678-257490737B6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11" y="1658451"/>
            <a:ext cx="1938015" cy="170703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FFD4AB9B-A3AA-439B-9223-E6C39DD6252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57" y="3486701"/>
            <a:ext cx="2044195" cy="1533147"/>
          </a:xfrm>
          <a:prstGeom prst="rect">
            <a:avLst/>
          </a:prstGeom>
        </p:spPr>
      </p:pic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E4BBD935-813C-4800-A8D3-BB575F89D40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77636" y="3486700"/>
            <a:ext cx="1123325" cy="1497766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C37C02F7-2427-42F3-B399-FF4107DDCAB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30" y="5115210"/>
            <a:ext cx="817032" cy="817032"/>
          </a:xfrm>
          <a:prstGeom prst="rect">
            <a:avLst/>
          </a:prstGeom>
        </p:spPr>
      </p:pic>
      <p:pic>
        <p:nvPicPr>
          <p:cNvPr id="37" name="Picture 36" descr="A person standing in a room&#10;&#10;Description automatically generated">
            <a:extLst>
              <a:ext uri="{FF2B5EF4-FFF2-40B4-BE49-F238E27FC236}">
                <a16:creationId xmlns:a16="http://schemas.microsoft.com/office/drawing/2014/main" id="{D091A6D0-194C-4F78-B0DC-B81AB73EE44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0924" y="885494"/>
            <a:ext cx="3206148" cy="2404611"/>
          </a:xfrm>
          <a:prstGeom prst="rect">
            <a:avLst/>
          </a:prstGeom>
        </p:spPr>
      </p:pic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041132CD-1C63-4BC0-8F5E-D97977FAE64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038" y="6512668"/>
            <a:ext cx="9144000" cy="61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10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The inside of a building&#10;&#10;Description automatically generated">
            <a:extLst>
              <a:ext uri="{FF2B5EF4-FFF2-40B4-BE49-F238E27FC236}">
                <a16:creationId xmlns:a16="http://schemas.microsoft.com/office/drawing/2014/main" id="{877D1B66-C01F-4D1E-B7EB-F910DC82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494" y="1658451"/>
            <a:ext cx="3318399" cy="4955477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E3BA6F46-87EA-484E-81BA-74DCA61B8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19" y="5115210"/>
            <a:ext cx="3160124" cy="1497767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728" y="3425914"/>
            <a:ext cx="4044365" cy="2576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6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alphaModFix amt="25000"/>
          </a:blip>
          <a:stretch/>
        </p:blipFill>
        <p:spPr>
          <a:xfrm>
            <a:off x="6096001" y="10701372"/>
            <a:ext cx="852021" cy="6036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63" y="-2453896"/>
            <a:ext cx="2452854" cy="245389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154" y="1600200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3898647"/>
            <a:ext cx="2584542" cy="1744566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51" y="7184508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6" y="7422768"/>
            <a:ext cx="1390694" cy="2045323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85" y="6268629"/>
            <a:ext cx="1769428" cy="2533918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17980" y="-1734726"/>
            <a:ext cx="3354839" cy="25161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426" y="4637643"/>
            <a:ext cx="4038740" cy="1975334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802" y="-4641448"/>
            <a:ext cx="5462016" cy="3657600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-4197516" y="9468091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1962" y="2057492"/>
            <a:ext cx="3446056" cy="2584542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239" y="6996855"/>
            <a:ext cx="3160124" cy="1439326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0679244"/>
            <a:ext cx="3160124" cy="1497767"/>
          </a:xfrm>
          <a:prstGeom prst="rect">
            <a:avLst/>
          </a:prstGeom>
        </p:spPr>
      </p:pic>
      <p:pic>
        <p:nvPicPr>
          <p:cNvPr id="31" name="Picture 3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0509433E-DA12-4D2A-A6E5-C4510C0848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92" y="-4626077"/>
            <a:ext cx="1825151" cy="1368863"/>
          </a:xfrm>
          <a:prstGeom prst="rect">
            <a:avLst/>
          </a:prstGeom>
        </p:spPr>
      </p:pic>
      <p:pic>
        <p:nvPicPr>
          <p:cNvPr id="32" name="Picture 31" descr="A circuit board&#10;&#10;Description automatically generated">
            <a:extLst>
              <a:ext uri="{FF2B5EF4-FFF2-40B4-BE49-F238E27FC236}">
                <a16:creationId xmlns:a16="http://schemas.microsoft.com/office/drawing/2014/main" id="{DB79EE4B-EAFA-48AA-9678-257490737B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1557" y="1658451"/>
            <a:ext cx="1938015" cy="170703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FFD4AB9B-A3AA-439B-9223-E6C39DD625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53" y="-1985240"/>
            <a:ext cx="2044195" cy="1533147"/>
          </a:xfrm>
          <a:prstGeom prst="rect">
            <a:avLst/>
          </a:prstGeom>
        </p:spPr>
      </p:pic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E4BBD935-813C-4800-A8D3-BB575F89D40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5640861" y="7637930"/>
            <a:ext cx="1123325" cy="1497766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C37C02F7-2427-42F3-B399-FF4107DDCAB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14" y="10826897"/>
            <a:ext cx="817032" cy="817032"/>
          </a:xfrm>
          <a:prstGeom prst="rect">
            <a:avLst/>
          </a:prstGeom>
        </p:spPr>
      </p:pic>
      <p:pic>
        <p:nvPicPr>
          <p:cNvPr id="37" name="Picture 36" descr="A person standing in a room&#10;&#10;Description automatically generated">
            <a:extLst>
              <a:ext uri="{FF2B5EF4-FFF2-40B4-BE49-F238E27FC236}">
                <a16:creationId xmlns:a16="http://schemas.microsoft.com/office/drawing/2014/main" id="{D091A6D0-194C-4F78-B0DC-B81AB73EE4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36" y="13904808"/>
            <a:ext cx="3206148" cy="2404611"/>
          </a:xfrm>
          <a:prstGeom prst="rect">
            <a:avLst/>
          </a:prstGeom>
        </p:spPr>
      </p:pic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041132CD-1C63-4BC0-8F5E-D97977FAE64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/>
          <a:stretch/>
        </p:blipFill>
        <p:spPr>
          <a:xfrm>
            <a:off x="7701190" y="4108878"/>
            <a:ext cx="2802341" cy="2362607"/>
          </a:xfrm>
          <a:prstGeom prst="rect">
            <a:avLst/>
          </a:prstGeom>
        </p:spPr>
      </p:pic>
      <p:pic>
        <p:nvPicPr>
          <p:cNvPr id="38" name="Picture 37" descr="A view of a city&#10;&#10;Description automatically generated">
            <a:extLst>
              <a:ext uri="{FF2B5EF4-FFF2-40B4-BE49-F238E27FC236}">
                <a16:creationId xmlns:a16="http://schemas.microsoft.com/office/drawing/2014/main" id="{FAD7273B-C4B9-45B9-A5EB-60BB3610FD5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59" y="1273936"/>
            <a:ext cx="3108106" cy="2563981"/>
          </a:xfrm>
          <a:prstGeom prst="rect">
            <a:avLst/>
          </a:prstGeom>
        </p:spPr>
      </p:pic>
      <p:pic>
        <p:nvPicPr>
          <p:cNvPr id="39" name="Picture 3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E60280BF-CD44-4CC7-BE70-214137C986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78" y="1273936"/>
            <a:ext cx="3284152" cy="2563981"/>
          </a:xfrm>
          <a:prstGeom prst="rect">
            <a:avLst/>
          </a:prstGeom>
        </p:spPr>
      </p:pic>
      <p:pic>
        <p:nvPicPr>
          <p:cNvPr id="40" name="Content Placeholder 10">
            <a:extLst>
              <a:ext uri="{FF2B5EF4-FFF2-40B4-BE49-F238E27FC236}">
                <a16:creationId xmlns:a16="http://schemas.microsoft.com/office/drawing/2014/main" id="{D9084DD6-FD7B-4D11-8E4C-43C65560C6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/>
        </p:blipFill>
        <p:spPr>
          <a:xfrm>
            <a:off x="5380013" y="2692036"/>
            <a:ext cx="1617425" cy="1145881"/>
          </a:xfrm>
          <a:prstGeom prst="rect">
            <a:avLst/>
          </a:prstGeom>
        </p:spPr>
      </p:pic>
      <p:pic>
        <p:nvPicPr>
          <p:cNvPr id="41" name="Picture 40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761E6427-F6DE-461D-A01A-E9A0D563F5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79" y="4066874"/>
            <a:ext cx="1627674" cy="2404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0459A-C2BB-446D-A721-BFDE861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8466" t="16801" r="31963" b="56039"/>
          <a:stretch/>
        </p:blipFill>
        <p:spPr>
          <a:xfrm>
            <a:off x="3982667" y="4613975"/>
            <a:ext cx="3390928" cy="996677"/>
          </a:xfrm>
          <a:prstGeom prst="rect">
            <a:avLst/>
          </a:prstGeom>
        </p:spPr>
      </p:pic>
      <p:pic>
        <p:nvPicPr>
          <p:cNvPr id="18" name="Picture 17" descr="A person in a white dress&#10;&#10;Description automatically generated">
            <a:extLst>
              <a:ext uri="{FF2B5EF4-FFF2-40B4-BE49-F238E27FC236}">
                <a16:creationId xmlns:a16="http://schemas.microsoft.com/office/drawing/2014/main" id="{D2DB7420-2674-45F1-9F55-936DA15D398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5455" y="-3369150"/>
            <a:ext cx="3584448" cy="5346192"/>
          </a:xfrm>
          <a:prstGeom prst="rect">
            <a:avLst/>
          </a:prstGeom>
        </p:spPr>
      </p:pic>
      <p:pic>
        <p:nvPicPr>
          <p:cNvPr id="30" name="Picture 29" descr="A close up of a building&#10;&#10;Description automatically generated">
            <a:extLst>
              <a:ext uri="{FF2B5EF4-FFF2-40B4-BE49-F238E27FC236}">
                <a16:creationId xmlns:a16="http://schemas.microsoft.com/office/drawing/2014/main" id="{BA48E579-E5FF-44B3-AF31-C3C5306F9EE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644" y="6571254"/>
            <a:ext cx="2306937" cy="3307701"/>
          </a:xfrm>
          <a:prstGeom prst="rect">
            <a:avLst/>
          </a:prstGeom>
        </p:spPr>
      </p:pic>
      <p:pic>
        <p:nvPicPr>
          <p:cNvPr id="49" name="Picture 48" descr="The roof of a building&#10;&#10;Description automatically generated">
            <a:extLst>
              <a:ext uri="{FF2B5EF4-FFF2-40B4-BE49-F238E27FC236}">
                <a16:creationId xmlns:a16="http://schemas.microsoft.com/office/drawing/2014/main" id="{10B6F48C-4DF9-4BA9-B642-1C3561089DF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7545" y="5073939"/>
            <a:ext cx="4106634" cy="3079976"/>
          </a:xfrm>
          <a:prstGeom prst="rect">
            <a:avLst/>
          </a:prstGeom>
        </p:spPr>
      </p:pic>
      <p:pic>
        <p:nvPicPr>
          <p:cNvPr id="51" name="Picture 50" descr="A view of a city&#10;&#10;Description automatically generated">
            <a:extLst>
              <a:ext uri="{FF2B5EF4-FFF2-40B4-BE49-F238E27FC236}">
                <a16:creationId xmlns:a16="http://schemas.microsoft.com/office/drawing/2014/main" id="{3838A0C8-609B-4744-922A-8BBE5DF77B8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440" y="7529794"/>
            <a:ext cx="2936450" cy="234916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E57B55A-93DD-435B-9E7A-DA252A893A9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39520" y="9215985"/>
            <a:ext cx="3071502" cy="143321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A20A58B-7EEF-4D42-92DF-10CEF7D20FB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202697" y="8802547"/>
            <a:ext cx="1101435" cy="5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34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The inside of a building&#10;&#10;Description automatically generated">
            <a:extLst>
              <a:ext uri="{FF2B5EF4-FFF2-40B4-BE49-F238E27FC236}">
                <a16:creationId xmlns:a16="http://schemas.microsoft.com/office/drawing/2014/main" id="{877D1B66-C01F-4D1E-B7EB-F910DC82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494" y="1658451"/>
            <a:ext cx="3318399" cy="4955477"/>
          </a:xfrm>
          <a:prstGeom prst="rect">
            <a:avLst/>
          </a:prstGeom>
        </p:spPr>
      </p:pic>
      <p:pic>
        <p:nvPicPr>
          <p:cNvPr id="24" name="Picture 23" descr="A picture containing clock&#10;&#10;Description automatically generated">
            <a:extLst>
              <a:ext uri="{FF2B5EF4-FFF2-40B4-BE49-F238E27FC236}">
                <a16:creationId xmlns:a16="http://schemas.microsoft.com/office/drawing/2014/main" id="{E3BA6F46-87EA-484E-81BA-74DCA61B8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19" y="5115210"/>
            <a:ext cx="3160124" cy="1497767"/>
          </a:xfrm>
          <a:prstGeom prst="rect">
            <a:avLst/>
          </a:prstGeom>
        </p:spPr>
      </p:pic>
      <p:pic>
        <p:nvPicPr>
          <p:cNvPr id="19" name="Picture 18" descr="A picture containing table, cake, sitting, green&#10;&#10;Description automatically generated">
            <a:extLst>
              <a:ext uri="{FF2B5EF4-FFF2-40B4-BE49-F238E27FC236}">
                <a16:creationId xmlns:a16="http://schemas.microsoft.com/office/drawing/2014/main" id="{8AF634B6-AC4C-4E5A-BB2E-2761DABD2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728" y="3425914"/>
            <a:ext cx="4044365" cy="2576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I’m Doing Something Totally Different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471611" y="-6021572"/>
            <a:ext cx="4038600" cy="5143500"/>
          </a:xfrm>
        </p:spPr>
        <p:txBody>
          <a:bodyPr>
            <a:normAutofit/>
          </a:bodyPr>
          <a:lstStyle/>
          <a:p>
            <a:r>
              <a:rPr lang="en-US" dirty="0"/>
              <a:t>I intended to be an aircraft maintenance engineer</a:t>
            </a:r>
          </a:p>
          <a:p>
            <a:endParaRPr lang="en-US" dirty="0"/>
          </a:p>
          <a:p>
            <a:pPr marL="7938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How many of you are doing what you went to school to learn to do?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500" i="1" dirty="0"/>
              <a:t>(Go to </a:t>
            </a:r>
            <a:r>
              <a:rPr lang="en-US" sz="1500" i="1" dirty="0">
                <a:hlinkClick r:id="rId6"/>
              </a:rPr>
              <a:t>https://tinyurl.com/PVequalsmRT</a:t>
            </a:r>
            <a:r>
              <a:rPr lang="en-US" sz="1500" i="1" dirty="0"/>
              <a:t> for more pictures and videos from the balloon flight)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4B657D-452B-4CFE-A66F-5313E8220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alphaModFix amt="25000"/>
          </a:blip>
          <a:stretch/>
        </p:blipFill>
        <p:spPr>
          <a:xfrm>
            <a:off x="6096001" y="10701372"/>
            <a:ext cx="852021" cy="6036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5388" y="851954"/>
            <a:ext cx="6858000" cy="514350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">
            <a:extLst>
              <a:ext uri="{FF2B5EF4-FFF2-40B4-BE49-F238E27FC236}">
                <a16:creationId xmlns:a16="http://schemas.microsoft.com/office/drawing/2014/main" id="{1A13434E-7B41-4994-809A-389BEC2E53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63" y="-2453896"/>
            <a:ext cx="2452854" cy="2453896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07F73E-E368-4F8A-A3A5-9770398E76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154" y="1600200"/>
            <a:ext cx="2253205" cy="1689904"/>
          </a:xfrm>
          <a:prstGeom prst="rect">
            <a:avLst/>
          </a:prstGeom>
        </p:spPr>
      </p:pic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719AF201-6307-4164-9A68-769092890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3898647"/>
            <a:ext cx="2584542" cy="1744566"/>
          </a:xfrm>
          <a:prstGeom prst="rect">
            <a:avLst/>
          </a:prstGeom>
        </p:spPr>
      </p:pic>
      <p:pic>
        <p:nvPicPr>
          <p:cNvPr id="13" name="Picture 12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B1810CB2-8D35-46DF-9DA9-74946B7EFA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551" y="7184508"/>
            <a:ext cx="1627674" cy="2404611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64FAC77-6F6D-4875-B09C-8D8394F8F4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56" y="7422768"/>
            <a:ext cx="1390694" cy="2045323"/>
          </a:xfrm>
          <a:prstGeom prst="rect">
            <a:avLst/>
          </a:prstGeom>
        </p:spPr>
      </p:pic>
      <p:pic>
        <p:nvPicPr>
          <p:cNvPr id="17" name="Picture 16" descr="A picture containing person, man, holding, indoor&#10;&#10;Description automatically generated">
            <a:extLst>
              <a:ext uri="{FF2B5EF4-FFF2-40B4-BE49-F238E27FC236}">
                <a16:creationId xmlns:a16="http://schemas.microsoft.com/office/drawing/2014/main" id="{901E765F-5B22-439E-9A46-85F9AC5511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85" y="6268629"/>
            <a:ext cx="1769428" cy="2533918"/>
          </a:xfrm>
          <a:prstGeom prst="rect">
            <a:avLst/>
          </a:prstGeom>
        </p:spPr>
      </p:pic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5C33FA40-2B51-4EB6-8636-79EB698DBB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17980" y="-1734726"/>
            <a:ext cx="3354839" cy="2516129"/>
          </a:xfrm>
          <a:prstGeom prst="rect">
            <a:avLst/>
          </a:prstGeom>
        </p:spPr>
      </p:pic>
      <p:pic>
        <p:nvPicPr>
          <p:cNvPr id="21" name="Picture 20" descr="A view of a city&#10;&#10;Description automatically generated">
            <a:extLst>
              <a:ext uri="{FF2B5EF4-FFF2-40B4-BE49-F238E27FC236}">
                <a16:creationId xmlns:a16="http://schemas.microsoft.com/office/drawing/2014/main" id="{58B6CE04-EDC0-4925-98F2-A6ED5E01434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01" y="-3556790"/>
            <a:ext cx="2964059" cy="2445152"/>
          </a:xfrm>
          <a:prstGeom prst="rect">
            <a:avLst/>
          </a:prstGeom>
        </p:spPr>
      </p:pic>
      <p:pic>
        <p:nvPicPr>
          <p:cNvPr id="22" name="Picture 2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A800013-4483-4CB2-9466-F7C6B2DB18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1426" y="4637643"/>
            <a:ext cx="4038740" cy="1975334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0932DC-4CD1-4C67-994C-86EED20391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93202"/>
            <a:ext cx="4361616" cy="2920725"/>
          </a:xfrm>
          <a:prstGeom prst="rect">
            <a:avLst/>
          </a:prstGeom>
        </p:spPr>
      </p:pic>
      <p:pic>
        <p:nvPicPr>
          <p:cNvPr id="27" name="Picture 26" descr="A toy on a table&#10;&#10;Description automatically generated">
            <a:extLst>
              <a:ext uri="{FF2B5EF4-FFF2-40B4-BE49-F238E27FC236}">
                <a16:creationId xmlns:a16="http://schemas.microsoft.com/office/drawing/2014/main" id="{C5E0B98D-C7BA-4C00-B53C-FFC88C707F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31899" r="21646" b="23334"/>
          <a:stretch/>
        </p:blipFill>
        <p:spPr>
          <a:xfrm>
            <a:off x="2061417" y="1296812"/>
            <a:ext cx="3750197" cy="3070186"/>
          </a:xfrm>
          <a:prstGeom prst="rect">
            <a:avLst/>
          </a:prstGeom>
        </p:spPr>
      </p:pic>
      <p:pic>
        <p:nvPicPr>
          <p:cNvPr id="29" name="Picture 2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B83BADAB-9F28-42DE-BD8C-6492DB0A72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71" y="10712369"/>
            <a:ext cx="5144545" cy="4016415"/>
          </a:xfrm>
          <a:prstGeom prst="rect">
            <a:avLst/>
          </a:prstGeom>
        </p:spPr>
      </p:pic>
      <p:pic>
        <p:nvPicPr>
          <p:cNvPr id="23" name="Picture 22" descr="A picture containing indoor, sitting, fire, table&#10;&#10;Description automatically generated">
            <a:extLst>
              <a:ext uri="{FF2B5EF4-FFF2-40B4-BE49-F238E27FC236}">
                <a16:creationId xmlns:a16="http://schemas.microsoft.com/office/drawing/2014/main" id="{65B0FD52-8F1F-4CFB-A258-BABFEEAB31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3" y="7264268"/>
            <a:ext cx="2869697" cy="1921672"/>
          </a:xfrm>
          <a:prstGeom prst="rect">
            <a:avLst/>
          </a:prstGeom>
        </p:spPr>
      </p:pic>
      <p:pic>
        <p:nvPicPr>
          <p:cNvPr id="26" name="Picture 25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665DFF70-0260-4399-A6B1-72D1040AE2F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51962" y="2057492"/>
            <a:ext cx="3446056" cy="2584542"/>
          </a:xfrm>
          <a:prstGeom prst="rect">
            <a:avLst/>
          </a:prstGeom>
        </p:spPr>
      </p:pic>
      <p:pic>
        <p:nvPicPr>
          <p:cNvPr id="28" name="Picture 27" descr="A person walking down the street&#10;&#10;Description automatically generated">
            <a:extLst>
              <a:ext uri="{FF2B5EF4-FFF2-40B4-BE49-F238E27FC236}">
                <a16:creationId xmlns:a16="http://schemas.microsoft.com/office/drawing/2014/main" id="{EC5FD6AA-2CFA-4A9C-9C73-A65201CCCB0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239" y="6996855"/>
            <a:ext cx="3160124" cy="1439326"/>
          </a:xfrm>
          <a:prstGeom prst="rect">
            <a:avLst/>
          </a:prstGeom>
        </p:spPr>
      </p:pic>
      <p:pic>
        <p:nvPicPr>
          <p:cNvPr id="33" name="Picture 3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17EAE80F-81F8-49AC-B3DF-0A21BEF2A7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0679244"/>
            <a:ext cx="3160124" cy="1497767"/>
          </a:xfrm>
          <a:prstGeom prst="rect">
            <a:avLst/>
          </a:prstGeom>
        </p:spPr>
      </p:pic>
      <p:pic>
        <p:nvPicPr>
          <p:cNvPr id="31" name="Picture 30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0509433E-DA12-4D2A-A6E5-C4510C0848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92" y="-4626077"/>
            <a:ext cx="1825151" cy="1368863"/>
          </a:xfrm>
          <a:prstGeom prst="rect">
            <a:avLst/>
          </a:prstGeom>
        </p:spPr>
      </p:pic>
      <p:pic>
        <p:nvPicPr>
          <p:cNvPr id="32" name="Picture 31" descr="A circuit board&#10;&#10;Description automatically generated">
            <a:extLst>
              <a:ext uri="{FF2B5EF4-FFF2-40B4-BE49-F238E27FC236}">
                <a16:creationId xmlns:a16="http://schemas.microsoft.com/office/drawing/2014/main" id="{DB79EE4B-EAFA-48AA-9678-257490737B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1557" y="1658451"/>
            <a:ext cx="1938015" cy="1707030"/>
          </a:xfrm>
          <a:prstGeom prst="rect">
            <a:avLst/>
          </a:prstGeom>
        </p:spPr>
      </p:pic>
      <p:pic>
        <p:nvPicPr>
          <p:cNvPr id="35" name="Picture 34" descr="A view of a city&#10;&#10;Description automatically generated">
            <a:extLst>
              <a:ext uri="{FF2B5EF4-FFF2-40B4-BE49-F238E27FC236}">
                <a16:creationId xmlns:a16="http://schemas.microsoft.com/office/drawing/2014/main" id="{FFD4AB9B-A3AA-439B-9223-E6C39DD625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53" y="-1985240"/>
            <a:ext cx="2044195" cy="1533147"/>
          </a:xfrm>
          <a:prstGeom prst="rect">
            <a:avLst/>
          </a:prstGeom>
        </p:spPr>
      </p:pic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E4BBD935-813C-4800-A8D3-BB575F89D40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5640861" y="7637930"/>
            <a:ext cx="1123325" cy="1497766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C37C02F7-2427-42F3-B399-FF4107DDCAB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14" y="10826897"/>
            <a:ext cx="817032" cy="817032"/>
          </a:xfrm>
          <a:prstGeom prst="rect">
            <a:avLst/>
          </a:prstGeom>
        </p:spPr>
      </p:pic>
      <p:pic>
        <p:nvPicPr>
          <p:cNvPr id="37" name="Picture 36" descr="A person standing in a room&#10;&#10;Description automatically generated">
            <a:extLst>
              <a:ext uri="{FF2B5EF4-FFF2-40B4-BE49-F238E27FC236}">
                <a16:creationId xmlns:a16="http://schemas.microsoft.com/office/drawing/2014/main" id="{D091A6D0-194C-4F78-B0DC-B81AB73EE44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17" y="4775444"/>
            <a:ext cx="2450042" cy="1837532"/>
          </a:xfrm>
          <a:prstGeom prst="rect">
            <a:avLst/>
          </a:prstGeom>
        </p:spPr>
      </p:pic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041132CD-1C63-4BC0-8F5E-D97977FAE648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/>
          <a:stretch/>
        </p:blipFill>
        <p:spPr>
          <a:xfrm>
            <a:off x="-3771007" y="-983848"/>
            <a:ext cx="2802341" cy="2362607"/>
          </a:xfrm>
          <a:prstGeom prst="rect">
            <a:avLst/>
          </a:prstGeom>
        </p:spPr>
      </p:pic>
      <p:pic>
        <p:nvPicPr>
          <p:cNvPr id="38" name="Picture 37" descr="A view of a city&#10;&#10;Description automatically generated">
            <a:extLst>
              <a:ext uri="{FF2B5EF4-FFF2-40B4-BE49-F238E27FC236}">
                <a16:creationId xmlns:a16="http://schemas.microsoft.com/office/drawing/2014/main" id="{FAD7273B-C4B9-45B9-A5EB-60BB3610FD5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130" y="8449809"/>
            <a:ext cx="3108106" cy="2563981"/>
          </a:xfrm>
          <a:prstGeom prst="rect">
            <a:avLst/>
          </a:prstGeom>
        </p:spPr>
      </p:pic>
      <p:pic>
        <p:nvPicPr>
          <p:cNvPr id="39" name="Picture 38" descr="A picture containing grass, outdoor, field, large&#10;&#10;Description automatically generated">
            <a:extLst>
              <a:ext uri="{FF2B5EF4-FFF2-40B4-BE49-F238E27FC236}">
                <a16:creationId xmlns:a16="http://schemas.microsoft.com/office/drawing/2014/main" id="{E60280BF-CD44-4CC7-BE70-214137C986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1436" y="10087390"/>
            <a:ext cx="3284152" cy="2563981"/>
          </a:xfrm>
          <a:prstGeom prst="rect">
            <a:avLst/>
          </a:prstGeom>
        </p:spPr>
      </p:pic>
      <p:pic>
        <p:nvPicPr>
          <p:cNvPr id="40" name="Content Placeholder 10">
            <a:extLst>
              <a:ext uri="{FF2B5EF4-FFF2-40B4-BE49-F238E27FC236}">
                <a16:creationId xmlns:a16="http://schemas.microsoft.com/office/drawing/2014/main" id="{D9084DD6-FD7B-4D11-8E4C-43C65560C6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/>
        </p:blipFill>
        <p:spPr>
          <a:xfrm>
            <a:off x="6521733" y="1813543"/>
            <a:ext cx="1617425" cy="1145881"/>
          </a:xfrm>
          <a:prstGeom prst="rect">
            <a:avLst/>
          </a:prstGeom>
        </p:spPr>
      </p:pic>
      <p:pic>
        <p:nvPicPr>
          <p:cNvPr id="41" name="Picture 40" descr="A picture containing indoor, table, living, room&#10;&#10;Description automatically generated">
            <a:extLst>
              <a:ext uri="{FF2B5EF4-FFF2-40B4-BE49-F238E27FC236}">
                <a16:creationId xmlns:a16="http://schemas.microsoft.com/office/drawing/2014/main" id="{761E6427-F6DE-461D-A01A-E9A0D563F5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4972" y="-2283115"/>
            <a:ext cx="1627674" cy="2404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0459A-C2BB-446D-A721-BFDE861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8466" t="16801" r="31963" b="56039"/>
          <a:stretch/>
        </p:blipFill>
        <p:spPr>
          <a:xfrm>
            <a:off x="4678125" y="-3524703"/>
            <a:ext cx="3390928" cy="996677"/>
          </a:xfrm>
          <a:prstGeom prst="rect">
            <a:avLst/>
          </a:prstGeom>
        </p:spPr>
      </p:pic>
      <p:pic>
        <p:nvPicPr>
          <p:cNvPr id="18" name="Picture 17" descr="A person in a white dress&#10;&#10;Description automatically generated">
            <a:extLst>
              <a:ext uri="{FF2B5EF4-FFF2-40B4-BE49-F238E27FC236}">
                <a16:creationId xmlns:a16="http://schemas.microsoft.com/office/drawing/2014/main" id="{D2DB7420-2674-45F1-9F55-936DA15D398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27" y="4775445"/>
            <a:ext cx="1232006" cy="1837532"/>
          </a:xfrm>
          <a:prstGeom prst="rect">
            <a:avLst/>
          </a:prstGeom>
        </p:spPr>
      </p:pic>
      <p:pic>
        <p:nvPicPr>
          <p:cNvPr id="30" name="Picture 29" descr="A close up of a building&#10;&#10;Description automatically generated">
            <a:extLst>
              <a:ext uri="{FF2B5EF4-FFF2-40B4-BE49-F238E27FC236}">
                <a16:creationId xmlns:a16="http://schemas.microsoft.com/office/drawing/2014/main" id="{BA48E579-E5FF-44B3-AF31-C3C5306F9EE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77" y="1296813"/>
            <a:ext cx="1608339" cy="2306046"/>
          </a:xfrm>
          <a:prstGeom prst="rect">
            <a:avLst/>
          </a:prstGeom>
        </p:spPr>
      </p:pic>
      <p:pic>
        <p:nvPicPr>
          <p:cNvPr id="49" name="Picture 48" descr="The roof of a building&#10;&#10;Description automatically generated">
            <a:extLst>
              <a:ext uri="{FF2B5EF4-FFF2-40B4-BE49-F238E27FC236}">
                <a16:creationId xmlns:a16="http://schemas.microsoft.com/office/drawing/2014/main" id="{10B6F48C-4DF9-4BA9-B642-1C3561089DF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7545" y="5073939"/>
            <a:ext cx="4106634" cy="3079976"/>
          </a:xfrm>
          <a:prstGeom prst="rect">
            <a:avLst/>
          </a:prstGeom>
        </p:spPr>
      </p:pic>
      <p:pic>
        <p:nvPicPr>
          <p:cNvPr id="51" name="Picture 50" descr="A view of a city&#10;&#10;Description automatically generated">
            <a:extLst>
              <a:ext uri="{FF2B5EF4-FFF2-40B4-BE49-F238E27FC236}">
                <a16:creationId xmlns:a16="http://schemas.microsoft.com/office/drawing/2014/main" id="{3838A0C8-609B-4744-922A-8BBE5DF77B8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440" y="7529794"/>
            <a:ext cx="2936450" cy="234916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A20A58B-7EEF-4D42-92DF-10CEF7D20FB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202697" y="8802547"/>
            <a:ext cx="1101435" cy="5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1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3-09-11 FDE Black">
  <a:themeElements>
    <a:clrScheme name="FDE Primary White">
      <a:dk1>
        <a:srgbClr val="FFFFFF"/>
      </a:dk1>
      <a:lt1>
        <a:srgbClr val="000000"/>
      </a:lt1>
      <a:dk2>
        <a:srgbClr val="FFFFFF"/>
      </a:dk2>
      <a:lt2>
        <a:srgbClr val="FFFFFF"/>
      </a:lt2>
      <a:accent1>
        <a:srgbClr val="FF0000"/>
      </a:accent1>
      <a:accent2>
        <a:srgbClr val="FFFF00"/>
      </a:accent2>
      <a:accent3>
        <a:srgbClr val="FF9933"/>
      </a:accent3>
      <a:accent4>
        <a:srgbClr val="00B05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B6000F7-7CD9-4FEB-A0E7-4FCF54428876}" vid="{8F7FB43C-DEA5-4B63-A8B1-03455B8DFF3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37733</TotalTime>
  <Words>617</Words>
  <Application>Microsoft Office PowerPoint</Application>
  <PresentationFormat>Widescreen</PresentationFormat>
  <Paragraphs>149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Custom Design</vt:lpstr>
      <vt:lpstr>2013-09-11 FDE Black</vt:lpstr>
      <vt:lpstr>2020 RCx Academy  Week 1 Kick-off</vt:lpstr>
      <vt:lpstr>A Bit About Me</vt:lpstr>
      <vt:lpstr>A Bit About Me</vt:lpstr>
      <vt:lpstr>I’m Doing Something Totally Different</vt:lpstr>
      <vt:lpstr>I’m Doing Something Totally Different</vt:lpstr>
      <vt:lpstr>I’m Doing Something Totally Different</vt:lpstr>
      <vt:lpstr>I’m Doing Something Totally Different</vt:lpstr>
      <vt:lpstr>I’m Doing Something Totally Different</vt:lpstr>
      <vt:lpstr>I’m Doing Something Totally Different</vt:lpstr>
      <vt:lpstr>I’m Doing Something Totally Different</vt:lpstr>
      <vt:lpstr>I’m Doing Something Totally Different</vt:lpstr>
      <vt:lpstr>I’m Doing Something Totally Different</vt:lpstr>
      <vt:lpstr>You Can Too</vt:lpstr>
      <vt:lpstr>I’ve Had Great Mentors Along the Way</vt:lpstr>
      <vt:lpstr>Let’s Take a Break (But)</vt:lpstr>
      <vt:lpstr>How I Taught Things Previously</vt:lpstr>
      <vt:lpstr>How I Taught Things Previously</vt:lpstr>
      <vt:lpstr>Then, Kathy Needed an Art Studio</vt:lpstr>
      <vt:lpstr>And I Realized This …</vt:lpstr>
      <vt:lpstr>… Could be This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U4301CPM</dc:creator>
  <cp:lastModifiedBy>David Sellers</cp:lastModifiedBy>
  <cp:revision>1313</cp:revision>
  <cp:lastPrinted>2018-07-26T18:02:22Z</cp:lastPrinted>
  <dcterms:created xsi:type="dcterms:W3CDTF">2017-11-15T17:34:43Z</dcterms:created>
  <dcterms:modified xsi:type="dcterms:W3CDTF">2020-05-07T14:37:46Z</dcterms:modified>
</cp:coreProperties>
</file>