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 id="2147483648" r:id="rId3"/>
  </p:sldMasterIdLst>
  <p:notesMasterIdLst>
    <p:notesMasterId r:id="rId15"/>
  </p:notesMasterIdLst>
  <p:handoutMasterIdLst>
    <p:handoutMasterId r:id="rId16"/>
  </p:handoutMasterIdLst>
  <p:sldIdLst>
    <p:sldId id="671" r:id="rId4"/>
    <p:sldId id="670" r:id="rId5"/>
    <p:sldId id="672" r:id="rId6"/>
    <p:sldId id="673" r:id="rId7"/>
    <p:sldId id="674" r:id="rId8"/>
    <p:sldId id="675" r:id="rId9"/>
    <p:sldId id="676" r:id="rId10"/>
    <p:sldId id="677" r:id="rId11"/>
    <p:sldId id="678" r:id="rId12"/>
    <p:sldId id="679" r:id="rId13"/>
    <p:sldId id="680" r:id="rId1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tisti, Christopher M CIV USARMY CEERD-CERL (USA)" initials="BCMCUC(" lastIdx="1" clrIdx="0">
    <p:extLst>
      <p:ext uri="{19B8F6BF-5375-455C-9EA6-DF929625EA0E}">
        <p15:presenceInfo xmlns:p15="http://schemas.microsoft.com/office/powerpoint/2012/main" userId="S-1-5-21-1469676170-4014831419-4070036848-819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75733" autoAdjust="0"/>
  </p:normalViewPr>
  <p:slideViewPr>
    <p:cSldViewPr snapToGrid="0" showGuides="1">
      <p:cViewPr>
        <p:scale>
          <a:sx n="37" d="100"/>
          <a:sy n="37" d="100"/>
        </p:scale>
        <p:origin x="2376" y="1686"/>
      </p:cViewPr>
      <p:guideLst>
        <p:guide orient="horz" pos="2160"/>
        <p:guide pos="3840"/>
      </p:guideLst>
    </p:cSldViewPr>
  </p:slideViewPr>
  <p:notesTextViewPr>
    <p:cViewPr>
      <p:scale>
        <a:sx n="1" d="1"/>
        <a:sy n="1" d="1"/>
      </p:scale>
      <p:origin x="0" y="0"/>
    </p:cViewPr>
  </p:notesTextViewPr>
  <p:notesViewPr>
    <p:cSldViewPr snapToGrid="0">
      <p:cViewPr varScale="1">
        <p:scale>
          <a:sx n="96" d="100"/>
          <a:sy n="96" d="100"/>
        </p:scale>
        <p:origin x="26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70072"/>
          </a:xfrm>
          <a:prstGeom prst="rect">
            <a:avLst/>
          </a:prstGeom>
        </p:spPr>
        <p:txBody>
          <a:bodyPr vert="horz" lIns="92181" tIns="46090" rIns="92181" bIns="46090" rtlCol="0"/>
          <a:lstStyle>
            <a:lvl1pPr algn="l">
              <a:defRPr sz="1200"/>
            </a:lvl1pPr>
          </a:lstStyle>
          <a:p>
            <a:endParaRPr lang="en-US"/>
          </a:p>
        </p:txBody>
      </p:sp>
      <p:sp>
        <p:nvSpPr>
          <p:cNvPr id="3" name="Date Placeholder 2"/>
          <p:cNvSpPr>
            <a:spLocks noGrp="1"/>
          </p:cNvSpPr>
          <p:nvPr>
            <p:ph type="dt" sz="quarter" idx="1"/>
          </p:nvPr>
        </p:nvSpPr>
        <p:spPr>
          <a:xfrm>
            <a:off x="4008100" y="1"/>
            <a:ext cx="3067374" cy="470072"/>
          </a:xfrm>
          <a:prstGeom prst="rect">
            <a:avLst/>
          </a:prstGeom>
        </p:spPr>
        <p:txBody>
          <a:bodyPr vert="horz" lIns="92181" tIns="46090" rIns="92181" bIns="46090" rtlCol="0"/>
          <a:lstStyle>
            <a:lvl1pPr algn="r">
              <a:defRPr sz="1200"/>
            </a:lvl1pPr>
          </a:lstStyle>
          <a:p>
            <a:fld id="{E9ECB720-E092-4D9B-B014-E3EE4B53B67B}" type="datetimeFigureOut">
              <a:rPr lang="en-US" smtClean="0"/>
              <a:t>7/27/2020</a:t>
            </a:fld>
            <a:endParaRPr lang="en-US"/>
          </a:p>
        </p:txBody>
      </p:sp>
      <p:sp>
        <p:nvSpPr>
          <p:cNvPr id="4" name="Footer Placeholder 3"/>
          <p:cNvSpPr>
            <a:spLocks noGrp="1"/>
          </p:cNvSpPr>
          <p:nvPr>
            <p:ph type="ftr" sz="quarter" idx="2"/>
          </p:nvPr>
        </p:nvSpPr>
        <p:spPr>
          <a:xfrm>
            <a:off x="0" y="8893003"/>
            <a:ext cx="3067374" cy="470072"/>
          </a:xfrm>
          <a:prstGeom prst="rect">
            <a:avLst/>
          </a:prstGeom>
        </p:spPr>
        <p:txBody>
          <a:bodyPr vert="horz" lIns="92181" tIns="46090" rIns="92181" bIns="46090"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893003"/>
            <a:ext cx="3067374" cy="470072"/>
          </a:xfrm>
          <a:prstGeom prst="rect">
            <a:avLst/>
          </a:prstGeom>
        </p:spPr>
        <p:txBody>
          <a:bodyPr vert="horz" lIns="92181" tIns="46090" rIns="92181" bIns="46090" rtlCol="0" anchor="b"/>
          <a:lstStyle>
            <a:lvl1pPr algn="r">
              <a:defRPr sz="1200"/>
            </a:lvl1pPr>
          </a:lstStyle>
          <a:p>
            <a:fld id="{542BA4C7-F7B5-44F0-AC31-350C82B2F633}" type="slidenum">
              <a:rPr lang="en-US" smtClean="0"/>
              <a:t>‹#›</a:t>
            </a:fld>
            <a:endParaRPr lang="en-US"/>
          </a:p>
        </p:txBody>
      </p:sp>
    </p:spTree>
    <p:extLst>
      <p:ext uri="{BB962C8B-B14F-4D97-AF65-F5344CB8AC3E}">
        <p14:creationId xmlns:p14="http://schemas.microsoft.com/office/powerpoint/2010/main" val="89700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70072"/>
          </a:xfrm>
          <a:prstGeom prst="rect">
            <a:avLst/>
          </a:prstGeom>
        </p:spPr>
        <p:txBody>
          <a:bodyPr vert="horz" lIns="92181" tIns="46090" rIns="92181" bIns="46090" rtlCol="0"/>
          <a:lstStyle>
            <a:lvl1pPr algn="l">
              <a:defRPr sz="1200"/>
            </a:lvl1pPr>
          </a:lstStyle>
          <a:p>
            <a:endParaRPr lang="en-US"/>
          </a:p>
        </p:txBody>
      </p:sp>
      <p:sp>
        <p:nvSpPr>
          <p:cNvPr id="3" name="Date Placeholder 2"/>
          <p:cNvSpPr>
            <a:spLocks noGrp="1"/>
          </p:cNvSpPr>
          <p:nvPr>
            <p:ph type="dt" idx="1"/>
          </p:nvPr>
        </p:nvSpPr>
        <p:spPr>
          <a:xfrm>
            <a:off x="4008100" y="1"/>
            <a:ext cx="3067374" cy="470072"/>
          </a:xfrm>
          <a:prstGeom prst="rect">
            <a:avLst/>
          </a:prstGeom>
        </p:spPr>
        <p:txBody>
          <a:bodyPr vert="horz" lIns="92181" tIns="46090" rIns="92181" bIns="46090" rtlCol="0"/>
          <a:lstStyle>
            <a:lvl1pPr algn="r">
              <a:defRPr sz="1200"/>
            </a:lvl1pPr>
          </a:lstStyle>
          <a:p>
            <a:fld id="{986F3EFC-A4CF-4EE5-8042-F9086A5966F0}" type="datetimeFigureOut">
              <a:rPr lang="en-US" smtClean="0"/>
              <a:t>7/27/2020</a:t>
            </a:fld>
            <a:endParaRPr lang="en-US"/>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2181" tIns="46090" rIns="92181" bIns="46090" rtlCol="0" anchor="ctr"/>
          <a:lstStyle/>
          <a:p>
            <a:endParaRPr lang="en-US"/>
          </a:p>
        </p:txBody>
      </p:sp>
      <p:sp>
        <p:nvSpPr>
          <p:cNvPr id="5" name="Notes Placeholder 4"/>
          <p:cNvSpPr>
            <a:spLocks noGrp="1"/>
          </p:cNvSpPr>
          <p:nvPr>
            <p:ph type="body" sz="quarter" idx="3"/>
          </p:nvPr>
        </p:nvSpPr>
        <p:spPr>
          <a:xfrm>
            <a:off x="708349" y="4505660"/>
            <a:ext cx="5660378" cy="3687031"/>
          </a:xfrm>
          <a:prstGeom prst="rect">
            <a:avLst/>
          </a:prstGeom>
        </p:spPr>
        <p:txBody>
          <a:bodyPr vert="horz" lIns="92181" tIns="46090" rIns="92181" bIns="460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003"/>
            <a:ext cx="3067374" cy="470072"/>
          </a:xfrm>
          <a:prstGeom prst="rect">
            <a:avLst/>
          </a:prstGeom>
        </p:spPr>
        <p:txBody>
          <a:bodyPr vert="horz" lIns="92181" tIns="46090" rIns="92181" bIns="46090" rtlCol="0" anchor="b"/>
          <a:lstStyle>
            <a:lvl1pPr algn="l">
              <a:defRPr sz="1200"/>
            </a:lvl1pPr>
          </a:lstStyle>
          <a:p>
            <a:endParaRPr lang="en-US"/>
          </a:p>
        </p:txBody>
      </p:sp>
      <p:sp>
        <p:nvSpPr>
          <p:cNvPr id="7" name="Slide Number Placeholder 6"/>
          <p:cNvSpPr>
            <a:spLocks noGrp="1"/>
          </p:cNvSpPr>
          <p:nvPr>
            <p:ph type="sldNum" sz="quarter" idx="5"/>
          </p:nvPr>
        </p:nvSpPr>
        <p:spPr>
          <a:xfrm>
            <a:off x="4008100" y="8893003"/>
            <a:ext cx="3067374" cy="470072"/>
          </a:xfrm>
          <a:prstGeom prst="rect">
            <a:avLst/>
          </a:prstGeom>
        </p:spPr>
        <p:txBody>
          <a:bodyPr vert="horz" lIns="92181" tIns="46090" rIns="92181" bIns="46090" rtlCol="0" anchor="b"/>
          <a:lstStyle>
            <a:lvl1pPr algn="r">
              <a:defRPr sz="1200"/>
            </a:lvl1pPr>
          </a:lstStyle>
          <a:p>
            <a:fld id="{C9399698-A9E1-4803-A838-3F132CDBC524}" type="slidenum">
              <a:rPr lang="en-US" smtClean="0"/>
              <a:t>‹#›</a:t>
            </a:fld>
            <a:endParaRPr lang="en-US"/>
          </a:p>
        </p:txBody>
      </p:sp>
    </p:spTree>
    <p:extLst>
      <p:ext uri="{BB962C8B-B14F-4D97-AF65-F5344CB8AC3E}">
        <p14:creationId xmlns:p14="http://schemas.microsoft.com/office/powerpoint/2010/main" val="285214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B83AC-7FEF-442B-B617-81353430C675}" type="slidenum">
              <a:rPr lang="en-US" smtClean="0"/>
              <a:t>1</a:t>
            </a:fld>
            <a:endParaRPr lang="en-US"/>
          </a:p>
        </p:txBody>
      </p:sp>
    </p:spTree>
    <p:extLst>
      <p:ext uri="{BB962C8B-B14F-4D97-AF65-F5344CB8AC3E}">
        <p14:creationId xmlns:p14="http://schemas.microsoft.com/office/powerpoint/2010/main" val="2829652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Tab 3-2 - Load Dynamics</a:t>
            </a:r>
          </a:p>
        </p:txBody>
      </p:sp>
      <p:sp>
        <p:nvSpPr>
          <p:cNvPr id="6" name="Slide Number Placeholder 5"/>
          <p:cNvSpPr>
            <a:spLocks noGrp="1"/>
          </p:cNvSpPr>
          <p:nvPr>
            <p:ph type="sldNum" sz="quarter" idx="12"/>
          </p:nvPr>
        </p:nvSpPr>
        <p:spPr/>
        <p:txBody>
          <a:bodyPr/>
          <a:lstStyle/>
          <a:p>
            <a:fld id="{A608B8BA-6ABF-464D-91A7-C14D415D49C5}" type="slidenum">
              <a:rPr lang="en-US" smtClean="0"/>
              <a:t>‹#›</a:t>
            </a:fld>
            <a:endParaRPr lang="en-US"/>
          </a:p>
        </p:txBody>
      </p:sp>
      <p:sp>
        <p:nvSpPr>
          <p:cNvPr id="11" name="Text Placeholder 10"/>
          <p:cNvSpPr>
            <a:spLocks noGrp="1"/>
          </p:cNvSpPr>
          <p:nvPr>
            <p:ph type="body" sz="quarter" idx="13"/>
          </p:nvPr>
        </p:nvSpPr>
        <p:spPr>
          <a:xfrm>
            <a:off x="1025525" y="1819275"/>
            <a:ext cx="6807200" cy="3094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003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vl1pPr>
          </a:lstStyle>
          <a:p>
            <a:r>
              <a:rPr lang="en-US"/>
              <a:t>BCxA Virtual Conference – 2020</a:t>
            </a:r>
            <a:endParaRPr lang="en-US" dirty="0"/>
          </a:p>
        </p:txBody>
      </p:sp>
      <p:sp>
        <p:nvSpPr>
          <p:cNvPr id="4" name="Slide Number Placeholder 3"/>
          <p:cNvSpPr>
            <a:spLocks noGrp="1"/>
          </p:cNvSpPr>
          <p:nvPr>
            <p:ph type="sldNum" sz="quarter" idx="11"/>
          </p:nvPr>
        </p:nvSpPr>
        <p:spPr/>
        <p:txBody>
          <a:bodyPr/>
          <a:lstStyle/>
          <a:p>
            <a:fld id="{C19F7196-CE8E-4E18-AED9-5A11B5558B46}" type="slidenum">
              <a:rPr lang="en-US" smtClean="0"/>
              <a:t>‹#›</a:t>
            </a:fld>
            <a:endParaRPr lang="en-US"/>
          </a:p>
        </p:txBody>
      </p:sp>
      <p:sp>
        <p:nvSpPr>
          <p:cNvPr id="7" name="Text Placeholder 6"/>
          <p:cNvSpPr>
            <a:spLocks noGrp="1"/>
          </p:cNvSpPr>
          <p:nvPr>
            <p:ph type="body" sz="quarter" idx="12"/>
          </p:nvPr>
        </p:nvSpPr>
        <p:spPr>
          <a:xfrm>
            <a:off x="710215" y="1740024"/>
            <a:ext cx="10734091" cy="417250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11180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AIA Quality Assurance ">
    <p:spTree>
      <p:nvGrpSpPr>
        <p:cNvPr id="1" name=""/>
        <p:cNvGrpSpPr/>
        <p:nvPr/>
      </p:nvGrpSpPr>
      <p:grpSpPr>
        <a:xfrm>
          <a:off x="0" y="0"/>
          <a:ext cx="0" cy="0"/>
          <a:chOff x="0" y="0"/>
          <a:chExt cx="0" cy="0"/>
        </a:xfrm>
      </p:grpSpPr>
      <p:sp>
        <p:nvSpPr>
          <p:cNvPr id="2" name="Title 1"/>
          <p:cNvSpPr txBox="1">
            <a:spLocks/>
          </p:cNvSpPr>
          <p:nvPr/>
        </p:nvSpPr>
        <p:spPr>
          <a:xfrm>
            <a:off x="600259" y="573088"/>
            <a:ext cx="10982140" cy="527050"/>
          </a:xfrm>
          <a:prstGeom prst="rect">
            <a:avLst/>
          </a:prstGeom>
        </p:spPr>
        <p:txBody>
          <a:bodyPr anchor="ctr">
            <a:normAutofit/>
          </a:bodyPr>
          <a:lstStyle>
            <a:lvl1pPr algn="l" defTabSz="457200" rtl="0" eaLnBrk="1" latinLnBrk="0" hangingPunct="1">
              <a:spcBef>
                <a:spcPct val="0"/>
              </a:spcBef>
              <a:buNone/>
              <a:defRPr sz="2400" b="1" i="0" kern="1200" baseline="0">
                <a:solidFill>
                  <a:srgbClr val="004D6B"/>
                </a:solidFill>
                <a:latin typeface="Arial"/>
                <a:ea typeface="+mj-ea"/>
                <a:cs typeface="+mj-cs"/>
              </a:defRPr>
            </a:lvl1pPr>
          </a:lstStyle>
          <a:p>
            <a:pPr fontAlgn="auto">
              <a:spcAft>
                <a:spcPts val="0"/>
              </a:spcAft>
              <a:defRPr/>
            </a:pPr>
            <a:r>
              <a:rPr lang="en-US" sz="2800" baseline="0" dirty="0">
                <a:solidFill>
                  <a:schemeClr val="accent4"/>
                </a:solidFill>
              </a:rPr>
              <a:t>AIA Quality Assurance</a:t>
            </a:r>
          </a:p>
        </p:txBody>
      </p:sp>
      <p:pic>
        <p:nvPicPr>
          <p:cNvPr id="3" name="Picture 5" descr="AIA-CEU-Logo.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95792" y="601663"/>
            <a:ext cx="866206" cy="743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834688" y="1544406"/>
            <a:ext cx="10534649"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nSpc>
                <a:spcPct val="90000"/>
              </a:lnSpc>
            </a:pPr>
            <a:r>
              <a:rPr lang="en-US" sz="2000" dirty="0">
                <a:cs typeface="Arial" charset="0"/>
              </a:rPr>
              <a:t>The Building Commissioning Association is a Registered Provider with The American Institute of Architects Continuing Education Systems (AIA/CES). Credit(s) earned on completion of this program will be reported to AIA/CES for AIA members. Certificates of the Completion for both AIA members and non-AIA members are available upon request.</a:t>
            </a:r>
          </a:p>
          <a:p>
            <a:pPr>
              <a:lnSpc>
                <a:spcPct val="90000"/>
              </a:lnSpc>
            </a:pPr>
            <a:endParaRPr lang="en-US" sz="2000" dirty="0">
              <a:cs typeface="Arial" charset="0"/>
            </a:endParaRPr>
          </a:p>
          <a:p>
            <a:pPr>
              <a:lnSpc>
                <a:spcPct val="90000"/>
              </a:lnSpc>
            </a:pPr>
            <a:r>
              <a:rPr lang="en-US" sz="2000" dirty="0">
                <a:cs typeface="Arial" charset="0"/>
              </a:rPr>
              <a:t>This program is registered with AIA/CES for continuing professional education. As such, it does not include content that may be deemed or construed to be an approval or endorsement by the AIA of any material of construction or any method or manner of handling, using, distributing, or dealing in any material or product. </a:t>
            </a:r>
          </a:p>
          <a:p>
            <a:pPr>
              <a:lnSpc>
                <a:spcPct val="90000"/>
              </a:lnSpc>
            </a:pPr>
            <a:endParaRPr lang="en-US" sz="2000" dirty="0">
              <a:cs typeface="Arial" charset="0"/>
            </a:endParaRPr>
          </a:p>
          <a:p>
            <a:pPr>
              <a:lnSpc>
                <a:spcPct val="90000"/>
              </a:lnSpc>
            </a:pPr>
            <a:r>
              <a:rPr lang="en-US" sz="2000" dirty="0">
                <a:cs typeface="Arial" charset="0"/>
              </a:rPr>
              <a:t>Questions related to specific materials, methods, and services will be addressed at the conclusion of this presentation.</a:t>
            </a:r>
          </a:p>
        </p:txBody>
      </p:sp>
      <p:sp>
        <p:nvSpPr>
          <p:cNvPr id="5" name="Footer Placeholder 4"/>
          <p:cNvSpPr>
            <a:spLocks noGrp="1"/>
          </p:cNvSpPr>
          <p:nvPr>
            <p:ph type="ftr" sz="quarter" idx="10"/>
          </p:nvPr>
        </p:nvSpPr>
        <p:spPr/>
        <p:txBody>
          <a:bodyPr/>
          <a:lstStyle>
            <a:lvl1pPr>
              <a:defRPr/>
            </a:lvl1pPr>
          </a:lstStyle>
          <a:p>
            <a:r>
              <a:rPr lang="en-US"/>
              <a:t>BCxA Virtual Conference – 2020</a:t>
            </a:r>
            <a:endParaRPr lang="en-US" dirty="0"/>
          </a:p>
        </p:txBody>
      </p:sp>
      <p:sp>
        <p:nvSpPr>
          <p:cNvPr id="6" name="Slide Number Placeholder 5"/>
          <p:cNvSpPr>
            <a:spLocks noGrp="1"/>
          </p:cNvSpPr>
          <p:nvPr>
            <p:ph type="sldNum" sz="quarter" idx="11"/>
          </p:nvPr>
        </p:nvSpPr>
        <p:spPr/>
        <p:txBody>
          <a:bodyPr/>
          <a:lstStyle/>
          <a:p>
            <a:fld id="{C19F7196-CE8E-4E18-AED9-5A11B5558B46}" type="slidenum">
              <a:rPr lang="en-US" smtClean="0"/>
              <a:t>‹#›</a:t>
            </a:fld>
            <a:endParaRPr lang="en-US"/>
          </a:p>
        </p:txBody>
      </p:sp>
    </p:spTree>
    <p:extLst>
      <p:ext uri="{BB962C8B-B14F-4D97-AF65-F5344CB8AC3E}">
        <p14:creationId xmlns:p14="http://schemas.microsoft.com/office/powerpoint/2010/main" val="218171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Two_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1691659"/>
            <a:ext cx="5386917" cy="4567549"/>
          </a:xfrm>
        </p:spPr>
        <p:txBody>
          <a:bodyPr/>
          <a:lstStyle>
            <a:lvl1pPr marL="228600" indent="-228600">
              <a:defRPr sz="2400">
                <a:solidFill>
                  <a:schemeClr val="tx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solidFill>
                  <a:schemeClr val="tx1"/>
                </a:solidFill>
              </a:defRPr>
            </a:lvl2pPr>
            <a:lvl3pPr>
              <a:spcBef>
                <a:spcPts val="600"/>
              </a:spcBef>
              <a:defRPr sz="1400"/>
            </a:lvl3pPr>
            <a:lvl4pPr>
              <a:defRPr sz="1400"/>
            </a:lvl4pPr>
            <a:lvl5pPr>
              <a:defRPr sz="1200"/>
            </a:lvl5pPr>
            <a:lvl6pPr>
              <a:defRPr sz="1600"/>
            </a:lvl6pPr>
            <a:lvl7pPr>
              <a:defRPr sz="1600"/>
            </a:lvl7pPr>
            <a:lvl8pPr>
              <a:defRPr sz="1600"/>
            </a:lvl8pPr>
            <a:lvl9pPr>
              <a:defRPr sz="1600"/>
            </a:lvl9pPr>
          </a:lstStyle>
          <a:p>
            <a:pPr lvl="0"/>
            <a:endParaRPr lang="en-US" dirty="0"/>
          </a:p>
        </p:txBody>
      </p:sp>
      <p:sp>
        <p:nvSpPr>
          <p:cNvPr id="6" name="Content Placeholder 5"/>
          <p:cNvSpPr>
            <a:spLocks noGrp="1"/>
          </p:cNvSpPr>
          <p:nvPr>
            <p:ph sz="quarter" idx="4"/>
          </p:nvPr>
        </p:nvSpPr>
        <p:spPr>
          <a:xfrm>
            <a:off x="6193368" y="1691659"/>
            <a:ext cx="5389033" cy="4567549"/>
          </a:xfrm>
        </p:spPr>
        <p:txBody>
          <a:bodyPr/>
          <a:lstStyle>
            <a:lvl1pPr marL="228600" indent="-228600">
              <a:defRPr sz="2400">
                <a:solidFill>
                  <a:schemeClr val="tx1"/>
                </a:solidFill>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a:solidFill>
                  <a:schemeClr val="tx1"/>
                </a:solidFill>
              </a:defRPr>
            </a:lvl2pPr>
            <a:lvl3pPr>
              <a:spcBef>
                <a:spcPts val="600"/>
              </a:spcBef>
              <a:defRPr sz="1400"/>
            </a:lvl3pPr>
            <a:lvl4pPr>
              <a:defRPr sz="1400"/>
            </a:lvl4pPr>
            <a:lvl5pPr>
              <a:defRPr sz="1200"/>
            </a:lvl5pPr>
            <a:lvl6pPr>
              <a:defRPr sz="1600"/>
            </a:lvl6pPr>
            <a:lvl7pPr>
              <a:defRPr sz="1600"/>
            </a:lvl7pPr>
            <a:lvl8pPr>
              <a:defRPr sz="1600"/>
            </a:lvl8pPr>
            <a:lvl9pPr>
              <a:defRPr sz="1600"/>
            </a:lvl9pPr>
          </a:lstStyle>
          <a:p>
            <a:pPr lvl="0"/>
            <a:endParaRPr lang="en-US" dirty="0"/>
          </a:p>
        </p:txBody>
      </p:sp>
      <p:sp>
        <p:nvSpPr>
          <p:cNvPr id="2" name="Footer Placeholder 1"/>
          <p:cNvSpPr>
            <a:spLocks noGrp="1"/>
          </p:cNvSpPr>
          <p:nvPr>
            <p:ph type="ftr" sz="quarter" idx="10"/>
          </p:nvPr>
        </p:nvSpPr>
        <p:spPr/>
        <p:txBody>
          <a:bodyPr/>
          <a:lstStyle>
            <a:lvl1pPr>
              <a:defRPr/>
            </a:lvl1pPr>
          </a:lstStyle>
          <a:p>
            <a:r>
              <a:rPr lang="en-US"/>
              <a:t>BCxA Virtual Conference – 2020</a:t>
            </a:r>
            <a:endParaRPr lang="en-US" dirty="0"/>
          </a:p>
        </p:txBody>
      </p:sp>
      <p:sp>
        <p:nvSpPr>
          <p:cNvPr id="7" name="Slide Number Placeholder 6"/>
          <p:cNvSpPr>
            <a:spLocks noGrp="1"/>
          </p:cNvSpPr>
          <p:nvPr>
            <p:ph type="sldNum" sz="quarter" idx="11"/>
          </p:nvPr>
        </p:nvSpPr>
        <p:spPr/>
        <p:txBody>
          <a:bodyPr/>
          <a:lstStyle/>
          <a:p>
            <a:fld id="{C19F7196-CE8E-4E18-AED9-5A11B5558B46}" type="slidenum">
              <a:rPr lang="en-US" smtClean="0"/>
              <a:t>‹#›</a:t>
            </a:fld>
            <a:endParaRPr lang="en-US"/>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008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lvl1pPr>
          </a:lstStyle>
          <a:p>
            <a:r>
              <a:rPr lang="en-US"/>
              <a:t>BCxA Virtual Conference – 2020</a:t>
            </a:r>
            <a:endParaRPr lang="en-US" dirty="0"/>
          </a:p>
        </p:txBody>
      </p:sp>
      <p:sp>
        <p:nvSpPr>
          <p:cNvPr id="4" name="Slide Number Placeholder 3"/>
          <p:cNvSpPr>
            <a:spLocks noGrp="1"/>
          </p:cNvSpPr>
          <p:nvPr>
            <p:ph type="sldNum" sz="quarter" idx="11"/>
          </p:nvPr>
        </p:nvSpPr>
        <p:spPr/>
        <p:txBody>
          <a:bodyPr/>
          <a:lstStyle/>
          <a:p>
            <a:fld id="{C19F7196-CE8E-4E18-AED9-5A11B5558B46}" type="slidenum">
              <a:rPr lang="en-US" smtClean="0"/>
              <a:t>‹#›</a:t>
            </a:fld>
            <a:endParaRPr lang="en-US"/>
          </a:p>
        </p:txBody>
      </p:sp>
    </p:spTree>
    <p:extLst>
      <p:ext uri="{BB962C8B-B14F-4D97-AF65-F5344CB8AC3E}">
        <p14:creationId xmlns:p14="http://schemas.microsoft.com/office/powerpoint/2010/main" val="26782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931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6"/>
          <p:cNvSpPr>
            <a:spLocks noGrp="1"/>
          </p:cNvSpPr>
          <p:nvPr>
            <p:ph type="title" hasCustomPrompt="1"/>
          </p:nvPr>
        </p:nvSpPr>
        <p:spPr>
          <a:xfrm>
            <a:off x="556861" y="3015804"/>
            <a:ext cx="8168639" cy="2927797"/>
          </a:xfrm>
        </p:spPr>
        <p:txBody>
          <a:bodyPr anchor="t">
            <a:normAutofit/>
          </a:bodyPr>
          <a:lstStyle>
            <a:lvl1pPr>
              <a:defRPr sz="2400" b="1" i="0" baseline="0">
                <a:solidFill>
                  <a:schemeClr val="accent4"/>
                </a:solidFill>
              </a:defRPr>
            </a:lvl1pPr>
          </a:lstStyle>
          <a:p>
            <a:r>
              <a:rPr lang="en-US" dirty="0"/>
              <a:t>Enter </a:t>
            </a:r>
            <a:br>
              <a:rPr lang="en-US" dirty="0"/>
            </a:br>
            <a:r>
              <a:rPr lang="en-US" dirty="0"/>
              <a:t>Speakers, contact information</a:t>
            </a:r>
            <a:br>
              <a:rPr lang="en-US" dirty="0"/>
            </a:br>
            <a:r>
              <a:rPr lang="en-US" dirty="0"/>
              <a:t>and logo</a:t>
            </a:r>
          </a:p>
        </p:txBody>
      </p:sp>
      <p:sp>
        <p:nvSpPr>
          <p:cNvPr id="7" name="TextBox 6"/>
          <p:cNvSpPr txBox="1"/>
          <p:nvPr userDrawn="1"/>
        </p:nvSpPr>
        <p:spPr>
          <a:xfrm>
            <a:off x="7193280" y="2306320"/>
            <a:ext cx="1219200" cy="914400"/>
          </a:xfrm>
          <a:prstGeom prst="rect">
            <a:avLst/>
          </a:prstGeom>
        </p:spPr>
        <p:txBody>
          <a:bodyPr vert="horz" wrap="none" lIns="91440" tIns="45720" rIns="91440" bIns="45720" rtlCol="0" anchor="ctr">
            <a:noAutofit/>
          </a:bodyPr>
          <a:lstStyle/>
          <a:p>
            <a:endParaRPr lang="en-US" sz="2200" b="0" dirty="0"/>
          </a:p>
        </p:txBody>
      </p:sp>
      <p:sp>
        <p:nvSpPr>
          <p:cNvPr id="3" name="Footer Placeholder 2"/>
          <p:cNvSpPr>
            <a:spLocks noGrp="1"/>
          </p:cNvSpPr>
          <p:nvPr>
            <p:ph type="ftr" sz="quarter" idx="10"/>
          </p:nvPr>
        </p:nvSpPr>
        <p:spPr/>
        <p:txBody>
          <a:bodyPr/>
          <a:lstStyle>
            <a:lvl1pPr>
              <a:defRPr/>
            </a:lvl1pPr>
          </a:lstStyle>
          <a:p>
            <a:r>
              <a:rPr lang="en-US"/>
              <a:t>BCxA Virtual Conference – 2020</a:t>
            </a:r>
            <a:endParaRPr lang="en-US" dirty="0"/>
          </a:p>
        </p:txBody>
      </p:sp>
      <p:sp>
        <p:nvSpPr>
          <p:cNvPr id="4" name="Slide Number Placeholder 3"/>
          <p:cNvSpPr>
            <a:spLocks noGrp="1"/>
          </p:cNvSpPr>
          <p:nvPr>
            <p:ph type="sldNum" sz="quarter" idx="11"/>
          </p:nvPr>
        </p:nvSpPr>
        <p:spPr/>
        <p:txBody>
          <a:bodyPr/>
          <a:lstStyle/>
          <a:p>
            <a:fld id="{C19F7196-CE8E-4E18-AED9-5A11B5558B46}" type="slidenum">
              <a:rPr lang="en-US" smtClean="0"/>
              <a:t>‹#›</a:t>
            </a:fld>
            <a:endParaRPr lang="en-US"/>
          </a:p>
        </p:txBody>
      </p:sp>
      <p:pic>
        <p:nvPicPr>
          <p:cNvPr id="8" name="Picture 7">
            <a:extLst>
              <a:ext uri="{FF2B5EF4-FFF2-40B4-BE49-F238E27FC236}">
                <a16:creationId xmlns:a16="http://schemas.microsoft.com/office/drawing/2014/main" id="{7DC56F91-70BE-411E-BF69-6962DE7272CF}"/>
              </a:ext>
            </a:extLst>
          </p:cNvPr>
          <p:cNvPicPr/>
          <p:nvPr userDrawn="1"/>
        </p:nvPicPr>
        <p:blipFill>
          <a:blip r:embed="rId2" cstate="hqprint">
            <a:extLst>
              <a:ext uri="{28A0092B-C50C-407E-A947-70E740481C1C}">
                <a14:useLocalDpi xmlns:a14="http://schemas.microsoft.com/office/drawing/2010/main"/>
              </a:ext>
            </a:extLst>
          </a:blip>
          <a:srcRect/>
          <a:stretch/>
        </p:blipFill>
        <p:spPr>
          <a:xfrm>
            <a:off x="0" y="-1"/>
            <a:ext cx="12190608" cy="2532185"/>
          </a:xfrm>
          <a:prstGeom prst="rect">
            <a:avLst/>
          </a:prstGeom>
        </p:spPr>
      </p:pic>
    </p:spTree>
    <p:extLst>
      <p:ext uri="{BB962C8B-B14F-4D97-AF65-F5344CB8AC3E}">
        <p14:creationId xmlns:p14="http://schemas.microsoft.com/office/powerpoint/2010/main" val="330851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AE4CF4-B51A-4A3E-95A5-1B3010E7EA60}"/>
              </a:ext>
            </a:extLst>
          </p:cNvPr>
          <p:cNvSpPr>
            <a:spLocks noGrp="1"/>
          </p:cNvSpPr>
          <p:nvPr>
            <p:ph type="ftr" sz="quarter" idx="10"/>
          </p:nvPr>
        </p:nvSpPr>
        <p:spPr/>
        <p:txBody>
          <a:bodyPr/>
          <a:lstStyle/>
          <a:p>
            <a:r>
              <a:rPr lang="en-US"/>
              <a:t>BCxA Virtual Conference – 2020</a:t>
            </a:r>
            <a:endParaRPr lang="en-US" dirty="0"/>
          </a:p>
        </p:txBody>
      </p:sp>
      <p:sp>
        <p:nvSpPr>
          <p:cNvPr id="3" name="Slide Number Placeholder 2">
            <a:extLst>
              <a:ext uri="{FF2B5EF4-FFF2-40B4-BE49-F238E27FC236}">
                <a16:creationId xmlns:a16="http://schemas.microsoft.com/office/drawing/2014/main" id="{D7ABD0E0-84B6-42BE-A2C8-1E001A84CD87}"/>
              </a:ext>
            </a:extLst>
          </p:cNvPr>
          <p:cNvSpPr>
            <a:spLocks noGrp="1"/>
          </p:cNvSpPr>
          <p:nvPr>
            <p:ph type="sldNum" sz="quarter" idx="11"/>
          </p:nvPr>
        </p:nvSpPr>
        <p:spPr/>
        <p:txBody>
          <a:bodyPr/>
          <a:lstStyle/>
          <a:p>
            <a:fld id="{C19F7196-CE8E-4E18-AED9-5A11B5558B46}" type="slidenum">
              <a:rPr lang="en-US" smtClean="0"/>
              <a:t>‹#›</a:t>
            </a:fld>
            <a:endParaRPr lang="en-US"/>
          </a:p>
        </p:txBody>
      </p:sp>
    </p:spTree>
    <p:extLst>
      <p:ext uri="{BB962C8B-B14F-4D97-AF65-F5344CB8AC3E}">
        <p14:creationId xmlns:p14="http://schemas.microsoft.com/office/powerpoint/2010/main" val="1064556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21C1-0796-4FF5-B943-C53D47176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300B1-8DB9-4AC9-8898-AF606DFE8D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91716-F3D2-4AB3-8E10-3B7B71509B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E63FB0C-173D-4F60-9ED6-7629BA1A2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D42630-46C5-48EB-B4B5-EE7C6D75C21D}"/>
              </a:ext>
            </a:extLst>
          </p:cNvPr>
          <p:cNvSpPr>
            <a:spLocks noGrp="1"/>
          </p:cNvSpPr>
          <p:nvPr>
            <p:ph type="sldNum" sz="quarter" idx="12"/>
          </p:nvPr>
        </p:nvSpPr>
        <p:spPr/>
        <p:txBody>
          <a:bodyPr/>
          <a:lstStyle/>
          <a:p>
            <a:fld id="{4889548C-E116-4F40-A9D4-F74566F3B39E}" type="slidenum">
              <a:rPr lang="en-US" smtClean="0"/>
              <a:t>‹#›</a:t>
            </a:fld>
            <a:endParaRPr lang="en-US"/>
          </a:p>
        </p:txBody>
      </p:sp>
    </p:spTree>
    <p:extLst>
      <p:ext uri="{BB962C8B-B14F-4D97-AF65-F5344CB8AC3E}">
        <p14:creationId xmlns:p14="http://schemas.microsoft.com/office/powerpoint/2010/main" val="1483436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6142"/>
          <a:stretch/>
        </p:blipFill>
        <p:spPr bwMode="auto">
          <a:xfrm>
            <a:off x="10062627" y="419100"/>
            <a:ext cx="1710273" cy="1439842"/>
          </a:xfrm>
          <a:prstGeom prst="rect">
            <a:avLst/>
          </a:prstGeom>
          <a:noFill/>
          <a:ln w="9525">
            <a:noFill/>
            <a:miter lim="800000"/>
            <a:headEnd/>
            <a:tailEnd/>
          </a:ln>
        </p:spPr>
      </p:pic>
      <p:pic>
        <p:nvPicPr>
          <p:cNvPr id="11"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7428843" y="237849"/>
            <a:ext cx="2637833" cy="1751874"/>
          </a:xfrm>
          <a:prstGeom prst="rect">
            <a:avLst/>
          </a:prstGeom>
          <a:noFill/>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51315" y="3866148"/>
            <a:ext cx="3380549" cy="2158452"/>
          </a:xfrm>
          <a:prstGeom prst="rect">
            <a:avLst/>
          </a:prstGeom>
        </p:spPr>
      </p:pic>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l="19714" r="10662"/>
          <a:stretch/>
        </p:blipFill>
        <p:spPr>
          <a:xfrm>
            <a:off x="10045700" y="4030246"/>
            <a:ext cx="1841498" cy="1633954"/>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8B8BA-6ABF-464D-91A7-C14D415D49C5}" type="slidenum">
              <a:rPr lang="en-US" smtClean="0"/>
              <a:t>‹#›</a:t>
            </a:fld>
            <a:endParaRPr lang="en-US"/>
          </a:p>
        </p:txBody>
      </p:sp>
      <p:sp>
        <p:nvSpPr>
          <p:cNvPr id="3" name="Text Placeholder 2"/>
          <p:cNvSpPr>
            <a:spLocks noGrp="1"/>
          </p:cNvSpPr>
          <p:nvPr>
            <p:ph type="body" idx="1"/>
          </p:nvPr>
        </p:nvSpPr>
        <p:spPr>
          <a:xfrm>
            <a:off x="838200" y="1825625"/>
            <a:ext cx="6883400" cy="25154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Tab 3-2 - Load Dynamics</a:t>
            </a:r>
          </a:p>
        </p:txBody>
      </p:sp>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val="0"/>
              </a:ext>
            </a:extLst>
          </a:blip>
          <a:srcRect t="-546" b="5423"/>
          <a:stretch/>
        </p:blipFill>
        <p:spPr>
          <a:xfrm>
            <a:off x="8345106" y="1995467"/>
            <a:ext cx="3432899" cy="1995508"/>
          </a:xfrm>
          <a:prstGeom prst="rect">
            <a:avLst/>
          </a:prstGeom>
        </p:spPr>
      </p:pic>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88390" cy="6858000"/>
          </a:xfrm>
          <a:prstGeom prst="rect">
            <a:avLst/>
          </a:prstGeom>
        </p:spPr>
      </p:pic>
    </p:spTree>
    <p:extLst>
      <p:ext uri="{BB962C8B-B14F-4D97-AF65-F5344CB8AC3E}">
        <p14:creationId xmlns:p14="http://schemas.microsoft.com/office/powerpoint/2010/main" val="608398368"/>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0213" y="708147"/>
            <a:ext cx="10734091" cy="719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7" name="Text Placeholder 2"/>
          <p:cNvSpPr>
            <a:spLocks noGrp="1"/>
          </p:cNvSpPr>
          <p:nvPr>
            <p:ph type="body" idx="1"/>
          </p:nvPr>
        </p:nvSpPr>
        <p:spPr bwMode="auto">
          <a:xfrm>
            <a:off x="710213" y="1634816"/>
            <a:ext cx="10734091" cy="4437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 name="Footer Placeholder 2"/>
          <p:cNvSpPr>
            <a:spLocks noGrp="1"/>
          </p:cNvSpPr>
          <p:nvPr>
            <p:ph type="ftr" sz="quarter" idx="3"/>
          </p:nvPr>
        </p:nvSpPr>
        <p:spPr>
          <a:xfrm>
            <a:off x="406399" y="6365106"/>
            <a:ext cx="63169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BCxA Virtual Conference – 2020</a:t>
            </a:r>
            <a:endParaRPr lang="en-US" dirty="0"/>
          </a:p>
        </p:txBody>
      </p:sp>
      <p:sp>
        <p:nvSpPr>
          <p:cNvPr id="4" name="Slide Number Placeholder 3"/>
          <p:cNvSpPr>
            <a:spLocks noGrp="1"/>
          </p:cNvSpPr>
          <p:nvPr>
            <p:ph type="sldNum" sz="quarter" idx="4"/>
          </p:nvPr>
        </p:nvSpPr>
        <p:spPr>
          <a:xfrm>
            <a:off x="10676877" y="6356289"/>
            <a:ext cx="9055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F7196-CE8E-4E18-AED9-5A11B5558B46}" type="slidenum">
              <a:rPr lang="en-US" smtClean="0"/>
              <a:t>‹#›</a:t>
            </a:fld>
            <a:endParaRPr lang="en-US"/>
          </a:p>
        </p:txBody>
      </p:sp>
      <p:pic>
        <p:nvPicPr>
          <p:cNvPr id="6" name="Picture 5"/>
          <p:cNvPicPr>
            <a:picLocks noChangeAspect="1"/>
          </p:cNvPicPr>
          <p:nvPr userDrawn="1"/>
        </p:nvPicPr>
        <p:blipFill>
          <a:blip r:embed="rId9"/>
          <a:srcRect/>
          <a:stretch/>
        </p:blipFill>
        <p:spPr>
          <a:xfrm>
            <a:off x="543338" y="114188"/>
            <a:ext cx="11131828" cy="523462"/>
          </a:xfrm>
          <a:prstGeom prst="rect">
            <a:avLst/>
          </a:prstGeom>
        </p:spPr>
      </p:pic>
    </p:spTree>
  </p:cSld>
  <p:clrMap bg1="lt1" tx1="dk1" bg2="lt2" tx2="dk2" accent1="accent1" accent2="accent2" accent3="accent3" accent4="accent4" accent5="accent5" accent6="accent6" hlink="hlink" folHlink="folHlink"/>
  <p:sldLayoutIdLst>
    <p:sldLayoutId id="2147483783" r:id="rId1"/>
    <p:sldLayoutId id="2147483772" r:id="rId2"/>
    <p:sldLayoutId id="2147483786" r:id="rId3"/>
    <p:sldLayoutId id="2147483787" r:id="rId4"/>
    <p:sldLayoutId id="2147484213" r:id="rId5"/>
    <p:sldLayoutId id="2147483782" r:id="rId6"/>
    <p:sldLayoutId id="2147484214" r:id="rId7"/>
  </p:sldLayoutIdLst>
  <p:hf hdr="0" dt="0"/>
  <p:txStyles>
    <p:titleStyle>
      <a:lvl1pPr algn="l" defTabSz="457200" rtl="0" eaLnBrk="1" fontAlgn="base" hangingPunct="1">
        <a:spcBef>
          <a:spcPct val="0"/>
        </a:spcBef>
        <a:spcAft>
          <a:spcPct val="0"/>
        </a:spcAft>
        <a:defRPr sz="2800" b="1" kern="1200">
          <a:solidFill>
            <a:schemeClr val="accent4"/>
          </a:solidFill>
          <a:latin typeface="Arial"/>
          <a:ea typeface="ＭＳ Ｐゴシック" charset="0"/>
          <a:cs typeface="ＭＳ Ｐゴシック" charset="0"/>
        </a:defRPr>
      </a:lvl1pPr>
      <a:lvl2pPr algn="l" defTabSz="457200" rtl="0" eaLnBrk="1" fontAlgn="base" hangingPunct="1">
        <a:spcBef>
          <a:spcPct val="0"/>
        </a:spcBef>
        <a:spcAft>
          <a:spcPct val="0"/>
        </a:spcAft>
        <a:defRPr sz="2800" b="1">
          <a:solidFill>
            <a:srgbClr val="004D6B"/>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800" b="1">
          <a:solidFill>
            <a:srgbClr val="004D6B"/>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800" b="1">
          <a:solidFill>
            <a:srgbClr val="004D6B"/>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800" b="1">
          <a:solidFill>
            <a:srgbClr val="004D6B"/>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b="1">
          <a:solidFill>
            <a:srgbClr val="004D6B"/>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004D6B"/>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004D6B"/>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004D6B"/>
          </a:solidFill>
          <a:latin typeface="Arial" charset="0"/>
          <a:ea typeface="ＭＳ Ｐゴシック" charset="0"/>
          <a:cs typeface="ＭＳ Ｐゴシック" charset="0"/>
        </a:defRPr>
      </a:lvl9pPr>
    </p:titleStyle>
    <p:bodyStyle>
      <a:lvl1pPr marL="571500" indent="-342900" algn="l" defTabSz="457200" rtl="0" eaLnBrk="1" fontAlgn="base" hangingPunct="1">
        <a:spcBef>
          <a:spcPct val="0"/>
        </a:spcBef>
        <a:spcAft>
          <a:spcPts val="600"/>
        </a:spcAft>
        <a:buFont typeface="Arial Black" panose="020B0A04020102020204" pitchFamily="34" charset="0"/>
        <a:buChar char="•"/>
        <a:defRPr sz="2800" kern="1200" baseline="0">
          <a:solidFill>
            <a:schemeClr val="tx1"/>
          </a:solidFill>
          <a:latin typeface="Arial"/>
          <a:ea typeface="ＭＳ Ｐゴシック" charset="0"/>
          <a:cs typeface="ＭＳ Ｐゴシック" charset="0"/>
        </a:defRPr>
      </a:lvl1pPr>
      <a:lvl2pPr marL="1085850" indent="-342900" algn="l" defTabSz="457200" rtl="0" eaLnBrk="1" fontAlgn="base" hangingPunct="1">
        <a:spcBef>
          <a:spcPct val="0"/>
        </a:spcBef>
        <a:spcAft>
          <a:spcPts val="600"/>
        </a:spcAft>
        <a:buFont typeface="Wingdings" panose="05000000000000000000" pitchFamily="2" charset="2"/>
        <a:buChar char="§"/>
        <a:defRPr sz="2800" kern="1200" baseline="0">
          <a:solidFill>
            <a:srgbClr val="000000"/>
          </a:solidFill>
          <a:latin typeface="Arial"/>
          <a:ea typeface="ＭＳ Ｐゴシック" charset="0"/>
          <a:cs typeface="+mn-cs"/>
        </a:defRPr>
      </a:lvl2pPr>
      <a:lvl3pPr marL="1485900" indent="-342900" algn="l" defTabSz="457200" rtl="0" eaLnBrk="1" fontAlgn="base" hangingPunct="1">
        <a:spcBef>
          <a:spcPct val="0"/>
        </a:spcBef>
        <a:spcAft>
          <a:spcPts val="600"/>
        </a:spcAft>
        <a:buFont typeface="Arial" panose="020B0604020202020204" pitchFamily="34" charset="0"/>
        <a:buChar char="◦"/>
        <a:defRPr sz="2800" kern="1200" baseline="0">
          <a:solidFill>
            <a:srgbClr val="000000"/>
          </a:solidFill>
          <a:latin typeface="Arial"/>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7C1E08-331B-48FA-820F-3D2400167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24A499D-85EC-4903-82D7-D47BB7A47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21410EC-C26D-4F4F-A483-126FD51D9DD5}"/>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bg1">
                    <a:lumMod val="8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D2AB45F-7703-4047-B27C-65BFA23C12A5}"/>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bg1">
                    <a:lumMod val="85000"/>
                  </a:schemeClr>
                </a:solidFill>
                <a:latin typeface="Arial" panose="020B0604020202020204" pitchFamily="34" charset="0"/>
                <a:cs typeface="Arial" panose="020B0604020202020204" pitchFamily="34" charset="0"/>
              </a:defRPr>
            </a:lvl1pPr>
          </a:lstStyle>
          <a:p>
            <a:fld id="{4889548C-E116-4F40-A9D4-F74566F3B39E}" type="slidenum">
              <a:rPr lang="en-US" smtClean="0"/>
              <a:pPr/>
              <a:t>‹#›</a:t>
            </a:fld>
            <a:endParaRPr lang="en-US"/>
          </a:p>
        </p:txBody>
      </p:sp>
    </p:spTree>
    <p:extLst>
      <p:ext uri="{BB962C8B-B14F-4D97-AF65-F5344CB8AC3E}">
        <p14:creationId xmlns:p14="http://schemas.microsoft.com/office/powerpoint/2010/main" val="1727977213"/>
      </p:ext>
    </p:extLst>
  </p:cSld>
  <p:clrMap bg1="lt1" tx1="dk1" bg2="lt2" tx2="dk2" accent1="accent1" accent2="accent2" accent3="accent3" accent4="accent4" accent5="accent5" accent6="accent6" hlink="hlink" folHlink="folHlink"/>
  <p:sldLayoutIdLst>
    <p:sldLayoutId id="2147483652"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s.apple.com/us/app/strobe-light-tachometer/id978182913"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7C81-1494-441D-807C-46079979A392}"/>
              </a:ext>
            </a:extLst>
          </p:cNvPr>
          <p:cNvSpPr>
            <a:spLocks noGrp="1"/>
          </p:cNvSpPr>
          <p:nvPr>
            <p:ph type="title"/>
          </p:nvPr>
        </p:nvSpPr>
        <p:spPr/>
        <p:txBody>
          <a:bodyPr/>
          <a:lstStyle/>
          <a:p>
            <a:r>
              <a:rPr lang="en-US" dirty="0"/>
              <a:t>This is Cool</a:t>
            </a:r>
          </a:p>
        </p:txBody>
      </p:sp>
      <p:sp>
        <p:nvSpPr>
          <p:cNvPr id="3" name="Content Placeholder 2">
            <a:extLst>
              <a:ext uri="{FF2B5EF4-FFF2-40B4-BE49-F238E27FC236}">
                <a16:creationId xmlns:a16="http://schemas.microsoft.com/office/drawing/2014/main" id="{493D4223-14C5-445F-9B5B-F9317C4F0411}"/>
              </a:ext>
            </a:extLst>
          </p:cNvPr>
          <p:cNvSpPr>
            <a:spLocks noGrp="1"/>
          </p:cNvSpPr>
          <p:nvPr>
            <p:ph sz="half" idx="1"/>
          </p:nvPr>
        </p:nvSpPr>
        <p:spPr/>
        <p:txBody>
          <a:bodyPr/>
          <a:lstStyle/>
          <a:p>
            <a:pPr marL="0" indent="0">
              <a:buNone/>
            </a:pPr>
            <a:r>
              <a:rPr lang="en-US" dirty="0"/>
              <a:t>Free iPhone app from </a:t>
            </a:r>
            <a:r>
              <a:rPr lang="en-US" dirty="0" err="1"/>
              <a:t>Motionics</a:t>
            </a:r>
            <a:endParaRPr lang="en-US" dirty="0"/>
          </a:p>
          <a:p>
            <a:pPr marL="0" indent="0">
              <a:buNone/>
            </a:pPr>
            <a:r>
              <a:rPr lang="en-US" dirty="0">
                <a:hlinkClick r:id="rId3"/>
              </a:rPr>
              <a:t>https://apps.apple.com/us/app/strobe-light-tachometer/id978182913</a:t>
            </a:r>
            <a:r>
              <a:rPr lang="en-US" dirty="0"/>
              <a:t> </a:t>
            </a:r>
          </a:p>
        </p:txBody>
      </p:sp>
      <p:pic>
        <p:nvPicPr>
          <p:cNvPr id="6" name="Content Placeholder 5" descr="A screenshot of a cell phone&#10;&#10;Description automatically generated">
            <a:extLst>
              <a:ext uri="{FF2B5EF4-FFF2-40B4-BE49-F238E27FC236}">
                <a16:creationId xmlns:a16="http://schemas.microsoft.com/office/drawing/2014/main" id="{5932AFC6-1F88-46F9-B97C-30780302F98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57797" y="331873"/>
            <a:ext cx="3470987" cy="6161002"/>
          </a:xfrm>
        </p:spPr>
      </p:pic>
    </p:spTree>
    <p:extLst>
      <p:ext uri="{BB962C8B-B14F-4D97-AF65-F5344CB8AC3E}">
        <p14:creationId xmlns:p14="http://schemas.microsoft.com/office/powerpoint/2010/main" val="619471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05CC3-EB07-4288-A6AC-B77AE69C5D02}"/>
              </a:ext>
            </a:extLst>
          </p:cNvPr>
          <p:cNvSpPr>
            <a:spLocks noGrp="1"/>
          </p:cNvSpPr>
          <p:nvPr>
            <p:ph type="title"/>
          </p:nvPr>
        </p:nvSpPr>
        <p:spPr/>
        <p:txBody>
          <a:bodyPr/>
          <a:lstStyle/>
          <a:p>
            <a:r>
              <a:rPr lang="en-US" dirty="0"/>
              <a:t>A Few Rules of Thumb</a:t>
            </a:r>
          </a:p>
        </p:txBody>
      </p:sp>
      <p:sp>
        <p:nvSpPr>
          <p:cNvPr id="4" name="Slide Number Placeholder 3">
            <a:extLst>
              <a:ext uri="{FF2B5EF4-FFF2-40B4-BE49-F238E27FC236}">
                <a16:creationId xmlns:a16="http://schemas.microsoft.com/office/drawing/2014/main" id="{7164A871-F19B-4F6D-A1B7-3704ADE8F4B7}"/>
              </a:ext>
            </a:extLst>
          </p:cNvPr>
          <p:cNvSpPr>
            <a:spLocks noGrp="1"/>
          </p:cNvSpPr>
          <p:nvPr>
            <p:ph type="sldNum" sz="quarter" idx="11"/>
          </p:nvPr>
        </p:nvSpPr>
        <p:spPr/>
        <p:txBody>
          <a:bodyPr/>
          <a:lstStyle/>
          <a:p>
            <a:fld id="{67993FD1-4530-4BF3-9DBA-F507054D5416}" type="slidenum">
              <a:rPr lang="en-US" smtClean="0"/>
              <a:pPr/>
              <a:t>10</a:t>
            </a:fld>
            <a:endParaRPr lang="en-US" dirty="0"/>
          </a:p>
        </p:txBody>
      </p:sp>
      <p:sp>
        <p:nvSpPr>
          <p:cNvPr id="3" name="Content Placeholder 2">
            <a:extLst>
              <a:ext uri="{FF2B5EF4-FFF2-40B4-BE49-F238E27FC236}">
                <a16:creationId xmlns:a16="http://schemas.microsoft.com/office/drawing/2014/main" id="{5E617D26-5224-4031-996F-14C8067E5BE1}"/>
              </a:ext>
            </a:extLst>
          </p:cNvPr>
          <p:cNvSpPr>
            <a:spLocks noGrp="1"/>
          </p:cNvSpPr>
          <p:nvPr>
            <p:ph type="body" sz="quarter" idx="12"/>
          </p:nvPr>
        </p:nvSpPr>
        <p:spPr/>
        <p:txBody>
          <a:bodyPr/>
          <a:lstStyle/>
          <a:p>
            <a:pPr marL="0" indent="0">
              <a:buNone/>
            </a:pPr>
            <a:r>
              <a:rPr lang="en-US" sz="2400" dirty="0"/>
              <a:t>If you know the linear feet of pipe, if you multiply that by a factor of 1.5 to 2.0, you will end up with a number representing the equivalent feet of pipe for HVAC systems that includes things like the valves, fittings, etc. </a:t>
            </a:r>
          </a:p>
          <a:p>
            <a:r>
              <a:rPr lang="en-US" sz="2400" dirty="0"/>
              <a:t>Use engineering judgement</a:t>
            </a:r>
          </a:p>
          <a:p>
            <a:pPr lvl="1"/>
            <a:r>
              <a:rPr lang="en-US" sz="2400" dirty="0"/>
              <a:t>Straight run with no fittings = multiplier of 1.0</a:t>
            </a:r>
          </a:p>
          <a:p>
            <a:pPr lvl="1"/>
            <a:r>
              <a:rPr lang="en-US" sz="2400" dirty="0"/>
              <a:t>A run with a few fittings = multiplier of 1.5</a:t>
            </a:r>
          </a:p>
          <a:p>
            <a:pPr lvl="1"/>
            <a:r>
              <a:rPr lang="en-US" sz="2400" dirty="0"/>
              <a:t>A run with a significant number of fittings = multiplier of 2.0</a:t>
            </a:r>
          </a:p>
          <a:p>
            <a:pPr lvl="1"/>
            <a:r>
              <a:rPr lang="en-US" sz="2400" dirty="0"/>
              <a:t>A run with a crazy number of fittings = multiplier in excess of 2.0</a:t>
            </a:r>
          </a:p>
          <a:p>
            <a:pPr lvl="1"/>
            <a:endParaRPr lang="en-US" sz="2400" dirty="0"/>
          </a:p>
          <a:p>
            <a:pPr marL="457200" lvl="1" indent="0" algn="r">
              <a:buNone/>
            </a:pPr>
            <a:r>
              <a:rPr lang="en-US" sz="2400" i="1" dirty="0"/>
              <a:t>Remember, its an estimate, not an </a:t>
            </a:r>
            <a:r>
              <a:rPr lang="en-US" sz="2400" i="1" dirty="0" err="1"/>
              <a:t>exactimate</a:t>
            </a:r>
            <a:endParaRPr lang="en-US" sz="2400" i="1" dirty="0"/>
          </a:p>
        </p:txBody>
      </p:sp>
    </p:spTree>
    <p:extLst>
      <p:ext uri="{BB962C8B-B14F-4D97-AF65-F5344CB8AC3E}">
        <p14:creationId xmlns:p14="http://schemas.microsoft.com/office/powerpoint/2010/main" val="2536234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3497-C5FD-41BB-B1CC-3DAC32D8E1CD}"/>
              </a:ext>
            </a:extLst>
          </p:cNvPr>
          <p:cNvSpPr>
            <a:spLocks noGrp="1"/>
          </p:cNvSpPr>
          <p:nvPr>
            <p:ph type="title"/>
          </p:nvPr>
        </p:nvSpPr>
        <p:spPr>
          <a:xfrm>
            <a:off x="710213" y="708147"/>
            <a:ext cx="10734091" cy="973508"/>
          </a:xfrm>
        </p:spPr>
        <p:txBody>
          <a:bodyPr/>
          <a:lstStyle/>
          <a:p>
            <a:r>
              <a:rPr lang="en-US" dirty="0"/>
              <a:t>What is the head requirement for the evaporator pumps in the plant?</a:t>
            </a:r>
          </a:p>
        </p:txBody>
      </p:sp>
      <p:sp>
        <p:nvSpPr>
          <p:cNvPr id="3" name="Footer Placeholder 2">
            <a:extLst>
              <a:ext uri="{FF2B5EF4-FFF2-40B4-BE49-F238E27FC236}">
                <a16:creationId xmlns:a16="http://schemas.microsoft.com/office/drawing/2014/main" id="{B77153A2-50A4-4225-B18A-5972764F808D}"/>
              </a:ext>
            </a:extLst>
          </p:cNvPr>
          <p:cNvSpPr>
            <a:spLocks noGrp="1"/>
          </p:cNvSpPr>
          <p:nvPr>
            <p:ph type="ftr" sz="quarter" idx="10"/>
          </p:nvPr>
        </p:nvSpPr>
        <p:spPr/>
        <p:txBody>
          <a:bodyPr/>
          <a:lstStyle/>
          <a:p>
            <a:r>
              <a:rPr lang="en-US"/>
              <a:t>BCxA Virtual Conference – 2020</a:t>
            </a:r>
            <a:endParaRPr lang="en-US" dirty="0"/>
          </a:p>
        </p:txBody>
      </p:sp>
      <p:sp>
        <p:nvSpPr>
          <p:cNvPr id="4" name="Slide Number Placeholder 3">
            <a:extLst>
              <a:ext uri="{FF2B5EF4-FFF2-40B4-BE49-F238E27FC236}">
                <a16:creationId xmlns:a16="http://schemas.microsoft.com/office/drawing/2014/main" id="{8A457FAA-D72C-4BDC-92AC-47EF56AEA438}"/>
              </a:ext>
            </a:extLst>
          </p:cNvPr>
          <p:cNvSpPr>
            <a:spLocks noGrp="1"/>
          </p:cNvSpPr>
          <p:nvPr>
            <p:ph type="sldNum" sz="quarter" idx="11"/>
          </p:nvPr>
        </p:nvSpPr>
        <p:spPr/>
        <p:txBody>
          <a:bodyPr/>
          <a:lstStyle/>
          <a:p>
            <a:fld id="{C19F7196-CE8E-4E18-AED9-5A11B5558B46}" type="slidenum">
              <a:rPr lang="en-US" smtClean="0"/>
              <a:t>11</a:t>
            </a:fld>
            <a:endParaRPr lang="en-US"/>
          </a:p>
        </p:txBody>
      </p:sp>
    </p:spTree>
    <p:extLst>
      <p:ext uri="{BB962C8B-B14F-4D97-AF65-F5344CB8AC3E}">
        <p14:creationId xmlns:p14="http://schemas.microsoft.com/office/powerpoint/2010/main" val="345558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CBAE2B-F233-49A7-A64C-D119831E305E}"/>
              </a:ext>
            </a:extLst>
          </p:cNvPr>
          <p:cNvPicPr>
            <a:picLocks noChangeAspect="1"/>
          </p:cNvPicPr>
          <p:nvPr/>
        </p:nvPicPr>
        <p:blipFill>
          <a:blip r:embed="rId2"/>
          <a:stretch>
            <a:fillRect/>
          </a:stretch>
        </p:blipFill>
        <p:spPr>
          <a:xfrm>
            <a:off x="-6888338" y="1600201"/>
            <a:ext cx="6038398" cy="4114774"/>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91732CFF-E31E-4835-A88E-C49E89DC9565}"/>
              </a:ext>
            </a:extLst>
          </p:cNvPr>
          <p:cNvSpPr>
            <a:spLocks noGrp="1"/>
          </p:cNvSpPr>
          <p:nvPr>
            <p:ph type="title"/>
          </p:nvPr>
        </p:nvSpPr>
        <p:spPr/>
        <p:txBody>
          <a:bodyPr/>
          <a:lstStyle/>
          <a:p>
            <a:r>
              <a:rPr lang="en-US" dirty="0"/>
              <a:t>Given:</a:t>
            </a:r>
          </a:p>
        </p:txBody>
      </p:sp>
      <p:pic>
        <p:nvPicPr>
          <p:cNvPr id="9" name="Picture 8">
            <a:extLst>
              <a:ext uri="{FF2B5EF4-FFF2-40B4-BE49-F238E27FC236}">
                <a16:creationId xmlns:a16="http://schemas.microsoft.com/office/drawing/2014/main" id="{10704FF7-9F1E-4998-B0AC-5F383460B3B5}"/>
              </a:ext>
            </a:extLst>
          </p:cNvPr>
          <p:cNvPicPr>
            <a:picLocks noChangeAspect="1"/>
          </p:cNvPicPr>
          <p:nvPr/>
        </p:nvPicPr>
        <p:blipFill>
          <a:blip r:embed="rId3"/>
          <a:stretch>
            <a:fillRect/>
          </a:stretch>
        </p:blipFill>
        <p:spPr>
          <a:xfrm>
            <a:off x="-13106190" y="1"/>
            <a:ext cx="9443041" cy="6858000"/>
          </a:xfrm>
          <a:prstGeom prst="rect">
            <a:avLst/>
          </a:prstGeom>
        </p:spPr>
      </p:pic>
    </p:spTree>
    <p:extLst>
      <p:ext uri="{BB962C8B-B14F-4D97-AF65-F5344CB8AC3E}">
        <p14:creationId xmlns:p14="http://schemas.microsoft.com/office/powerpoint/2010/main" val="498153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omputer&#10;&#10;Description automatically generated">
            <a:extLst>
              <a:ext uri="{FF2B5EF4-FFF2-40B4-BE49-F238E27FC236}">
                <a16:creationId xmlns:a16="http://schemas.microsoft.com/office/drawing/2014/main" id="{D05567D4-2D05-4A91-AC65-65A4C8039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9991"/>
            <a:ext cx="12192000" cy="5648009"/>
          </a:xfrm>
          <a:prstGeom prst="rect">
            <a:avLst/>
          </a:prstGeom>
        </p:spPr>
      </p:pic>
      <p:sp>
        <p:nvSpPr>
          <p:cNvPr id="5" name="Title 4">
            <a:extLst>
              <a:ext uri="{FF2B5EF4-FFF2-40B4-BE49-F238E27FC236}">
                <a16:creationId xmlns:a16="http://schemas.microsoft.com/office/drawing/2014/main" id="{AB2CAD3B-F166-422B-A0CC-C2A026999995}"/>
              </a:ext>
            </a:extLst>
          </p:cNvPr>
          <p:cNvSpPr>
            <a:spLocks noGrp="1"/>
          </p:cNvSpPr>
          <p:nvPr>
            <p:ph type="title"/>
          </p:nvPr>
        </p:nvSpPr>
        <p:spPr>
          <a:solidFill>
            <a:schemeClr val="bg1">
              <a:alpha val="75000"/>
            </a:schemeClr>
          </a:solidFill>
          <a:effectLst>
            <a:outerShdw blurRad="50800" dist="38100" dir="2700000" algn="tl" rotWithShape="0">
              <a:prstClr val="black">
                <a:alpha val="40000"/>
              </a:prstClr>
            </a:outerShdw>
            <a:softEdge rad="63500"/>
          </a:effectLst>
        </p:spPr>
        <p:txBody>
          <a:bodyPr>
            <a:normAutofit/>
          </a:bodyPr>
          <a:lstStyle/>
          <a:p>
            <a:r>
              <a:rPr lang="en-US" dirty="0"/>
              <a:t>Pipe Diameter from Circumference</a:t>
            </a:r>
          </a:p>
        </p:txBody>
      </p:sp>
      <p:sp>
        <p:nvSpPr>
          <p:cNvPr id="3" name="Slide Number Placeholder 2">
            <a:extLst>
              <a:ext uri="{FF2B5EF4-FFF2-40B4-BE49-F238E27FC236}">
                <a16:creationId xmlns:a16="http://schemas.microsoft.com/office/drawing/2014/main" id="{27E17904-38CE-4825-A3DE-8F5B10F8680F}"/>
              </a:ext>
            </a:extLst>
          </p:cNvPr>
          <p:cNvSpPr>
            <a:spLocks noGrp="1"/>
          </p:cNvSpPr>
          <p:nvPr>
            <p:ph type="sldNum" sz="quarter" idx="11"/>
          </p:nvPr>
        </p:nvSpPr>
        <p:spPr/>
        <p:txBody>
          <a:bodyPr/>
          <a:lstStyle/>
          <a:p>
            <a:fld id="{67993FD1-4530-4BF3-9DBA-F507054D5416}" type="slidenum">
              <a:rPr lang="en-US" smtClean="0"/>
              <a:pPr/>
              <a:t>3</a:t>
            </a:fld>
            <a:endParaRPr lang="en-US" dirty="0"/>
          </a:p>
        </p:txBody>
      </p:sp>
    </p:spTree>
    <p:extLst>
      <p:ext uri="{BB962C8B-B14F-4D97-AF65-F5344CB8AC3E}">
        <p14:creationId xmlns:p14="http://schemas.microsoft.com/office/powerpoint/2010/main" val="385730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255D47-F5B1-42E7-A0F2-968DB8BB7872}"/>
              </a:ext>
            </a:extLst>
          </p:cNvPr>
          <p:cNvSpPr>
            <a:spLocks noGrp="1"/>
          </p:cNvSpPr>
          <p:nvPr>
            <p:ph type="title"/>
          </p:nvPr>
        </p:nvSpPr>
        <p:spPr/>
        <p:txBody>
          <a:bodyPr/>
          <a:lstStyle/>
          <a:p>
            <a:r>
              <a:rPr lang="en-US" dirty="0"/>
              <a:t>Some Dimensions</a:t>
            </a:r>
          </a:p>
        </p:txBody>
      </p:sp>
      <p:pic>
        <p:nvPicPr>
          <p:cNvPr id="4" name="Picture 3" descr="A circuit board&#10;&#10;Description automatically generated">
            <a:extLst>
              <a:ext uri="{FF2B5EF4-FFF2-40B4-BE49-F238E27FC236}">
                <a16:creationId xmlns:a16="http://schemas.microsoft.com/office/drawing/2014/main" id="{CFAB646D-C0FD-499D-8C08-113B113F9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58192"/>
            <a:ext cx="11430000" cy="5295008"/>
          </a:xfrm>
          <a:prstGeom prst="rect">
            <a:avLst/>
          </a:prstGeom>
        </p:spPr>
      </p:pic>
      <p:cxnSp>
        <p:nvCxnSpPr>
          <p:cNvPr id="6" name="Straight Connector 5">
            <a:extLst>
              <a:ext uri="{FF2B5EF4-FFF2-40B4-BE49-F238E27FC236}">
                <a16:creationId xmlns:a16="http://schemas.microsoft.com/office/drawing/2014/main" id="{037C3CAC-BBC8-48F2-9176-6DB63ECB084D}"/>
              </a:ext>
            </a:extLst>
          </p:cNvPr>
          <p:cNvCxnSpPr>
            <a:cxnSpLocks/>
            <a:stCxn id="8" idx="1"/>
          </p:cNvCxnSpPr>
          <p:nvPr/>
        </p:nvCxnSpPr>
        <p:spPr>
          <a:xfrm flipH="1">
            <a:off x="4241074" y="3613666"/>
            <a:ext cx="400592" cy="0"/>
          </a:xfrm>
          <a:prstGeom prst="line">
            <a:avLst/>
          </a:prstGeom>
          <a:ln w="38100" cap="rnd">
            <a:round/>
            <a:headEnd type="none"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3FD8927-AC89-48F7-B3AB-7B0CFD7E2A8D}"/>
              </a:ext>
            </a:extLst>
          </p:cNvPr>
          <p:cNvCxnSpPr>
            <a:cxnSpLocks/>
          </p:cNvCxnSpPr>
          <p:nvPr/>
        </p:nvCxnSpPr>
        <p:spPr>
          <a:xfrm>
            <a:off x="4241073" y="2819400"/>
            <a:ext cx="0" cy="1600200"/>
          </a:xfrm>
          <a:prstGeom prst="line">
            <a:avLst/>
          </a:prstGeom>
          <a:ln w="38100" cap="rnd">
            <a:round/>
            <a:headEnd type="arrow"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7AC52B-321F-454C-9547-9CB3055BC6BB}"/>
              </a:ext>
            </a:extLst>
          </p:cNvPr>
          <p:cNvSpPr txBox="1"/>
          <p:nvPr/>
        </p:nvSpPr>
        <p:spPr>
          <a:xfrm>
            <a:off x="4641666" y="3429000"/>
            <a:ext cx="1715592" cy="369332"/>
          </a:xfrm>
          <a:prstGeom prst="rect">
            <a:avLst/>
          </a:prstGeom>
          <a:solidFill>
            <a:schemeClr val="bg1">
              <a:alpha val="60000"/>
            </a:schemeClr>
          </a:solidFill>
          <a:ln w="38100" cap="rnd">
            <a:round/>
            <a:headEnd type="arrow"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dirty="0"/>
              <a:t>20’ Center Lines</a:t>
            </a:r>
          </a:p>
        </p:txBody>
      </p:sp>
      <p:cxnSp>
        <p:nvCxnSpPr>
          <p:cNvPr id="9" name="Straight Connector 8">
            <a:extLst>
              <a:ext uri="{FF2B5EF4-FFF2-40B4-BE49-F238E27FC236}">
                <a16:creationId xmlns:a16="http://schemas.microsoft.com/office/drawing/2014/main" id="{1D73EB63-1481-465B-956D-6A6DB9C0D0A9}"/>
              </a:ext>
            </a:extLst>
          </p:cNvPr>
          <p:cNvCxnSpPr>
            <a:cxnSpLocks/>
            <a:stCxn id="11" idx="2"/>
          </p:cNvCxnSpPr>
          <p:nvPr/>
        </p:nvCxnSpPr>
        <p:spPr>
          <a:xfrm>
            <a:off x="3348992" y="2499767"/>
            <a:ext cx="0" cy="319633"/>
          </a:xfrm>
          <a:prstGeom prst="line">
            <a:avLst/>
          </a:prstGeom>
          <a:ln w="38100" cap="rnd">
            <a:round/>
            <a:headEnd type="none"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9B4683C-A9AD-4FF6-8839-2BDDF8ED3AF2}"/>
              </a:ext>
            </a:extLst>
          </p:cNvPr>
          <p:cNvCxnSpPr>
            <a:cxnSpLocks/>
          </p:cNvCxnSpPr>
          <p:nvPr/>
        </p:nvCxnSpPr>
        <p:spPr>
          <a:xfrm flipH="1">
            <a:off x="2286002" y="2819400"/>
            <a:ext cx="1955071" cy="0"/>
          </a:xfrm>
          <a:prstGeom prst="line">
            <a:avLst/>
          </a:prstGeom>
          <a:ln w="38100" cap="rnd">
            <a:round/>
            <a:headEnd type="arrow"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FD18EB-EBE4-4703-AF4A-7E50075EB1BD}"/>
              </a:ext>
            </a:extLst>
          </p:cNvPr>
          <p:cNvSpPr txBox="1"/>
          <p:nvPr/>
        </p:nvSpPr>
        <p:spPr>
          <a:xfrm>
            <a:off x="2456911" y="2130435"/>
            <a:ext cx="1784161" cy="369332"/>
          </a:xfrm>
          <a:prstGeom prst="rect">
            <a:avLst/>
          </a:prstGeom>
          <a:solidFill>
            <a:schemeClr val="bg1">
              <a:alpha val="60000"/>
            </a:schemeClr>
          </a:solidFill>
          <a:ln w="38100" cap="rnd">
            <a:round/>
            <a:headEnd type="arrow"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rtlCol="0">
            <a:spAutoFit/>
          </a:bodyPr>
          <a:lstStyle/>
          <a:p>
            <a:pPr algn="ctr"/>
            <a:r>
              <a:rPr lang="en-US" dirty="0"/>
              <a:t>25’ Center Lines</a:t>
            </a:r>
          </a:p>
        </p:txBody>
      </p:sp>
    </p:spTree>
    <p:extLst>
      <p:ext uri="{BB962C8B-B14F-4D97-AF65-F5344CB8AC3E}">
        <p14:creationId xmlns:p14="http://schemas.microsoft.com/office/powerpoint/2010/main" val="3036248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255D47-F5B1-42E7-A0F2-968DB8BB7872}"/>
              </a:ext>
            </a:extLst>
          </p:cNvPr>
          <p:cNvSpPr>
            <a:spLocks noGrp="1"/>
          </p:cNvSpPr>
          <p:nvPr>
            <p:ph type="title"/>
          </p:nvPr>
        </p:nvSpPr>
        <p:spPr/>
        <p:txBody>
          <a:bodyPr/>
          <a:lstStyle/>
          <a:p>
            <a:r>
              <a:rPr lang="en-US" dirty="0"/>
              <a:t>Some Dimensions</a:t>
            </a:r>
          </a:p>
        </p:txBody>
      </p:sp>
      <p:pic>
        <p:nvPicPr>
          <p:cNvPr id="5" name="Picture 4" descr="A picture containing toy, snow&#10;&#10;Description automatically generated">
            <a:extLst>
              <a:ext uri="{FF2B5EF4-FFF2-40B4-BE49-F238E27FC236}">
                <a16:creationId xmlns:a16="http://schemas.microsoft.com/office/drawing/2014/main" id="{5AB1D360-68D2-4CCA-81F4-4E2CD382E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58192"/>
            <a:ext cx="11430000" cy="5295008"/>
          </a:xfrm>
          <a:prstGeom prst="rect">
            <a:avLst/>
          </a:prstGeom>
        </p:spPr>
      </p:pic>
      <p:cxnSp>
        <p:nvCxnSpPr>
          <p:cNvPr id="11" name="Straight Connector 10">
            <a:extLst>
              <a:ext uri="{FF2B5EF4-FFF2-40B4-BE49-F238E27FC236}">
                <a16:creationId xmlns:a16="http://schemas.microsoft.com/office/drawing/2014/main" id="{725E316C-418B-42A8-A63D-71357B7C293F}"/>
              </a:ext>
            </a:extLst>
          </p:cNvPr>
          <p:cNvCxnSpPr>
            <a:stCxn id="9" idx="1"/>
          </p:cNvCxnSpPr>
          <p:nvPr/>
        </p:nvCxnSpPr>
        <p:spPr>
          <a:xfrm flipH="1" flipV="1">
            <a:off x="5257800" y="3733800"/>
            <a:ext cx="304799" cy="4465"/>
          </a:xfrm>
          <a:prstGeom prst="line">
            <a:avLst/>
          </a:prstGeom>
          <a:ln w="38100" cap="rnd">
            <a:round/>
            <a:headEnd type="none"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7CE5690-91D8-4FE8-B1F2-2A1F24684359}"/>
              </a:ext>
            </a:extLst>
          </p:cNvPr>
          <p:cNvCxnSpPr>
            <a:cxnSpLocks/>
          </p:cNvCxnSpPr>
          <p:nvPr/>
        </p:nvCxnSpPr>
        <p:spPr>
          <a:xfrm>
            <a:off x="5257800" y="1828800"/>
            <a:ext cx="0" cy="3657600"/>
          </a:xfrm>
          <a:prstGeom prst="line">
            <a:avLst/>
          </a:prstGeom>
          <a:ln w="38100" cap="rnd">
            <a:round/>
            <a:headEnd type="arrow"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353636E-C216-4D44-A81C-E8539D8BDEEB}"/>
              </a:ext>
            </a:extLst>
          </p:cNvPr>
          <p:cNvSpPr txBox="1"/>
          <p:nvPr/>
        </p:nvSpPr>
        <p:spPr>
          <a:xfrm>
            <a:off x="5562599" y="3276600"/>
            <a:ext cx="1219200" cy="923330"/>
          </a:xfrm>
          <a:prstGeom prst="rect">
            <a:avLst/>
          </a:prstGeom>
          <a:solidFill>
            <a:schemeClr val="bg1">
              <a:alpha val="60000"/>
            </a:schemeClr>
          </a:solidFill>
          <a:ln w="38100" cap="rnd">
            <a:round/>
            <a:headEnd type="arrow"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wrap="square" rtlCol="0">
            <a:spAutoFit/>
          </a:bodyPr>
          <a:lstStyle/>
          <a:p>
            <a:r>
              <a:rPr lang="en-US" dirty="0"/>
              <a:t>18’ Slab to bottom of slab above</a:t>
            </a:r>
          </a:p>
        </p:txBody>
      </p:sp>
    </p:spTree>
    <p:extLst>
      <p:ext uri="{BB962C8B-B14F-4D97-AF65-F5344CB8AC3E}">
        <p14:creationId xmlns:p14="http://schemas.microsoft.com/office/powerpoint/2010/main" val="1875694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F7DE40B-B5D1-4672-8526-06715CB9F8A2}"/>
              </a:ext>
            </a:extLst>
          </p:cNvPr>
          <p:cNvPicPr>
            <a:picLocks noGrp="1" noChangeAspect="1"/>
          </p:cNvPicPr>
          <p:nvPr>
            <p:ph sz="half" idx="2"/>
          </p:nvPr>
        </p:nvPicPr>
        <p:blipFill>
          <a:blip r:embed="rId2"/>
          <a:stretch>
            <a:fillRect/>
          </a:stretch>
        </p:blipFill>
        <p:spPr>
          <a:xfrm>
            <a:off x="640080" y="1737360"/>
            <a:ext cx="6669760" cy="5029755"/>
          </a:xfrm>
          <a:prstGeom prst="rect">
            <a:avLst/>
          </a:prstGeom>
        </p:spPr>
      </p:pic>
      <p:sp>
        <p:nvSpPr>
          <p:cNvPr id="7" name="Content Placeholder 6">
            <a:extLst>
              <a:ext uri="{FF2B5EF4-FFF2-40B4-BE49-F238E27FC236}">
                <a16:creationId xmlns:a16="http://schemas.microsoft.com/office/drawing/2014/main" id="{71565D17-667D-4BE4-8975-E18A327D79C6}"/>
              </a:ext>
            </a:extLst>
          </p:cNvPr>
          <p:cNvSpPr>
            <a:spLocks noGrp="1"/>
          </p:cNvSpPr>
          <p:nvPr>
            <p:ph sz="quarter" idx="4"/>
          </p:nvPr>
        </p:nvSpPr>
        <p:spPr>
          <a:xfrm>
            <a:off x="8046720" y="1737360"/>
            <a:ext cx="3563008" cy="4567549"/>
          </a:xfrm>
        </p:spPr>
        <p:txBody>
          <a:bodyPr/>
          <a:lstStyle/>
          <a:p>
            <a:pPr marL="0" indent="0">
              <a:buNone/>
            </a:pPr>
            <a:r>
              <a:rPr lang="en-US" dirty="0"/>
              <a:t>8 inch pipe at the design flow rate</a:t>
            </a:r>
          </a:p>
        </p:txBody>
      </p:sp>
      <p:sp>
        <p:nvSpPr>
          <p:cNvPr id="3" name="Slide Number Placeholder 2">
            <a:extLst>
              <a:ext uri="{FF2B5EF4-FFF2-40B4-BE49-F238E27FC236}">
                <a16:creationId xmlns:a16="http://schemas.microsoft.com/office/drawing/2014/main" id="{74D2F629-E8C1-45F9-B448-BC1F120E84BE}"/>
              </a:ext>
            </a:extLst>
          </p:cNvPr>
          <p:cNvSpPr>
            <a:spLocks noGrp="1"/>
          </p:cNvSpPr>
          <p:nvPr>
            <p:ph type="sldNum" sz="quarter" idx="11"/>
          </p:nvPr>
        </p:nvSpPr>
        <p:spPr/>
        <p:txBody>
          <a:bodyPr/>
          <a:lstStyle/>
          <a:p>
            <a:fld id="{67993FD1-4530-4BF3-9DBA-F507054D5416}" type="slidenum">
              <a:rPr lang="en-US" smtClean="0"/>
              <a:pPr/>
              <a:t>6</a:t>
            </a:fld>
            <a:endParaRPr lang="en-US" dirty="0"/>
          </a:p>
        </p:txBody>
      </p:sp>
      <p:sp>
        <p:nvSpPr>
          <p:cNvPr id="2" name="Title 1">
            <a:extLst>
              <a:ext uri="{FF2B5EF4-FFF2-40B4-BE49-F238E27FC236}">
                <a16:creationId xmlns:a16="http://schemas.microsoft.com/office/drawing/2014/main" id="{9D475885-D4E9-4959-80E2-F218F61DF694}"/>
              </a:ext>
            </a:extLst>
          </p:cNvPr>
          <p:cNvSpPr>
            <a:spLocks noGrp="1"/>
          </p:cNvSpPr>
          <p:nvPr>
            <p:ph type="title"/>
          </p:nvPr>
        </p:nvSpPr>
        <p:spPr/>
        <p:txBody>
          <a:bodyPr/>
          <a:lstStyle/>
          <a:p>
            <a:r>
              <a:rPr lang="en-US" dirty="0"/>
              <a:t>A Few Friction Factors</a:t>
            </a:r>
          </a:p>
        </p:txBody>
      </p:sp>
    </p:spTree>
    <p:extLst>
      <p:ext uri="{BB962C8B-B14F-4D97-AF65-F5344CB8AC3E}">
        <p14:creationId xmlns:p14="http://schemas.microsoft.com/office/powerpoint/2010/main" val="295401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F7DE40B-B5D1-4672-8526-06715CB9F8A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p:blipFill>
        <p:spPr>
          <a:xfrm>
            <a:off x="640080" y="1737360"/>
            <a:ext cx="6670692" cy="5029200"/>
          </a:xfrm>
          <a:prstGeom prst="rect">
            <a:avLst/>
          </a:prstGeom>
        </p:spPr>
      </p:pic>
      <p:sp>
        <p:nvSpPr>
          <p:cNvPr id="7" name="Content Placeholder 6">
            <a:extLst>
              <a:ext uri="{FF2B5EF4-FFF2-40B4-BE49-F238E27FC236}">
                <a16:creationId xmlns:a16="http://schemas.microsoft.com/office/drawing/2014/main" id="{71565D17-667D-4BE4-8975-E18A327D79C6}"/>
              </a:ext>
            </a:extLst>
          </p:cNvPr>
          <p:cNvSpPr>
            <a:spLocks noGrp="1"/>
          </p:cNvSpPr>
          <p:nvPr>
            <p:ph sz="quarter" idx="4"/>
          </p:nvPr>
        </p:nvSpPr>
        <p:spPr>
          <a:xfrm>
            <a:off x="8046720" y="1737360"/>
            <a:ext cx="3566160" cy="4567549"/>
          </a:xfrm>
        </p:spPr>
        <p:txBody>
          <a:bodyPr/>
          <a:lstStyle/>
          <a:p>
            <a:pPr marL="0" indent="0">
              <a:buNone/>
            </a:pPr>
            <a:r>
              <a:rPr lang="en-US" dirty="0"/>
              <a:t>8 inch pipe at the maximum recommended velocity (10 ft/sec)</a:t>
            </a:r>
          </a:p>
        </p:txBody>
      </p:sp>
      <p:sp>
        <p:nvSpPr>
          <p:cNvPr id="3" name="Slide Number Placeholder 2">
            <a:extLst>
              <a:ext uri="{FF2B5EF4-FFF2-40B4-BE49-F238E27FC236}">
                <a16:creationId xmlns:a16="http://schemas.microsoft.com/office/drawing/2014/main" id="{74D2F629-E8C1-45F9-B448-BC1F120E84BE}"/>
              </a:ext>
            </a:extLst>
          </p:cNvPr>
          <p:cNvSpPr>
            <a:spLocks noGrp="1"/>
          </p:cNvSpPr>
          <p:nvPr>
            <p:ph type="sldNum" sz="quarter" idx="11"/>
          </p:nvPr>
        </p:nvSpPr>
        <p:spPr/>
        <p:txBody>
          <a:bodyPr/>
          <a:lstStyle/>
          <a:p>
            <a:fld id="{67993FD1-4530-4BF3-9DBA-F507054D5416}" type="slidenum">
              <a:rPr lang="en-US" smtClean="0"/>
              <a:pPr/>
              <a:t>7</a:t>
            </a:fld>
            <a:endParaRPr lang="en-US" dirty="0"/>
          </a:p>
        </p:txBody>
      </p:sp>
      <p:sp>
        <p:nvSpPr>
          <p:cNvPr id="2" name="Title 1">
            <a:extLst>
              <a:ext uri="{FF2B5EF4-FFF2-40B4-BE49-F238E27FC236}">
                <a16:creationId xmlns:a16="http://schemas.microsoft.com/office/drawing/2014/main" id="{9D475885-D4E9-4959-80E2-F218F61DF694}"/>
              </a:ext>
            </a:extLst>
          </p:cNvPr>
          <p:cNvSpPr>
            <a:spLocks noGrp="1"/>
          </p:cNvSpPr>
          <p:nvPr>
            <p:ph type="title"/>
          </p:nvPr>
        </p:nvSpPr>
        <p:spPr/>
        <p:txBody>
          <a:bodyPr/>
          <a:lstStyle/>
          <a:p>
            <a:r>
              <a:rPr lang="en-US" dirty="0"/>
              <a:t>A Few Friction Factors</a:t>
            </a:r>
          </a:p>
        </p:txBody>
      </p:sp>
    </p:spTree>
    <p:extLst>
      <p:ext uri="{BB962C8B-B14F-4D97-AF65-F5344CB8AC3E}">
        <p14:creationId xmlns:p14="http://schemas.microsoft.com/office/powerpoint/2010/main" val="272281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F7DE40B-B5D1-4672-8526-06715CB9F8A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p:blipFill>
        <p:spPr>
          <a:xfrm>
            <a:off x="640080" y="1737360"/>
            <a:ext cx="6670692" cy="5029200"/>
          </a:xfrm>
          <a:prstGeom prst="rect">
            <a:avLst/>
          </a:prstGeom>
        </p:spPr>
      </p:pic>
      <p:sp>
        <p:nvSpPr>
          <p:cNvPr id="7" name="Content Placeholder 6">
            <a:extLst>
              <a:ext uri="{FF2B5EF4-FFF2-40B4-BE49-F238E27FC236}">
                <a16:creationId xmlns:a16="http://schemas.microsoft.com/office/drawing/2014/main" id="{71565D17-667D-4BE4-8975-E18A327D79C6}"/>
              </a:ext>
            </a:extLst>
          </p:cNvPr>
          <p:cNvSpPr>
            <a:spLocks noGrp="1"/>
          </p:cNvSpPr>
          <p:nvPr>
            <p:ph sz="quarter" idx="4"/>
          </p:nvPr>
        </p:nvSpPr>
        <p:spPr>
          <a:xfrm>
            <a:off x="8046720" y="1737360"/>
            <a:ext cx="3566160" cy="4567549"/>
          </a:xfrm>
        </p:spPr>
        <p:txBody>
          <a:bodyPr/>
          <a:lstStyle/>
          <a:p>
            <a:pPr marL="0" indent="0">
              <a:buNone/>
            </a:pPr>
            <a:r>
              <a:rPr lang="en-US" dirty="0"/>
              <a:t>8 inch pipe at the maximum recommended friction rate (4 </a:t>
            </a:r>
            <a:r>
              <a:rPr lang="en-US" dirty="0" err="1"/>
              <a:t>ftwc</a:t>
            </a:r>
            <a:r>
              <a:rPr lang="en-US" dirty="0"/>
              <a:t>/100 ft)</a:t>
            </a:r>
          </a:p>
        </p:txBody>
      </p:sp>
      <p:sp>
        <p:nvSpPr>
          <p:cNvPr id="3" name="Slide Number Placeholder 2">
            <a:extLst>
              <a:ext uri="{FF2B5EF4-FFF2-40B4-BE49-F238E27FC236}">
                <a16:creationId xmlns:a16="http://schemas.microsoft.com/office/drawing/2014/main" id="{74D2F629-E8C1-45F9-B448-BC1F120E84BE}"/>
              </a:ext>
            </a:extLst>
          </p:cNvPr>
          <p:cNvSpPr>
            <a:spLocks noGrp="1"/>
          </p:cNvSpPr>
          <p:nvPr>
            <p:ph type="sldNum" sz="quarter" idx="11"/>
          </p:nvPr>
        </p:nvSpPr>
        <p:spPr/>
        <p:txBody>
          <a:bodyPr/>
          <a:lstStyle/>
          <a:p>
            <a:fld id="{67993FD1-4530-4BF3-9DBA-F507054D5416}" type="slidenum">
              <a:rPr lang="en-US" smtClean="0"/>
              <a:pPr/>
              <a:t>8</a:t>
            </a:fld>
            <a:endParaRPr lang="en-US" dirty="0"/>
          </a:p>
        </p:txBody>
      </p:sp>
      <p:sp>
        <p:nvSpPr>
          <p:cNvPr id="2" name="Title 1">
            <a:extLst>
              <a:ext uri="{FF2B5EF4-FFF2-40B4-BE49-F238E27FC236}">
                <a16:creationId xmlns:a16="http://schemas.microsoft.com/office/drawing/2014/main" id="{9D475885-D4E9-4959-80E2-F218F61DF694}"/>
              </a:ext>
            </a:extLst>
          </p:cNvPr>
          <p:cNvSpPr>
            <a:spLocks noGrp="1"/>
          </p:cNvSpPr>
          <p:nvPr>
            <p:ph type="title"/>
          </p:nvPr>
        </p:nvSpPr>
        <p:spPr/>
        <p:txBody>
          <a:bodyPr/>
          <a:lstStyle/>
          <a:p>
            <a:r>
              <a:rPr lang="en-US" dirty="0"/>
              <a:t>A Few Friction Factors</a:t>
            </a:r>
          </a:p>
        </p:txBody>
      </p:sp>
    </p:spTree>
    <p:extLst>
      <p:ext uri="{BB962C8B-B14F-4D97-AF65-F5344CB8AC3E}">
        <p14:creationId xmlns:p14="http://schemas.microsoft.com/office/powerpoint/2010/main" val="174240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255D47-F5B1-42E7-A0F2-968DB8BB7872}"/>
              </a:ext>
            </a:extLst>
          </p:cNvPr>
          <p:cNvSpPr>
            <a:spLocks noGrp="1"/>
          </p:cNvSpPr>
          <p:nvPr>
            <p:ph type="title"/>
          </p:nvPr>
        </p:nvSpPr>
        <p:spPr/>
        <p:txBody>
          <a:bodyPr/>
          <a:lstStyle/>
          <a:p>
            <a:r>
              <a:rPr lang="en-US" dirty="0"/>
              <a:t>Some Chiller Data</a:t>
            </a:r>
          </a:p>
        </p:txBody>
      </p:sp>
      <p:pic>
        <p:nvPicPr>
          <p:cNvPr id="4" name="Picture 3" descr="A close up of text on a white background&#10;&#10;Description automatically generated">
            <a:extLst>
              <a:ext uri="{FF2B5EF4-FFF2-40B4-BE49-F238E27FC236}">
                <a16:creationId xmlns:a16="http://schemas.microsoft.com/office/drawing/2014/main" id="{30B08A5F-1B0E-4632-BAF6-C8788554B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58192"/>
            <a:ext cx="11430000" cy="5295008"/>
          </a:xfrm>
          <a:prstGeom prst="rect">
            <a:avLst/>
          </a:prstGeom>
        </p:spPr>
      </p:pic>
    </p:spTree>
    <p:extLst>
      <p:ext uri="{BB962C8B-B14F-4D97-AF65-F5344CB8AC3E}">
        <p14:creationId xmlns:p14="http://schemas.microsoft.com/office/powerpoint/2010/main" val="3079027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CxA Conference 2018 Template">
  <a:themeElements>
    <a:clrScheme name="Custom 1">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F3B785"/>
      </a:accent6>
      <a:hlink>
        <a:srgbClr val="CC9900"/>
      </a:hlink>
      <a:folHlink>
        <a:srgbClr val="666699"/>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sz="2200" b="0" dirty="0" smtClean="0"/>
        </a:defPPr>
      </a:lstStyle>
    </a:txDef>
  </a:objectDefaults>
  <a:extraClrSchemeLst/>
</a:theme>
</file>

<file path=ppt/theme/theme3.xml><?xml version="1.0" encoding="utf-8"?>
<a:theme xmlns:a="http://schemas.openxmlformats.org/drawingml/2006/main" name="Office Theme">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03-12 FDE Black Wide v2.potx" id="{7C64AA09-0EF0-4CFA-8F2A-0ED36C8CC398}" vid="{9CAA7DCB-1FAC-446E-A82F-95DD5C1D90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39257</TotalTime>
  <Words>237</Words>
  <Application>Microsoft Office PowerPoint</Application>
  <PresentationFormat>Widescreen</PresentationFormat>
  <Paragraphs>35</Paragraphs>
  <Slides>11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Arial Black</vt:lpstr>
      <vt:lpstr>Calibri</vt:lpstr>
      <vt:lpstr>Wingdings</vt:lpstr>
      <vt:lpstr>Custom Design</vt:lpstr>
      <vt:lpstr>BCxA Conference 2018 Template</vt:lpstr>
      <vt:lpstr>Office Theme</vt:lpstr>
      <vt:lpstr>This is Cool</vt:lpstr>
      <vt:lpstr>Given:</vt:lpstr>
      <vt:lpstr>Pipe Diameter from Circumference</vt:lpstr>
      <vt:lpstr>Some Dimensions</vt:lpstr>
      <vt:lpstr>Some Dimensions</vt:lpstr>
      <vt:lpstr>A Few Friction Factors</vt:lpstr>
      <vt:lpstr>A Few Friction Factors</vt:lpstr>
      <vt:lpstr>A Few Friction Factors</vt:lpstr>
      <vt:lpstr>Some Chiller Data</vt:lpstr>
      <vt:lpstr>A Few Rules of Thumb</vt:lpstr>
      <vt:lpstr>What is the head requirement for the evaporator pumps in the plant?</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U4301CPM</dc:creator>
  <cp:lastModifiedBy>David Sellers</cp:lastModifiedBy>
  <cp:revision>1345</cp:revision>
  <cp:lastPrinted>2018-07-26T18:02:22Z</cp:lastPrinted>
  <dcterms:created xsi:type="dcterms:W3CDTF">2017-11-15T17:34:43Z</dcterms:created>
  <dcterms:modified xsi:type="dcterms:W3CDTF">2020-07-27T08:12:44Z</dcterms:modified>
</cp:coreProperties>
</file>