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19" r:id="rId2"/>
    <p:sldMasterId id="2147483692" r:id="rId3"/>
  </p:sldMasterIdLst>
  <p:notesMasterIdLst>
    <p:notesMasterId r:id="rId42"/>
  </p:notesMasterIdLst>
  <p:sldIdLst>
    <p:sldId id="266" r:id="rId4"/>
    <p:sldId id="403" r:id="rId5"/>
    <p:sldId id="405" r:id="rId6"/>
    <p:sldId id="404" r:id="rId7"/>
    <p:sldId id="338" r:id="rId8"/>
    <p:sldId id="339" r:id="rId9"/>
    <p:sldId id="340" r:id="rId10"/>
    <p:sldId id="341" r:id="rId11"/>
    <p:sldId id="342" r:id="rId12"/>
    <p:sldId id="343" r:id="rId13"/>
    <p:sldId id="361" r:id="rId14"/>
    <p:sldId id="362" r:id="rId15"/>
    <p:sldId id="363" r:id="rId16"/>
    <p:sldId id="364" r:id="rId17"/>
    <p:sldId id="355" r:id="rId18"/>
    <p:sldId id="366" r:id="rId19"/>
    <p:sldId id="357" r:id="rId20"/>
    <p:sldId id="356" r:id="rId21"/>
    <p:sldId id="358" r:id="rId22"/>
    <p:sldId id="359" r:id="rId23"/>
    <p:sldId id="367" r:id="rId24"/>
    <p:sldId id="390" r:id="rId25"/>
    <p:sldId id="368" r:id="rId26"/>
    <p:sldId id="369" r:id="rId27"/>
    <p:sldId id="370" r:id="rId28"/>
    <p:sldId id="371" r:id="rId29"/>
    <p:sldId id="377" r:id="rId30"/>
    <p:sldId id="378" r:id="rId31"/>
    <p:sldId id="379" r:id="rId32"/>
    <p:sldId id="380" r:id="rId33"/>
    <p:sldId id="387" r:id="rId34"/>
    <p:sldId id="388" r:id="rId35"/>
    <p:sldId id="372" r:id="rId36"/>
    <p:sldId id="373" r:id="rId37"/>
    <p:sldId id="374" r:id="rId38"/>
    <p:sldId id="375" r:id="rId39"/>
    <p:sldId id="376" r:id="rId40"/>
    <p:sldId id="392" r:id="rId4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44" autoAdjust="0"/>
    <p:restoredTop sz="94660"/>
  </p:normalViewPr>
  <p:slideViewPr>
    <p:cSldViewPr>
      <p:cViewPr varScale="1">
        <p:scale>
          <a:sx n="110" d="100"/>
          <a:sy n="110" d="100"/>
        </p:scale>
        <p:origin x="43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340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205611-0B72-4EF8-B834-CECCE9F68D23}" type="datetimeFigureOut">
              <a:rPr lang="en-US" smtClean="0"/>
              <a:t>9/10/2020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A14035-6BA7-4DA7-BDF7-B853DFE7B9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6044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39CF15-57FC-4FB1-B166-FCC3F07FF95B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64119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/>
              <a:t>NCBC 2003 – Palm Springs, California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CF7CF8E-5E0B-440D-AFC1-3E52AC7B14B4}" type="slidenum">
              <a:rPr lang="en-US"/>
              <a:pPr/>
              <a:t>15</a:t>
            </a:fld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fld id="{3C6E4884-C6CA-4C38-BE68-BBB2E62960ED}" type="datetime1">
              <a:rPr lang="en-US"/>
              <a:pPr/>
              <a:t>9/10/2020</a:t>
            </a:fld>
            <a:endParaRPr lang="en-US"/>
          </a:p>
        </p:txBody>
      </p:sp>
      <p:sp>
        <p:nvSpPr>
          <p:cNvPr id="814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8140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932900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39CF15-57FC-4FB1-B166-FCC3F07FF95B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187964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736FBA-0C09-4CF4-942D-A0EEA4E32234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363688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736FBA-0C09-4CF4-942D-A0EEA4E32234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363688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736FBA-0C09-4CF4-942D-A0EEA4E32234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363688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736FBA-0C09-4CF4-942D-A0EEA4E32234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363688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39CF15-57FC-4FB1-B166-FCC3F07FF95B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932473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39CF15-57FC-4FB1-B166-FCC3F07FF95B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041846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39CF15-57FC-4FB1-B166-FCC3F07FF95B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100826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39CF15-57FC-4FB1-B166-FCC3F07FF95B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65875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39CF15-57FC-4FB1-B166-FCC3F07FF95B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333982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39CF15-57FC-4FB1-B166-FCC3F07FF95B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57484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/>
              <a:t>GreenPrints 2002 – Atalanta, GA</a:t>
            </a:r>
          </a:p>
        </p:txBody>
      </p:sp>
      <p:sp>
        <p:nvSpPr>
          <p:cNvPr id="11776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4E8462D-DEDC-455B-95F9-2DC90AEDADC1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117764" name="Rectangle 9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fld id="{D853951E-768A-47EB-A372-062626F2E1C9}" type="datetime1">
              <a:rPr lang="en-US" smtClean="0"/>
              <a:pPr/>
              <a:t>9/10/2020</a:t>
            </a:fld>
            <a:endParaRPr lang="en-US"/>
          </a:p>
        </p:txBody>
      </p:sp>
      <p:sp>
        <p:nvSpPr>
          <p:cNvPr id="11776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11776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06501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/>
              <a:t>GreenPrints 2002 – Atalanta, GA</a:t>
            </a:r>
          </a:p>
        </p:txBody>
      </p:sp>
      <p:sp>
        <p:nvSpPr>
          <p:cNvPr id="11878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9FFE790-B71D-47C8-A64E-56BBFCC24758}" type="slidenum">
              <a:rPr lang="en-US" smtClean="0"/>
              <a:pPr/>
              <a:t>28</a:t>
            </a:fld>
            <a:endParaRPr lang="en-US"/>
          </a:p>
        </p:txBody>
      </p:sp>
      <p:sp>
        <p:nvSpPr>
          <p:cNvPr id="118788" name="Rectangle 9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fld id="{BB6D9C7E-730D-4A1C-B199-792DF5EED5B6}" type="datetime1">
              <a:rPr lang="en-US" smtClean="0"/>
              <a:pPr/>
              <a:t>9/10/2020</a:t>
            </a:fld>
            <a:endParaRPr lang="en-US"/>
          </a:p>
        </p:txBody>
      </p:sp>
      <p:sp>
        <p:nvSpPr>
          <p:cNvPr id="11878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11879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502324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/>
              <a:t>GreenPrints 2002 – Atalanta, GA</a:t>
            </a:r>
          </a:p>
        </p:txBody>
      </p:sp>
      <p:sp>
        <p:nvSpPr>
          <p:cNvPr id="11981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713C4FE-156F-4B2F-9AA5-504BD8D01E6E}" type="slidenum">
              <a:rPr lang="en-US" smtClean="0"/>
              <a:pPr/>
              <a:t>29</a:t>
            </a:fld>
            <a:endParaRPr lang="en-US"/>
          </a:p>
        </p:txBody>
      </p:sp>
      <p:sp>
        <p:nvSpPr>
          <p:cNvPr id="119812" name="Rectangle 9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fld id="{66F99CD4-97F9-400F-B198-39C0D08FC96B}" type="datetime1">
              <a:rPr lang="en-US" smtClean="0"/>
              <a:pPr/>
              <a:t>9/10/2020</a:t>
            </a:fld>
            <a:endParaRPr lang="en-US"/>
          </a:p>
        </p:txBody>
      </p:sp>
      <p:sp>
        <p:nvSpPr>
          <p:cNvPr id="11981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11981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275970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/>
              <a:t>GreenPrints 2002 – Atalanta, GA</a:t>
            </a:r>
          </a:p>
        </p:txBody>
      </p:sp>
      <p:sp>
        <p:nvSpPr>
          <p:cNvPr id="12083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B44A1C1-7C29-456A-91CA-A9A35432B5D0}" type="slidenum">
              <a:rPr lang="en-US" smtClean="0"/>
              <a:pPr/>
              <a:t>30</a:t>
            </a:fld>
            <a:endParaRPr lang="en-US"/>
          </a:p>
        </p:txBody>
      </p:sp>
      <p:sp>
        <p:nvSpPr>
          <p:cNvPr id="120836" name="Rectangle 9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fld id="{82C07386-829E-49A6-837E-78298F04A17D}" type="datetime1">
              <a:rPr lang="en-US" smtClean="0"/>
              <a:pPr/>
              <a:t>9/10/2020</a:t>
            </a:fld>
            <a:endParaRPr lang="en-US"/>
          </a:p>
        </p:txBody>
      </p:sp>
      <p:sp>
        <p:nvSpPr>
          <p:cNvPr id="12083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12083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297193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39CF15-57FC-4FB1-B166-FCC3F07FF95B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782223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39CF15-57FC-4FB1-B166-FCC3F07FF95B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02834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39CF15-57FC-4FB1-B166-FCC3F07FF95B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048395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39CF15-57FC-4FB1-B166-FCC3F07FF95B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059446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39CF15-57FC-4FB1-B166-FCC3F07FF95B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51939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39CF15-57FC-4FB1-B166-FCC3F07FF95B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20858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39CF15-57FC-4FB1-B166-FCC3F07FF95B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1583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6D227B-2E18-4208-8558-F40C88190E24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30563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39CF15-57FC-4FB1-B166-FCC3F07FF95B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50066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39CF15-57FC-4FB1-B166-FCC3F07FF95B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01021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39CF15-57FC-4FB1-B166-FCC3F07FF95B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42725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39CF15-57FC-4FB1-B166-FCC3F07FF95B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83681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Basic Concepts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8B8BA-6ABF-464D-91A7-C14D415D49C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1025525" y="1819275"/>
            <a:ext cx="6807200" cy="30940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600303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933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8" name="Title 16"/>
          <p:cNvSpPr>
            <a:spLocks noGrp="1"/>
          </p:cNvSpPr>
          <p:nvPr>
            <p:ph type="title" hasCustomPrompt="1"/>
          </p:nvPr>
        </p:nvSpPr>
        <p:spPr>
          <a:xfrm>
            <a:off x="812800" y="3025048"/>
            <a:ext cx="10515600" cy="906416"/>
          </a:xfrm>
        </p:spPr>
        <p:txBody>
          <a:bodyPr anchor="t">
            <a:noAutofit/>
          </a:bodyPr>
          <a:lstStyle>
            <a:lvl1pPr>
              <a:defRPr sz="5867" b="0" i="0" spc="-133" baseline="0">
                <a:solidFill>
                  <a:schemeClr val="bg1"/>
                </a:solidFill>
                <a:latin typeface="DIN-Medium" charset="0"/>
                <a:ea typeface="DIN-Medium" charset="0"/>
                <a:cs typeface="DIN-Medium" charset="0"/>
              </a:defRPr>
            </a:lvl1pPr>
          </a:lstStyle>
          <a:p>
            <a:r>
              <a:rPr lang="en-US" dirty="0"/>
              <a:t>WELCOME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053" y="5257596"/>
            <a:ext cx="918464" cy="950976"/>
          </a:xfrm>
          <a:prstGeom prst="rect">
            <a:avLst/>
          </a:prstGeom>
        </p:spPr>
      </p:pic>
      <p:sp>
        <p:nvSpPr>
          <p:cNvPr id="10" name="Text Placeholder 15"/>
          <p:cNvSpPr>
            <a:spLocks noGrp="1"/>
          </p:cNvSpPr>
          <p:nvPr>
            <p:ph type="body" sz="quarter" idx="13" hasCustomPrompt="1"/>
          </p:nvPr>
        </p:nvSpPr>
        <p:spPr>
          <a:xfrm>
            <a:off x="800747" y="4085303"/>
            <a:ext cx="10527653" cy="429083"/>
          </a:xfrm>
        </p:spPr>
        <p:txBody>
          <a:bodyPr>
            <a:normAutofit/>
          </a:bodyPr>
          <a:lstStyle>
            <a:lvl1pPr marL="0" indent="0">
              <a:lnSpc>
                <a:spcPts val="2400"/>
              </a:lnSpc>
              <a:buFontTx/>
              <a:buNone/>
              <a:defRPr sz="1733" b="0" i="0" spc="0" baseline="0">
                <a:solidFill>
                  <a:schemeClr val="bg1"/>
                </a:solidFill>
                <a:latin typeface="DIN-Medium" charset="0"/>
                <a:ea typeface="DIN-Medium" charset="0"/>
                <a:cs typeface="DIN-Medium" charset="0"/>
              </a:defRPr>
            </a:lvl1pPr>
            <a:lvl2pPr marL="457189" indent="0">
              <a:lnSpc>
                <a:spcPts val="2400"/>
              </a:lnSpc>
              <a:buFontTx/>
              <a:buNone/>
              <a:defRPr sz="1733" baseline="0">
                <a:solidFill>
                  <a:schemeClr val="tx1"/>
                </a:solidFill>
                <a:latin typeface="din" charset="0"/>
              </a:defRPr>
            </a:lvl2pPr>
            <a:lvl3pPr marL="914377" indent="0">
              <a:lnSpc>
                <a:spcPts val="2400"/>
              </a:lnSpc>
              <a:buFontTx/>
              <a:buNone/>
              <a:defRPr sz="1733" baseline="0">
                <a:solidFill>
                  <a:schemeClr val="tx1"/>
                </a:solidFill>
                <a:latin typeface="din" charset="0"/>
              </a:defRPr>
            </a:lvl3pPr>
            <a:lvl4pPr marL="1371566" indent="0">
              <a:lnSpc>
                <a:spcPts val="2400"/>
              </a:lnSpc>
              <a:buFontTx/>
              <a:buNone/>
              <a:defRPr sz="1733" baseline="0">
                <a:solidFill>
                  <a:schemeClr val="tx1"/>
                </a:solidFill>
                <a:latin typeface="din" charset="0"/>
              </a:defRPr>
            </a:lvl4pPr>
            <a:lvl5pPr marL="1828754" indent="0">
              <a:lnSpc>
                <a:spcPts val="2400"/>
              </a:lnSpc>
              <a:buFontTx/>
              <a:buNone/>
              <a:defRPr sz="1733" baseline="0">
                <a:solidFill>
                  <a:schemeClr val="tx1"/>
                </a:solidFill>
                <a:latin typeface="din" charset="0"/>
              </a:defRPr>
            </a:lvl5pPr>
          </a:lstStyle>
          <a:p>
            <a:pPr lvl="0"/>
            <a:r>
              <a:rPr lang="en-US" dirty="0"/>
              <a:t>Optional subtitle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739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1509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28">
          <p15:clr>
            <a:srgbClr val="FBAE40"/>
          </p15:clr>
        </p15:guide>
        <p15:guide id="2" pos="384">
          <p15:clr>
            <a:srgbClr val="FBAE40"/>
          </p15:clr>
        </p15:guide>
        <p15:guide id="3" pos="5352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Basic Concepts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9320731-3B2C-4107-8664-CAD7BE973DC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5072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Basic Concepts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347D01F-1A12-4043-9E52-C5C412E1DD7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0560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10160000" y="6629400"/>
            <a:ext cx="2032000" cy="2286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Basic Concepts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0560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Basic Concepts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9320731-3B2C-4107-8664-CAD7BE973DC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9947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Basic Concepts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9320731-3B2C-4107-8664-CAD7BE973DC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072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Basic Concepts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9320731-3B2C-4107-8664-CAD7BE973DC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5072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theme" Target="../theme/theme1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G"/><Relationship Id="rId5" Type="http://schemas.openxmlformats.org/officeDocument/2006/relationships/image" Target="../media/image2.png"/><Relationship Id="rId4" Type="http://schemas.openxmlformats.org/officeDocument/2006/relationships/image" Target="../media/image1.png"/><Relationship Id="rId9" Type="http://schemas.openxmlformats.org/officeDocument/2006/relationships/image" Target="../media/image6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142"/>
          <a:stretch/>
        </p:blipFill>
        <p:spPr bwMode="auto">
          <a:xfrm>
            <a:off x="10062627" y="419100"/>
            <a:ext cx="1710273" cy="14398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428843" y="237849"/>
            <a:ext cx="2637833" cy="1751874"/>
          </a:xfrm>
          <a:prstGeom prst="rect">
            <a:avLst/>
          </a:prstGeom>
          <a:noFill/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1315" y="3866148"/>
            <a:ext cx="3380549" cy="215845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14" r="10662"/>
          <a:stretch/>
        </p:blipFill>
        <p:spPr>
          <a:xfrm>
            <a:off x="10045700" y="4030246"/>
            <a:ext cx="1841498" cy="1633954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08B8BA-6ABF-464D-91A7-C14D415D49C5}" type="slidenum">
              <a:rPr lang="en-US" smtClean="0"/>
              <a:t>‹#›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6883400" cy="25154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Basic Concepts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46" b="5423"/>
          <a:stretch/>
        </p:blipFill>
        <p:spPr>
          <a:xfrm>
            <a:off x="8345106" y="1995467"/>
            <a:ext cx="3432899" cy="199550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3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3983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726" r:id="rId2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32000" y="6629400"/>
            <a:ext cx="81280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cap="small" baseline="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Basic Concepts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160000" y="6629400"/>
            <a:ext cx="20320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1200" cap="small" baseline="0" smtClean="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A9320731-3B2C-4107-8664-CAD7BE973DC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72502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15" r:id="rId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3200" kern="1200">
          <a:solidFill>
            <a:schemeClr val="tx2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b="0" kern="1200">
          <a:solidFill>
            <a:schemeClr val="bg1"/>
          </a:solidFill>
          <a:latin typeface="Arial" pitchFamily="34" charset="0"/>
          <a:ea typeface="+mn-ea"/>
          <a:cs typeface="Arial" pitchFamily="34" charset="0"/>
        </a:defRPr>
      </a:lvl1pPr>
      <a:lvl2pPr marL="457200" indent="-225425" algn="l" defTabSz="914400" rtl="0" eaLnBrk="1" latinLnBrk="0" hangingPunct="1">
        <a:spcBef>
          <a:spcPct val="20000"/>
        </a:spcBef>
        <a:buFont typeface="Calibri" pitchFamily="34" charset="0"/>
        <a:buChar char="‒"/>
        <a:defRPr sz="2400" kern="1200">
          <a:solidFill>
            <a:srgbClr val="00B0F0"/>
          </a:solidFill>
          <a:latin typeface="Arial" pitchFamily="34" charset="0"/>
          <a:ea typeface="+mn-ea"/>
          <a:cs typeface="Arial" pitchFamily="34" charset="0"/>
        </a:defRPr>
      </a:lvl2pPr>
      <a:lvl3pPr marL="690563" indent="-225425" algn="l" defTabSz="914400" rtl="0" eaLnBrk="1" latinLnBrk="0" hangingPunct="1">
        <a:spcBef>
          <a:spcPct val="20000"/>
        </a:spcBef>
        <a:buFont typeface="Calibri" pitchFamily="34" charset="0"/>
        <a:buChar char="‒"/>
        <a:defRPr sz="2400" kern="1200">
          <a:solidFill>
            <a:srgbClr val="00B0F0"/>
          </a:solidFill>
          <a:latin typeface="Arial" pitchFamily="34" charset="0"/>
          <a:ea typeface="+mn-ea"/>
          <a:cs typeface="Arial" pitchFamily="34" charset="0"/>
        </a:defRPr>
      </a:lvl3pPr>
      <a:lvl4pPr marL="914400" indent="-225425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rgbClr val="00B0F0"/>
          </a:solidFill>
          <a:latin typeface="Arial" pitchFamily="34" charset="0"/>
          <a:ea typeface="+mn-ea"/>
          <a:cs typeface="Arial" pitchFamily="34" charset="0"/>
        </a:defRPr>
      </a:lvl4pPr>
      <a:lvl5pPr marL="1147763" indent="-225425" algn="l" defTabSz="914400" rtl="0" eaLnBrk="1" latinLnBrk="0" hangingPunct="1">
        <a:spcBef>
          <a:spcPct val="20000"/>
        </a:spcBef>
        <a:buFont typeface="Calibri" pitchFamily="34" charset="0"/>
        <a:buChar char="‒"/>
        <a:defRPr sz="2000" kern="1200">
          <a:solidFill>
            <a:srgbClr val="00B0F0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32000" y="6629400"/>
            <a:ext cx="81280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cap="small" baseline="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Basic Concepts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159999" y="6629401"/>
            <a:ext cx="2027535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1200" cap="small" baseline="0" smtClean="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A9320731-3B2C-4107-8664-CAD7BE973DC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72502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4" r:id="rId2"/>
    <p:sldLayoutId id="2147483699" r:id="rId3"/>
    <p:sldLayoutId id="2147483703" r:id="rId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3200" kern="1200">
          <a:solidFill>
            <a:schemeClr val="tx2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buFont typeface="Arial" pitchFamily="34" charset="0"/>
        <a:buNone/>
        <a:defRPr sz="2400" b="1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350838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accent1"/>
          </a:solidFill>
          <a:latin typeface="Arial" pitchFamily="34" charset="0"/>
          <a:ea typeface="+mn-ea"/>
          <a:cs typeface="Arial" pitchFamily="34" charset="0"/>
        </a:defRPr>
      </a:lvl2pPr>
      <a:lvl3pPr marL="688975" indent="-342900" algn="l" defTabSz="914400" rtl="0" eaLnBrk="1" latinLnBrk="0" hangingPunct="1">
        <a:spcBef>
          <a:spcPct val="20000"/>
        </a:spcBef>
        <a:buFont typeface="Calibri" pitchFamily="34" charset="0"/>
        <a:buChar char="‒"/>
        <a:defRPr sz="2400" kern="1200">
          <a:solidFill>
            <a:schemeClr val="accent1"/>
          </a:solidFill>
          <a:latin typeface="Arial" pitchFamily="34" charset="0"/>
          <a:ea typeface="+mn-ea"/>
          <a:cs typeface="Arial" pitchFamily="34" charset="0"/>
        </a:defRPr>
      </a:lvl3pPr>
      <a:lvl4pPr marL="1033463" indent="-347663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accent1"/>
          </a:solidFill>
          <a:latin typeface="Arial" pitchFamily="34" charset="0"/>
          <a:ea typeface="+mn-ea"/>
          <a:cs typeface="Arial" pitchFamily="34" charset="0"/>
        </a:defRPr>
      </a:lvl4pPr>
      <a:lvl5pPr marL="1312863" indent="-287338" algn="l" defTabSz="914400" rtl="0" eaLnBrk="1" latinLnBrk="0" hangingPunct="1">
        <a:spcBef>
          <a:spcPct val="20000"/>
        </a:spcBef>
        <a:buFont typeface="Calibri" pitchFamily="34" charset="0"/>
        <a:buChar char="‒"/>
        <a:defRPr sz="2000" kern="1200">
          <a:solidFill>
            <a:schemeClr val="accent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../../../../../Technical%20Library/Pacific%20Energy%20Center%20Stuff/System%20Diagrams/PEC%20Ice%20Storage%20System%20Diagram%20Notes.pdf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v8rdas.wordpress.com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av8rdas.files.wordpress.com/2010/09/system-diagram-roof-part-marked.jpg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www.av8rdas.com/system-diagram-symbols.html" TargetMode="Externa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8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8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v8rdas.com/pacific-energy-center-design-performance-and-commissioning-issues-classes.html#System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2227488"/>
            <a:ext cx="10515600" cy="906416"/>
          </a:xfrm>
        </p:spPr>
        <p:txBody>
          <a:bodyPr/>
          <a:lstStyle/>
          <a:p>
            <a:r>
              <a:rPr lang="en-US" sz="4800" dirty="0"/>
              <a:t>Existing Building Commissioning Workshop</a:t>
            </a:r>
            <a:br>
              <a:rPr lang="en-US" sz="4800" dirty="0"/>
            </a:br>
            <a:r>
              <a:rPr lang="en-US" sz="4800" dirty="0"/>
              <a:t>Series 16, Session 2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800747" y="3810001"/>
            <a:ext cx="10527653" cy="704385"/>
          </a:xfrm>
        </p:spPr>
        <p:txBody>
          <a:bodyPr anchor="ctr">
            <a:noAutofit/>
          </a:bodyPr>
          <a:lstStyle/>
          <a:p>
            <a:r>
              <a:rPr lang="en-US" sz="4267" dirty="0">
                <a:latin typeface="DIN-Regular" charset="0"/>
                <a:ea typeface="DIN-Regular" charset="0"/>
                <a:cs typeface="DIN-Regular" charset="0"/>
              </a:rPr>
              <a:t>Introduction to System Diagrams</a:t>
            </a:r>
          </a:p>
        </p:txBody>
      </p:sp>
    </p:spTree>
    <p:extLst>
      <p:ext uri="{BB962C8B-B14F-4D97-AF65-F5344CB8AC3E}">
        <p14:creationId xmlns:p14="http://schemas.microsoft.com/office/powerpoint/2010/main" val="20214404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Variation of My Version of the PEC CHW System Diagram.jpg"/>
          <p:cNvPicPr>
            <a:picLocks noChangeAspect="1"/>
          </p:cNvPicPr>
          <p:nvPr/>
        </p:nvPicPr>
        <p:blipFill>
          <a:blip r:embed="rId3" cstate="print"/>
          <a:srcRect l="3334" t="2137" r="12500" b="2137"/>
          <a:stretch>
            <a:fillRect/>
          </a:stretch>
        </p:blipFill>
        <p:spPr>
          <a:xfrm>
            <a:off x="1524000" y="381000"/>
            <a:ext cx="9144000" cy="6156356"/>
          </a:xfrm>
          <a:prstGeom prst="rect">
            <a:avLst/>
          </a:prstGeom>
        </p:spPr>
      </p:pic>
      <p:grpSp>
        <p:nvGrpSpPr>
          <p:cNvPr id="3" name="Group 26"/>
          <p:cNvGrpSpPr/>
          <p:nvPr/>
        </p:nvGrpSpPr>
        <p:grpSpPr>
          <a:xfrm>
            <a:off x="2438400" y="457200"/>
            <a:ext cx="7391400" cy="5943600"/>
            <a:chOff x="914400" y="457200"/>
            <a:chExt cx="7391400" cy="5943600"/>
          </a:xfrm>
        </p:grpSpPr>
        <p:cxnSp>
          <p:nvCxnSpPr>
            <p:cNvPr id="4" name="Straight Connector 3"/>
            <p:cNvCxnSpPr/>
            <p:nvPr/>
          </p:nvCxnSpPr>
          <p:spPr>
            <a:xfrm>
              <a:off x="914400" y="457200"/>
              <a:ext cx="7391400" cy="0"/>
            </a:xfrm>
            <a:prstGeom prst="line">
              <a:avLst/>
            </a:prstGeom>
            <a:ln w="127000">
              <a:solidFill>
                <a:srgbClr val="FFFF00">
                  <a:alpha val="5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>
              <a:off x="914400" y="6400800"/>
              <a:ext cx="7391400" cy="0"/>
            </a:xfrm>
            <a:prstGeom prst="line">
              <a:avLst/>
            </a:prstGeom>
            <a:ln w="127000">
              <a:solidFill>
                <a:srgbClr val="FFFF00">
                  <a:alpha val="5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 rot="5400000">
              <a:off x="-944880" y="3459480"/>
              <a:ext cx="5852160" cy="0"/>
            </a:xfrm>
            <a:prstGeom prst="line">
              <a:avLst/>
            </a:prstGeom>
            <a:ln w="127000">
              <a:solidFill>
                <a:srgbClr val="FFFF00">
                  <a:alpha val="5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rot="5400000">
              <a:off x="2484120" y="3459480"/>
              <a:ext cx="5852160" cy="0"/>
            </a:xfrm>
            <a:prstGeom prst="line">
              <a:avLst/>
            </a:prstGeom>
            <a:ln w="127000">
              <a:solidFill>
                <a:srgbClr val="FFFF00">
                  <a:alpha val="5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rot="5400000">
              <a:off x="4312920" y="3459480"/>
              <a:ext cx="5852160" cy="0"/>
            </a:xfrm>
            <a:prstGeom prst="line">
              <a:avLst/>
            </a:prstGeom>
            <a:ln w="127000">
              <a:solidFill>
                <a:srgbClr val="FFFF00">
                  <a:alpha val="5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Group 28"/>
          <p:cNvGrpSpPr/>
          <p:nvPr/>
        </p:nvGrpSpPr>
        <p:grpSpPr>
          <a:xfrm>
            <a:off x="3276600" y="3383280"/>
            <a:ext cx="2103120" cy="1112520"/>
            <a:chOff x="1752600" y="3383280"/>
            <a:chExt cx="2103120" cy="1112520"/>
          </a:xfrm>
        </p:grpSpPr>
        <p:cxnSp>
          <p:nvCxnSpPr>
            <p:cNvPr id="11" name="Straight Connector 10"/>
            <p:cNvCxnSpPr/>
            <p:nvPr/>
          </p:nvCxnSpPr>
          <p:spPr>
            <a:xfrm>
              <a:off x="1752600" y="3383280"/>
              <a:ext cx="2103120" cy="0"/>
            </a:xfrm>
            <a:prstGeom prst="line">
              <a:avLst/>
            </a:prstGeom>
            <a:ln w="127000">
              <a:solidFill>
                <a:srgbClr val="92D050">
                  <a:alpha val="5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1752600" y="4495800"/>
              <a:ext cx="2103120" cy="0"/>
            </a:xfrm>
            <a:prstGeom prst="line">
              <a:avLst/>
            </a:prstGeom>
            <a:ln w="127000">
              <a:solidFill>
                <a:srgbClr val="92D050">
                  <a:alpha val="5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5400000">
              <a:off x="1478280" y="3931920"/>
              <a:ext cx="1005840" cy="0"/>
            </a:xfrm>
            <a:prstGeom prst="line">
              <a:avLst/>
            </a:prstGeom>
            <a:ln w="127000">
              <a:solidFill>
                <a:srgbClr val="92D050">
                  <a:alpha val="5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5400000">
              <a:off x="3154679" y="3931920"/>
              <a:ext cx="1005840" cy="0"/>
            </a:xfrm>
            <a:prstGeom prst="line">
              <a:avLst/>
            </a:prstGeom>
            <a:ln w="127000">
              <a:solidFill>
                <a:srgbClr val="92D050">
                  <a:alpha val="5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Group 31"/>
          <p:cNvGrpSpPr/>
          <p:nvPr/>
        </p:nvGrpSpPr>
        <p:grpSpPr>
          <a:xfrm>
            <a:off x="3276600" y="4846320"/>
            <a:ext cx="2103120" cy="1280160"/>
            <a:chOff x="1752600" y="4846320"/>
            <a:chExt cx="2103120" cy="1280160"/>
          </a:xfrm>
        </p:grpSpPr>
        <p:cxnSp>
          <p:nvCxnSpPr>
            <p:cNvPr id="18" name="Straight Connector 17"/>
            <p:cNvCxnSpPr/>
            <p:nvPr/>
          </p:nvCxnSpPr>
          <p:spPr>
            <a:xfrm>
              <a:off x="1752600" y="6126480"/>
              <a:ext cx="2103120" cy="0"/>
            </a:xfrm>
            <a:prstGeom prst="line">
              <a:avLst/>
            </a:prstGeom>
            <a:ln w="127000">
              <a:solidFill>
                <a:srgbClr val="FF0000">
                  <a:alpha val="5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2" name="Group 29"/>
            <p:cNvGrpSpPr/>
            <p:nvPr/>
          </p:nvGrpSpPr>
          <p:grpSpPr>
            <a:xfrm>
              <a:off x="1752600" y="4846320"/>
              <a:ext cx="2103120" cy="1219200"/>
              <a:chOff x="1752600" y="4846320"/>
              <a:chExt cx="2103120" cy="1219200"/>
            </a:xfrm>
          </p:grpSpPr>
          <p:cxnSp>
            <p:nvCxnSpPr>
              <p:cNvPr id="17" name="Straight Connector 16"/>
              <p:cNvCxnSpPr/>
              <p:nvPr/>
            </p:nvCxnSpPr>
            <p:spPr>
              <a:xfrm>
                <a:off x="1752600" y="4846320"/>
                <a:ext cx="2103120" cy="0"/>
              </a:xfrm>
              <a:prstGeom prst="line">
                <a:avLst/>
              </a:prstGeom>
              <a:ln w="127000">
                <a:solidFill>
                  <a:srgbClr val="FF0000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/>
              <p:cNvCxnSpPr/>
              <p:nvPr/>
            </p:nvCxnSpPr>
            <p:spPr>
              <a:xfrm rot="5400000">
                <a:off x="1310640" y="5471160"/>
                <a:ext cx="1188720" cy="0"/>
              </a:xfrm>
              <a:prstGeom prst="line">
                <a:avLst/>
              </a:prstGeom>
              <a:ln w="127000">
                <a:solidFill>
                  <a:srgbClr val="FF0000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/>
              <p:cNvCxnSpPr/>
              <p:nvPr/>
            </p:nvCxnSpPr>
            <p:spPr>
              <a:xfrm rot="5400000">
                <a:off x="3063240" y="5471160"/>
                <a:ext cx="1188720" cy="0"/>
              </a:xfrm>
              <a:prstGeom prst="line">
                <a:avLst/>
              </a:prstGeom>
              <a:ln w="127000">
                <a:solidFill>
                  <a:srgbClr val="FF0000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/>
              <p:cNvCxnSpPr/>
              <p:nvPr/>
            </p:nvCxnSpPr>
            <p:spPr>
              <a:xfrm rot="5400000">
                <a:off x="2072640" y="5471160"/>
                <a:ext cx="1188720" cy="0"/>
              </a:xfrm>
              <a:prstGeom prst="line">
                <a:avLst/>
              </a:prstGeom>
              <a:ln w="127000">
                <a:solidFill>
                  <a:srgbClr val="FF0000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5" name="Group 30"/>
          <p:cNvGrpSpPr/>
          <p:nvPr/>
        </p:nvGrpSpPr>
        <p:grpSpPr>
          <a:xfrm>
            <a:off x="3276600" y="5120640"/>
            <a:ext cx="1097280" cy="548640"/>
            <a:chOff x="1752600" y="5120640"/>
            <a:chExt cx="1097280" cy="548640"/>
          </a:xfrm>
        </p:grpSpPr>
        <p:cxnSp>
          <p:nvCxnSpPr>
            <p:cNvPr id="22" name="Straight Connector 21"/>
            <p:cNvCxnSpPr/>
            <p:nvPr/>
          </p:nvCxnSpPr>
          <p:spPr>
            <a:xfrm>
              <a:off x="1752600" y="5120640"/>
              <a:ext cx="1097280" cy="0"/>
            </a:xfrm>
            <a:prstGeom prst="line">
              <a:avLst/>
            </a:prstGeom>
            <a:ln w="127000">
              <a:solidFill>
                <a:srgbClr val="0000FF">
                  <a:alpha val="5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1752600" y="5669280"/>
              <a:ext cx="1097280" cy="0"/>
            </a:xfrm>
            <a:prstGeom prst="line">
              <a:avLst/>
            </a:prstGeom>
            <a:ln w="127000">
              <a:solidFill>
                <a:srgbClr val="0000FF">
                  <a:alpha val="5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rot="5400000">
              <a:off x="2438400" y="5410200"/>
              <a:ext cx="457200" cy="0"/>
            </a:xfrm>
            <a:prstGeom prst="line">
              <a:avLst/>
            </a:prstGeom>
            <a:ln w="127000">
              <a:solidFill>
                <a:srgbClr val="0000FF">
                  <a:alpha val="5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rot="5400000">
              <a:off x="1676400" y="5410200"/>
              <a:ext cx="457200" cy="0"/>
            </a:xfrm>
            <a:prstGeom prst="line">
              <a:avLst/>
            </a:prstGeom>
            <a:ln w="127000">
              <a:solidFill>
                <a:srgbClr val="0000FF">
                  <a:alpha val="5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3" name="Title 32"/>
          <p:cNvSpPr>
            <a:spLocks noGrp="1"/>
          </p:cNvSpPr>
          <p:nvPr>
            <p:ph type="title"/>
          </p:nvPr>
        </p:nvSpPr>
        <p:spPr>
          <a:xfrm>
            <a:off x="2362200" y="4953000"/>
            <a:ext cx="7772400" cy="1143000"/>
          </a:xfrm>
        </p:spPr>
        <p:txBody>
          <a:bodyPr/>
          <a:lstStyle/>
          <a:p>
            <a:pPr algn="r"/>
            <a:r>
              <a:rPr lang="en-US" dirty="0"/>
              <a:t>“Like a Ladder on its Side”</a:t>
            </a:r>
            <a:br>
              <a:rPr lang="en-US" dirty="0"/>
            </a:br>
            <a:r>
              <a:rPr lang="en-US" sz="1800" dirty="0"/>
              <a:t>Chuck McClure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4957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Tee’s are Important</a:t>
            </a:r>
          </a:p>
        </p:txBody>
      </p:sp>
      <p:sp>
        <p:nvSpPr>
          <p:cNvPr id="17" name="Content Placeholder 16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sz="1800" b="0" dirty="0">
                <a:solidFill>
                  <a:schemeClr val="bg1"/>
                </a:solidFill>
              </a:rPr>
              <a:t>For both the physical system and the system diagram:</a:t>
            </a:r>
          </a:p>
          <a:p>
            <a:pPr lvl="1"/>
            <a:r>
              <a:rPr lang="en-US" sz="1800" dirty="0">
                <a:solidFill>
                  <a:srgbClr val="00B0F0"/>
                </a:solidFill>
              </a:rPr>
              <a:t>Divergence or convergence of flow</a:t>
            </a:r>
          </a:p>
          <a:p>
            <a:pPr lvl="1"/>
            <a:r>
              <a:rPr lang="en-US" sz="1800" dirty="0">
                <a:solidFill>
                  <a:srgbClr val="00B0F0"/>
                </a:solidFill>
              </a:rPr>
              <a:t>An opportunity to introduce a problem if the order of connection is not correct</a:t>
            </a:r>
          </a:p>
          <a:p>
            <a:r>
              <a:rPr lang="en-US" sz="1800" b="0" dirty="0">
                <a:solidFill>
                  <a:schemeClr val="bg1"/>
                </a:solidFill>
              </a:rPr>
              <a:t>For the physical system, they represent a pressure drop</a:t>
            </a:r>
          </a:p>
          <a:p>
            <a:pPr lvl="1"/>
            <a:r>
              <a:rPr lang="en-US" sz="1800" dirty="0">
                <a:solidFill>
                  <a:srgbClr val="00B0F0"/>
                </a:solidFill>
              </a:rPr>
              <a:t>Significant</a:t>
            </a:r>
          </a:p>
          <a:p>
            <a:pPr lvl="1"/>
            <a:r>
              <a:rPr lang="en-US" sz="1800" dirty="0">
                <a:solidFill>
                  <a:srgbClr val="00B0F0"/>
                </a:solidFill>
              </a:rPr>
              <a:t>Highly variable with configuration</a:t>
            </a:r>
          </a:p>
        </p:txBody>
      </p:sp>
      <p:pic>
        <p:nvPicPr>
          <p:cNvPr id="21513" name="Pict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15076" y="108370"/>
            <a:ext cx="3864448" cy="66412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ight Arrow 7"/>
          <p:cNvSpPr>
            <a:spLocks noChangeAspect="1"/>
          </p:cNvSpPr>
          <p:nvPr/>
        </p:nvSpPr>
        <p:spPr bwMode="auto">
          <a:xfrm>
            <a:off x="6606548" y="3019425"/>
            <a:ext cx="457200" cy="457200"/>
          </a:xfrm>
          <a:prstGeom prst="rightArrow">
            <a:avLst/>
          </a:prstGeom>
          <a:solidFill>
            <a:srgbClr val="FF0000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</a:endParaRPr>
          </a:p>
        </p:txBody>
      </p:sp>
      <p:cxnSp>
        <p:nvCxnSpPr>
          <p:cNvPr id="10" name="Straight Connector 9"/>
          <p:cNvCxnSpPr/>
          <p:nvPr/>
        </p:nvCxnSpPr>
        <p:spPr bwMode="auto">
          <a:xfrm rot="5400000" flipH="1" flipV="1">
            <a:off x="6472239" y="2252663"/>
            <a:ext cx="4067175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11" name="Right Arrow 10"/>
          <p:cNvSpPr>
            <a:spLocks noChangeAspect="1"/>
          </p:cNvSpPr>
          <p:nvPr/>
        </p:nvSpPr>
        <p:spPr bwMode="auto">
          <a:xfrm>
            <a:off x="6606548" y="1990725"/>
            <a:ext cx="457200" cy="457200"/>
          </a:xfrm>
          <a:prstGeom prst="rightArrow">
            <a:avLst/>
          </a:prstGeom>
          <a:solidFill>
            <a:srgbClr val="FF0000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</a:endParaRPr>
          </a:p>
        </p:txBody>
      </p:sp>
      <p:cxnSp>
        <p:nvCxnSpPr>
          <p:cNvPr id="13" name="Straight Connector 12"/>
          <p:cNvCxnSpPr/>
          <p:nvPr/>
        </p:nvCxnSpPr>
        <p:spPr bwMode="auto">
          <a:xfrm rot="10800000">
            <a:off x="7096125" y="3257550"/>
            <a:ext cx="1409702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5" name="Straight Connector 14"/>
          <p:cNvCxnSpPr/>
          <p:nvPr/>
        </p:nvCxnSpPr>
        <p:spPr bwMode="auto">
          <a:xfrm rot="10800000">
            <a:off x="7096125" y="2228850"/>
            <a:ext cx="1409702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3756103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1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build="p"/>
      <p:bldP spid="8" grpId="0" animBg="1"/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Elbows;  Not So Much Maybe</a:t>
            </a:r>
          </a:p>
        </p:txBody>
      </p:sp>
      <p:sp>
        <p:nvSpPr>
          <p:cNvPr id="17" name="Content Placeholder 16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sz="1800" b="0" dirty="0">
                <a:solidFill>
                  <a:schemeClr val="bg1"/>
                </a:solidFill>
              </a:rPr>
              <a:t>From the perspective of the system diagram:</a:t>
            </a:r>
          </a:p>
          <a:p>
            <a:pPr lvl="1"/>
            <a:r>
              <a:rPr lang="en-US" sz="1800" dirty="0">
                <a:solidFill>
                  <a:schemeClr val="bg1"/>
                </a:solidFill>
              </a:rPr>
              <a:t>Just a bent piece of straight pipe</a:t>
            </a:r>
          </a:p>
          <a:p>
            <a:pPr lvl="1"/>
            <a:r>
              <a:rPr lang="en-US" sz="1800" dirty="0">
                <a:solidFill>
                  <a:schemeClr val="bg1"/>
                </a:solidFill>
              </a:rPr>
              <a:t>Water in = Water out</a:t>
            </a:r>
          </a:p>
        </p:txBody>
      </p:sp>
      <p:sp>
        <p:nvSpPr>
          <p:cNvPr id="12" name="Arc 11"/>
          <p:cNvSpPr/>
          <p:nvPr/>
        </p:nvSpPr>
        <p:spPr bwMode="auto">
          <a:xfrm rot="10800000" flipV="1">
            <a:off x="8638797" y="2739342"/>
            <a:ext cx="1542429" cy="1542429"/>
          </a:xfrm>
          <a:prstGeom prst="arc">
            <a:avLst/>
          </a:prstGeom>
          <a:noFill/>
          <a:ln w="762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</a:endParaRPr>
          </a:p>
        </p:txBody>
      </p:sp>
      <p:grpSp>
        <p:nvGrpSpPr>
          <p:cNvPr id="5" name="Group 16"/>
          <p:cNvGrpSpPr/>
          <p:nvPr/>
        </p:nvGrpSpPr>
        <p:grpSpPr>
          <a:xfrm rot="10800000">
            <a:off x="7696201" y="1796746"/>
            <a:ext cx="3416908" cy="3416908"/>
            <a:chOff x="5216525" y="4349750"/>
            <a:chExt cx="2025650" cy="2025650"/>
          </a:xfrm>
        </p:grpSpPr>
        <p:sp>
          <p:nvSpPr>
            <p:cNvPr id="14" name="Arc 7"/>
            <p:cNvSpPr>
              <a:spLocks noChangeAspect="1"/>
            </p:cNvSpPr>
            <p:nvPr/>
          </p:nvSpPr>
          <p:spPr bwMode="auto">
            <a:xfrm flipV="1">
              <a:off x="5216525" y="4349750"/>
              <a:ext cx="2025650" cy="2025650"/>
            </a:xfrm>
            <a:prstGeom prst="arc">
              <a:avLst/>
            </a:prstGeom>
            <a:noFill/>
            <a:ln w="762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 bwMode="auto">
            <a:xfrm rot="10800000" flipH="1" flipV="1">
              <a:off x="6230938" y="5816600"/>
              <a:ext cx="3175" cy="55880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6" name="Straight Connector 15"/>
            <p:cNvCxnSpPr/>
            <p:nvPr/>
          </p:nvCxnSpPr>
          <p:spPr bwMode="auto">
            <a:xfrm rot="16200000" flipH="1">
              <a:off x="6961187" y="5086350"/>
              <a:ext cx="3175" cy="55880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9" name="Arc 8"/>
          <p:cNvSpPr/>
          <p:nvPr/>
        </p:nvSpPr>
        <p:spPr bwMode="auto">
          <a:xfrm rot="10800000" flipV="1">
            <a:off x="8638104" y="2738650"/>
            <a:ext cx="1542429" cy="1542429"/>
          </a:xfrm>
          <a:prstGeom prst="arc">
            <a:avLst/>
          </a:prstGeom>
          <a:noFill/>
          <a:ln w="31750" cap="flat" cmpd="sng" algn="ctr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arrow" w="lg" len="lg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</a:endParaRPr>
          </a:p>
        </p:txBody>
      </p:sp>
      <p:sp>
        <p:nvSpPr>
          <p:cNvPr id="10" name="Arc 9"/>
          <p:cNvSpPr>
            <a:spLocks noChangeAspect="1"/>
          </p:cNvSpPr>
          <p:nvPr/>
        </p:nvSpPr>
        <p:spPr bwMode="auto">
          <a:xfrm rot="10800000" flipV="1">
            <a:off x="7696200" y="1796746"/>
            <a:ext cx="3416908" cy="3416908"/>
          </a:xfrm>
          <a:prstGeom prst="arc">
            <a:avLst/>
          </a:prstGeom>
          <a:noFill/>
          <a:ln w="31750" cap="flat" cmpd="sng" algn="ctr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arrow" w="lg" len="lg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en-US" sz="1800" b="1"/>
          </a:p>
        </p:txBody>
      </p:sp>
      <p:sp>
        <p:nvSpPr>
          <p:cNvPr id="18" name="Content Placeholder 19"/>
          <p:cNvSpPr>
            <a:spLocks noGrp="1"/>
          </p:cNvSpPr>
          <p:nvPr>
            <p:ph sz="half" idx="2"/>
          </p:nvPr>
        </p:nvSpPr>
        <p:spPr>
          <a:xfrm>
            <a:off x="6629400" y="3810000"/>
            <a:ext cx="3810000" cy="2286000"/>
          </a:xfrm>
        </p:spPr>
        <p:txBody>
          <a:bodyPr/>
          <a:lstStyle/>
          <a:p>
            <a:r>
              <a:rPr lang="en-US" sz="1600" b="0" dirty="0">
                <a:solidFill>
                  <a:schemeClr val="bg1"/>
                </a:solidFill>
              </a:rPr>
              <a:t>One way to think of elbow resistance is to consider it as composed of:</a:t>
            </a:r>
          </a:p>
          <a:p>
            <a:pPr marL="346075" lvl="2" indent="0">
              <a:buNone/>
            </a:pPr>
            <a:r>
              <a:rPr lang="en-US" sz="16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Resistance due to interaction with the pipe wall</a:t>
            </a:r>
          </a:p>
        </p:txBody>
      </p:sp>
      <p:pic>
        <p:nvPicPr>
          <p:cNvPr id="23040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33600" y="3611214"/>
            <a:ext cx="4256532" cy="3094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47611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304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8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Elbows;  Not So Much Maybe</a:t>
            </a:r>
          </a:p>
        </p:txBody>
      </p:sp>
      <p:sp>
        <p:nvSpPr>
          <p:cNvPr id="17" name="Content Placeholder 16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sz="1800" b="0" dirty="0">
                <a:solidFill>
                  <a:schemeClr val="bg1"/>
                </a:solidFill>
              </a:rPr>
              <a:t>From the perspective of the system diagram:</a:t>
            </a:r>
          </a:p>
          <a:p>
            <a:pPr lvl="1"/>
            <a:r>
              <a:rPr lang="en-US" sz="1800" dirty="0">
                <a:solidFill>
                  <a:schemeClr val="bg1"/>
                </a:solidFill>
              </a:rPr>
              <a:t>Just a bent piece of straight pipe</a:t>
            </a:r>
          </a:p>
          <a:p>
            <a:pPr lvl="1"/>
            <a:r>
              <a:rPr lang="en-US" sz="1800" dirty="0">
                <a:solidFill>
                  <a:schemeClr val="bg1"/>
                </a:solidFill>
              </a:rPr>
              <a:t>Water in = Water out</a:t>
            </a:r>
          </a:p>
        </p:txBody>
      </p:sp>
      <p:grpSp>
        <p:nvGrpSpPr>
          <p:cNvPr id="5" name="Group 17"/>
          <p:cNvGrpSpPr>
            <a:grpSpLocks noChangeAspect="1"/>
          </p:cNvGrpSpPr>
          <p:nvPr/>
        </p:nvGrpSpPr>
        <p:grpSpPr>
          <a:xfrm rot="10800000">
            <a:off x="7696201" y="1796746"/>
            <a:ext cx="3416908" cy="3416908"/>
            <a:chOff x="5216525" y="4349750"/>
            <a:chExt cx="2025650" cy="2025650"/>
          </a:xfrm>
        </p:grpSpPr>
        <p:sp>
          <p:nvSpPr>
            <p:cNvPr id="12" name="Arc 11"/>
            <p:cNvSpPr/>
            <p:nvPr/>
          </p:nvSpPr>
          <p:spPr bwMode="auto">
            <a:xfrm flipV="1">
              <a:off x="5768975" y="4902200"/>
              <a:ext cx="914400" cy="914400"/>
            </a:xfrm>
            <a:prstGeom prst="arc">
              <a:avLst/>
            </a:prstGeom>
            <a:noFill/>
            <a:ln w="762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</a:endParaRPr>
            </a:p>
          </p:txBody>
        </p:sp>
        <p:grpSp>
          <p:nvGrpSpPr>
            <p:cNvPr id="6" name="Group 16"/>
            <p:cNvGrpSpPr/>
            <p:nvPr/>
          </p:nvGrpSpPr>
          <p:grpSpPr>
            <a:xfrm>
              <a:off x="5216525" y="4349750"/>
              <a:ext cx="2025650" cy="2025650"/>
              <a:chOff x="5216525" y="4349750"/>
              <a:chExt cx="2025650" cy="2025650"/>
            </a:xfrm>
          </p:grpSpPr>
          <p:sp>
            <p:nvSpPr>
              <p:cNvPr id="14" name="Arc 7"/>
              <p:cNvSpPr>
                <a:spLocks noChangeAspect="1"/>
              </p:cNvSpPr>
              <p:nvPr/>
            </p:nvSpPr>
            <p:spPr bwMode="auto">
              <a:xfrm flipV="1">
                <a:off x="5216525" y="4349750"/>
                <a:ext cx="2025650" cy="2025650"/>
              </a:xfrm>
              <a:prstGeom prst="arc">
                <a:avLst/>
              </a:prstGeom>
              <a:noFill/>
              <a:ln w="7620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 Narrow" pitchFamily="34" charset="0"/>
                </a:endParaRPr>
              </a:p>
            </p:txBody>
          </p:sp>
          <p:cxnSp>
            <p:nvCxnSpPr>
              <p:cNvPr id="15" name="Straight Connector 14"/>
              <p:cNvCxnSpPr/>
              <p:nvPr/>
            </p:nvCxnSpPr>
            <p:spPr bwMode="auto">
              <a:xfrm rot="10800000" flipH="1" flipV="1">
                <a:off x="6230938" y="5816600"/>
                <a:ext cx="3175" cy="55880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6" name="Straight Connector 15"/>
              <p:cNvCxnSpPr/>
              <p:nvPr/>
            </p:nvCxnSpPr>
            <p:spPr bwMode="auto">
              <a:xfrm rot="16200000" flipH="1">
                <a:off x="6961187" y="5086350"/>
                <a:ext cx="3175" cy="55880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</p:grpSp>
      <p:sp>
        <p:nvSpPr>
          <p:cNvPr id="9" name="Arc 8"/>
          <p:cNvSpPr/>
          <p:nvPr/>
        </p:nvSpPr>
        <p:spPr bwMode="auto">
          <a:xfrm rot="10800000" flipV="1">
            <a:off x="8638104" y="2738650"/>
            <a:ext cx="1542429" cy="1542429"/>
          </a:xfrm>
          <a:prstGeom prst="arc">
            <a:avLst/>
          </a:prstGeom>
          <a:noFill/>
          <a:ln w="31750" cap="flat" cmpd="sng" algn="ctr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arrow" w="lg" len="lg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</a:endParaRPr>
          </a:p>
        </p:txBody>
      </p:sp>
      <p:sp>
        <p:nvSpPr>
          <p:cNvPr id="10" name="Arc 9"/>
          <p:cNvSpPr>
            <a:spLocks noChangeAspect="1"/>
          </p:cNvSpPr>
          <p:nvPr/>
        </p:nvSpPr>
        <p:spPr bwMode="auto">
          <a:xfrm rot="10800000" flipV="1">
            <a:off x="7696200" y="1796746"/>
            <a:ext cx="3416908" cy="3416908"/>
          </a:xfrm>
          <a:prstGeom prst="arc">
            <a:avLst/>
          </a:prstGeom>
          <a:noFill/>
          <a:ln w="31750" cap="flat" cmpd="sng" algn="ctr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arrow" w="lg" len="lg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en-US" sz="1800" b="1"/>
          </a:p>
        </p:txBody>
      </p:sp>
      <p:sp>
        <p:nvSpPr>
          <p:cNvPr id="11" name="Arc 10"/>
          <p:cNvSpPr/>
          <p:nvPr/>
        </p:nvSpPr>
        <p:spPr bwMode="auto">
          <a:xfrm rot="10800000" flipV="1">
            <a:off x="8183323" y="2381296"/>
            <a:ext cx="1997208" cy="1883415"/>
          </a:xfrm>
          <a:prstGeom prst="arc">
            <a:avLst/>
          </a:prstGeom>
          <a:noFill/>
          <a:ln w="76200" cap="flat" cmpd="sng" algn="ctr">
            <a:solidFill>
              <a:schemeClr val="accent4"/>
            </a:solidFill>
            <a:prstDash val="solid"/>
            <a:round/>
            <a:headEnd type="none" w="med" len="med"/>
            <a:tailEnd type="arrow" w="lg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</a:endParaRPr>
          </a:p>
        </p:txBody>
      </p:sp>
      <p:sp>
        <p:nvSpPr>
          <p:cNvPr id="18" name="Content Placeholder 19"/>
          <p:cNvSpPr>
            <a:spLocks noGrp="1"/>
          </p:cNvSpPr>
          <p:nvPr>
            <p:ph sz="half" idx="2"/>
          </p:nvPr>
        </p:nvSpPr>
        <p:spPr>
          <a:xfrm>
            <a:off x="6629400" y="3810000"/>
            <a:ext cx="3810000" cy="2286000"/>
          </a:xfrm>
        </p:spPr>
        <p:txBody>
          <a:bodyPr/>
          <a:lstStyle/>
          <a:p>
            <a:r>
              <a:rPr lang="en-US" sz="1600" b="0" dirty="0">
                <a:solidFill>
                  <a:schemeClr val="bg1"/>
                </a:solidFill>
              </a:rPr>
              <a:t>One way to think of elbow resistance is to consider it as composed of:</a:t>
            </a:r>
          </a:p>
          <a:p>
            <a:pPr marL="346075" lvl="2" indent="0">
              <a:buNone/>
            </a:pPr>
            <a:r>
              <a:rPr lang="en-US" sz="16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Resistance due to interaction with the pipe wall</a:t>
            </a:r>
          </a:p>
          <a:p>
            <a:pPr marL="346075" lvl="2" indent="-346075">
              <a:buNone/>
            </a:pPr>
            <a:r>
              <a:rPr lang="en-US" sz="1600" dirty="0">
                <a:solidFill>
                  <a:srgbClr val="00B0F0"/>
                </a:solidFill>
              </a:rPr>
              <a:t>+</a:t>
            </a:r>
            <a:r>
              <a:rPr lang="en-US" sz="1600" dirty="0">
                <a:solidFill>
                  <a:srgbClr val="FF0000"/>
                </a:solidFill>
              </a:rPr>
              <a:t>	</a:t>
            </a:r>
            <a:r>
              <a:rPr lang="en-US" sz="1600" dirty="0">
                <a:solidFill>
                  <a:schemeClr val="accent4"/>
                </a:solidFill>
              </a:rPr>
              <a:t>Resistance due to a change in direction</a:t>
            </a:r>
          </a:p>
          <a:p>
            <a:pPr marL="346075" lvl="2" indent="-346075">
              <a:buNone/>
            </a:pPr>
            <a:endParaRPr lang="en-US" sz="1600" dirty="0">
              <a:solidFill>
                <a:srgbClr val="00B0F0"/>
              </a:solidFill>
            </a:endParaRPr>
          </a:p>
        </p:txBody>
      </p:sp>
      <p:pic>
        <p:nvPicPr>
          <p:cNvPr id="2314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33600" y="3611214"/>
            <a:ext cx="4256532" cy="3094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739336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Elbows;  Not So Much Maybe</a:t>
            </a:r>
          </a:p>
        </p:txBody>
      </p:sp>
      <p:sp>
        <p:nvSpPr>
          <p:cNvPr id="17" name="Content Placeholder 16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sz="1800" b="0" dirty="0">
                <a:solidFill>
                  <a:schemeClr val="bg1"/>
                </a:solidFill>
              </a:rPr>
              <a:t>From the perspective of the system diagram:</a:t>
            </a:r>
          </a:p>
          <a:p>
            <a:pPr lvl="1"/>
            <a:r>
              <a:rPr lang="en-US" sz="1800" dirty="0">
                <a:solidFill>
                  <a:schemeClr val="bg1"/>
                </a:solidFill>
              </a:rPr>
              <a:t>Just a bent piece of straight pipe</a:t>
            </a:r>
          </a:p>
          <a:p>
            <a:pPr lvl="1"/>
            <a:r>
              <a:rPr lang="en-US" sz="1800" dirty="0">
                <a:solidFill>
                  <a:schemeClr val="bg1"/>
                </a:solidFill>
              </a:rPr>
              <a:t>Water in = Water out</a:t>
            </a:r>
          </a:p>
        </p:txBody>
      </p:sp>
      <p:grpSp>
        <p:nvGrpSpPr>
          <p:cNvPr id="5" name="Group 17"/>
          <p:cNvGrpSpPr>
            <a:grpSpLocks noChangeAspect="1"/>
          </p:cNvGrpSpPr>
          <p:nvPr/>
        </p:nvGrpSpPr>
        <p:grpSpPr>
          <a:xfrm rot="10800000">
            <a:off x="7696201" y="1796746"/>
            <a:ext cx="3416908" cy="3416908"/>
            <a:chOff x="5216525" y="4349750"/>
            <a:chExt cx="2025650" cy="2025650"/>
          </a:xfrm>
        </p:grpSpPr>
        <p:sp>
          <p:nvSpPr>
            <p:cNvPr id="12" name="Arc 11"/>
            <p:cNvSpPr/>
            <p:nvPr/>
          </p:nvSpPr>
          <p:spPr bwMode="auto">
            <a:xfrm flipV="1">
              <a:off x="5768975" y="4902200"/>
              <a:ext cx="914400" cy="914400"/>
            </a:xfrm>
            <a:prstGeom prst="arc">
              <a:avLst/>
            </a:prstGeom>
            <a:noFill/>
            <a:ln w="762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</a:endParaRPr>
            </a:p>
          </p:txBody>
        </p:sp>
        <p:grpSp>
          <p:nvGrpSpPr>
            <p:cNvPr id="6" name="Group 16"/>
            <p:cNvGrpSpPr/>
            <p:nvPr/>
          </p:nvGrpSpPr>
          <p:grpSpPr>
            <a:xfrm>
              <a:off x="5216525" y="4349750"/>
              <a:ext cx="2025650" cy="2025650"/>
              <a:chOff x="5216525" y="4349750"/>
              <a:chExt cx="2025650" cy="2025650"/>
            </a:xfrm>
          </p:grpSpPr>
          <p:sp>
            <p:nvSpPr>
              <p:cNvPr id="14" name="Arc 7"/>
              <p:cNvSpPr>
                <a:spLocks noChangeAspect="1"/>
              </p:cNvSpPr>
              <p:nvPr/>
            </p:nvSpPr>
            <p:spPr bwMode="auto">
              <a:xfrm flipV="1">
                <a:off x="5216525" y="4349750"/>
                <a:ext cx="2025650" cy="2025650"/>
              </a:xfrm>
              <a:prstGeom prst="arc">
                <a:avLst/>
              </a:prstGeom>
              <a:noFill/>
              <a:ln w="7620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 Narrow" pitchFamily="34" charset="0"/>
                </a:endParaRPr>
              </a:p>
            </p:txBody>
          </p:sp>
          <p:cxnSp>
            <p:nvCxnSpPr>
              <p:cNvPr id="15" name="Straight Connector 14"/>
              <p:cNvCxnSpPr/>
              <p:nvPr/>
            </p:nvCxnSpPr>
            <p:spPr bwMode="auto">
              <a:xfrm rot="10800000" flipH="1" flipV="1">
                <a:off x="6230938" y="5816600"/>
                <a:ext cx="3175" cy="55880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6" name="Straight Connector 15"/>
              <p:cNvCxnSpPr/>
              <p:nvPr/>
            </p:nvCxnSpPr>
            <p:spPr bwMode="auto">
              <a:xfrm rot="16200000" flipH="1">
                <a:off x="6961187" y="5086350"/>
                <a:ext cx="3175" cy="55880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</p:grpSp>
      <p:sp>
        <p:nvSpPr>
          <p:cNvPr id="9" name="Arc 8"/>
          <p:cNvSpPr/>
          <p:nvPr/>
        </p:nvSpPr>
        <p:spPr bwMode="auto">
          <a:xfrm rot="10800000" flipV="1">
            <a:off x="8638104" y="2738650"/>
            <a:ext cx="1542429" cy="1542429"/>
          </a:xfrm>
          <a:prstGeom prst="arc">
            <a:avLst/>
          </a:prstGeom>
          <a:noFill/>
          <a:ln w="31750" cap="flat" cmpd="sng" algn="ctr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arrow" w="lg" len="lg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</a:endParaRPr>
          </a:p>
        </p:txBody>
      </p:sp>
      <p:sp>
        <p:nvSpPr>
          <p:cNvPr id="10" name="Arc 9"/>
          <p:cNvSpPr>
            <a:spLocks noChangeAspect="1"/>
          </p:cNvSpPr>
          <p:nvPr/>
        </p:nvSpPr>
        <p:spPr bwMode="auto">
          <a:xfrm rot="10800000" flipV="1">
            <a:off x="7696200" y="1796746"/>
            <a:ext cx="3416908" cy="3416908"/>
          </a:xfrm>
          <a:prstGeom prst="arc">
            <a:avLst/>
          </a:prstGeom>
          <a:noFill/>
          <a:ln w="31750" cap="flat" cmpd="sng" algn="ctr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arrow" w="lg" len="lg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en-US" sz="1800" b="1"/>
          </a:p>
        </p:txBody>
      </p:sp>
      <p:sp>
        <p:nvSpPr>
          <p:cNvPr id="11" name="Arc 10"/>
          <p:cNvSpPr/>
          <p:nvPr/>
        </p:nvSpPr>
        <p:spPr bwMode="auto">
          <a:xfrm rot="10800000" flipV="1">
            <a:off x="8183323" y="2381296"/>
            <a:ext cx="1997208" cy="1883415"/>
          </a:xfrm>
          <a:prstGeom prst="arc">
            <a:avLst/>
          </a:prstGeom>
          <a:noFill/>
          <a:ln w="76200" cap="flat" cmpd="sng" algn="ctr">
            <a:solidFill>
              <a:schemeClr val="accent4"/>
            </a:solidFill>
            <a:prstDash val="solid"/>
            <a:round/>
            <a:headEnd type="none" w="med" len="med"/>
            <a:tailEnd type="arrow" w="lg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</a:endParaRPr>
          </a:p>
        </p:txBody>
      </p:sp>
      <p:sp>
        <p:nvSpPr>
          <p:cNvPr id="18" name="Content Placeholder 19"/>
          <p:cNvSpPr>
            <a:spLocks noGrp="1"/>
          </p:cNvSpPr>
          <p:nvPr>
            <p:ph sz="half" idx="2"/>
          </p:nvPr>
        </p:nvSpPr>
        <p:spPr>
          <a:xfrm>
            <a:off x="6629400" y="3810000"/>
            <a:ext cx="3810000" cy="2286000"/>
          </a:xfrm>
        </p:spPr>
        <p:txBody>
          <a:bodyPr/>
          <a:lstStyle/>
          <a:p>
            <a:r>
              <a:rPr lang="en-US" sz="1600" b="0" dirty="0">
                <a:solidFill>
                  <a:schemeClr val="bg1"/>
                </a:solidFill>
              </a:rPr>
              <a:t>One way to think of elbow resistance is to consider it as composed of:</a:t>
            </a:r>
          </a:p>
          <a:p>
            <a:pPr marL="346075" lvl="2" indent="0">
              <a:buNone/>
            </a:pPr>
            <a:r>
              <a:rPr lang="en-US" sz="16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Resistance due to interaction with the pipe wall</a:t>
            </a:r>
          </a:p>
          <a:p>
            <a:pPr marL="346075" lvl="2" indent="-346075">
              <a:buNone/>
            </a:pPr>
            <a:r>
              <a:rPr lang="en-US" sz="1600" dirty="0">
                <a:solidFill>
                  <a:schemeClr val="accent4"/>
                </a:solidFill>
              </a:rPr>
              <a:t>+	Resistance due to a change in direction</a:t>
            </a:r>
          </a:p>
          <a:p>
            <a:pPr marL="346075" lvl="2" indent="-346075">
              <a:buNone/>
            </a:pPr>
            <a:r>
              <a:rPr lang="en-US" sz="800" dirty="0">
                <a:solidFill>
                  <a:schemeClr val="bg1"/>
                </a:solidFill>
              </a:rPr>
              <a:t>_______________________________________________________________</a:t>
            </a:r>
          </a:p>
          <a:p>
            <a:pPr marL="346075" lvl="2" indent="-346075">
              <a:buNone/>
            </a:pPr>
            <a:r>
              <a:rPr lang="en-US" sz="1600" dirty="0">
                <a:solidFill>
                  <a:srgbClr val="9933FF"/>
                </a:solidFill>
              </a:rPr>
              <a:t>Total Resistance for the Elbow</a:t>
            </a:r>
          </a:p>
        </p:txBody>
      </p:sp>
      <p:pic>
        <p:nvPicPr>
          <p:cNvPr id="1095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33601" y="3611880"/>
            <a:ext cx="4251421" cy="3090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93947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2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Order of Connection Matters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49D3E17-E793-4E3F-A442-D1C63C35E3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33433"/>
            <a:ext cx="12192000" cy="5324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13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HU15 and 16 piping details 0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System Diagram Rules for Elbows and Tees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solidFill>
            <a:schemeClr val="tx1">
              <a:alpha val="25000"/>
            </a:schemeClr>
          </a:solidFill>
        </p:spPr>
        <p:txBody>
          <a:bodyPr>
            <a:normAutofit/>
          </a:bodyPr>
          <a:lstStyle/>
          <a:p>
            <a:r>
              <a:rPr lang="en-US" b="0" dirty="0">
                <a:solidFill>
                  <a:schemeClr val="bg1"/>
                </a:solidFill>
              </a:rPr>
              <a:t>Show all tees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Verify order of connection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Order of connection “trumps” drawing organization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Drawing organization “trumps” matching branch and main configuration in the field</a:t>
            </a:r>
          </a:p>
          <a:p>
            <a:r>
              <a:rPr lang="en-US" b="0" dirty="0">
                <a:solidFill>
                  <a:schemeClr val="bg1"/>
                </a:solidFill>
              </a:rPr>
              <a:t>Don’t show elbows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Turns on the system diagram should be made for drawing organization purposes, not to reflect real elbows</a:t>
            </a:r>
          </a:p>
        </p:txBody>
      </p:sp>
    </p:spTree>
    <p:extLst>
      <p:ext uri="{BB962C8B-B14F-4D97-AF65-F5344CB8AC3E}">
        <p14:creationId xmlns:p14="http://schemas.microsoft.com/office/powerpoint/2010/main" val="2304671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Getting Started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b="0" dirty="0">
                <a:solidFill>
                  <a:schemeClr val="bg1"/>
                </a:solidFill>
              </a:rPr>
              <a:t>Find something you can identify</a:t>
            </a:r>
          </a:p>
          <a:p>
            <a:pPr lvl="1"/>
            <a:r>
              <a:rPr lang="en-US" dirty="0">
                <a:solidFill>
                  <a:srgbClr val="00B0F0"/>
                </a:solidFill>
              </a:rPr>
              <a:t>Nameplate data</a:t>
            </a:r>
          </a:p>
          <a:p>
            <a:pPr lvl="1"/>
            <a:r>
              <a:rPr lang="en-US" dirty="0">
                <a:solidFill>
                  <a:srgbClr val="00B0F0"/>
                </a:solidFill>
              </a:rPr>
              <a:t>Labels</a:t>
            </a:r>
          </a:p>
          <a:p>
            <a:pPr lvl="1"/>
            <a:r>
              <a:rPr lang="en-US" dirty="0">
                <a:solidFill>
                  <a:srgbClr val="00B0F0"/>
                </a:solidFill>
              </a:rPr>
              <a:t>Past experience</a:t>
            </a:r>
          </a:p>
          <a:p>
            <a:pPr lvl="1"/>
            <a:endParaRPr lang="en-US" dirty="0">
              <a:solidFill>
                <a:srgbClr val="00B0F0"/>
              </a:solidFill>
            </a:endParaRPr>
          </a:p>
          <a:p>
            <a:pPr lvl="1"/>
            <a:endParaRPr lang="en-US" dirty="0">
              <a:solidFill>
                <a:srgbClr val="00B0F0"/>
              </a:solidFill>
            </a:endParaRPr>
          </a:p>
        </p:txBody>
      </p:sp>
      <p:pic>
        <p:nvPicPr>
          <p:cNvPr id="5126" name="Picture 6" descr="http://av8rdas.files.wordpress.com/2010/09/roof-13-chiller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1491" y="617537"/>
            <a:ext cx="7235710" cy="5426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5317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Getting Started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b="0" dirty="0">
                <a:solidFill>
                  <a:schemeClr val="bg1"/>
                </a:solidFill>
              </a:rPr>
              <a:t>Find something you can identify</a:t>
            </a:r>
          </a:p>
          <a:p>
            <a:pPr lvl="1"/>
            <a:r>
              <a:rPr lang="en-US" dirty="0">
                <a:solidFill>
                  <a:srgbClr val="00B0F0"/>
                </a:solidFill>
              </a:rPr>
              <a:t>Nameplate data</a:t>
            </a:r>
          </a:p>
          <a:p>
            <a:pPr lvl="1"/>
            <a:r>
              <a:rPr lang="en-US" dirty="0">
                <a:solidFill>
                  <a:srgbClr val="00B0F0"/>
                </a:solidFill>
              </a:rPr>
              <a:t>Labels</a:t>
            </a:r>
          </a:p>
          <a:p>
            <a:pPr lvl="1"/>
            <a:r>
              <a:rPr lang="en-US" dirty="0">
                <a:solidFill>
                  <a:srgbClr val="00B0F0"/>
                </a:solidFill>
              </a:rPr>
              <a:t>Past experience</a:t>
            </a:r>
          </a:p>
          <a:p>
            <a:r>
              <a:rPr lang="en-US" b="0" dirty="0">
                <a:solidFill>
                  <a:schemeClr val="bg1"/>
                </a:solidFill>
              </a:rPr>
              <a:t>Start following the system of interest</a:t>
            </a:r>
          </a:p>
          <a:p>
            <a:pPr lvl="1"/>
            <a:r>
              <a:rPr lang="en-US" dirty="0">
                <a:solidFill>
                  <a:srgbClr val="00B0F0"/>
                </a:solidFill>
              </a:rPr>
              <a:t>Your first effort will likely not be your last effort</a:t>
            </a:r>
          </a:p>
          <a:p>
            <a:pPr lvl="1"/>
            <a:endParaRPr lang="en-US" dirty="0">
              <a:solidFill>
                <a:srgbClr val="00B0F0"/>
              </a:solidFill>
            </a:endParaRPr>
          </a:p>
        </p:txBody>
      </p:sp>
      <p:pic>
        <p:nvPicPr>
          <p:cNvPr id="6146" name="Picture 2" descr="http://av8rdas.files.wordpress.com/2010/09/starting-poin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9360" y="274320"/>
            <a:ext cx="5019795" cy="6309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7729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Getting Started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b="0" dirty="0">
                <a:solidFill>
                  <a:schemeClr val="bg1"/>
                </a:solidFill>
              </a:rPr>
              <a:t>Find something you can identify</a:t>
            </a:r>
          </a:p>
          <a:p>
            <a:pPr lvl="1"/>
            <a:r>
              <a:rPr lang="en-US" dirty="0">
                <a:solidFill>
                  <a:srgbClr val="00B0F0"/>
                </a:solidFill>
              </a:rPr>
              <a:t>Nameplate data</a:t>
            </a:r>
          </a:p>
          <a:p>
            <a:pPr lvl="1"/>
            <a:r>
              <a:rPr lang="en-US" dirty="0">
                <a:solidFill>
                  <a:srgbClr val="00B0F0"/>
                </a:solidFill>
              </a:rPr>
              <a:t>Labels</a:t>
            </a:r>
          </a:p>
          <a:p>
            <a:pPr lvl="1"/>
            <a:r>
              <a:rPr lang="en-US" dirty="0">
                <a:solidFill>
                  <a:srgbClr val="00B0F0"/>
                </a:solidFill>
              </a:rPr>
              <a:t>Past experience</a:t>
            </a:r>
          </a:p>
          <a:p>
            <a:r>
              <a:rPr lang="en-US" b="0" dirty="0">
                <a:solidFill>
                  <a:schemeClr val="bg1"/>
                </a:solidFill>
              </a:rPr>
              <a:t>Start following the system of interest</a:t>
            </a:r>
          </a:p>
          <a:p>
            <a:pPr lvl="1"/>
            <a:r>
              <a:rPr lang="en-US" dirty="0">
                <a:solidFill>
                  <a:srgbClr val="00B0F0"/>
                </a:solidFill>
              </a:rPr>
              <a:t>Your first effort will likely not be your last effort</a:t>
            </a:r>
          </a:p>
          <a:p>
            <a:pPr lvl="1"/>
            <a:r>
              <a:rPr lang="en-US" dirty="0">
                <a:solidFill>
                  <a:srgbClr val="00B0F0"/>
                </a:solidFill>
              </a:rPr>
              <a:t>“Follow your nose”</a:t>
            </a:r>
          </a:p>
          <a:p>
            <a:pPr lvl="1"/>
            <a:r>
              <a:rPr lang="en-US" dirty="0">
                <a:solidFill>
                  <a:srgbClr val="00B0F0"/>
                </a:solidFill>
              </a:rPr>
              <a:t>Make decisions at tees</a:t>
            </a:r>
          </a:p>
        </p:txBody>
      </p:sp>
      <p:pic>
        <p:nvPicPr>
          <p:cNvPr id="19458" name="Picture 2" descr="http://av8rdas.files.wordpress.com/2010/09/pec-ice-storage-system-diagram-notes_page_1.jpg?w=640&amp;h=805">
            <a:hlinkClick r:id="rId3" action="ppaction://hlinkfile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9360" y="274320"/>
            <a:ext cx="5016139" cy="6309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3044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Resources for Details Behind this Content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057400"/>
            <a:ext cx="5257800" cy="4800600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dirty="0">
                <a:solidFill>
                  <a:schemeClr val="bg1"/>
                </a:solidFill>
              </a:rPr>
              <a:t>Search for “System Diagrams: …”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dirty="0">
                <a:solidFill>
                  <a:schemeClr val="bg1"/>
                </a:solidFill>
              </a:rPr>
              <a:t>You can also filter for them with the drop-down menu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dirty="0">
                <a:solidFill>
                  <a:schemeClr val="bg1"/>
                </a:solidFill>
              </a:rPr>
              <a:t>Developing a System Diagram: Getting Started and the next few posts walk you through the process using the PEC ice storage system as an example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D1B866D-539E-483E-8607-07D4F6CF700A}"/>
              </a:ext>
            </a:extLst>
          </p:cNvPr>
          <p:cNvSpPr txBox="1"/>
          <p:nvPr/>
        </p:nvSpPr>
        <p:spPr>
          <a:xfrm>
            <a:off x="701212" y="1383576"/>
            <a:ext cx="11277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0" dirty="0">
                <a:solidFill>
                  <a:schemeClr val="bg1"/>
                </a:solidFill>
                <a:hlinkClick r:id="rId3"/>
              </a:rPr>
              <a:t>www.Av8rdas.Wordpress.com</a:t>
            </a:r>
            <a:r>
              <a:rPr lang="en-US" sz="2000" b="0" dirty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16" name="Content Placeholder 15">
            <a:extLst>
              <a:ext uri="{FF2B5EF4-FFF2-40B4-BE49-F238E27FC236}">
                <a16:creationId xmlns:a16="http://schemas.microsoft.com/office/drawing/2014/main" id="{52954767-64F9-4AE7-B83A-74DBBE282CA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6270002" y="1600200"/>
            <a:ext cx="5239996" cy="4525963"/>
          </a:xfr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09D456B6-CA13-485F-952D-420E14000FAB}"/>
              </a:ext>
            </a:extLst>
          </p:cNvPr>
          <p:cNvCxnSpPr/>
          <p:nvPr/>
        </p:nvCxnSpPr>
        <p:spPr>
          <a:xfrm flipH="1" flipV="1">
            <a:off x="9677400" y="4114800"/>
            <a:ext cx="460375" cy="381000"/>
          </a:xfrm>
          <a:prstGeom prst="line">
            <a:avLst/>
          </a:prstGeom>
          <a:ln w="50800" cap="rnd">
            <a:solidFill>
              <a:schemeClr val="accent4"/>
            </a:solidFill>
            <a:headEnd type="arrow" w="lg" len="med"/>
            <a:tailEnd type="non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70487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Getting Started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b="0" dirty="0">
                <a:solidFill>
                  <a:schemeClr val="bg1"/>
                </a:solidFill>
              </a:rPr>
              <a:t>Find something you can identify</a:t>
            </a:r>
          </a:p>
          <a:p>
            <a:pPr lvl="1"/>
            <a:r>
              <a:rPr lang="en-US" dirty="0">
                <a:solidFill>
                  <a:srgbClr val="00B0F0"/>
                </a:solidFill>
              </a:rPr>
              <a:t>Nameplate data</a:t>
            </a:r>
          </a:p>
          <a:p>
            <a:pPr lvl="1"/>
            <a:r>
              <a:rPr lang="en-US" dirty="0">
                <a:solidFill>
                  <a:srgbClr val="00B0F0"/>
                </a:solidFill>
              </a:rPr>
              <a:t>Labels</a:t>
            </a:r>
          </a:p>
          <a:p>
            <a:pPr lvl="1"/>
            <a:r>
              <a:rPr lang="en-US" dirty="0">
                <a:solidFill>
                  <a:srgbClr val="00B0F0"/>
                </a:solidFill>
              </a:rPr>
              <a:t>Past experience</a:t>
            </a:r>
          </a:p>
          <a:p>
            <a:r>
              <a:rPr lang="en-US" b="0" dirty="0">
                <a:solidFill>
                  <a:schemeClr val="bg1"/>
                </a:solidFill>
              </a:rPr>
              <a:t>Start following the system of interest</a:t>
            </a:r>
          </a:p>
          <a:p>
            <a:pPr lvl="1"/>
            <a:r>
              <a:rPr lang="en-US" dirty="0">
                <a:solidFill>
                  <a:srgbClr val="00B0F0"/>
                </a:solidFill>
              </a:rPr>
              <a:t>Your first effort will likely not be your last effort</a:t>
            </a:r>
          </a:p>
          <a:p>
            <a:pPr lvl="1"/>
            <a:r>
              <a:rPr lang="en-US" dirty="0">
                <a:solidFill>
                  <a:srgbClr val="00B0F0"/>
                </a:solidFill>
              </a:rPr>
              <a:t>“Follow your nose”</a:t>
            </a:r>
          </a:p>
          <a:p>
            <a:pPr lvl="1"/>
            <a:r>
              <a:rPr lang="en-US" dirty="0">
                <a:solidFill>
                  <a:srgbClr val="00B0F0"/>
                </a:solidFill>
              </a:rPr>
              <a:t>Make decisions at tees</a:t>
            </a:r>
          </a:p>
        </p:txBody>
      </p:sp>
      <p:pic>
        <p:nvPicPr>
          <p:cNvPr id="20482" name="Picture 2" descr="http://av8rdas.files.wordpress.com/2010/09/system-diagram-roof-part-marked.jpg?w=640&amp;h=404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4400" y="1611087"/>
            <a:ext cx="5943600" cy="3751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3893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Roof top CW Pipe 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600200" y="274638"/>
            <a:ext cx="9067800" cy="1143000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Sometimes Rules are Made to be Broken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half" idx="2"/>
          </p:nvPr>
        </p:nvSpPr>
        <p:spPr>
          <a:gradFill flip="none" rotWithShape="1">
            <a:gsLst>
              <a:gs pos="64000">
                <a:schemeClr val="bg1"/>
              </a:gs>
              <a:gs pos="100000">
                <a:schemeClr val="bg1">
                  <a:alpha val="0"/>
                </a:schemeClr>
              </a:gs>
            </a:gsLst>
            <a:path path="rect">
              <a:fillToRect l="50000" t="50000" r="50000" b="50000"/>
            </a:path>
            <a:tileRect/>
          </a:gradFill>
        </p:spPr>
        <p:txBody>
          <a:bodyPr/>
          <a:lstStyle/>
          <a:p>
            <a:endParaRPr lang="en-US" b="0" dirty="0"/>
          </a:p>
          <a:p>
            <a:r>
              <a:rPr lang="en-US" b="0" dirty="0"/>
              <a:t>Elbows that form traps or inverted traps in open systems</a:t>
            </a:r>
          </a:p>
          <a:p>
            <a:r>
              <a:rPr lang="en-US" b="0" dirty="0"/>
              <a:t>Pipes that run above basin level in open systems</a:t>
            </a:r>
          </a:p>
          <a:p>
            <a:r>
              <a:rPr lang="en-US" b="0" dirty="0"/>
              <a:t>Pipe runs with an relatively excessive number of elbows</a:t>
            </a:r>
          </a:p>
          <a:p>
            <a:r>
              <a:rPr lang="en-US" b="0" dirty="0"/>
              <a:t>Tees where the pressure drop created by the installed configuration could cause an operational issue</a:t>
            </a:r>
          </a:p>
          <a:p>
            <a:endParaRPr lang="en-US" b="0" dirty="0"/>
          </a:p>
          <a:p>
            <a:endParaRPr lang="en-US" b="0" dirty="0"/>
          </a:p>
          <a:p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2492250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map&#10;&#10;Description automatically generated">
            <a:extLst>
              <a:ext uri="{FF2B5EF4-FFF2-40B4-BE49-F238E27FC236}">
                <a16:creationId xmlns:a16="http://schemas.microsoft.com/office/drawing/2014/main" id="{8B0A5073-1108-4866-8B88-E51692328E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684" y="0"/>
            <a:ext cx="1184263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3115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HW and CW pump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209800" y="5029200"/>
            <a:ext cx="7772400" cy="114300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So Far, Our Focus Has Been </a:t>
            </a:r>
            <a:r>
              <a:rPr lang="en-US" dirty="0" err="1">
                <a:solidFill>
                  <a:schemeClr val="bg1"/>
                </a:solidFill>
              </a:rPr>
              <a:t>Hydronic</a:t>
            </a:r>
            <a:r>
              <a:rPr lang="en-US" dirty="0">
                <a:solidFill>
                  <a:schemeClr val="bg1"/>
                </a:solidFill>
              </a:rPr>
              <a:t> Systems;  What About Air Systems?</a:t>
            </a:r>
          </a:p>
        </p:txBody>
      </p:sp>
    </p:spTree>
    <p:extLst>
      <p:ext uri="{BB962C8B-B14F-4D97-AF65-F5344CB8AC3E}">
        <p14:creationId xmlns:p14="http://schemas.microsoft.com/office/powerpoint/2010/main" val="17450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Training room 0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0" y="5029200"/>
            <a:ext cx="7772400" cy="114300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Can You Identify the HVAC/Air Handling System Elements in this Picture?</a:t>
            </a:r>
          </a:p>
        </p:txBody>
      </p:sp>
    </p:spTree>
    <p:extLst>
      <p:ext uri="{BB962C8B-B14F-4D97-AF65-F5344CB8AC3E}">
        <p14:creationId xmlns:p14="http://schemas.microsoft.com/office/powerpoint/2010/main" val="2817426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5" descr="ACS6 Piping 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Air Handling Systems and System Diagrams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solidFill>
            <a:schemeClr val="tx1">
              <a:alpha val="25000"/>
            </a:schemeClr>
          </a:solidFill>
        </p:spPr>
        <p:txBody>
          <a:bodyPr vert="horz" lIns="91440" tIns="45720" rIns="91440" bIns="45720" rtlCol="0">
            <a:normAutofit/>
          </a:bodyPr>
          <a:lstStyle/>
          <a:p>
            <a:r>
              <a:rPr lang="en-US" b="0" dirty="0">
                <a:solidFill>
                  <a:schemeClr val="bg1"/>
                </a:solidFill>
              </a:rPr>
              <a:t>The same general rules apply</a:t>
            </a:r>
          </a:p>
          <a:p>
            <a:r>
              <a:rPr lang="en-US" b="0" dirty="0">
                <a:solidFill>
                  <a:schemeClr val="bg1"/>
                </a:solidFill>
              </a:rPr>
              <a:t>Significant differences from piping systems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Envelope is a part of the system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Mass (air and water vapor) are actively moved across the system boundary by the operation of the system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The water vapor can change state in the system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People move around inside the systems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Building processes occur inside the system</a:t>
            </a:r>
          </a:p>
        </p:txBody>
      </p:sp>
    </p:spTree>
    <p:extLst>
      <p:ext uri="{BB962C8B-B14F-4D97-AF65-F5344CB8AC3E}">
        <p14:creationId xmlns:p14="http://schemas.microsoft.com/office/powerpoint/2010/main" val="3128693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East wing L02 straight TU inlets but flex and low velocity duct offsets P000260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24000" y="367393"/>
            <a:ext cx="9144000" cy="6123214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Envelope Integrity = HVAC Duct Integrity</a:t>
            </a:r>
          </a:p>
        </p:txBody>
      </p:sp>
      <p:sp>
        <p:nvSpPr>
          <p:cNvPr id="8" name="Right Arrow 7"/>
          <p:cNvSpPr>
            <a:spLocks noChangeAspect="1"/>
          </p:cNvSpPr>
          <p:nvPr/>
        </p:nvSpPr>
        <p:spPr bwMode="auto">
          <a:xfrm rot="8465621">
            <a:off x="5545937" y="5198262"/>
            <a:ext cx="457200" cy="457200"/>
          </a:xfrm>
          <a:prstGeom prst="rightArrow">
            <a:avLst/>
          </a:prstGeom>
          <a:solidFill>
            <a:srgbClr val="0000FF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</a:endParaRPr>
          </a:p>
        </p:txBody>
      </p:sp>
      <p:sp>
        <p:nvSpPr>
          <p:cNvPr id="9" name="Right Arrow 8"/>
          <p:cNvSpPr>
            <a:spLocks noChangeAspect="1"/>
          </p:cNvSpPr>
          <p:nvPr/>
        </p:nvSpPr>
        <p:spPr bwMode="auto">
          <a:xfrm rot="1108125">
            <a:off x="3489644" y="5013644"/>
            <a:ext cx="457200" cy="457200"/>
          </a:xfrm>
          <a:prstGeom prst="rightArrow">
            <a:avLst/>
          </a:prstGeom>
          <a:solidFill>
            <a:srgbClr val="FF0000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</a:endParaRPr>
          </a:p>
        </p:txBody>
      </p:sp>
      <p:sp>
        <p:nvSpPr>
          <p:cNvPr id="10" name="Right Arrow 9"/>
          <p:cNvSpPr>
            <a:spLocks noChangeAspect="1"/>
          </p:cNvSpPr>
          <p:nvPr/>
        </p:nvSpPr>
        <p:spPr bwMode="auto">
          <a:xfrm rot="2789556">
            <a:off x="6723979" y="4209378"/>
            <a:ext cx="457200" cy="457200"/>
          </a:xfrm>
          <a:prstGeom prst="rightArrow">
            <a:avLst/>
          </a:prstGeom>
          <a:solidFill>
            <a:srgbClr val="0000FF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</a:endParaRPr>
          </a:p>
        </p:txBody>
      </p:sp>
      <p:sp>
        <p:nvSpPr>
          <p:cNvPr id="11" name="Right Arrow 10"/>
          <p:cNvSpPr>
            <a:spLocks noChangeAspect="1"/>
          </p:cNvSpPr>
          <p:nvPr/>
        </p:nvSpPr>
        <p:spPr bwMode="auto">
          <a:xfrm rot="16833049">
            <a:off x="8115193" y="5295794"/>
            <a:ext cx="457200" cy="457200"/>
          </a:xfrm>
          <a:prstGeom prst="rightArrow">
            <a:avLst/>
          </a:prstGeom>
          <a:solidFill>
            <a:srgbClr val="0000FF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</a:endParaRPr>
          </a:p>
        </p:txBody>
      </p:sp>
      <p:sp>
        <p:nvSpPr>
          <p:cNvPr id="12" name="Right Arrow 11"/>
          <p:cNvSpPr>
            <a:spLocks noChangeAspect="1"/>
          </p:cNvSpPr>
          <p:nvPr/>
        </p:nvSpPr>
        <p:spPr bwMode="auto">
          <a:xfrm rot="20572588">
            <a:off x="3754010" y="2914625"/>
            <a:ext cx="457200" cy="457200"/>
          </a:xfrm>
          <a:prstGeom prst="rightArrow">
            <a:avLst/>
          </a:prstGeom>
          <a:solidFill>
            <a:srgbClr val="FF0000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5427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10" grpId="0" animBg="1"/>
      <p:bldP spid="10" grpId="1" animBg="1"/>
      <p:bldP spid="11" grpId="0" animBg="1"/>
      <p:bldP spid="11" grpId="1" animBg="1"/>
      <p:bldP spid="1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5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Envelope is Significant(</a:t>
            </a:r>
            <a:r>
              <a:rPr lang="en-US" dirty="0" err="1"/>
              <a:t>ly</a:t>
            </a:r>
            <a:r>
              <a:rPr lang="en-US" dirty="0"/>
              <a:t> Complex)</a:t>
            </a:r>
            <a:br>
              <a:rPr lang="en-US" dirty="0"/>
            </a:br>
            <a:endParaRPr lang="en-US" dirty="0"/>
          </a:p>
        </p:txBody>
      </p:sp>
      <p:pic>
        <p:nvPicPr>
          <p:cNvPr id="40964" name="Picture 2"/>
          <p:cNvPicPr preferRelativeResize="0"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38351" y="1839913"/>
            <a:ext cx="7032625" cy="424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6" name="Rectangle 4"/>
          <p:cNvSpPr>
            <a:spLocks noChangeAspect="1" noChangeArrowheads="1"/>
          </p:cNvSpPr>
          <p:nvPr/>
        </p:nvSpPr>
        <p:spPr bwMode="auto">
          <a:xfrm>
            <a:off x="6589713" y="5691189"/>
            <a:ext cx="50800" cy="147637"/>
          </a:xfrm>
          <a:prstGeom prst="rect">
            <a:avLst/>
          </a:prstGeom>
          <a:solidFill>
            <a:srgbClr val="FFFF00">
              <a:alpha val="25098"/>
            </a:srgbClr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endParaRPr lang="en-US" sz="1800"/>
          </a:p>
        </p:txBody>
      </p:sp>
      <p:sp>
        <p:nvSpPr>
          <p:cNvPr id="1427461" name="Rectangle 5"/>
          <p:cNvSpPr>
            <a:spLocks noChangeAspect="1" noChangeArrowheads="1"/>
          </p:cNvSpPr>
          <p:nvPr/>
        </p:nvSpPr>
        <p:spPr bwMode="auto">
          <a:xfrm>
            <a:off x="4933950" y="5241925"/>
            <a:ext cx="509588" cy="446088"/>
          </a:xfrm>
          <a:prstGeom prst="rect">
            <a:avLst/>
          </a:prstGeom>
          <a:solidFill>
            <a:srgbClr val="0000FF">
              <a:alpha val="25098"/>
            </a:srgbClr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endParaRPr lang="en-US" sz="1800"/>
          </a:p>
        </p:txBody>
      </p:sp>
      <p:sp>
        <p:nvSpPr>
          <p:cNvPr id="1427462" name="Rectangle 6"/>
          <p:cNvSpPr>
            <a:spLocks noChangeAspect="1" noChangeArrowheads="1"/>
          </p:cNvSpPr>
          <p:nvPr/>
        </p:nvSpPr>
        <p:spPr bwMode="auto">
          <a:xfrm>
            <a:off x="6892925" y="4760914"/>
            <a:ext cx="439738" cy="935037"/>
          </a:xfrm>
          <a:prstGeom prst="rect">
            <a:avLst/>
          </a:prstGeom>
          <a:solidFill>
            <a:srgbClr val="0000FF">
              <a:alpha val="25098"/>
            </a:srgbClr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endParaRPr lang="en-US" sz="1800"/>
          </a:p>
        </p:txBody>
      </p:sp>
      <p:sp>
        <p:nvSpPr>
          <p:cNvPr id="1427463" name="Rectangle 7"/>
          <p:cNvSpPr>
            <a:spLocks noChangeAspect="1" noChangeArrowheads="1"/>
          </p:cNvSpPr>
          <p:nvPr/>
        </p:nvSpPr>
        <p:spPr bwMode="auto">
          <a:xfrm>
            <a:off x="3294064" y="5237164"/>
            <a:ext cx="509587" cy="446087"/>
          </a:xfrm>
          <a:prstGeom prst="rect">
            <a:avLst/>
          </a:prstGeom>
          <a:solidFill>
            <a:srgbClr val="0000FF">
              <a:alpha val="25098"/>
            </a:srgbClr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endParaRPr lang="en-US" sz="1800"/>
          </a:p>
        </p:txBody>
      </p:sp>
      <p:sp>
        <p:nvSpPr>
          <p:cNvPr id="1427464" name="Text Box 8"/>
          <p:cNvSpPr txBox="1">
            <a:spLocks noChangeArrowheads="1"/>
          </p:cNvSpPr>
          <p:nvPr/>
        </p:nvSpPr>
        <p:spPr bwMode="auto">
          <a:xfrm>
            <a:off x="7124701" y="1312864"/>
            <a:ext cx="3205163" cy="313932"/>
          </a:xfrm>
          <a:prstGeom prst="rect">
            <a:avLst/>
          </a:prstGeom>
          <a:solidFill>
            <a:srgbClr val="0000FF">
              <a:alpha val="25098"/>
            </a:srgbClr>
          </a:solidFill>
          <a:ln w="38100">
            <a:solidFill>
              <a:srgbClr val="0000FF"/>
            </a:solidFill>
            <a:miter lim="800000"/>
            <a:headEnd/>
            <a:tailEnd/>
          </a:ln>
        </p:spPr>
        <p:txBody>
          <a:bodyPr wrap="square" lIns="18288" tIns="18288" rIns="18288" bIns="18288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1800">
                <a:latin typeface="Arial" pitchFamily="34" charset="0"/>
              </a:rPr>
              <a:t>Atriums interconnect floors</a:t>
            </a:r>
          </a:p>
        </p:txBody>
      </p:sp>
      <p:sp>
        <p:nvSpPr>
          <p:cNvPr id="11" name="Rectangle 10"/>
          <p:cNvSpPr/>
          <p:nvPr/>
        </p:nvSpPr>
        <p:spPr bwMode="auto">
          <a:xfrm>
            <a:off x="5583238" y="202230"/>
            <a:ext cx="2715208" cy="867747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606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7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274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7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427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7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427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7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274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27461" grpId="0" animBg="1"/>
      <p:bldP spid="1427462" grpId="0" animBg="1"/>
      <p:bldP spid="1427463" grpId="0" animBg="1"/>
      <p:bldP spid="1427464" grpId="0" animBg="1"/>
      <p:bldP spid="11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9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Envelope is Significantly Complex</a:t>
            </a:r>
            <a:br>
              <a:rPr lang="en-US" dirty="0"/>
            </a:br>
            <a:endParaRPr lang="en-US" dirty="0"/>
          </a:p>
        </p:txBody>
      </p:sp>
      <p:pic>
        <p:nvPicPr>
          <p:cNvPr id="41988" name="Picture 2"/>
          <p:cNvPicPr preferRelativeResize="0"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38351" y="1839913"/>
            <a:ext cx="7032625" cy="424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90" name="Rectangle 4"/>
          <p:cNvSpPr>
            <a:spLocks noChangeAspect="1" noChangeArrowheads="1"/>
          </p:cNvSpPr>
          <p:nvPr/>
        </p:nvSpPr>
        <p:spPr bwMode="auto">
          <a:xfrm>
            <a:off x="3168650" y="2389189"/>
            <a:ext cx="141288" cy="3602037"/>
          </a:xfrm>
          <a:prstGeom prst="rect">
            <a:avLst/>
          </a:prstGeom>
          <a:solidFill>
            <a:srgbClr val="FFFF00">
              <a:alpha val="25098"/>
            </a:srgbClr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endParaRPr lang="en-US" sz="1800"/>
          </a:p>
        </p:txBody>
      </p:sp>
      <p:sp>
        <p:nvSpPr>
          <p:cNvPr id="41991" name="Rectangle 5"/>
          <p:cNvSpPr>
            <a:spLocks noChangeAspect="1" noChangeArrowheads="1"/>
          </p:cNvSpPr>
          <p:nvPr/>
        </p:nvSpPr>
        <p:spPr bwMode="auto">
          <a:xfrm>
            <a:off x="6589713" y="5691189"/>
            <a:ext cx="50800" cy="147637"/>
          </a:xfrm>
          <a:prstGeom prst="rect">
            <a:avLst/>
          </a:prstGeom>
          <a:solidFill>
            <a:srgbClr val="FFFF00">
              <a:alpha val="25098"/>
            </a:srgbClr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endParaRPr lang="en-US" sz="1800"/>
          </a:p>
        </p:txBody>
      </p:sp>
      <p:sp>
        <p:nvSpPr>
          <p:cNvPr id="41992" name="Rectangle 6"/>
          <p:cNvSpPr>
            <a:spLocks noChangeAspect="1" noChangeArrowheads="1"/>
          </p:cNvSpPr>
          <p:nvPr/>
        </p:nvSpPr>
        <p:spPr bwMode="auto">
          <a:xfrm>
            <a:off x="4933950" y="5241925"/>
            <a:ext cx="509588" cy="446088"/>
          </a:xfrm>
          <a:prstGeom prst="rect">
            <a:avLst/>
          </a:prstGeom>
          <a:solidFill>
            <a:srgbClr val="0000FF">
              <a:alpha val="25098"/>
            </a:srgbClr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endParaRPr lang="en-US" sz="1800"/>
          </a:p>
        </p:txBody>
      </p:sp>
      <p:sp>
        <p:nvSpPr>
          <p:cNvPr id="41993" name="Rectangle 7"/>
          <p:cNvSpPr>
            <a:spLocks noChangeAspect="1" noChangeArrowheads="1"/>
          </p:cNvSpPr>
          <p:nvPr/>
        </p:nvSpPr>
        <p:spPr bwMode="auto">
          <a:xfrm>
            <a:off x="6892925" y="4760914"/>
            <a:ext cx="439738" cy="935037"/>
          </a:xfrm>
          <a:prstGeom prst="rect">
            <a:avLst/>
          </a:prstGeom>
          <a:solidFill>
            <a:srgbClr val="0000FF">
              <a:alpha val="25098"/>
            </a:srgbClr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endParaRPr lang="en-US" sz="1800"/>
          </a:p>
        </p:txBody>
      </p:sp>
      <p:sp>
        <p:nvSpPr>
          <p:cNvPr id="41994" name="Rectangle 8"/>
          <p:cNvSpPr>
            <a:spLocks noChangeAspect="1" noChangeArrowheads="1"/>
          </p:cNvSpPr>
          <p:nvPr/>
        </p:nvSpPr>
        <p:spPr bwMode="auto">
          <a:xfrm>
            <a:off x="8574089" y="4519613"/>
            <a:ext cx="134937" cy="1471612"/>
          </a:xfrm>
          <a:prstGeom prst="rect">
            <a:avLst/>
          </a:prstGeom>
          <a:solidFill>
            <a:srgbClr val="FFFF00">
              <a:alpha val="25098"/>
            </a:srgbClr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endParaRPr lang="en-US" sz="1800"/>
          </a:p>
        </p:txBody>
      </p:sp>
      <p:sp>
        <p:nvSpPr>
          <p:cNvPr id="41995" name="Rectangle 9"/>
          <p:cNvSpPr>
            <a:spLocks noChangeAspect="1" noChangeArrowheads="1"/>
          </p:cNvSpPr>
          <p:nvPr/>
        </p:nvSpPr>
        <p:spPr bwMode="auto">
          <a:xfrm>
            <a:off x="6623050" y="2540000"/>
            <a:ext cx="120650" cy="3290888"/>
          </a:xfrm>
          <a:prstGeom prst="rect">
            <a:avLst/>
          </a:prstGeom>
          <a:solidFill>
            <a:srgbClr val="FFFF00">
              <a:alpha val="25098"/>
            </a:srgbClr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endParaRPr lang="en-US" sz="1800"/>
          </a:p>
        </p:txBody>
      </p:sp>
      <p:sp>
        <p:nvSpPr>
          <p:cNvPr id="41996" name="Rectangle 10"/>
          <p:cNvSpPr>
            <a:spLocks noChangeAspect="1" noChangeArrowheads="1"/>
          </p:cNvSpPr>
          <p:nvPr/>
        </p:nvSpPr>
        <p:spPr bwMode="auto">
          <a:xfrm>
            <a:off x="5461000" y="2403475"/>
            <a:ext cx="127000" cy="3289300"/>
          </a:xfrm>
          <a:prstGeom prst="rect">
            <a:avLst/>
          </a:prstGeom>
          <a:solidFill>
            <a:srgbClr val="FFFF00">
              <a:alpha val="25098"/>
            </a:srgbClr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endParaRPr lang="en-US" sz="1800"/>
          </a:p>
        </p:txBody>
      </p:sp>
      <p:sp>
        <p:nvSpPr>
          <p:cNvPr id="41997" name="Rectangle 11"/>
          <p:cNvSpPr>
            <a:spLocks noChangeAspect="1" noChangeArrowheads="1"/>
          </p:cNvSpPr>
          <p:nvPr/>
        </p:nvSpPr>
        <p:spPr bwMode="auto">
          <a:xfrm>
            <a:off x="6296026" y="2389189"/>
            <a:ext cx="282575" cy="3608387"/>
          </a:xfrm>
          <a:prstGeom prst="rect">
            <a:avLst/>
          </a:prstGeom>
          <a:solidFill>
            <a:srgbClr val="FFFF00">
              <a:alpha val="25098"/>
            </a:srgbClr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endParaRPr lang="en-US" sz="1800"/>
          </a:p>
        </p:txBody>
      </p:sp>
      <p:sp>
        <p:nvSpPr>
          <p:cNvPr id="41998" name="Rectangle 12"/>
          <p:cNvSpPr>
            <a:spLocks noChangeAspect="1" noChangeArrowheads="1"/>
          </p:cNvSpPr>
          <p:nvPr/>
        </p:nvSpPr>
        <p:spPr bwMode="auto">
          <a:xfrm>
            <a:off x="3816351" y="2387601"/>
            <a:ext cx="219075" cy="3438525"/>
          </a:xfrm>
          <a:prstGeom prst="rect">
            <a:avLst/>
          </a:prstGeom>
          <a:solidFill>
            <a:srgbClr val="FFFF00">
              <a:alpha val="25098"/>
            </a:srgbClr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endParaRPr lang="en-US" sz="1800"/>
          </a:p>
        </p:txBody>
      </p:sp>
      <p:sp>
        <p:nvSpPr>
          <p:cNvPr id="41999" name="Rectangle 13"/>
          <p:cNvSpPr>
            <a:spLocks noChangeAspect="1" noChangeArrowheads="1"/>
          </p:cNvSpPr>
          <p:nvPr/>
        </p:nvSpPr>
        <p:spPr bwMode="auto">
          <a:xfrm>
            <a:off x="4789488" y="2393951"/>
            <a:ext cx="139700" cy="3438525"/>
          </a:xfrm>
          <a:prstGeom prst="rect">
            <a:avLst/>
          </a:prstGeom>
          <a:solidFill>
            <a:srgbClr val="FFFF00">
              <a:alpha val="25098"/>
            </a:srgbClr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endParaRPr lang="en-US" sz="1800"/>
          </a:p>
        </p:txBody>
      </p:sp>
      <p:sp>
        <p:nvSpPr>
          <p:cNvPr id="42000" name="Rectangle 14"/>
          <p:cNvSpPr>
            <a:spLocks noChangeAspect="1" noChangeArrowheads="1"/>
          </p:cNvSpPr>
          <p:nvPr/>
        </p:nvSpPr>
        <p:spPr bwMode="auto">
          <a:xfrm>
            <a:off x="4718050" y="5537201"/>
            <a:ext cx="76200" cy="454025"/>
          </a:xfrm>
          <a:prstGeom prst="rect">
            <a:avLst/>
          </a:prstGeom>
          <a:solidFill>
            <a:srgbClr val="FFFF00">
              <a:alpha val="25098"/>
            </a:srgbClr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endParaRPr lang="en-US" sz="1800"/>
          </a:p>
        </p:txBody>
      </p:sp>
      <p:sp>
        <p:nvSpPr>
          <p:cNvPr id="42001" name="Rectangle 15"/>
          <p:cNvSpPr>
            <a:spLocks noChangeAspect="1" noChangeArrowheads="1"/>
          </p:cNvSpPr>
          <p:nvPr/>
        </p:nvSpPr>
        <p:spPr bwMode="auto">
          <a:xfrm>
            <a:off x="6526214" y="2103439"/>
            <a:ext cx="98425" cy="452437"/>
          </a:xfrm>
          <a:prstGeom prst="rect">
            <a:avLst/>
          </a:prstGeom>
          <a:solidFill>
            <a:srgbClr val="FFFF00">
              <a:alpha val="25098"/>
            </a:srgbClr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endParaRPr lang="en-US" sz="1800"/>
          </a:p>
        </p:txBody>
      </p:sp>
      <p:sp>
        <p:nvSpPr>
          <p:cNvPr id="42002" name="Rectangle 16"/>
          <p:cNvSpPr>
            <a:spLocks noChangeAspect="1" noChangeArrowheads="1"/>
          </p:cNvSpPr>
          <p:nvPr/>
        </p:nvSpPr>
        <p:spPr bwMode="auto">
          <a:xfrm>
            <a:off x="2393950" y="5697538"/>
            <a:ext cx="198438" cy="290512"/>
          </a:xfrm>
          <a:prstGeom prst="rect">
            <a:avLst/>
          </a:prstGeom>
          <a:solidFill>
            <a:srgbClr val="FFFF00">
              <a:alpha val="25098"/>
            </a:srgbClr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endParaRPr lang="en-US" sz="1800"/>
          </a:p>
        </p:txBody>
      </p:sp>
      <p:sp>
        <p:nvSpPr>
          <p:cNvPr id="42003" name="Rectangle 17"/>
          <p:cNvSpPr>
            <a:spLocks noChangeAspect="1" noChangeArrowheads="1"/>
          </p:cNvSpPr>
          <p:nvPr/>
        </p:nvSpPr>
        <p:spPr bwMode="auto">
          <a:xfrm>
            <a:off x="3294064" y="5237164"/>
            <a:ext cx="509587" cy="446087"/>
          </a:xfrm>
          <a:prstGeom prst="rect">
            <a:avLst/>
          </a:prstGeom>
          <a:solidFill>
            <a:srgbClr val="0000FF">
              <a:alpha val="25098"/>
            </a:srgbClr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endParaRPr lang="en-US" sz="1800"/>
          </a:p>
        </p:txBody>
      </p:sp>
      <p:sp>
        <p:nvSpPr>
          <p:cNvPr id="42004" name="Text Box 18"/>
          <p:cNvSpPr txBox="1">
            <a:spLocks noChangeArrowheads="1"/>
          </p:cNvSpPr>
          <p:nvPr/>
        </p:nvSpPr>
        <p:spPr bwMode="auto">
          <a:xfrm>
            <a:off x="7124701" y="1312864"/>
            <a:ext cx="3205163" cy="313932"/>
          </a:xfrm>
          <a:prstGeom prst="rect">
            <a:avLst/>
          </a:prstGeom>
          <a:solidFill>
            <a:srgbClr val="0000FF">
              <a:alpha val="25098"/>
            </a:srgbClr>
          </a:solidFill>
          <a:ln w="38100">
            <a:solidFill>
              <a:srgbClr val="0000FF"/>
            </a:solidFill>
            <a:miter lim="800000"/>
            <a:headEnd/>
            <a:tailEnd/>
          </a:ln>
        </p:spPr>
        <p:txBody>
          <a:bodyPr wrap="square" lIns="18288" tIns="18288" rIns="18288" bIns="18288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1800">
                <a:latin typeface="Arial" pitchFamily="34" charset="0"/>
              </a:rPr>
              <a:t>Atriums interconnect floors</a:t>
            </a:r>
          </a:p>
        </p:txBody>
      </p:sp>
      <p:sp>
        <p:nvSpPr>
          <p:cNvPr id="42005" name="Text Box 19"/>
          <p:cNvSpPr txBox="1">
            <a:spLocks noChangeArrowheads="1"/>
          </p:cNvSpPr>
          <p:nvPr/>
        </p:nvSpPr>
        <p:spPr bwMode="auto">
          <a:xfrm>
            <a:off x="7124701" y="1873251"/>
            <a:ext cx="3205163" cy="590931"/>
          </a:xfrm>
          <a:prstGeom prst="rect">
            <a:avLst/>
          </a:prstGeom>
          <a:solidFill>
            <a:srgbClr val="FFFF00">
              <a:alpha val="25098"/>
            </a:srgbClr>
          </a:solidFill>
          <a:ln w="38100">
            <a:solidFill>
              <a:srgbClr val="FFFF00"/>
            </a:solidFill>
            <a:miter lim="800000"/>
            <a:headEnd/>
            <a:tailEnd/>
          </a:ln>
        </p:spPr>
        <p:txBody>
          <a:bodyPr wrap="square" lIns="18288" tIns="18288" rIns="18288" bIns="18288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1800">
                <a:latin typeface="Arial" pitchFamily="34" charset="0"/>
              </a:rPr>
              <a:t>Stair and elevator shafts act like chimneys</a:t>
            </a:r>
          </a:p>
        </p:txBody>
      </p:sp>
    </p:spTree>
    <p:extLst>
      <p:ext uri="{BB962C8B-B14F-4D97-AF65-F5344CB8AC3E}">
        <p14:creationId xmlns:p14="http://schemas.microsoft.com/office/powerpoint/2010/main" val="3105900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3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Envelope is Significantly Complex </a:t>
            </a:r>
            <a:br>
              <a:rPr lang="en-US" dirty="0"/>
            </a:br>
            <a:endParaRPr lang="en-US" dirty="0"/>
          </a:p>
        </p:txBody>
      </p:sp>
      <p:pic>
        <p:nvPicPr>
          <p:cNvPr id="43012" name="Picture 2"/>
          <p:cNvPicPr preferRelativeResize="0"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38351" y="1839913"/>
            <a:ext cx="7032625" cy="424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4" name="Rectangle 4"/>
          <p:cNvSpPr>
            <a:spLocks noChangeAspect="1" noChangeArrowheads="1"/>
          </p:cNvSpPr>
          <p:nvPr/>
        </p:nvSpPr>
        <p:spPr bwMode="auto">
          <a:xfrm>
            <a:off x="3168650" y="2389189"/>
            <a:ext cx="141288" cy="3602037"/>
          </a:xfrm>
          <a:prstGeom prst="rect">
            <a:avLst/>
          </a:prstGeom>
          <a:solidFill>
            <a:srgbClr val="FFFF00">
              <a:alpha val="25098"/>
            </a:srgbClr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endParaRPr lang="en-US" sz="1800"/>
          </a:p>
        </p:txBody>
      </p:sp>
      <p:sp>
        <p:nvSpPr>
          <p:cNvPr id="43015" name="Rectangle 5"/>
          <p:cNvSpPr>
            <a:spLocks noChangeAspect="1" noChangeArrowheads="1"/>
          </p:cNvSpPr>
          <p:nvPr/>
        </p:nvSpPr>
        <p:spPr bwMode="auto">
          <a:xfrm>
            <a:off x="6589713" y="5691189"/>
            <a:ext cx="50800" cy="147637"/>
          </a:xfrm>
          <a:prstGeom prst="rect">
            <a:avLst/>
          </a:prstGeom>
          <a:solidFill>
            <a:srgbClr val="FFFF00">
              <a:alpha val="25098"/>
            </a:srgbClr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endParaRPr lang="en-US" sz="1800"/>
          </a:p>
        </p:txBody>
      </p:sp>
      <p:sp>
        <p:nvSpPr>
          <p:cNvPr id="43016" name="Rectangle 6"/>
          <p:cNvSpPr>
            <a:spLocks noChangeAspect="1" noChangeArrowheads="1"/>
          </p:cNvSpPr>
          <p:nvPr/>
        </p:nvSpPr>
        <p:spPr bwMode="auto">
          <a:xfrm>
            <a:off x="4933950" y="5241925"/>
            <a:ext cx="509588" cy="446088"/>
          </a:xfrm>
          <a:prstGeom prst="rect">
            <a:avLst/>
          </a:prstGeom>
          <a:solidFill>
            <a:srgbClr val="0000FF">
              <a:alpha val="25098"/>
            </a:srgbClr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endParaRPr lang="en-US" sz="1800"/>
          </a:p>
        </p:txBody>
      </p:sp>
      <p:sp>
        <p:nvSpPr>
          <p:cNvPr id="43017" name="Rectangle 7"/>
          <p:cNvSpPr>
            <a:spLocks noChangeAspect="1" noChangeArrowheads="1"/>
          </p:cNvSpPr>
          <p:nvPr/>
        </p:nvSpPr>
        <p:spPr bwMode="auto">
          <a:xfrm>
            <a:off x="6892925" y="4760914"/>
            <a:ext cx="439738" cy="935037"/>
          </a:xfrm>
          <a:prstGeom prst="rect">
            <a:avLst/>
          </a:prstGeom>
          <a:solidFill>
            <a:srgbClr val="0000FF">
              <a:alpha val="25098"/>
            </a:srgbClr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endParaRPr lang="en-US" sz="1800"/>
          </a:p>
        </p:txBody>
      </p:sp>
      <p:sp>
        <p:nvSpPr>
          <p:cNvPr id="43018" name="Rectangle 8"/>
          <p:cNvSpPr>
            <a:spLocks noChangeAspect="1" noChangeArrowheads="1"/>
          </p:cNvSpPr>
          <p:nvPr/>
        </p:nvSpPr>
        <p:spPr bwMode="auto">
          <a:xfrm>
            <a:off x="8574089" y="4519613"/>
            <a:ext cx="134937" cy="1471612"/>
          </a:xfrm>
          <a:prstGeom prst="rect">
            <a:avLst/>
          </a:prstGeom>
          <a:solidFill>
            <a:srgbClr val="FFFF00">
              <a:alpha val="25098"/>
            </a:srgbClr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endParaRPr lang="en-US" sz="1800"/>
          </a:p>
        </p:txBody>
      </p:sp>
      <p:sp>
        <p:nvSpPr>
          <p:cNvPr id="43019" name="Rectangle 9"/>
          <p:cNvSpPr>
            <a:spLocks noChangeAspect="1" noChangeArrowheads="1"/>
          </p:cNvSpPr>
          <p:nvPr/>
        </p:nvSpPr>
        <p:spPr bwMode="auto">
          <a:xfrm>
            <a:off x="8704263" y="4648201"/>
            <a:ext cx="57150" cy="1330325"/>
          </a:xfrm>
          <a:prstGeom prst="rect">
            <a:avLst/>
          </a:prstGeom>
          <a:solidFill>
            <a:srgbClr val="FF0000">
              <a:alpha val="25098"/>
            </a:srgbClr>
          </a:solidFill>
          <a:ln w="9525" algn="ctr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endParaRPr lang="en-US" sz="1800"/>
          </a:p>
        </p:txBody>
      </p:sp>
      <p:sp>
        <p:nvSpPr>
          <p:cNvPr id="43020" name="Rectangle 10"/>
          <p:cNvSpPr>
            <a:spLocks noChangeAspect="1" noChangeArrowheads="1"/>
          </p:cNvSpPr>
          <p:nvPr/>
        </p:nvSpPr>
        <p:spPr bwMode="auto">
          <a:xfrm>
            <a:off x="6623050" y="2540000"/>
            <a:ext cx="120650" cy="3290888"/>
          </a:xfrm>
          <a:prstGeom prst="rect">
            <a:avLst/>
          </a:prstGeom>
          <a:solidFill>
            <a:srgbClr val="FFFF00">
              <a:alpha val="25098"/>
            </a:srgbClr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endParaRPr lang="en-US" sz="1800"/>
          </a:p>
        </p:txBody>
      </p:sp>
      <p:sp>
        <p:nvSpPr>
          <p:cNvPr id="43021" name="Rectangle 11"/>
          <p:cNvSpPr>
            <a:spLocks noChangeAspect="1" noChangeArrowheads="1"/>
          </p:cNvSpPr>
          <p:nvPr/>
        </p:nvSpPr>
        <p:spPr bwMode="auto">
          <a:xfrm>
            <a:off x="5461000" y="2403475"/>
            <a:ext cx="127000" cy="3289300"/>
          </a:xfrm>
          <a:prstGeom prst="rect">
            <a:avLst/>
          </a:prstGeom>
          <a:solidFill>
            <a:srgbClr val="FFFF00">
              <a:alpha val="25098"/>
            </a:srgbClr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endParaRPr lang="en-US" sz="1800"/>
          </a:p>
        </p:txBody>
      </p:sp>
      <p:sp>
        <p:nvSpPr>
          <p:cNvPr id="43022" name="Rectangle 12"/>
          <p:cNvSpPr>
            <a:spLocks noChangeAspect="1" noChangeArrowheads="1"/>
          </p:cNvSpPr>
          <p:nvPr/>
        </p:nvSpPr>
        <p:spPr bwMode="auto">
          <a:xfrm>
            <a:off x="5337176" y="2376489"/>
            <a:ext cx="119063" cy="2859087"/>
          </a:xfrm>
          <a:prstGeom prst="rect">
            <a:avLst/>
          </a:prstGeom>
          <a:solidFill>
            <a:srgbClr val="FF0000">
              <a:alpha val="25098"/>
            </a:srgbClr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endParaRPr lang="en-US" sz="1800"/>
          </a:p>
        </p:txBody>
      </p:sp>
      <p:sp>
        <p:nvSpPr>
          <p:cNvPr id="43023" name="Rectangle 13"/>
          <p:cNvSpPr>
            <a:spLocks noChangeAspect="1" noChangeArrowheads="1"/>
          </p:cNvSpPr>
          <p:nvPr/>
        </p:nvSpPr>
        <p:spPr bwMode="auto">
          <a:xfrm>
            <a:off x="3295650" y="2389188"/>
            <a:ext cx="120650" cy="2857500"/>
          </a:xfrm>
          <a:prstGeom prst="rect">
            <a:avLst/>
          </a:prstGeom>
          <a:solidFill>
            <a:srgbClr val="FF0000">
              <a:alpha val="25098"/>
            </a:srgbClr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endParaRPr lang="en-US" sz="1800"/>
          </a:p>
        </p:txBody>
      </p:sp>
      <p:sp>
        <p:nvSpPr>
          <p:cNvPr id="43024" name="Rectangle 14"/>
          <p:cNvSpPr>
            <a:spLocks noChangeAspect="1" noChangeArrowheads="1"/>
          </p:cNvSpPr>
          <p:nvPr/>
        </p:nvSpPr>
        <p:spPr bwMode="auto">
          <a:xfrm flipH="1">
            <a:off x="3124201" y="2381250"/>
            <a:ext cx="49213" cy="3602038"/>
          </a:xfrm>
          <a:prstGeom prst="rect">
            <a:avLst/>
          </a:prstGeom>
          <a:solidFill>
            <a:srgbClr val="FF0000">
              <a:alpha val="25098"/>
            </a:srgbClr>
          </a:solidFill>
          <a:ln w="9525" algn="ctr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endParaRPr lang="en-US" sz="1800"/>
          </a:p>
        </p:txBody>
      </p:sp>
      <p:sp>
        <p:nvSpPr>
          <p:cNvPr id="43025" name="Rectangle 15"/>
          <p:cNvSpPr>
            <a:spLocks noChangeAspect="1" noChangeArrowheads="1"/>
          </p:cNvSpPr>
          <p:nvPr/>
        </p:nvSpPr>
        <p:spPr bwMode="auto">
          <a:xfrm flipH="1">
            <a:off x="5583238" y="2384426"/>
            <a:ext cx="49212" cy="3305175"/>
          </a:xfrm>
          <a:prstGeom prst="rect">
            <a:avLst/>
          </a:prstGeom>
          <a:solidFill>
            <a:srgbClr val="FF0000">
              <a:alpha val="25098"/>
            </a:srgbClr>
          </a:solidFill>
          <a:ln w="9525" algn="ctr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endParaRPr lang="en-US" sz="1800"/>
          </a:p>
        </p:txBody>
      </p:sp>
      <p:sp>
        <p:nvSpPr>
          <p:cNvPr id="43026" name="Rectangle 16"/>
          <p:cNvSpPr>
            <a:spLocks noChangeAspect="1" noChangeArrowheads="1"/>
          </p:cNvSpPr>
          <p:nvPr/>
        </p:nvSpPr>
        <p:spPr bwMode="auto">
          <a:xfrm flipH="1">
            <a:off x="6578600" y="2538413"/>
            <a:ext cx="50800" cy="3155950"/>
          </a:xfrm>
          <a:prstGeom prst="rect">
            <a:avLst/>
          </a:prstGeom>
          <a:solidFill>
            <a:srgbClr val="FF0000">
              <a:alpha val="25098"/>
            </a:srgbClr>
          </a:solidFill>
          <a:ln w="9525" algn="ctr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endParaRPr lang="en-US" sz="1800"/>
          </a:p>
        </p:txBody>
      </p:sp>
      <p:sp>
        <p:nvSpPr>
          <p:cNvPr id="43027" name="Rectangle 17"/>
          <p:cNvSpPr>
            <a:spLocks noChangeAspect="1" noChangeArrowheads="1"/>
          </p:cNvSpPr>
          <p:nvPr/>
        </p:nvSpPr>
        <p:spPr bwMode="auto">
          <a:xfrm>
            <a:off x="6296026" y="2389189"/>
            <a:ext cx="282575" cy="3608387"/>
          </a:xfrm>
          <a:prstGeom prst="rect">
            <a:avLst/>
          </a:prstGeom>
          <a:solidFill>
            <a:srgbClr val="FFFF00">
              <a:alpha val="25098"/>
            </a:srgbClr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endParaRPr lang="en-US" sz="1800"/>
          </a:p>
        </p:txBody>
      </p:sp>
      <p:sp>
        <p:nvSpPr>
          <p:cNvPr id="43028" name="Rectangle 18"/>
          <p:cNvSpPr>
            <a:spLocks noChangeAspect="1" noChangeArrowheads="1"/>
          </p:cNvSpPr>
          <p:nvPr/>
        </p:nvSpPr>
        <p:spPr bwMode="auto">
          <a:xfrm>
            <a:off x="3816351" y="2387601"/>
            <a:ext cx="219075" cy="3438525"/>
          </a:xfrm>
          <a:prstGeom prst="rect">
            <a:avLst/>
          </a:prstGeom>
          <a:solidFill>
            <a:srgbClr val="FFFF00">
              <a:alpha val="25098"/>
            </a:srgbClr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endParaRPr lang="en-US" sz="1800"/>
          </a:p>
        </p:txBody>
      </p:sp>
      <p:sp>
        <p:nvSpPr>
          <p:cNvPr id="43029" name="Rectangle 19"/>
          <p:cNvSpPr>
            <a:spLocks noChangeAspect="1" noChangeArrowheads="1"/>
          </p:cNvSpPr>
          <p:nvPr/>
        </p:nvSpPr>
        <p:spPr bwMode="auto">
          <a:xfrm>
            <a:off x="4789488" y="2393951"/>
            <a:ext cx="139700" cy="3438525"/>
          </a:xfrm>
          <a:prstGeom prst="rect">
            <a:avLst/>
          </a:prstGeom>
          <a:solidFill>
            <a:srgbClr val="FFFF00">
              <a:alpha val="25098"/>
            </a:srgbClr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endParaRPr lang="en-US" sz="1800"/>
          </a:p>
        </p:txBody>
      </p:sp>
      <p:sp>
        <p:nvSpPr>
          <p:cNvPr id="43030" name="Rectangle 20"/>
          <p:cNvSpPr>
            <a:spLocks noChangeAspect="1" noChangeArrowheads="1"/>
          </p:cNvSpPr>
          <p:nvPr/>
        </p:nvSpPr>
        <p:spPr bwMode="auto">
          <a:xfrm>
            <a:off x="4718050" y="5537201"/>
            <a:ext cx="76200" cy="454025"/>
          </a:xfrm>
          <a:prstGeom prst="rect">
            <a:avLst/>
          </a:prstGeom>
          <a:solidFill>
            <a:srgbClr val="FFFF00">
              <a:alpha val="25098"/>
            </a:srgbClr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endParaRPr lang="en-US" sz="1800"/>
          </a:p>
        </p:txBody>
      </p:sp>
      <p:sp>
        <p:nvSpPr>
          <p:cNvPr id="43031" name="Rectangle 21"/>
          <p:cNvSpPr>
            <a:spLocks noChangeAspect="1" noChangeArrowheads="1"/>
          </p:cNvSpPr>
          <p:nvPr/>
        </p:nvSpPr>
        <p:spPr bwMode="auto">
          <a:xfrm>
            <a:off x="6526214" y="2103439"/>
            <a:ext cx="98425" cy="452437"/>
          </a:xfrm>
          <a:prstGeom prst="rect">
            <a:avLst/>
          </a:prstGeom>
          <a:solidFill>
            <a:srgbClr val="FFFF00">
              <a:alpha val="25098"/>
            </a:srgbClr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endParaRPr lang="en-US" sz="1800"/>
          </a:p>
        </p:txBody>
      </p:sp>
      <p:sp>
        <p:nvSpPr>
          <p:cNvPr id="43032" name="Rectangle 22"/>
          <p:cNvSpPr>
            <a:spLocks noChangeAspect="1" noChangeArrowheads="1"/>
          </p:cNvSpPr>
          <p:nvPr/>
        </p:nvSpPr>
        <p:spPr bwMode="auto">
          <a:xfrm>
            <a:off x="2393950" y="5697538"/>
            <a:ext cx="198438" cy="290512"/>
          </a:xfrm>
          <a:prstGeom prst="rect">
            <a:avLst/>
          </a:prstGeom>
          <a:solidFill>
            <a:srgbClr val="FFFF00">
              <a:alpha val="25098"/>
            </a:srgbClr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endParaRPr lang="en-US" sz="1800"/>
          </a:p>
        </p:txBody>
      </p:sp>
      <p:sp>
        <p:nvSpPr>
          <p:cNvPr id="43033" name="Rectangle 23"/>
          <p:cNvSpPr>
            <a:spLocks noChangeAspect="1" noChangeArrowheads="1"/>
          </p:cNvSpPr>
          <p:nvPr/>
        </p:nvSpPr>
        <p:spPr bwMode="auto">
          <a:xfrm>
            <a:off x="3294064" y="5237164"/>
            <a:ext cx="509587" cy="446087"/>
          </a:xfrm>
          <a:prstGeom prst="rect">
            <a:avLst/>
          </a:prstGeom>
          <a:solidFill>
            <a:srgbClr val="0000FF">
              <a:alpha val="25098"/>
            </a:srgbClr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endParaRPr lang="en-US" sz="1800"/>
          </a:p>
        </p:txBody>
      </p:sp>
      <p:sp>
        <p:nvSpPr>
          <p:cNvPr id="43034" name="Text Box 24"/>
          <p:cNvSpPr txBox="1">
            <a:spLocks noChangeArrowheads="1"/>
          </p:cNvSpPr>
          <p:nvPr/>
        </p:nvSpPr>
        <p:spPr bwMode="auto">
          <a:xfrm>
            <a:off x="7124701" y="1312864"/>
            <a:ext cx="3205163" cy="313932"/>
          </a:xfrm>
          <a:prstGeom prst="rect">
            <a:avLst/>
          </a:prstGeom>
          <a:solidFill>
            <a:srgbClr val="0000FF">
              <a:alpha val="25098"/>
            </a:srgbClr>
          </a:solidFill>
          <a:ln w="38100">
            <a:solidFill>
              <a:srgbClr val="0000FF"/>
            </a:solidFill>
            <a:miter lim="800000"/>
            <a:headEnd/>
            <a:tailEnd/>
          </a:ln>
        </p:spPr>
        <p:txBody>
          <a:bodyPr wrap="square" lIns="18288" tIns="18288" rIns="18288" bIns="18288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1800">
                <a:latin typeface="Arial" pitchFamily="34" charset="0"/>
              </a:rPr>
              <a:t>Atriums interconnect floors</a:t>
            </a:r>
          </a:p>
        </p:txBody>
      </p:sp>
      <p:sp>
        <p:nvSpPr>
          <p:cNvPr id="43035" name="Text Box 25"/>
          <p:cNvSpPr txBox="1">
            <a:spLocks noChangeArrowheads="1"/>
          </p:cNvSpPr>
          <p:nvPr/>
        </p:nvSpPr>
        <p:spPr bwMode="auto">
          <a:xfrm>
            <a:off x="7124701" y="1873251"/>
            <a:ext cx="3205163" cy="590931"/>
          </a:xfrm>
          <a:prstGeom prst="rect">
            <a:avLst/>
          </a:prstGeom>
          <a:solidFill>
            <a:srgbClr val="FFFF00">
              <a:alpha val="25098"/>
            </a:srgbClr>
          </a:solidFill>
          <a:ln w="38100">
            <a:solidFill>
              <a:srgbClr val="FFFF00"/>
            </a:solidFill>
            <a:miter lim="800000"/>
            <a:headEnd/>
            <a:tailEnd/>
          </a:ln>
        </p:spPr>
        <p:txBody>
          <a:bodyPr wrap="square" lIns="18288" tIns="18288" rIns="18288" bIns="18288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1800">
                <a:latin typeface="Arial" pitchFamily="34" charset="0"/>
              </a:rPr>
              <a:t>Stair and elevator shafts act like chimneys</a:t>
            </a:r>
          </a:p>
        </p:txBody>
      </p:sp>
      <p:sp>
        <p:nvSpPr>
          <p:cNvPr id="43036" name="Text Box 26"/>
          <p:cNvSpPr txBox="1">
            <a:spLocks noChangeArrowheads="1"/>
          </p:cNvSpPr>
          <p:nvPr/>
        </p:nvSpPr>
        <p:spPr bwMode="auto">
          <a:xfrm>
            <a:off x="7124701" y="2708276"/>
            <a:ext cx="3205163" cy="900113"/>
          </a:xfrm>
          <a:prstGeom prst="rect">
            <a:avLst/>
          </a:prstGeom>
          <a:solidFill>
            <a:srgbClr val="FF0000">
              <a:alpha val="25098"/>
            </a:srgbClr>
          </a:solidFill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square" lIns="18288" tIns="18288" rIns="18288" bIns="18288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1800">
                <a:latin typeface="Arial" pitchFamily="34" charset="0"/>
              </a:rPr>
              <a:t>Smoke shafts act like chimneys and interconnect floors</a:t>
            </a:r>
          </a:p>
        </p:txBody>
      </p:sp>
    </p:spTree>
    <p:extLst>
      <p:ext uri="{BB962C8B-B14F-4D97-AF65-F5344CB8AC3E}">
        <p14:creationId xmlns:p14="http://schemas.microsoft.com/office/powerpoint/2010/main" val="1452822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9D7296AA-6D4C-4687-80E4-CDAA577990E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934413" y="2057400"/>
            <a:ext cx="6079656" cy="4419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Resources for Details Behind this Content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057400"/>
            <a:ext cx="5257800" cy="4800600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dirty="0">
                <a:solidFill>
                  <a:schemeClr val="bg1"/>
                </a:solidFill>
              </a:rPr>
              <a:t>PowerPoint based tool and symbol library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AutoCAD symbol library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dirty="0">
                <a:solidFill>
                  <a:schemeClr val="bg1"/>
                </a:solidFill>
              </a:rPr>
              <a:t>Examp</a:t>
            </a:r>
            <a:r>
              <a:rPr lang="en-US" dirty="0"/>
              <a:t>les in AutoCAD and PowerPoint</a:t>
            </a:r>
            <a:endParaRPr lang="en-US" b="0" dirty="0">
              <a:solidFill>
                <a:schemeClr val="bg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D1B866D-539E-483E-8607-07D4F6CF700A}"/>
              </a:ext>
            </a:extLst>
          </p:cNvPr>
          <p:cNvSpPr txBox="1"/>
          <p:nvPr/>
        </p:nvSpPr>
        <p:spPr>
          <a:xfrm>
            <a:off x="701212" y="1197864"/>
            <a:ext cx="11277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0" dirty="0">
                <a:solidFill>
                  <a:schemeClr val="bg1"/>
                </a:solidFill>
                <a:hlinkClick r:id="rId4"/>
              </a:rPr>
              <a:t>https://www.av8rdas.com/system-diagram-symbols.html</a:t>
            </a:r>
            <a:r>
              <a:rPr lang="en-US" sz="2000" b="0" dirty="0">
                <a:solidFill>
                  <a:schemeClr val="bg1"/>
                </a:solidFill>
              </a:rPr>
              <a:t> </a:t>
            </a: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732590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7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Envelope is Significantly Complex </a:t>
            </a:r>
            <a:br>
              <a:rPr lang="en-US" dirty="0"/>
            </a:br>
            <a:endParaRPr lang="en-US" dirty="0"/>
          </a:p>
        </p:txBody>
      </p:sp>
      <p:pic>
        <p:nvPicPr>
          <p:cNvPr id="44036" name="Picture 2"/>
          <p:cNvPicPr preferRelativeResize="0"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38351" y="1839913"/>
            <a:ext cx="7032625" cy="424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38" name="Rectangle 4"/>
          <p:cNvSpPr>
            <a:spLocks noChangeAspect="1" noChangeArrowheads="1"/>
          </p:cNvSpPr>
          <p:nvPr/>
        </p:nvSpPr>
        <p:spPr bwMode="auto">
          <a:xfrm>
            <a:off x="3168650" y="2389189"/>
            <a:ext cx="141288" cy="3602037"/>
          </a:xfrm>
          <a:prstGeom prst="rect">
            <a:avLst/>
          </a:prstGeom>
          <a:solidFill>
            <a:srgbClr val="FFFF00">
              <a:alpha val="25098"/>
            </a:srgbClr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endParaRPr lang="en-US" sz="1800"/>
          </a:p>
        </p:txBody>
      </p:sp>
      <p:sp>
        <p:nvSpPr>
          <p:cNvPr id="44039" name="Rectangle 5"/>
          <p:cNvSpPr>
            <a:spLocks noChangeAspect="1" noChangeArrowheads="1"/>
          </p:cNvSpPr>
          <p:nvPr/>
        </p:nvSpPr>
        <p:spPr bwMode="auto">
          <a:xfrm>
            <a:off x="6589713" y="5691189"/>
            <a:ext cx="50800" cy="147637"/>
          </a:xfrm>
          <a:prstGeom prst="rect">
            <a:avLst/>
          </a:prstGeom>
          <a:solidFill>
            <a:srgbClr val="FFFF00">
              <a:alpha val="25098"/>
            </a:srgbClr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endParaRPr lang="en-US" sz="1800"/>
          </a:p>
        </p:txBody>
      </p:sp>
      <p:sp>
        <p:nvSpPr>
          <p:cNvPr id="44040" name="Rectangle 6"/>
          <p:cNvSpPr>
            <a:spLocks noChangeAspect="1" noChangeArrowheads="1"/>
          </p:cNvSpPr>
          <p:nvPr/>
        </p:nvSpPr>
        <p:spPr bwMode="auto">
          <a:xfrm>
            <a:off x="6508751" y="1943101"/>
            <a:ext cx="239713" cy="161925"/>
          </a:xfrm>
          <a:prstGeom prst="rect">
            <a:avLst/>
          </a:prstGeom>
          <a:solidFill>
            <a:srgbClr val="008000">
              <a:alpha val="25098"/>
            </a:srgbClr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endParaRPr lang="en-US" sz="1800"/>
          </a:p>
        </p:txBody>
      </p:sp>
      <p:sp>
        <p:nvSpPr>
          <p:cNvPr id="44041" name="Rectangle 7"/>
          <p:cNvSpPr>
            <a:spLocks noChangeAspect="1" noChangeArrowheads="1"/>
          </p:cNvSpPr>
          <p:nvPr/>
        </p:nvSpPr>
        <p:spPr bwMode="auto">
          <a:xfrm>
            <a:off x="6626225" y="2074863"/>
            <a:ext cx="127000" cy="304800"/>
          </a:xfrm>
          <a:prstGeom prst="rect">
            <a:avLst/>
          </a:prstGeom>
          <a:solidFill>
            <a:srgbClr val="008000">
              <a:alpha val="25098"/>
            </a:srgbClr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endParaRPr lang="en-US" sz="1800"/>
          </a:p>
        </p:txBody>
      </p:sp>
      <p:sp>
        <p:nvSpPr>
          <p:cNvPr id="44042" name="Rectangle 8"/>
          <p:cNvSpPr>
            <a:spLocks noChangeAspect="1" noChangeArrowheads="1"/>
          </p:cNvSpPr>
          <p:nvPr/>
        </p:nvSpPr>
        <p:spPr bwMode="auto">
          <a:xfrm>
            <a:off x="4051301" y="2381251"/>
            <a:ext cx="741363" cy="157163"/>
          </a:xfrm>
          <a:prstGeom prst="rect">
            <a:avLst/>
          </a:prstGeom>
          <a:solidFill>
            <a:srgbClr val="008000">
              <a:alpha val="25098"/>
            </a:srgbClr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endParaRPr lang="en-US" sz="1800"/>
          </a:p>
        </p:txBody>
      </p:sp>
      <p:sp>
        <p:nvSpPr>
          <p:cNvPr id="44043" name="Rectangle 9"/>
          <p:cNvSpPr>
            <a:spLocks noChangeAspect="1" noChangeArrowheads="1"/>
          </p:cNvSpPr>
          <p:nvPr/>
        </p:nvSpPr>
        <p:spPr bwMode="auto">
          <a:xfrm>
            <a:off x="4933950" y="5241925"/>
            <a:ext cx="509588" cy="446088"/>
          </a:xfrm>
          <a:prstGeom prst="rect">
            <a:avLst/>
          </a:prstGeom>
          <a:solidFill>
            <a:srgbClr val="0000FF">
              <a:alpha val="25098"/>
            </a:srgbClr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endParaRPr lang="en-US" sz="1800"/>
          </a:p>
        </p:txBody>
      </p:sp>
      <p:sp>
        <p:nvSpPr>
          <p:cNvPr id="44044" name="Rectangle 10"/>
          <p:cNvSpPr>
            <a:spLocks noChangeAspect="1" noChangeArrowheads="1"/>
          </p:cNvSpPr>
          <p:nvPr/>
        </p:nvSpPr>
        <p:spPr bwMode="auto">
          <a:xfrm>
            <a:off x="6892925" y="4760914"/>
            <a:ext cx="439738" cy="935037"/>
          </a:xfrm>
          <a:prstGeom prst="rect">
            <a:avLst/>
          </a:prstGeom>
          <a:solidFill>
            <a:srgbClr val="0000FF">
              <a:alpha val="25098"/>
            </a:srgbClr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endParaRPr lang="en-US" sz="1800"/>
          </a:p>
        </p:txBody>
      </p:sp>
      <p:sp>
        <p:nvSpPr>
          <p:cNvPr id="44045" name="Rectangle 11"/>
          <p:cNvSpPr>
            <a:spLocks noChangeAspect="1" noChangeArrowheads="1"/>
          </p:cNvSpPr>
          <p:nvPr/>
        </p:nvSpPr>
        <p:spPr bwMode="auto">
          <a:xfrm>
            <a:off x="8574089" y="4519613"/>
            <a:ext cx="134937" cy="1471612"/>
          </a:xfrm>
          <a:prstGeom prst="rect">
            <a:avLst/>
          </a:prstGeom>
          <a:solidFill>
            <a:srgbClr val="FFFF00">
              <a:alpha val="25098"/>
            </a:srgbClr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endParaRPr lang="en-US" sz="1800"/>
          </a:p>
        </p:txBody>
      </p:sp>
      <p:sp>
        <p:nvSpPr>
          <p:cNvPr id="44046" name="Rectangle 12"/>
          <p:cNvSpPr>
            <a:spLocks noChangeAspect="1" noChangeArrowheads="1"/>
          </p:cNvSpPr>
          <p:nvPr/>
        </p:nvSpPr>
        <p:spPr bwMode="auto">
          <a:xfrm>
            <a:off x="7489826" y="4706939"/>
            <a:ext cx="112713" cy="1125537"/>
          </a:xfrm>
          <a:prstGeom prst="rect">
            <a:avLst/>
          </a:prstGeom>
          <a:solidFill>
            <a:srgbClr val="008000">
              <a:alpha val="25098"/>
            </a:srgbClr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endParaRPr lang="en-US" sz="1800"/>
          </a:p>
        </p:txBody>
      </p:sp>
      <p:sp>
        <p:nvSpPr>
          <p:cNvPr id="44047" name="Rectangle 13"/>
          <p:cNvSpPr>
            <a:spLocks noChangeAspect="1" noChangeArrowheads="1"/>
          </p:cNvSpPr>
          <p:nvPr/>
        </p:nvSpPr>
        <p:spPr bwMode="auto">
          <a:xfrm>
            <a:off x="8704263" y="4648201"/>
            <a:ext cx="57150" cy="1330325"/>
          </a:xfrm>
          <a:prstGeom prst="rect">
            <a:avLst/>
          </a:prstGeom>
          <a:solidFill>
            <a:srgbClr val="FF0000">
              <a:alpha val="25098"/>
            </a:srgbClr>
          </a:solidFill>
          <a:ln w="9525" algn="ctr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endParaRPr lang="en-US" sz="1800"/>
          </a:p>
        </p:txBody>
      </p:sp>
      <p:sp>
        <p:nvSpPr>
          <p:cNvPr id="44048" name="Rectangle 14"/>
          <p:cNvSpPr>
            <a:spLocks noChangeAspect="1" noChangeArrowheads="1"/>
          </p:cNvSpPr>
          <p:nvPr/>
        </p:nvSpPr>
        <p:spPr bwMode="auto">
          <a:xfrm>
            <a:off x="6623050" y="2540000"/>
            <a:ext cx="120650" cy="3290888"/>
          </a:xfrm>
          <a:prstGeom prst="rect">
            <a:avLst/>
          </a:prstGeom>
          <a:solidFill>
            <a:srgbClr val="FFFF00">
              <a:alpha val="25098"/>
            </a:srgbClr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endParaRPr lang="en-US" sz="1800"/>
          </a:p>
        </p:txBody>
      </p:sp>
      <p:sp>
        <p:nvSpPr>
          <p:cNvPr id="44049" name="Rectangle 15"/>
          <p:cNvSpPr>
            <a:spLocks noChangeAspect="1" noChangeArrowheads="1"/>
          </p:cNvSpPr>
          <p:nvPr/>
        </p:nvSpPr>
        <p:spPr bwMode="auto">
          <a:xfrm>
            <a:off x="5461000" y="2403475"/>
            <a:ext cx="127000" cy="3289300"/>
          </a:xfrm>
          <a:prstGeom prst="rect">
            <a:avLst/>
          </a:prstGeom>
          <a:solidFill>
            <a:srgbClr val="FFFF00">
              <a:alpha val="25098"/>
            </a:srgbClr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endParaRPr lang="en-US" sz="1800"/>
          </a:p>
        </p:txBody>
      </p:sp>
      <p:sp>
        <p:nvSpPr>
          <p:cNvPr id="44050" name="Rectangle 16"/>
          <p:cNvSpPr>
            <a:spLocks noChangeAspect="1" noChangeArrowheads="1"/>
          </p:cNvSpPr>
          <p:nvPr/>
        </p:nvSpPr>
        <p:spPr bwMode="auto">
          <a:xfrm>
            <a:off x="5337176" y="2376489"/>
            <a:ext cx="119063" cy="2859087"/>
          </a:xfrm>
          <a:prstGeom prst="rect">
            <a:avLst/>
          </a:prstGeom>
          <a:solidFill>
            <a:srgbClr val="FF0000">
              <a:alpha val="25098"/>
            </a:srgbClr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endParaRPr lang="en-US" sz="1800"/>
          </a:p>
        </p:txBody>
      </p:sp>
      <p:sp>
        <p:nvSpPr>
          <p:cNvPr id="44051" name="Rectangle 17"/>
          <p:cNvSpPr>
            <a:spLocks noChangeAspect="1" noChangeArrowheads="1"/>
          </p:cNvSpPr>
          <p:nvPr/>
        </p:nvSpPr>
        <p:spPr bwMode="auto">
          <a:xfrm>
            <a:off x="3295650" y="2389188"/>
            <a:ext cx="120650" cy="2857500"/>
          </a:xfrm>
          <a:prstGeom prst="rect">
            <a:avLst/>
          </a:prstGeom>
          <a:solidFill>
            <a:srgbClr val="FF0000">
              <a:alpha val="25098"/>
            </a:srgbClr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endParaRPr lang="en-US" sz="1800"/>
          </a:p>
        </p:txBody>
      </p:sp>
      <p:sp>
        <p:nvSpPr>
          <p:cNvPr id="44052" name="Rectangle 18"/>
          <p:cNvSpPr>
            <a:spLocks noChangeAspect="1" noChangeArrowheads="1"/>
          </p:cNvSpPr>
          <p:nvPr/>
        </p:nvSpPr>
        <p:spPr bwMode="auto">
          <a:xfrm flipH="1">
            <a:off x="3124201" y="2381250"/>
            <a:ext cx="49213" cy="3602038"/>
          </a:xfrm>
          <a:prstGeom prst="rect">
            <a:avLst/>
          </a:prstGeom>
          <a:solidFill>
            <a:srgbClr val="FF0000">
              <a:alpha val="25098"/>
            </a:srgbClr>
          </a:solidFill>
          <a:ln w="9525" algn="ctr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endParaRPr lang="en-US" sz="1800"/>
          </a:p>
        </p:txBody>
      </p:sp>
      <p:sp>
        <p:nvSpPr>
          <p:cNvPr id="44053" name="Rectangle 19"/>
          <p:cNvSpPr>
            <a:spLocks noChangeAspect="1" noChangeArrowheads="1"/>
          </p:cNvSpPr>
          <p:nvPr/>
        </p:nvSpPr>
        <p:spPr bwMode="auto">
          <a:xfrm flipH="1">
            <a:off x="5583238" y="2384426"/>
            <a:ext cx="49212" cy="3305175"/>
          </a:xfrm>
          <a:prstGeom prst="rect">
            <a:avLst/>
          </a:prstGeom>
          <a:solidFill>
            <a:srgbClr val="FF0000">
              <a:alpha val="25098"/>
            </a:srgbClr>
          </a:solidFill>
          <a:ln w="9525" algn="ctr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endParaRPr lang="en-US" sz="1800"/>
          </a:p>
        </p:txBody>
      </p:sp>
      <p:sp>
        <p:nvSpPr>
          <p:cNvPr id="44054" name="Rectangle 20"/>
          <p:cNvSpPr>
            <a:spLocks noChangeAspect="1" noChangeArrowheads="1"/>
          </p:cNvSpPr>
          <p:nvPr/>
        </p:nvSpPr>
        <p:spPr bwMode="auto">
          <a:xfrm flipH="1">
            <a:off x="6578600" y="2538413"/>
            <a:ext cx="50800" cy="3155950"/>
          </a:xfrm>
          <a:prstGeom prst="rect">
            <a:avLst/>
          </a:prstGeom>
          <a:solidFill>
            <a:srgbClr val="FF0000">
              <a:alpha val="25098"/>
            </a:srgbClr>
          </a:solidFill>
          <a:ln w="9525" algn="ctr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endParaRPr lang="en-US" sz="1800"/>
          </a:p>
        </p:txBody>
      </p:sp>
      <p:sp>
        <p:nvSpPr>
          <p:cNvPr id="44055" name="Rectangle 21"/>
          <p:cNvSpPr>
            <a:spLocks noChangeAspect="1" noChangeArrowheads="1"/>
          </p:cNvSpPr>
          <p:nvPr/>
        </p:nvSpPr>
        <p:spPr bwMode="auto">
          <a:xfrm>
            <a:off x="6296026" y="2389189"/>
            <a:ext cx="282575" cy="3608387"/>
          </a:xfrm>
          <a:prstGeom prst="rect">
            <a:avLst/>
          </a:prstGeom>
          <a:solidFill>
            <a:srgbClr val="FFFF00">
              <a:alpha val="25098"/>
            </a:srgbClr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endParaRPr lang="en-US" sz="1800"/>
          </a:p>
        </p:txBody>
      </p:sp>
      <p:sp>
        <p:nvSpPr>
          <p:cNvPr id="44056" name="Rectangle 22"/>
          <p:cNvSpPr>
            <a:spLocks noChangeAspect="1" noChangeArrowheads="1"/>
          </p:cNvSpPr>
          <p:nvPr/>
        </p:nvSpPr>
        <p:spPr bwMode="auto">
          <a:xfrm>
            <a:off x="3816351" y="2387601"/>
            <a:ext cx="219075" cy="3438525"/>
          </a:xfrm>
          <a:prstGeom prst="rect">
            <a:avLst/>
          </a:prstGeom>
          <a:solidFill>
            <a:srgbClr val="FFFF00">
              <a:alpha val="25098"/>
            </a:srgbClr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endParaRPr lang="en-US" sz="1800"/>
          </a:p>
        </p:txBody>
      </p:sp>
      <p:sp>
        <p:nvSpPr>
          <p:cNvPr id="44057" name="Rectangle 23"/>
          <p:cNvSpPr>
            <a:spLocks noChangeAspect="1" noChangeArrowheads="1"/>
          </p:cNvSpPr>
          <p:nvPr/>
        </p:nvSpPr>
        <p:spPr bwMode="auto">
          <a:xfrm>
            <a:off x="4789488" y="2393951"/>
            <a:ext cx="139700" cy="3438525"/>
          </a:xfrm>
          <a:prstGeom prst="rect">
            <a:avLst/>
          </a:prstGeom>
          <a:solidFill>
            <a:srgbClr val="FFFF00">
              <a:alpha val="25098"/>
            </a:srgbClr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endParaRPr lang="en-US" sz="1800"/>
          </a:p>
        </p:txBody>
      </p:sp>
      <p:sp>
        <p:nvSpPr>
          <p:cNvPr id="44058" name="Rectangle 24"/>
          <p:cNvSpPr>
            <a:spLocks noChangeAspect="1" noChangeArrowheads="1"/>
          </p:cNvSpPr>
          <p:nvPr/>
        </p:nvSpPr>
        <p:spPr bwMode="auto">
          <a:xfrm>
            <a:off x="4718050" y="5537201"/>
            <a:ext cx="76200" cy="454025"/>
          </a:xfrm>
          <a:prstGeom prst="rect">
            <a:avLst/>
          </a:prstGeom>
          <a:solidFill>
            <a:srgbClr val="FFFF00">
              <a:alpha val="25098"/>
            </a:srgbClr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endParaRPr lang="en-US" sz="1800"/>
          </a:p>
        </p:txBody>
      </p:sp>
      <p:sp>
        <p:nvSpPr>
          <p:cNvPr id="44059" name="Rectangle 25"/>
          <p:cNvSpPr>
            <a:spLocks noChangeAspect="1" noChangeArrowheads="1"/>
          </p:cNvSpPr>
          <p:nvPr/>
        </p:nvSpPr>
        <p:spPr bwMode="auto">
          <a:xfrm>
            <a:off x="6526214" y="2103439"/>
            <a:ext cx="98425" cy="452437"/>
          </a:xfrm>
          <a:prstGeom prst="rect">
            <a:avLst/>
          </a:prstGeom>
          <a:solidFill>
            <a:srgbClr val="FFFF00">
              <a:alpha val="25098"/>
            </a:srgbClr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endParaRPr lang="en-US" sz="1800"/>
          </a:p>
        </p:txBody>
      </p:sp>
      <p:sp>
        <p:nvSpPr>
          <p:cNvPr id="44060" name="Rectangle 26"/>
          <p:cNvSpPr>
            <a:spLocks noChangeAspect="1" noChangeArrowheads="1"/>
          </p:cNvSpPr>
          <p:nvPr/>
        </p:nvSpPr>
        <p:spPr bwMode="auto">
          <a:xfrm>
            <a:off x="8470901" y="4640264"/>
            <a:ext cx="98425" cy="1195387"/>
          </a:xfrm>
          <a:prstGeom prst="rect">
            <a:avLst/>
          </a:prstGeom>
          <a:solidFill>
            <a:srgbClr val="008000">
              <a:alpha val="25098"/>
            </a:srgbClr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endParaRPr lang="en-US" sz="1800"/>
          </a:p>
        </p:txBody>
      </p:sp>
      <p:sp>
        <p:nvSpPr>
          <p:cNvPr id="44061" name="Rectangle 27"/>
          <p:cNvSpPr>
            <a:spLocks noChangeAspect="1" noChangeArrowheads="1"/>
          </p:cNvSpPr>
          <p:nvPr/>
        </p:nvSpPr>
        <p:spPr bwMode="auto">
          <a:xfrm>
            <a:off x="5880101" y="2395539"/>
            <a:ext cx="112713" cy="3290887"/>
          </a:xfrm>
          <a:prstGeom prst="rect">
            <a:avLst/>
          </a:prstGeom>
          <a:solidFill>
            <a:srgbClr val="008000">
              <a:alpha val="25098"/>
            </a:srgbClr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endParaRPr lang="en-US" sz="1800"/>
          </a:p>
        </p:txBody>
      </p:sp>
      <p:sp>
        <p:nvSpPr>
          <p:cNvPr id="44062" name="Rectangle 28"/>
          <p:cNvSpPr>
            <a:spLocks noChangeAspect="1" noChangeArrowheads="1"/>
          </p:cNvSpPr>
          <p:nvPr/>
        </p:nvSpPr>
        <p:spPr bwMode="auto">
          <a:xfrm>
            <a:off x="7345364" y="4640264"/>
            <a:ext cx="134937" cy="142875"/>
          </a:xfrm>
          <a:prstGeom prst="rect">
            <a:avLst/>
          </a:prstGeom>
          <a:solidFill>
            <a:srgbClr val="008000">
              <a:alpha val="25098"/>
            </a:srgbClr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endParaRPr lang="en-US" sz="1800"/>
          </a:p>
        </p:txBody>
      </p:sp>
      <p:sp>
        <p:nvSpPr>
          <p:cNvPr id="44063" name="Rectangle 29"/>
          <p:cNvSpPr>
            <a:spLocks noChangeAspect="1" noChangeArrowheads="1"/>
          </p:cNvSpPr>
          <p:nvPr/>
        </p:nvSpPr>
        <p:spPr bwMode="auto">
          <a:xfrm>
            <a:off x="8094663" y="4638676"/>
            <a:ext cx="366712" cy="149225"/>
          </a:xfrm>
          <a:prstGeom prst="rect">
            <a:avLst/>
          </a:prstGeom>
          <a:solidFill>
            <a:srgbClr val="008000">
              <a:alpha val="25098"/>
            </a:srgbClr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endParaRPr lang="en-US" sz="1800"/>
          </a:p>
        </p:txBody>
      </p:sp>
      <p:sp>
        <p:nvSpPr>
          <p:cNvPr id="44064" name="Rectangle 30"/>
          <p:cNvSpPr>
            <a:spLocks noChangeAspect="1" noChangeArrowheads="1"/>
          </p:cNvSpPr>
          <p:nvPr/>
        </p:nvSpPr>
        <p:spPr bwMode="auto">
          <a:xfrm>
            <a:off x="7477126" y="4643439"/>
            <a:ext cx="614363" cy="71437"/>
          </a:xfrm>
          <a:prstGeom prst="rect">
            <a:avLst/>
          </a:prstGeom>
          <a:solidFill>
            <a:srgbClr val="008000">
              <a:alpha val="25098"/>
            </a:srgbClr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endParaRPr lang="en-US" sz="1800"/>
          </a:p>
        </p:txBody>
      </p:sp>
      <p:sp>
        <p:nvSpPr>
          <p:cNvPr id="44065" name="Rectangle 31"/>
          <p:cNvSpPr>
            <a:spLocks noChangeAspect="1" noChangeArrowheads="1"/>
          </p:cNvSpPr>
          <p:nvPr/>
        </p:nvSpPr>
        <p:spPr bwMode="auto">
          <a:xfrm>
            <a:off x="4265614" y="2533650"/>
            <a:ext cx="219075" cy="3162300"/>
          </a:xfrm>
          <a:prstGeom prst="rect">
            <a:avLst/>
          </a:prstGeom>
          <a:solidFill>
            <a:srgbClr val="008000">
              <a:alpha val="25098"/>
            </a:srgbClr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endParaRPr lang="en-US" sz="1800"/>
          </a:p>
        </p:txBody>
      </p:sp>
      <p:sp>
        <p:nvSpPr>
          <p:cNvPr id="44066" name="Rectangle 32"/>
          <p:cNvSpPr>
            <a:spLocks noChangeAspect="1" noChangeArrowheads="1"/>
          </p:cNvSpPr>
          <p:nvPr/>
        </p:nvSpPr>
        <p:spPr bwMode="auto">
          <a:xfrm>
            <a:off x="2770188" y="2386013"/>
            <a:ext cx="106362" cy="3162300"/>
          </a:xfrm>
          <a:prstGeom prst="rect">
            <a:avLst/>
          </a:prstGeom>
          <a:solidFill>
            <a:srgbClr val="008000">
              <a:alpha val="25098"/>
            </a:srgbClr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endParaRPr lang="en-US" sz="1800"/>
          </a:p>
        </p:txBody>
      </p:sp>
      <p:sp>
        <p:nvSpPr>
          <p:cNvPr id="44067" name="Rectangle 33"/>
          <p:cNvSpPr>
            <a:spLocks noChangeAspect="1" noChangeArrowheads="1"/>
          </p:cNvSpPr>
          <p:nvPr/>
        </p:nvSpPr>
        <p:spPr bwMode="auto">
          <a:xfrm>
            <a:off x="2393950" y="5697538"/>
            <a:ext cx="198438" cy="290512"/>
          </a:xfrm>
          <a:prstGeom prst="rect">
            <a:avLst/>
          </a:prstGeom>
          <a:solidFill>
            <a:srgbClr val="FFFF00">
              <a:alpha val="25098"/>
            </a:srgbClr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endParaRPr lang="en-US" sz="1800"/>
          </a:p>
        </p:txBody>
      </p:sp>
      <p:sp>
        <p:nvSpPr>
          <p:cNvPr id="44068" name="Rectangle 34"/>
          <p:cNvSpPr>
            <a:spLocks noChangeAspect="1" noChangeArrowheads="1"/>
          </p:cNvSpPr>
          <p:nvPr/>
        </p:nvSpPr>
        <p:spPr bwMode="auto">
          <a:xfrm>
            <a:off x="3298826" y="1938338"/>
            <a:ext cx="2143125" cy="444500"/>
          </a:xfrm>
          <a:prstGeom prst="rect">
            <a:avLst/>
          </a:prstGeom>
          <a:solidFill>
            <a:srgbClr val="008000">
              <a:alpha val="25098"/>
            </a:srgbClr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endParaRPr lang="en-US" sz="1800"/>
          </a:p>
        </p:txBody>
      </p:sp>
      <p:sp>
        <p:nvSpPr>
          <p:cNvPr id="44069" name="Rectangle 35"/>
          <p:cNvSpPr>
            <a:spLocks noChangeAspect="1" noChangeArrowheads="1"/>
          </p:cNvSpPr>
          <p:nvPr/>
        </p:nvSpPr>
        <p:spPr bwMode="auto">
          <a:xfrm>
            <a:off x="5872164" y="1949450"/>
            <a:ext cx="636587" cy="446088"/>
          </a:xfrm>
          <a:prstGeom prst="rect">
            <a:avLst/>
          </a:prstGeom>
          <a:solidFill>
            <a:srgbClr val="008000">
              <a:alpha val="25098"/>
            </a:srgbClr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endParaRPr lang="en-US" sz="1800"/>
          </a:p>
        </p:txBody>
      </p:sp>
      <p:sp>
        <p:nvSpPr>
          <p:cNvPr id="44070" name="Rectangle 36"/>
          <p:cNvSpPr>
            <a:spLocks noChangeAspect="1" noChangeArrowheads="1"/>
          </p:cNvSpPr>
          <p:nvPr/>
        </p:nvSpPr>
        <p:spPr bwMode="auto">
          <a:xfrm>
            <a:off x="5984876" y="2382839"/>
            <a:ext cx="309563" cy="149225"/>
          </a:xfrm>
          <a:prstGeom prst="rect">
            <a:avLst/>
          </a:prstGeom>
          <a:solidFill>
            <a:srgbClr val="008000">
              <a:alpha val="25098"/>
            </a:srgbClr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endParaRPr lang="en-US" sz="1800"/>
          </a:p>
        </p:txBody>
      </p:sp>
      <p:sp>
        <p:nvSpPr>
          <p:cNvPr id="44071" name="Rectangle 37"/>
          <p:cNvSpPr>
            <a:spLocks noChangeAspect="1" noChangeArrowheads="1"/>
          </p:cNvSpPr>
          <p:nvPr/>
        </p:nvSpPr>
        <p:spPr bwMode="auto">
          <a:xfrm>
            <a:off x="5621339" y="2382839"/>
            <a:ext cx="280987" cy="149225"/>
          </a:xfrm>
          <a:prstGeom prst="rect">
            <a:avLst/>
          </a:prstGeom>
          <a:solidFill>
            <a:srgbClr val="008000">
              <a:alpha val="25098"/>
            </a:srgbClr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endParaRPr lang="en-US" sz="1800"/>
          </a:p>
        </p:txBody>
      </p:sp>
      <p:sp>
        <p:nvSpPr>
          <p:cNvPr id="44072" name="Rectangle 38"/>
          <p:cNvSpPr>
            <a:spLocks noChangeAspect="1" noChangeArrowheads="1"/>
          </p:cNvSpPr>
          <p:nvPr/>
        </p:nvSpPr>
        <p:spPr bwMode="auto">
          <a:xfrm>
            <a:off x="4930775" y="2389189"/>
            <a:ext cx="406400" cy="161925"/>
          </a:xfrm>
          <a:prstGeom prst="rect">
            <a:avLst/>
          </a:prstGeom>
          <a:solidFill>
            <a:srgbClr val="008000">
              <a:alpha val="25098"/>
            </a:srgbClr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endParaRPr lang="en-US" sz="1800"/>
          </a:p>
        </p:txBody>
      </p:sp>
      <p:sp>
        <p:nvSpPr>
          <p:cNvPr id="44073" name="Rectangle 39"/>
          <p:cNvSpPr>
            <a:spLocks noChangeAspect="1" noChangeArrowheads="1"/>
          </p:cNvSpPr>
          <p:nvPr/>
        </p:nvSpPr>
        <p:spPr bwMode="auto">
          <a:xfrm>
            <a:off x="3409950" y="2382839"/>
            <a:ext cx="406400" cy="161925"/>
          </a:xfrm>
          <a:prstGeom prst="rect">
            <a:avLst/>
          </a:prstGeom>
          <a:solidFill>
            <a:srgbClr val="008000">
              <a:alpha val="25098"/>
            </a:srgbClr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endParaRPr lang="en-US" sz="1800"/>
          </a:p>
        </p:txBody>
      </p:sp>
      <p:sp>
        <p:nvSpPr>
          <p:cNvPr id="44074" name="Rectangle 40"/>
          <p:cNvSpPr>
            <a:spLocks noChangeAspect="1" noChangeArrowheads="1"/>
          </p:cNvSpPr>
          <p:nvPr/>
        </p:nvSpPr>
        <p:spPr bwMode="auto">
          <a:xfrm>
            <a:off x="2865439" y="2389189"/>
            <a:ext cx="274637" cy="161925"/>
          </a:xfrm>
          <a:prstGeom prst="rect">
            <a:avLst/>
          </a:prstGeom>
          <a:solidFill>
            <a:srgbClr val="008000">
              <a:alpha val="25098"/>
            </a:srgbClr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endParaRPr lang="en-US" sz="1800"/>
          </a:p>
        </p:txBody>
      </p:sp>
      <p:sp>
        <p:nvSpPr>
          <p:cNvPr id="44075" name="Rectangle 41"/>
          <p:cNvSpPr>
            <a:spLocks noChangeAspect="1" noChangeArrowheads="1"/>
          </p:cNvSpPr>
          <p:nvPr/>
        </p:nvSpPr>
        <p:spPr bwMode="auto">
          <a:xfrm>
            <a:off x="3294064" y="5237164"/>
            <a:ext cx="509587" cy="446087"/>
          </a:xfrm>
          <a:prstGeom prst="rect">
            <a:avLst/>
          </a:prstGeom>
          <a:solidFill>
            <a:srgbClr val="0000FF">
              <a:alpha val="25098"/>
            </a:srgbClr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endParaRPr lang="en-US" sz="1800"/>
          </a:p>
        </p:txBody>
      </p:sp>
      <p:sp>
        <p:nvSpPr>
          <p:cNvPr id="44076" name="Rectangle 42"/>
          <p:cNvSpPr>
            <a:spLocks noChangeAspect="1" noChangeArrowheads="1"/>
          </p:cNvSpPr>
          <p:nvPr/>
        </p:nvSpPr>
        <p:spPr bwMode="auto">
          <a:xfrm>
            <a:off x="4344989" y="5688014"/>
            <a:ext cx="84137" cy="149225"/>
          </a:xfrm>
          <a:prstGeom prst="rect">
            <a:avLst/>
          </a:prstGeom>
          <a:solidFill>
            <a:srgbClr val="008000">
              <a:alpha val="25098"/>
            </a:srgbClr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endParaRPr lang="en-US" sz="1800"/>
          </a:p>
        </p:txBody>
      </p:sp>
      <p:sp>
        <p:nvSpPr>
          <p:cNvPr id="44077" name="Text Box 43"/>
          <p:cNvSpPr txBox="1">
            <a:spLocks noChangeArrowheads="1"/>
          </p:cNvSpPr>
          <p:nvPr/>
        </p:nvSpPr>
        <p:spPr bwMode="auto">
          <a:xfrm>
            <a:off x="7124701" y="1312864"/>
            <a:ext cx="3205163" cy="313932"/>
          </a:xfrm>
          <a:prstGeom prst="rect">
            <a:avLst/>
          </a:prstGeom>
          <a:solidFill>
            <a:srgbClr val="0000FF">
              <a:alpha val="25098"/>
            </a:srgbClr>
          </a:solidFill>
          <a:ln w="38100">
            <a:solidFill>
              <a:srgbClr val="0000FF"/>
            </a:solidFill>
            <a:miter lim="800000"/>
            <a:headEnd/>
            <a:tailEnd/>
          </a:ln>
        </p:spPr>
        <p:txBody>
          <a:bodyPr wrap="square" lIns="18288" tIns="18288" rIns="18288" bIns="18288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1800">
                <a:latin typeface="Arial" pitchFamily="34" charset="0"/>
              </a:rPr>
              <a:t>Atriums interconnect floors</a:t>
            </a:r>
          </a:p>
        </p:txBody>
      </p:sp>
      <p:sp>
        <p:nvSpPr>
          <p:cNvPr id="44078" name="Text Box 44"/>
          <p:cNvSpPr txBox="1">
            <a:spLocks noChangeArrowheads="1"/>
          </p:cNvSpPr>
          <p:nvPr/>
        </p:nvSpPr>
        <p:spPr bwMode="auto">
          <a:xfrm>
            <a:off x="7124701" y="1873251"/>
            <a:ext cx="3205163" cy="590931"/>
          </a:xfrm>
          <a:prstGeom prst="rect">
            <a:avLst/>
          </a:prstGeom>
          <a:solidFill>
            <a:srgbClr val="FFFF00">
              <a:alpha val="25098"/>
            </a:srgbClr>
          </a:solidFill>
          <a:ln w="38100">
            <a:solidFill>
              <a:srgbClr val="FFFF00"/>
            </a:solidFill>
            <a:miter lim="800000"/>
            <a:headEnd/>
            <a:tailEnd/>
          </a:ln>
        </p:spPr>
        <p:txBody>
          <a:bodyPr wrap="square" lIns="18288" tIns="18288" rIns="18288" bIns="18288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1800">
                <a:latin typeface="Arial" pitchFamily="34" charset="0"/>
              </a:rPr>
              <a:t>Stair and elevator shafts act like chimneys</a:t>
            </a:r>
          </a:p>
        </p:txBody>
      </p:sp>
      <p:sp>
        <p:nvSpPr>
          <p:cNvPr id="44079" name="Text Box 45"/>
          <p:cNvSpPr txBox="1">
            <a:spLocks noChangeArrowheads="1"/>
          </p:cNvSpPr>
          <p:nvPr/>
        </p:nvSpPr>
        <p:spPr bwMode="auto">
          <a:xfrm>
            <a:off x="7124701" y="2708276"/>
            <a:ext cx="3205163" cy="900113"/>
          </a:xfrm>
          <a:prstGeom prst="rect">
            <a:avLst/>
          </a:prstGeom>
          <a:solidFill>
            <a:srgbClr val="FF0000">
              <a:alpha val="25098"/>
            </a:srgbClr>
          </a:solidFill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square" lIns="18288" tIns="18288" rIns="18288" bIns="18288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1800">
                <a:latin typeface="Arial" pitchFamily="34" charset="0"/>
              </a:rPr>
              <a:t>Smoke shafts act like chimneys and interconnect floors</a:t>
            </a:r>
          </a:p>
        </p:txBody>
      </p:sp>
      <p:sp>
        <p:nvSpPr>
          <p:cNvPr id="44080" name="Text Box 46"/>
          <p:cNvSpPr txBox="1">
            <a:spLocks noChangeArrowheads="1"/>
          </p:cNvSpPr>
          <p:nvPr/>
        </p:nvSpPr>
        <p:spPr bwMode="auto">
          <a:xfrm>
            <a:off x="7124701" y="3819526"/>
            <a:ext cx="3205163" cy="590931"/>
          </a:xfrm>
          <a:prstGeom prst="rect">
            <a:avLst/>
          </a:prstGeom>
          <a:solidFill>
            <a:srgbClr val="008000">
              <a:alpha val="25098"/>
            </a:srgbClr>
          </a:solidFill>
          <a:ln w="38100">
            <a:solidFill>
              <a:srgbClr val="008000"/>
            </a:solidFill>
            <a:miter lim="800000"/>
            <a:headEnd/>
            <a:tailEnd/>
          </a:ln>
        </p:spPr>
        <p:txBody>
          <a:bodyPr wrap="square" lIns="18288" tIns="18288" rIns="18288" bIns="18288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1800">
                <a:latin typeface="Arial" pitchFamily="34" charset="0"/>
              </a:rPr>
              <a:t>Return and relief plenums interconnect floors and shafts</a:t>
            </a:r>
          </a:p>
        </p:txBody>
      </p:sp>
    </p:spTree>
    <p:extLst>
      <p:ext uri="{BB962C8B-B14F-4D97-AF65-F5344CB8AC3E}">
        <p14:creationId xmlns:p14="http://schemas.microsoft.com/office/powerpoint/2010/main" val="2574417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Envelope as the Framework for the Air Handling System Diagnostics</a:t>
            </a:r>
          </a:p>
        </p:txBody>
      </p:sp>
      <p:pic>
        <p:nvPicPr>
          <p:cNvPr id="112658" name="Picture 18"/>
          <p:cNvPicPr>
            <a:picLocks noChangeAspect="1" noChangeArrowheads="1"/>
          </p:cNvPicPr>
          <p:nvPr/>
        </p:nvPicPr>
        <p:blipFill>
          <a:blip r:embed="rId3" cstate="print"/>
          <a:srcRect l="3253" t="15067" r="5060" b="16550"/>
          <a:stretch>
            <a:fillRect/>
          </a:stretch>
        </p:blipFill>
        <p:spPr bwMode="auto">
          <a:xfrm>
            <a:off x="1524000" y="2011680"/>
            <a:ext cx="9144000" cy="42535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Rectangle 21"/>
          <p:cNvSpPr/>
          <p:nvPr/>
        </p:nvSpPr>
        <p:spPr bwMode="auto">
          <a:xfrm>
            <a:off x="1744338" y="2566930"/>
            <a:ext cx="1079653" cy="308472"/>
          </a:xfrm>
          <a:prstGeom prst="rect">
            <a:avLst/>
          </a:prstGeom>
          <a:solidFill>
            <a:srgbClr val="0000FF">
              <a:alpha val="5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</a:rPr>
              <a:t>AHU1</a:t>
            </a:r>
          </a:p>
        </p:txBody>
      </p:sp>
      <p:sp>
        <p:nvSpPr>
          <p:cNvPr id="23" name="Rectangle 22"/>
          <p:cNvSpPr/>
          <p:nvPr/>
        </p:nvSpPr>
        <p:spPr bwMode="auto">
          <a:xfrm>
            <a:off x="2866222" y="2234588"/>
            <a:ext cx="1079653" cy="308472"/>
          </a:xfrm>
          <a:prstGeom prst="rect">
            <a:avLst/>
          </a:prstGeom>
          <a:solidFill>
            <a:srgbClr val="FF0000">
              <a:alpha val="5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</a:rPr>
              <a:t>AHU3</a:t>
            </a:r>
          </a:p>
        </p:txBody>
      </p:sp>
      <p:sp>
        <p:nvSpPr>
          <p:cNvPr id="24" name="Rectangle 23"/>
          <p:cNvSpPr/>
          <p:nvPr/>
        </p:nvSpPr>
        <p:spPr bwMode="auto">
          <a:xfrm>
            <a:off x="6854328" y="2566930"/>
            <a:ext cx="1079653" cy="308472"/>
          </a:xfrm>
          <a:prstGeom prst="rect">
            <a:avLst/>
          </a:prstGeom>
          <a:solidFill>
            <a:srgbClr val="008000">
              <a:alpha val="5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</a:rPr>
              <a:t>AHU2</a:t>
            </a:r>
          </a:p>
        </p:txBody>
      </p:sp>
      <p:sp>
        <p:nvSpPr>
          <p:cNvPr id="25" name="Rectangle 24"/>
          <p:cNvSpPr/>
          <p:nvPr/>
        </p:nvSpPr>
        <p:spPr bwMode="auto">
          <a:xfrm>
            <a:off x="5761822" y="2234588"/>
            <a:ext cx="1079653" cy="308472"/>
          </a:xfrm>
          <a:prstGeom prst="rect">
            <a:avLst/>
          </a:prstGeom>
          <a:solidFill>
            <a:srgbClr val="FFFF00">
              <a:alpha val="5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1" i="0" u="none" strike="noStrike" cap="none" normalizeH="0" baseline="0" dirty="0">
                <a:ln>
                  <a:noFill/>
                </a:ln>
                <a:effectLst/>
              </a:rPr>
              <a:t>AHU4 </a:t>
            </a:r>
          </a:p>
        </p:txBody>
      </p:sp>
      <p:sp>
        <p:nvSpPr>
          <p:cNvPr id="26" name="Rectangle 25"/>
          <p:cNvSpPr/>
          <p:nvPr/>
        </p:nvSpPr>
        <p:spPr bwMode="auto">
          <a:xfrm>
            <a:off x="4371861" y="2234589"/>
            <a:ext cx="897875" cy="326833"/>
          </a:xfrm>
          <a:prstGeom prst="rect">
            <a:avLst/>
          </a:prstGeom>
          <a:solidFill>
            <a:srgbClr val="7030A0">
              <a:alpha val="5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</a:rPr>
              <a:t>AHU</a:t>
            </a:r>
            <a:r>
              <a:rPr kumimoji="0" lang="en-US" sz="1400" b="1" i="0" u="none" strike="noStrike" cap="none" normalizeH="0" dirty="0">
                <a:ln>
                  <a:noFill/>
                </a:ln>
                <a:solidFill>
                  <a:schemeClr val="bg1"/>
                </a:solidFill>
                <a:effectLst/>
              </a:rPr>
              <a:t> </a:t>
            </a: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</a:rPr>
              <a:t>8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1711287" y="2695461"/>
            <a:ext cx="3044328" cy="3280683"/>
            <a:chOff x="187287" y="2695460"/>
            <a:chExt cx="3044328" cy="3280683"/>
          </a:xfrm>
        </p:grpSpPr>
        <p:sp>
          <p:nvSpPr>
            <p:cNvPr id="12" name="Freeform 11"/>
            <p:cNvSpPr/>
            <p:nvPr/>
          </p:nvSpPr>
          <p:spPr bwMode="auto">
            <a:xfrm>
              <a:off x="187287" y="2695460"/>
              <a:ext cx="3044328" cy="2179504"/>
            </a:xfrm>
            <a:custGeom>
              <a:avLst/>
              <a:gdLst>
                <a:gd name="connsiteX0" fmla="*/ 0 w 3036983"/>
                <a:gd name="connsiteY0" fmla="*/ 47740 h 2297017"/>
                <a:gd name="connsiteX1" fmla="*/ 991518 w 3036983"/>
                <a:gd name="connsiteY1" fmla="*/ 47740 h 2297017"/>
                <a:gd name="connsiteX2" fmla="*/ 1255923 w 3036983"/>
                <a:gd name="connsiteY2" fmla="*/ 334179 h 2297017"/>
                <a:gd name="connsiteX3" fmla="*/ 2732183 w 3036983"/>
                <a:gd name="connsiteY3" fmla="*/ 323162 h 2297017"/>
                <a:gd name="connsiteX4" fmla="*/ 2974554 w 3036983"/>
                <a:gd name="connsiteY4" fmla="*/ 598583 h 2297017"/>
                <a:gd name="connsiteX5" fmla="*/ 2985571 w 3036983"/>
                <a:gd name="connsiteY5" fmla="*/ 2041793 h 2297017"/>
                <a:gd name="connsiteX6" fmla="*/ 2666082 w 3036983"/>
                <a:gd name="connsiteY6" fmla="*/ 2129928 h 2297017"/>
                <a:gd name="connsiteX7" fmla="*/ 2236424 w 3036983"/>
                <a:gd name="connsiteY7" fmla="*/ 2129928 h 2297017"/>
                <a:gd name="connsiteX8" fmla="*/ 2038120 w 3036983"/>
                <a:gd name="connsiteY8" fmla="*/ 2162979 h 2297017"/>
                <a:gd name="connsiteX0" fmla="*/ 0 w 3040655"/>
                <a:gd name="connsiteY0" fmla="*/ 47740 h 2297017"/>
                <a:gd name="connsiteX1" fmla="*/ 991518 w 3040655"/>
                <a:gd name="connsiteY1" fmla="*/ 47740 h 2297017"/>
                <a:gd name="connsiteX2" fmla="*/ 1255923 w 3040655"/>
                <a:gd name="connsiteY2" fmla="*/ 334179 h 2297017"/>
                <a:gd name="connsiteX3" fmla="*/ 2588963 w 3040655"/>
                <a:gd name="connsiteY3" fmla="*/ 312145 h 2297017"/>
                <a:gd name="connsiteX4" fmla="*/ 2974554 w 3040655"/>
                <a:gd name="connsiteY4" fmla="*/ 598583 h 2297017"/>
                <a:gd name="connsiteX5" fmla="*/ 2985571 w 3040655"/>
                <a:gd name="connsiteY5" fmla="*/ 2041793 h 2297017"/>
                <a:gd name="connsiteX6" fmla="*/ 2666082 w 3040655"/>
                <a:gd name="connsiteY6" fmla="*/ 2129928 h 2297017"/>
                <a:gd name="connsiteX7" fmla="*/ 2236424 w 3040655"/>
                <a:gd name="connsiteY7" fmla="*/ 2129928 h 2297017"/>
                <a:gd name="connsiteX8" fmla="*/ 2038120 w 3040655"/>
                <a:gd name="connsiteY8" fmla="*/ 2162979 h 2297017"/>
                <a:gd name="connsiteX0" fmla="*/ 0 w 3059017"/>
                <a:gd name="connsiteY0" fmla="*/ 47740 h 2179504"/>
                <a:gd name="connsiteX1" fmla="*/ 991518 w 3059017"/>
                <a:gd name="connsiteY1" fmla="*/ 47740 h 2179504"/>
                <a:gd name="connsiteX2" fmla="*/ 1255923 w 3059017"/>
                <a:gd name="connsiteY2" fmla="*/ 334179 h 2179504"/>
                <a:gd name="connsiteX3" fmla="*/ 2588963 w 3059017"/>
                <a:gd name="connsiteY3" fmla="*/ 312145 h 2179504"/>
                <a:gd name="connsiteX4" fmla="*/ 2974554 w 3059017"/>
                <a:gd name="connsiteY4" fmla="*/ 598583 h 2179504"/>
                <a:gd name="connsiteX5" fmla="*/ 3007605 w 3059017"/>
                <a:gd name="connsiteY5" fmla="*/ 1832473 h 2179504"/>
                <a:gd name="connsiteX6" fmla="*/ 2666082 w 3059017"/>
                <a:gd name="connsiteY6" fmla="*/ 2129928 h 2179504"/>
                <a:gd name="connsiteX7" fmla="*/ 2236424 w 3059017"/>
                <a:gd name="connsiteY7" fmla="*/ 2129928 h 2179504"/>
                <a:gd name="connsiteX8" fmla="*/ 2038120 w 3059017"/>
                <a:gd name="connsiteY8" fmla="*/ 2162979 h 2179504"/>
                <a:gd name="connsiteX0" fmla="*/ 0 w 3044328"/>
                <a:gd name="connsiteY0" fmla="*/ 47740 h 2179504"/>
                <a:gd name="connsiteX1" fmla="*/ 991518 w 3044328"/>
                <a:gd name="connsiteY1" fmla="*/ 47740 h 2179504"/>
                <a:gd name="connsiteX2" fmla="*/ 1255923 w 3044328"/>
                <a:gd name="connsiteY2" fmla="*/ 334179 h 2179504"/>
                <a:gd name="connsiteX3" fmla="*/ 2588963 w 3044328"/>
                <a:gd name="connsiteY3" fmla="*/ 312145 h 2179504"/>
                <a:gd name="connsiteX4" fmla="*/ 2974554 w 3044328"/>
                <a:gd name="connsiteY4" fmla="*/ 598583 h 2179504"/>
                <a:gd name="connsiteX5" fmla="*/ 3007605 w 3044328"/>
                <a:gd name="connsiteY5" fmla="*/ 1832473 h 2179504"/>
                <a:gd name="connsiteX6" fmla="*/ 2666082 w 3044328"/>
                <a:gd name="connsiteY6" fmla="*/ 2129928 h 2179504"/>
                <a:gd name="connsiteX7" fmla="*/ 2236424 w 3044328"/>
                <a:gd name="connsiteY7" fmla="*/ 2129928 h 2179504"/>
                <a:gd name="connsiteX8" fmla="*/ 2038120 w 3044328"/>
                <a:gd name="connsiteY8" fmla="*/ 2162979 h 2179504"/>
                <a:gd name="connsiteX0" fmla="*/ 0 w 3044328"/>
                <a:gd name="connsiteY0" fmla="*/ 47740 h 2179504"/>
                <a:gd name="connsiteX1" fmla="*/ 991518 w 3044328"/>
                <a:gd name="connsiteY1" fmla="*/ 47740 h 2179504"/>
                <a:gd name="connsiteX2" fmla="*/ 1255923 w 3044328"/>
                <a:gd name="connsiteY2" fmla="*/ 334179 h 2179504"/>
                <a:gd name="connsiteX3" fmla="*/ 2588963 w 3044328"/>
                <a:gd name="connsiteY3" fmla="*/ 312145 h 2179504"/>
                <a:gd name="connsiteX4" fmla="*/ 2974554 w 3044328"/>
                <a:gd name="connsiteY4" fmla="*/ 598583 h 2179504"/>
                <a:gd name="connsiteX5" fmla="*/ 3007605 w 3044328"/>
                <a:gd name="connsiteY5" fmla="*/ 1832473 h 2179504"/>
                <a:gd name="connsiteX6" fmla="*/ 2666082 w 3044328"/>
                <a:gd name="connsiteY6" fmla="*/ 2129928 h 2179504"/>
                <a:gd name="connsiteX7" fmla="*/ 2236424 w 3044328"/>
                <a:gd name="connsiteY7" fmla="*/ 2129928 h 2179504"/>
                <a:gd name="connsiteX8" fmla="*/ 2038120 w 3044328"/>
                <a:gd name="connsiteY8" fmla="*/ 2162979 h 21795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044328" h="2179504">
                  <a:moveTo>
                    <a:pt x="0" y="47740"/>
                  </a:moveTo>
                  <a:cubicBezTo>
                    <a:pt x="391099" y="23870"/>
                    <a:pt x="782198" y="0"/>
                    <a:pt x="991518" y="47740"/>
                  </a:cubicBezTo>
                  <a:cubicBezTo>
                    <a:pt x="1200839" y="95480"/>
                    <a:pt x="989682" y="290111"/>
                    <a:pt x="1255923" y="334179"/>
                  </a:cubicBezTo>
                  <a:cubicBezTo>
                    <a:pt x="1522164" y="378247"/>
                    <a:pt x="2302524" y="268078"/>
                    <a:pt x="2588963" y="312145"/>
                  </a:cubicBezTo>
                  <a:cubicBezTo>
                    <a:pt x="2875402" y="356212"/>
                    <a:pt x="2904780" y="345195"/>
                    <a:pt x="2974554" y="598583"/>
                  </a:cubicBezTo>
                  <a:cubicBezTo>
                    <a:pt x="3044328" y="1083325"/>
                    <a:pt x="2992916" y="1577249"/>
                    <a:pt x="3007605" y="1832473"/>
                  </a:cubicBezTo>
                  <a:cubicBezTo>
                    <a:pt x="2956193" y="2087697"/>
                    <a:pt x="2794612" y="2080352"/>
                    <a:pt x="2666082" y="2129928"/>
                  </a:cubicBezTo>
                  <a:cubicBezTo>
                    <a:pt x="2537552" y="2179504"/>
                    <a:pt x="2341084" y="2124420"/>
                    <a:pt x="2236424" y="2129928"/>
                  </a:cubicBezTo>
                  <a:cubicBezTo>
                    <a:pt x="2131764" y="2135436"/>
                    <a:pt x="2084942" y="2149207"/>
                    <a:pt x="2038120" y="2162979"/>
                  </a:cubicBezTo>
                </a:path>
              </a:pathLst>
            </a:custGeom>
            <a:noFill/>
            <a:ln w="254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arrow" w="lg" len="lg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</a:endParaRPr>
            </a:p>
          </p:txBody>
        </p:sp>
        <p:sp>
          <p:nvSpPr>
            <p:cNvPr id="13" name="Freeform 12"/>
            <p:cNvSpPr/>
            <p:nvPr/>
          </p:nvSpPr>
          <p:spPr bwMode="auto">
            <a:xfrm>
              <a:off x="2280492" y="4516916"/>
              <a:ext cx="940106" cy="813411"/>
            </a:xfrm>
            <a:custGeom>
              <a:avLst/>
              <a:gdLst>
                <a:gd name="connsiteX0" fmla="*/ 914400 w 940106"/>
                <a:gd name="connsiteY0" fmla="*/ 0 h 813411"/>
                <a:gd name="connsiteX1" fmla="*/ 892366 w 940106"/>
                <a:gd name="connsiteY1" fmla="*/ 583894 h 813411"/>
                <a:gd name="connsiteX2" fmla="*/ 627961 w 940106"/>
                <a:gd name="connsiteY2" fmla="*/ 782197 h 813411"/>
                <a:gd name="connsiteX3" fmla="*/ 275421 w 940106"/>
                <a:gd name="connsiteY3" fmla="*/ 771180 h 813411"/>
                <a:gd name="connsiteX4" fmla="*/ 0 w 940106"/>
                <a:gd name="connsiteY4" fmla="*/ 793214 h 813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40106" h="813411">
                  <a:moveTo>
                    <a:pt x="914400" y="0"/>
                  </a:moveTo>
                  <a:cubicBezTo>
                    <a:pt x="927253" y="226764"/>
                    <a:pt x="940106" y="453528"/>
                    <a:pt x="892366" y="583894"/>
                  </a:cubicBezTo>
                  <a:cubicBezTo>
                    <a:pt x="844626" y="714260"/>
                    <a:pt x="730785" y="750983"/>
                    <a:pt x="627961" y="782197"/>
                  </a:cubicBezTo>
                  <a:cubicBezTo>
                    <a:pt x="525137" y="813411"/>
                    <a:pt x="380081" y="769344"/>
                    <a:pt x="275421" y="771180"/>
                  </a:cubicBezTo>
                  <a:cubicBezTo>
                    <a:pt x="170761" y="773016"/>
                    <a:pt x="85380" y="783115"/>
                    <a:pt x="0" y="793214"/>
                  </a:cubicBezTo>
                </a:path>
              </a:pathLst>
            </a:custGeom>
            <a:noFill/>
            <a:ln w="254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arrow" w="lg" len="lg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latin typeface="Arial Narrow" pitchFamily="34" charset="0"/>
              </a:endParaRPr>
            </a:p>
          </p:txBody>
        </p:sp>
        <p:sp>
          <p:nvSpPr>
            <p:cNvPr id="14" name="Freeform 13"/>
            <p:cNvSpPr/>
            <p:nvPr/>
          </p:nvSpPr>
          <p:spPr bwMode="auto">
            <a:xfrm>
              <a:off x="2381250" y="4933950"/>
              <a:ext cx="821531" cy="1042193"/>
            </a:xfrm>
            <a:custGeom>
              <a:avLst/>
              <a:gdLst>
                <a:gd name="connsiteX0" fmla="*/ 819150 w 821531"/>
                <a:gd name="connsiteY0" fmla="*/ 0 h 1042193"/>
                <a:gd name="connsiteX1" fmla="*/ 776287 w 821531"/>
                <a:gd name="connsiteY1" fmla="*/ 814387 h 1042193"/>
                <a:gd name="connsiteX2" fmla="*/ 547687 w 821531"/>
                <a:gd name="connsiteY2" fmla="*/ 1004887 h 1042193"/>
                <a:gd name="connsiteX3" fmla="*/ 138112 w 821531"/>
                <a:gd name="connsiteY3" fmla="*/ 1014412 h 1042193"/>
                <a:gd name="connsiteX4" fmla="*/ 0 w 821531"/>
                <a:gd name="connsiteY4" fmla="*/ 838200 h 1042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21531" h="1042193">
                  <a:moveTo>
                    <a:pt x="819150" y="0"/>
                  </a:moveTo>
                  <a:cubicBezTo>
                    <a:pt x="820340" y="323453"/>
                    <a:pt x="821531" y="646906"/>
                    <a:pt x="776287" y="814387"/>
                  </a:cubicBezTo>
                  <a:cubicBezTo>
                    <a:pt x="731043" y="981868"/>
                    <a:pt x="654049" y="971550"/>
                    <a:pt x="547687" y="1004887"/>
                  </a:cubicBezTo>
                  <a:cubicBezTo>
                    <a:pt x="441325" y="1038224"/>
                    <a:pt x="229393" y="1042193"/>
                    <a:pt x="138112" y="1014412"/>
                  </a:cubicBezTo>
                  <a:cubicBezTo>
                    <a:pt x="46831" y="986631"/>
                    <a:pt x="23415" y="912415"/>
                    <a:pt x="0" y="838200"/>
                  </a:cubicBezTo>
                </a:path>
              </a:pathLst>
            </a:custGeom>
            <a:noFill/>
            <a:ln w="254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arrow" w="lg" len="lg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R="0" indent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sz="2400" b="1">
                <a:latin typeface="Arial Narrow" pitchFamily="34" charset="0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 flipH="1">
            <a:off x="4904343" y="2695461"/>
            <a:ext cx="3044328" cy="3280683"/>
            <a:chOff x="187287" y="2695460"/>
            <a:chExt cx="3044328" cy="3280683"/>
          </a:xfrm>
        </p:grpSpPr>
        <p:sp>
          <p:nvSpPr>
            <p:cNvPr id="17" name="Freeform 16"/>
            <p:cNvSpPr/>
            <p:nvPr/>
          </p:nvSpPr>
          <p:spPr bwMode="auto">
            <a:xfrm>
              <a:off x="187287" y="2695460"/>
              <a:ext cx="3044328" cy="2179504"/>
            </a:xfrm>
            <a:custGeom>
              <a:avLst/>
              <a:gdLst>
                <a:gd name="connsiteX0" fmla="*/ 0 w 3036983"/>
                <a:gd name="connsiteY0" fmla="*/ 47740 h 2297017"/>
                <a:gd name="connsiteX1" fmla="*/ 991518 w 3036983"/>
                <a:gd name="connsiteY1" fmla="*/ 47740 h 2297017"/>
                <a:gd name="connsiteX2" fmla="*/ 1255923 w 3036983"/>
                <a:gd name="connsiteY2" fmla="*/ 334179 h 2297017"/>
                <a:gd name="connsiteX3" fmla="*/ 2732183 w 3036983"/>
                <a:gd name="connsiteY3" fmla="*/ 323162 h 2297017"/>
                <a:gd name="connsiteX4" fmla="*/ 2974554 w 3036983"/>
                <a:gd name="connsiteY4" fmla="*/ 598583 h 2297017"/>
                <a:gd name="connsiteX5" fmla="*/ 2985571 w 3036983"/>
                <a:gd name="connsiteY5" fmla="*/ 2041793 h 2297017"/>
                <a:gd name="connsiteX6" fmla="*/ 2666082 w 3036983"/>
                <a:gd name="connsiteY6" fmla="*/ 2129928 h 2297017"/>
                <a:gd name="connsiteX7" fmla="*/ 2236424 w 3036983"/>
                <a:gd name="connsiteY7" fmla="*/ 2129928 h 2297017"/>
                <a:gd name="connsiteX8" fmla="*/ 2038120 w 3036983"/>
                <a:gd name="connsiteY8" fmla="*/ 2162979 h 2297017"/>
                <a:gd name="connsiteX0" fmla="*/ 0 w 3040655"/>
                <a:gd name="connsiteY0" fmla="*/ 47740 h 2297017"/>
                <a:gd name="connsiteX1" fmla="*/ 991518 w 3040655"/>
                <a:gd name="connsiteY1" fmla="*/ 47740 h 2297017"/>
                <a:gd name="connsiteX2" fmla="*/ 1255923 w 3040655"/>
                <a:gd name="connsiteY2" fmla="*/ 334179 h 2297017"/>
                <a:gd name="connsiteX3" fmla="*/ 2588963 w 3040655"/>
                <a:gd name="connsiteY3" fmla="*/ 312145 h 2297017"/>
                <a:gd name="connsiteX4" fmla="*/ 2974554 w 3040655"/>
                <a:gd name="connsiteY4" fmla="*/ 598583 h 2297017"/>
                <a:gd name="connsiteX5" fmla="*/ 2985571 w 3040655"/>
                <a:gd name="connsiteY5" fmla="*/ 2041793 h 2297017"/>
                <a:gd name="connsiteX6" fmla="*/ 2666082 w 3040655"/>
                <a:gd name="connsiteY6" fmla="*/ 2129928 h 2297017"/>
                <a:gd name="connsiteX7" fmla="*/ 2236424 w 3040655"/>
                <a:gd name="connsiteY7" fmla="*/ 2129928 h 2297017"/>
                <a:gd name="connsiteX8" fmla="*/ 2038120 w 3040655"/>
                <a:gd name="connsiteY8" fmla="*/ 2162979 h 2297017"/>
                <a:gd name="connsiteX0" fmla="*/ 0 w 3059017"/>
                <a:gd name="connsiteY0" fmla="*/ 47740 h 2179504"/>
                <a:gd name="connsiteX1" fmla="*/ 991518 w 3059017"/>
                <a:gd name="connsiteY1" fmla="*/ 47740 h 2179504"/>
                <a:gd name="connsiteX2" fmla="*/ 1255923 w 3059017"/>
                <a:gd name="connsiteY2" fmla="*/ 334179 h 2179504"/>
                <a:gd name="connsiteX3" fmla="*/ 2588963 w 3059017"/>
                <a:gd name="connsiteY3" fmla="*/ 312145 h 2179504"/>
                <a:gd name="connsiteX4" fmla="*/ 2974554 w 3059017"/>
                <a:gd name="connsiteY4" fmla="*/ 598583 h 2179504"/>
                <a:gd name="connsiteX5" fmla="*/ 3007605 w 3059017"/>
                <a:gd name="connsiteY5" fmla="*/ 1832473 h 2179504"/>
                <a:gd name="connsiteX6" fmla="*/ 2666082 w 3059017"/>
                <a:gd name="connsiteY6" fmla="*/ 2129928 h 2179504"/>
                <a:gd name="connsiteX7" fmla="*/ 2236424 w 3059017"/>
                <a:gd name="connsiteY7" fmla="*/ 2129928 h 2179504"/>
                <a:gd name="connsiteX8" fmla="*/ 2038120 w 3059017"/>
                <a:gd name="connsiteY8" fmla="*/ 2162979 h 2179504"/>
                <a:gd name="connsiteX0" fmla="*/ 0 w 3044328"/>
                <a:gd name="connsiteY0" fmla="*/ 47740 h 2179504"/>
                <a:gd name="connsiteX1" fmla="*/ 991518 w 3044328"/>
                <a:gd name="connsiteY1" fmla="*/ 47740 h 2179504"/>
                <a:gd name="connsiteX2" fmla="*/ 1255923 w 3044328"/>
                <a:gd name="connsiteY2" fmla="*/ 334179 h 2179504"/>
                <a:gd name="connsiteX3" fmla="*/ 2588963 w 3044328"/>
                <a:gd name="connsiteY3" fmla="*/ 312145 h 2179504"/>
                <a:gd name="connsiteX4" fmla="*/ 2974554 w 3044328"/>
                <a:gd name="connsiteY4" fmla="*/ 598583 h 2179504"/>
                <a:gd name="connsiteX5" fmla="*/ 3007605 w 3044328"/>
                <a:gd name="connsiteY5" fmla="*/ 1832473 h 2179504"/>
                <a:gd name="connsiteX6" fmla="*/ 2666082 w 3044328"/>
                <a:gd name="connsiteY6" fmla="*/ 2129928 h 2179504"/>
                <a:gd name="connsiteX7" fmla="*/ 2236424 w 3044328"/>
                <a:gd name="connsiteY7" fmla="*/ 2129928 h 2179504"/>
                <a:gd name="connsiteX8" fmla="*/ 2038120 w 3044328"/>
                <a:gd name="connsiteY8" fmla="*/ 2162979 h 2179504"/>
                <a:gd name="connsiteX0" fmla="*/ 0 w 3044328"/>
                <a:gd name="connsiteY0" fmla="*/ 47740 h 2179504"/>
                <a:gd name="connsiteX1" fmla="*/ 991518 w 3044328"/>
                <a:gd name="connsiteY1" fmla="*/ 47740 h 2179504"/>
                <a:gd name="connsiteX2" fmla="*/ 1255923 w 3044328"/>
                <a:gd name="connsiteY2" fmla="*/ 334179 h 2179504"/>
                <a:gd name="connsiteX3" fmla="*/ 2588963 w 3044328"/>
                <a:gd name="connsiteY3" fmla="*/ 312145 h 2179504"/>
                <a:gd name="connsiteX4" fmla="*/ 2974554 w 3044328"/>
                <a:gd name="connsiteY4" fmla="*/ 598583 h 2179504"/>
                <a:gd name="connsiteX5" fmla="*/ 3007605 w 3044328"/>
                <a:gd name="connsiteY5" fmla="*/ 1832473 h 2179504"/>
                <a:gd name="connsiteX6" fmla="*/ 2666082 w 3044328"/>
                <a:gd name="connsiteY6" fmla="*/ 2129928 h 2179504"/>
                <a:gd name="connsiteX7" fmla="*/ 2236424 w 3044328"/>
                <a:gd name="connsiteY7" fmla="*/ 2129928 h 2179504"/>
                <a:gd name="connsiteX8" fmla="*/ 2038120 w 3044328"/>
                <a:gd name="connsiteY8" fmla="*/ 2162979 h 21795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044328" h="2179504">
                  <a:moveTo>
                    <a:pt x="0" y="47740"/>
                  </a:moveTo>
                  <a:cubicBezTo>
                    <a:pt x="391099" y="23870"/>
                    <a:pt x="782198" y="0"/>
                    <a:pt x="991518" y="47740"/>
                  </a:cubicBezTo>
                  <a:cubicBezTo>
                    <a:pt x="1200839" y="95480"/>
                    <a:pt x="989682" y="290111"/>
                    <a:pt x="1255923" y="334179"/>
                  </a:cubicBezTo>
                  <a:cubicBezTo>
                    <a:pt x="1522164" y="378247"/>
                    <a:pt x="2302524" y="268078"/>
                    <a:pt x="2588963" y="312145"/>
                  </a:cubicBezTo>
                  <a:cubicBezTo>
                    <a:pt x="2875402" y="356212"/>
                    <a:pt x="2904780" y="345195"/>
                    <a:pt x="2974554" y="598583"/>
                  </a:cubicBezTo>
                  <a:cubicBezTo>
                    <a:pt x="3044328" y="1083325"/>
                    <a:pt x="2992916" y="1577249"/>
                    <a:pt x="3007605" y="1832473"/>
                  </a:cubicBezTo>
                  <a:cubicBezTo>
                    <a:pt x="2956193" y="2087697"/>
                    <a:pt x="2794612" y="2080352"/>
                    <a:pt x="2666082" y="2129928"/>
                  </a:cubicBezTo>
                  <a:cubicBezTo>
                    <a:pt x="2537552" y="2179504"/>
                    <a:pt x="2341084" y="2124420"/>
                    <a:pt x="2236424" y="2129928"/>
                  </a:cubicBezTo>
                  <a:cubicBezTo>
                    <a:pt x="2131764" y="2135436"/>
                    <a:pt x="2084942" y="2149207"/>
                    <a:pt x="2038120" y="2162979"/>
                  </a:cubicBezTo>
                </a:path>
              </a:pathLst>
            </a:custGeom>
            <a:noFill/>
            <a:ln w="25400" cap="flat" cmpd="sng" algn="ctr">
              <a:solidFill>
                <a:srgbClr val="008000"/>
              </a:solidFill>
              <a:prstDash val="solid"/>
              <a:round/>
              <a:headEnd type="none" w="med" len="med"/>
              <a:tailEnd type="arrow" w="lg" len="lg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</a:endParaRPr>
            </a:p>
          </p:txBody>
        </p:sp>
        <p:sp>
          <p:nvSpPr>
            <p:cNvPr id="18" name="Freeform 17"/>
            <p:cNvSpPr/>
            <p:nvPr/>
          </p:nvSpPr>
          <p:spPr bwMode="auto">
            <a:xfrm>
              <a:off x="2280492" y="4516916"/>
              <a:ext cx="940106" cy="813411"/>
            </a:xfrm>
            <a:custGeom>
              <a:avLst/>
              <a:gdLst>
                <a:gd name="connsiteX0" fmla="*/ 914400 w 940106"/>
                <a:gd name="connsiteY0" fmla="*/ 0 h 813411"/>
                <a:gd name="connsiteX1" fmla="*/ 892366 w 940106"/>
                <a:gd name="connsiteY1" fmla="*/ 583894 h 813411"/>
                <a:gd name="connsiteX2" fmla="*/ 627961 w 940106"/>
                <a:gd name="connsiteY2" fmla="*/ 782197 h 813411"/>
                <a:gd name="connsiteX3" fmla="*/ 275421 w 940106"/>
                <a:gd name="connsiteY3" fmla="*/ 771180 h 813411"/>
                <a:gd name="connsiteX4" fmla="*/ 0 w 940106"/>
                <a:gd name="connsiteY4" fmla="*/ 793214 h 813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40106" h="813411">
                  <a:moveTo>
                    <a:pt x="914400" y="0"/>
                  </a:moveTo>
                  <a:cubicBezTo>
                    <a:pt x="927253" y="226764"/>
                    <a:pt x="940106" y="453528"/>
                    <a:pt x="892366" y="583894"/>
                  </a:cubicBezTo>
                  <a:cubicBezTo>
                    <a:pt x="844626" y="714260"/>
                    <a:pt x="730785" y="750983"/>
                    <a:pt x="627961" y="782197"/>
                  </a:cubicBezTo>
                  <a:cubicBezTo>
                    <a:pt x="525137" y="813411"/>
                    <a:pt x="380081" y="769344"/>
                    <a:pt x="275421" y="771180"/>
                  </a:cubicBezTo>
                  <a:cubicBezTo>
                    <a:pt x="170761" y="773016"/>
                    <a:pt x="85380" y="783115"/>
                    <a:pt x="0" y="793214"/>
                  </a:cubicBezTo>
                </a:path>
              </a:pathLst>
            </a:custGeom>
            <a:noFill/>
            <a:ln w="25400" cap="flat" cmpd="sng" algn="ctr">
              <a:solidFill>
                <a:srgbClr val="008000"/>
              </a:solidFill>
              <a:prstDash val="solid"/>
              <a:round/>
              <a:headEnd type="none" w="med" len="med"/>
              <a:tailEnd type="arrow" w="lg" len="lg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latin typeface="Arial Narrow" pitchFamily="34" charset="0"/>
              </a:endParaRPr>
            </a:p>
          </p:txBody>
        </p:sp>
        <p:sp>
          <p:nvSpPr>
            <p:cNvPr id="19" name="Freeform 18"/>
            <p:cNvSpPr/>
            <p:nvPr/>
          </p:nvSpPr>
          <p:spPr bwMode="auto">
            <a:xfrm>
              <a:off x="2381250" y="4933950"/>
              <a:ext cx="821531" cy="1042193"/>
            </a:xfrm>
            <a:custGeom>
              <a:avLst/>
              <a:gdLst>
                <a:gd name="connsiteX0" fmla="*/ 819150 w 821531"/>
                <a:gd name="connsiteY0" fmla="*/ 0 h 1042193"/>
                <a:gd name="connsiteX1" fmla="*/ 776287 w 821531"/>
                <a:gd name="connsiteY1" fmla="*/ 814387 h 1042193"/>
                <a:gd name="connsiteX2" fmla="*/ 547687 w 821531"/>
                <a:gd name="connsiteY2" fmla="*/ 1004887 h 1042193"/>
                <a:gd name="connsiteX3" fmla="*/ 138112 w 821531"/>
                <a:gd name="connsiteY3" fmla="*/ 1014412 h 1042193"/>
                <a:gd name="connsiteX4" fmla="*/ 0 w 821531"/>
                <a:gd name="connsiteY4" fmla="*/ 838200 h 1042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21531" h="1042193">
                  <a:moveTo>
                    <a:pt x="819150" y="0"/>
                  </a:moveTo>
                  <a:cubicBezTo>
                    <a:pt x="820340" y="323453"/>
                    <a:pt x="821531" y="646906"/>
                    <a:pt x="776287" y="814387"/>
                  </a:cubicBezTo>
                  <a:cubicBezTo>
                    <a:pt x="731043" y="981868"/>
                    <a:pt x="654049" y="971550"/>
                    <a:pt x="547687" y="1004887"/>
                  </a:cubicBezTo>
                  <a:cubicBezTo>
                    <a:pt x="441325" y="1038224"/>
                    <a:pt x="229393" y="1042193"/>
                    <a:pt x="138112" y="1014412"/>
                  </a:cubicBezTo>
                  <a:cubicBezTo>
                    <a:pt x="46831" y="986631"/>
                    <a:pt x="23415" y="912415"/>
                    <a:pt x="0" y="838200"/>
                  </a:cubicBezTo>
                </a:path>
              </a:pathLst>
            </a:custGeom>
            <a:noFill/>
            <a:ln w="25400" cap="flat" cmpd="sng" algn="ctr">
              <a:solidFill>
                <a:srgbClr val="008000"/>
              </a:solidFill>
              <a:prstDash val="solid"/>
              <a:round/>
              <a:headEnd type="none" w="med" len="med"/>
              <a:tailEnd type="arrow" w="lg" len="lg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R="0" indent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sz="2400" b="1">
                <a:latin typeface="Arial Narrow" pitchFamily="34" charset="0"/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2790941" y="2368627"/>
            <a:ext cx="1884777" cy="2334606"/>
            <a:chOff x="1266940" y="2368627"/>
            <a:chExt cx="1884777" cy="2334606"/>
          </a:xfrm>
        </p:grpSpPr>
        <p:sp>
          <p:nvSpPr>
            <p:cNvPr id="21" name="Freeform 20"/>
            <p:cNvSpPr/>
            <p:nvPr/>
          </p:nvSpPr>
          <p:spPr bwMode="auto">
            <a:xfrm>
              <a:off x="1266940" y="2368627"/>
              <a:ext cx="1823291" cy="914400"/>
            </a:xfrm>
            <a:custGeom>
              <a:avLst/>
              <a:gdLst>
                <a:gd name="connsiteX0" fmla="*/ 0 w 1823291"/>
                <a:gd name="connsiteY0" fmla="*/ 0 h 914400"/>
                <a:gd name="connsiteX1" fmla="*/ 583894 w 1823291"/>
                <a:gd name="connsiteY1" fmla="*/ 66101 h 914400"/>
                <a:gd name="connsiteX2" fmla="*/ 991518 w 1823291"/>
                <a:gd name="connsiteY2" fmla="*/ 11016 h 914400"/>
                <a:gd name="connsiteX3" fmla="*/ 1167788 w 1823291"/>
                <a:gd name="connsiteY3" fmla="*/ 66101 h 914400"/>
                <a:gd name="connsiteX4" fmla="*/ 1167788 w 1823291"/>
                <a:gd name="connsiteY4" fmla="*/ 385590 h 914400"/>
                <a:gd name="connsiteX5" fmla="*/ 1322024 w 1823291"/>
                <a:gd name="connsiteY5" fmla="*/ 550843 h 914400"/>
                <a:gd name="connsiteX6" fmla="*/ 1652530 w 1823291"/>
                <a:gd name="connsiteY6" fmla="*/ 594910 h 914400"/>
                <a:gd name="connsiteX7" fmla="*/ 1817783 w 1823291"/>
                <a:gd name="connsiteY7" fmla="*/ 815248 h 914400"/>
                <a:gd name="connsiteX8" fmla="*/ 1619479 w 1823291"/>
                <a:gd name="connsiteY8" fmla="*/ 892366 h 914400"/>
                <a:gd name="connsiteX9" fmla="*/ 1266940 w 1823291"/>
                <a:gd name="connsiteY9" fmla="*/ 859315 h 914400"/>
                <a:gd name="connsiteX10" fmla="*/ 969484 w 1823291"/>
                <a:gd name="connsiteY10" fmla="*/ 914400 h 914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823291" h="914400">
                  <a:moveTo>
                    <a:pt x="0" y="0"/>
                  </a:moveTo>
                  <a:cubicBezTo>
                    <a:pt x="209320" y="32132"/>
                    <a:pt x="418641" y="64265"/>
                    <a:pt x="583894" y="66101"/>
                  </a:cubicBezTo>
                  <a:cubicBezTo>
                    <a:pt x="749147" y="67937"/>
                    <a:pt x="894202" y="11016"/>
                    <a:pt x="991518" y="11016"/>
                  </a:cubicBezTo>
                  <a:cubicBezTo>
                    <a:pt x="1088834" y="11016"/>
                    <a:pt x="1138410" y="3672"/>
                    <a:pt x="1167788" y="66101"/>
                  </a:cubicBezTo>
                  <a:cubicBezTo>
                    <a:pt x="1197166" y="128530"/>
                    <a:pt x="1142082" y="304800"/>
                    <a:pt x="1167788" y="385590"/>
                  </a:cubicBezTo>
                  <a:cubicBezTo>
                    <a:pt x="1193494" y="466380"/>
                    <a:pt x="1241234" y="515956"/>
                    <a:pt x="1322024" y="550843"/>
                  </a:cubicBezTo>
                  <a:cubicBezTo>
                    <a:pt x="1402814" y="585730"/>
                    <a:pt x="1569904" y="550843"/>
                    <a:pt x="1652530" y="594910"/>
                  </a:cubicBezTo>
                  <a:cubicBezTo>
                    <a:pt x="1735157" y="638978"/>
                    <a:pt x="1823291" y="765672"/>
                    <a:pt x="1817783" y="815248"/>
                  </a:cubicBezTo>
                  <a:cubicBezTo>
                    <a:pt x="1812275" y="864824"/>
                    <a:pt x="1711286" y="885021"/>
                    <a:pt x="1619479" y="892366"/>
                  </a:cubicBezTo>
                  <a:cubicBezTo>
                    <a:pt x="1527672" y="899711"/>
                    <a:pt x="1375272" y="855643"/>
                    <a:pt x="1266940" y="859315"/>
                  </a:cubicBezTo>
                  <a:cubicBezTo>
                    <a:pt x="1158608" y="862987"/>
                    <a:pt x="1017224" y="903383"/>
                    <a:pt x="969484" y="914400"/>
                  </a:cubicBezTo>
                </a:path>
              </a:pathLst>
            </a:custGeom>
            <a:noFill/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 w="lg" len="lg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latin typeface="Arial Narrow" pitchFamily="34" charset="0"/>
              </a:endParaRPr>
            </a:p>
          </p:txBody>
        </p:sp>
        <p:sp>
          <p:nvSpPr>
            <p:cNvPr id="27" name="Freeform 26"/>
            <p:cNvSpPr/>
            <p:nvPr/>
          </p:nvSpPr>
          <p:spPr bwMode="auto">
            <a:xfrm>
              <a:off x="2266950" y="3104092"/>
              <a:ext cx="884767" cy="1599141"/>
            </a:xfrm>
            <a:custGeom>
              <a:avLst/>
              <a:gdLst>
                <a:gd name="connsiteX0" fmla="*/ 806450 w 884767"/>
                <a:gd name="connsiteY0" fmla="*/ 40217 h 1600200"/>
                <a:gd name="connsiteX1" fmla="*/ 825500 w 884767"/>
                <a:gd name="connsiteY1" fmla="*/ 218017 h 1600200"/>
                <a:gd name="connsiteX2" fmla="*/ 850900 w 884767"/>
                <a:gd name="connsiteY2" fmla="*/ 1348317 h 1600200"/>
                <a:gd name="connsiteX3" fmla="*/ 622300 w 884767"/>
                <a:gd name="connsiteY3" fmla="*/ 1570567 h 1600200"/>
                <a:gd name="connsiteX4" fmla="*/ 304800 w 884767"/>
                <a:gd name="connsiteY4" fmla="*/ 1526117 h 1600200"/>
                <a:gd name="connsiteX5" fmla="*/ 0 w 884767"/>
                <a:gd name="connsiteY5" fmla="*/ 1557867 h 1600200"/>
                <a:gd name="connsiteX0" fmla="*/ 819150 w 884767"/>
                <a:gd name="connsiteY0" fmla="*/ 45508 h 1599141"/>
                <a:gd name="connsiteX1" fmla="*/ 825500 w 884767"/>
                <a:gd name="connsiteY1" fmla="*/ 216958 h 1599141"/>
                <a:gd name="connsiteX2" fmla="*/ 850900 w 884767"/>
                <a:gd name="connsiteY2" fmla="*/ 1347258 h 1599141"/>
                <a:gd name="connsiteX3" fmla="*/ 622300 w 884767"/>
                <a:gd name="connsiteY3" fmla="*/ 1569508 h 1599141"/>
                <a:gd name="connsiteX4" fmla="*/ 304800 w 884767"/>
                <a:gd name="connsiteY4" fmla="*/ 1525058 h 1599141"/>
                <a:gd name="connsiteX5" fmla="*/ 0 w 884767"/>
                <a:gd name="connsiteY5" fmla="*/ 1556808 h 15991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84767" h="1599141">
                  <a:moveTo>
                    <a:pt x="819150" y="45508"/>
                  </a:moveTo>
                  <a:cubicBezTo>
                    <a:pt x="824971" y="25399"/>
                    <a:pt x="820208" y="0"/>
                    <a:pt x="825500" y="216958"/>
                  </a:cubicBezTo>
                  <a:cubicBezTo>
                    <a:pt x="830792" y="433916"/>
                    <a:pt x="884767" y="1121833"/>
                    <a:pt x="850900" y="1347258"/>
                  </a:cubicBezTo>
                  <a:cubicBezTo>
                    <a:pt x="817033" y="1572683"/>
                    <a:pt x="713317" y="1539875"/>
                    <a:pt x="622300" y="1569508"/>
                  </a:cubicBezTo>
                  <a:cubicBezTo>
                    <a:pt x="531283" y="1599141"/>
                    <a:pt x="408517" y="1527175"/>
                    <a:pt x="304800" y="1525058"/>
                  </a:cubicBezTo>
                  <a:cubicBezTo>
                    <a:pt x="201083" y="1522941"/>
                    <a:pt x="51858" y="1550458"/>
                    <a:pt x="0" y="1556808"/>
                  </a:cubicBezTo>
                </a:path>
              </a:pathLst>
            </a:custGeom>
            <a:noFill/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 w="lg" len="lg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R="0" indent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sz="2400" b="1">
                <a:latin typeface="Arial Narrow" pitchFamily="34" charset="0"/>
              </a:endParaRPr>
            </a:p>
          </p:txBody>
        </p:sp>
      </p:grpSp>
      <p:grpSp>
        <p:nvGrpSpPr>
          <p:cNvPr id="29" name="Group 28"/>
          <p:cNvGrpSpPr/>
          <p:nvPr/>
        </p:nvGrpSpPr>
        <p:grpSpPr>
          <a:xfrm flipH="1">
            <a:off x="4970445" y="2368627"/>
            <a:ext cx="1884777" cy="2334606"/>
            <a:chOff x="1266940" y="2368627"/>
            <a:chExt cx="1884777" cy="2334606"/>
          </a:xfrm>
        </p:grpSpPr>
        <p:sp>
          <p:nvSpPr>
            <p:cNvPr id="30" name="Freeform 29"/>
            <p:cNvSpPr/>
            <p:nvPr/>
          </p:nvSpPr>
          <p:spPr bwMode="auto">
            <a:xfrm>
              <a:off x="1266940" y="2368627"/>
              <a:ext cx="1823291" cy="914400"/>
            </a:xfrm>
            <a:custGeom>
              <a:avLst/>
              <a:gdLst>
                <a:gd name="connsiteX0" fmla="*/ 0 w 1823291"/>
                <a:gd name="connsiteY0" fmla="*/ 0 h 914400"/>
                <a:gd name="connsiteX1" fmla="*/ 583894 w 1823291"/>
                <a:gd name="connsiteY1" fmla="*/ 66101 h 914400"/>
                <a:gd name="connsiteX2" fmla="*/ 991518 w 1823291"/>
                <a:gd name="connsiteY2" fmla="*/ 11016 h 914400"/>
                <a:gd name="connsiteX3" fmla="*/ 1167788 w 1823291"/>
                <a:gd name="connsiteY3" fmla="*/ 66101 h 914400"/>
                <a:gd name="connsiteX4" fmla="*/ 1167788 w 1823291"/>
                <a:gd name="connsiteY4" fmla="*/ 385590 h 914400"/>
                <a:gd name="connsiteX5" fmla="*/ 1322024 w 1823291"/>
                <a:gd name="connsiteY5" fmla="*/ 550843 h 914400"/>
                <a:gd name="connsiteX6" fmla="*/ 1652530 w 1823291"/>
                <a:gd name="connsiteY6" fmla="*/ 594910 h 914400"/>
                <a:gd name="connsiteX7" fmla="*/ 1817783 w 1823291"/>
                <a:gd name="connsiteY7" fmla="*/ 815248 h 914400"/>
                <a:gd name="connsiteX8" fmla="*/ 1619479 w 1823291"/>
                <a:gd name="connsiteY8" fmla="*/ 892366 h 914400"/>
                <a:gd name="connsiteX9" fmla="*/ 1266940 w 1823291"/>
                <a:gd name="connsiteY9" fmla="*/ 859315 h 914400"/>
                <a:gd name="connsiteX10" fmla="*/ 969484 w 1823291"/>
                <a:gd name="connsiteY10" fmla="*/ 914400 h 914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823291" h="914400">
                  <a:moveTo>
                    <a:pt x="0" y="0"/>
                  </a:moveTo>
                  <a:cubicBezTo>
                    <a:pt x="209320" y="32132"/>
                    <a:pt x="418641" y="64265"/>
                    <a:pt x="583894" y="66101"/>
                  </a:cubicBezTo>
                  <a:cubicBezTo>
                    <a:pt x="749147" y="67937"/>
                    <a:pt x="894202" y="11016"/>
                    <a:pt x="991518" y="11016"/>
                  </a:cubicBezTo>
                  <a:cubicBezTo>
                    <a:pt x="1088834" y="11016"/>
                    <a:pt x="1138410" y="3672"/>
                    <a:pt x="1167788" y="66101"/>
                  </a:cubicBezTo>
                  <a:cubicBezTo>
                    <a:pt x="1197166" y="128530"/>
                    <a:pt x="1142082" y="304800"/>
                    <a:pt x="1167788" y="385590"/>
                  </a:cubicBezTo>
                  <a:cubicBezTo>
                    <a:pt x="1193494" y="466380"/>
                    <a:pt x="1241234" y="515956"/>
                    <a:pt x="1322024" y="550843"/>
                  </a:cubicBezTo>
                  <a:cubicBezTo>
                    <a:pt x="1402814" y="585730"/>
                    <a:pt x="1569904" y="550843"/>
                    <a:pt x="1652530" y="594910"/>
                  </a:cubicBezTo>
                  <a:cubicBezTo>
                    <a:pt x="1735157" y="638978"/>
                    <a:pt x="1823291" y="765672"/>
                    <a:pt x="1817783" y="815248"/>
                  </a:cubicBezTo>
                  <a:cubicBezTo>
                    <a:pt x="1812275" y="864824"/>
                    <a:pt x="1711286" y="885021"/>
                    <a:pt x="1619479" y="892366"/>
                  </a:cubicBezTo>
                  <a:cubicBezTo>
                    <a:pt x="1527672" y="899711"/>
                    <a:pt x="1375272" y="855643"/>
                    <a:pt x="1266940" y="859315"/>
                  </a:cubicBezTo>
                  <a:cubicBezTo>
                    <a:pt x="1158608" y="862987"/>
                    <a:pt x="1017224" y="903383"/>
                    <a:pt x="969484" y="914400"/>
                  </a:cubicBezTo>
                </a:path>
              </a:pathLst>
            </a:custGeom>
            <a:noFill/>
            <a:ln w="254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arrow" w="lg" len="lg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latin typeface="Arial Narrow" pitchFamily="34" charset="0"/>
              </a:endParaRPr>
            </a:p>
          </p:txBody>
        </p:sp>
        <p:sp>
          <p:nvSpPr>
            <p:cNvPr id="31" name="Freeform 30"/>
            <p:cNvSpPr/>
            <p:nvPr/>
          </p:nvSpPr>
          <p:spPr bwMode="auto">
            <a:xfrm>
              <a:off x="2266950" y="3104092"/>
              <a:ext cx="884767" cy="1599141"/>
            </a:xfrm>
            <a:custGeom>
              <a:avLst/>
              <a:gdLst>
                <a:gd name="connsiteX0" fmla="*/ 806450 w 884767"/>
                <a:gd name="connsiteY0" fmla="*/ 40217 h 1600200"/>
                <a:gd name="connsiteX1" fmla="*/ 825500 w 884767"/>
                <a:gd name="connsiteY1" fmla="*/ 218017 h 1600200"/>
                <a:gd name="connsiteX2" fmla="*/ 850900 w 884767"/>
                <a:gd name="connsiteY2" fmla="*/ 1348317 h 1600200"/>
                <a:gd name="connsiteX3" fmla="*/ 622300 w 884767"/>
                <a:gd name="connsiteY3" fmla="*/ 1570567 h 1600200"/>
                <a:gd name="connsiteX4" fmla="*/ 304800 w 884767"/>
                <a:gd name="connsiteY4" fmla="*/ 1526117 h 1600200"/>
                <a:gd name="connsiteX5" fmla="*/ 0 w 884767"/>
                <a:gd name="connsiteY5" fmla="*/ 1557867 h 1600200"/>
                <a:gd name="connsiteX0" fmla="*/ 819150 w 884767"/>
                <a:gd name="connsiteY0" fmla="*/ 45508 h 1599141"/>
                <a:gd name="connsiteX1" fmla="*/ 825500 w 884767"/>
                <a:gd name="connsiteY1" fmla="*/ 216958 h 1599141"/>
                <a:gd name="connsiteX2" fmla="*/ 850900 w 884767"/>
                <a:gd name="connsiteY2" fmla="*/ 1347258 h 1599141"/>
                <a:gd name="connsiteX3" fmla="*/ 622300 w 884767"/>
                <a:gd name="connsiteY3" fmla="*/ 1569508 h 1599141"/>
                <a:gd name="connsiteX4" fmla="*/ 304800 w 884767"/>
                <a:gd name="connsiteY4" fmla="*/ 1525058 h 1599141"/>
                <a:gd name="connsiteX5" fmla="*/ 0 w 884767"/>
                <a:gd name="connsiteY5" fmla="*/ 1556808 h 15991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84767" h="1599141">
                  <a:moveTo>
                    <a:pt x="819150" y="45508"/>
                  </a:moveTo>
                  <a:cubicBezTo>
                    <a:pt x="824971" y="25399"/>
                    <a:pt x="820208" y="0"/>
                    <a:pt x="825500" y="216958"/>
                  </a:cubicBezTo>
                  <a:cubicBezTo>
                    <a:pt x="830792" y="433916"/>
                    <a:pt x="884767" y="1121833"/>
                    <a:pt x="850900" y="1347258"/>
                  </a:cubicBezTo>
                  <a:cubicBezTo>
                    <a:pt x="817033" y="1572683"/>
                    <a:pt x="713317" y="1539875"/>
                    <a:pt x="622300" y="1569508"/>
                  </a:cubicBezTo>
                  <a:cubicBezTo>
                    <a:pt x="531283" y="1599141"/>
                    <a:pt x="408517" y="1527175"/>
                    <a:pt x="304800" y="1525058"/>
                  </a:cubicBezTo>
                  <a:cubicBezTo>
                    <a:pt x="201083" y="1522941"/>
                    <a:pt x="51858" y="1550458"/>
                    <a:pt x="0" y="1556808"/>
                  </a:cubicBezTo>
                </a:path>
              </a:pathLst>
            </a:custGeom>
            <a:noFill/>
            <a:ln w="254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arrow" w="lg" len="lg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R="0" indent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sz="2400" b="1">
                <a:latin typeface="Arial Narrow" pitchFamily="34" charset="0"/>
              </a:endParaRP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1623153" y="2354091"/>
            <a:ext cx="3525397" cy="3722859"/>
            <a:chOff x="99152" y="2354090"/>
            <a:chExt cx="3525397" cy="3722859"/>
          </a:xfrm>
        </p:grpSpPr>
        <p:sp>
          <p:nvSpPr>
            <p:cNvPr id="32" name="Freeform 31"/>
            <p:cNvSpPr/>
            <p:nvPr/>
          </p:nvSpPr>
          <p:spPr bwMode="auto">
            <a:xfrm>
              <a:off x="99152" y="2354090"/>
              <a:ext cx="3525397" cy="2435672"/>
            </a:xfrm>
            <a:custGeom>
              <a:avLst/>
              <a:gdLst>
                <a:gd name="connsiteX0" fmla="*/ 0 w 3525397"/>
                <a:gd name="connsiteY0" fmla="*/ 594911 h 2491649"/>
                <a:gd name="connsiteX1" fmla="*/ 506776 w 3525397"/>
                <a:gd name="connsiteY1" fmla="*/ 561861 h 2491649"/>
                <a:gd name="connsiteX2" fmla="*/ 1024568 w 3525397"/>
                <a:gd name="connsiteY2" fmla="*/ 649996 h 2491649"/>
                <a:gd name="connsiteX3" fmla="*/ 1244906 w 3525397"/>
                <a:gd name="connsiteY3" fmla="*/ 451692 h 2491649"/>
                <a:gd name="connsiteX4" fmla="*/ 1244906 w 3525397"/>
                <a:gd name="connsiteY4" fmla="*/ 297456 h 2491649"/>
                <a:gd name="connsiteX5" fmla="*/ 1333041 w 3525397"/>
                <a:gd name="connsiteY5" fmla="*/ 209321 h 2491649"/>
                <a:gd name="connsiteX6" fmla="*/ 1861850 w 3525397"/>
                <a:gd name="connsiteY6" fmla="*/ 231355 h 2491649"/>
                <a:gd name="connsiteX7" fmla="*/ 2280491 w 3525397"/>
                <a:gd name="connsiteY7" fmla="*/ 231355 h 2491649"/>
                <a:gd name="connsiteX8" fmla="*/ 2511846 w 3525397"/>
                <a:gd name="connsiteY8" fmla="*/ 165254 h 2491649"/>
                <a:gd name="connsiteX9" fmla="*/ 2622014 w 3525397"/>
                <a:gd name="connsiteY9" fmla="*/ 33051 h 2491649"/>
                <a:gd name="connsiteX10" fmla="*/ 3139807 w 3525397"/>
                <a:gd name="connsiteY10" fmla="*/ 22034 h 2491649"/>
                <a:gd name="connsiteX11" fmla="*/ 3470313 w 3525397"/>
                <a:gd name="connsiteY11" fmla="*/ 165254 h 2491649"/>
                <a:gd name="connsiteX12" fmla="*/ 3470313 w 3525397"/>
                <a:gd name="connsiteY12" fmla="*/ 451692 h 2491649"/>
                <a:gd name="connsiteX13" fmla="*/ 3404212 w 3525397"/>
                <a:gd name="connsiteY13" fmla="*/ 517793 h 2491649"/>
                <a:gd name="connsiteX14" fmla="*/ 3272009 w 3525397"/>
                <a:gd name="connsiteY14" fmla="*/ 716097 h 2491649"/>
                <a:gd name="connsiteX15" fmla="*/ 3272009 w 3525397"/>
                <a:gd name="connsiteY15" fmla="*/ 2214391 h 2491649"/>
                <a:gd name="connsiteX16" fmla="*/ 2919470 w 3525397"/>
                <a:gd name="connsiteY16" fmla="*/ 2379644 h 2491649"/>
                <a:gd name="connsiteX17" fmla="*/ 2522862 w 3525397"/>
                <a:gd name="connsiteY17" fmla="*/ 2313543 h 2491649"/>
                <a:gd name="connsiteX18" fmla="*/ 1806766 w 3525397"/>
                <a:gd name="connsiteY18" fmla="*/ 2390661 h 2491649"/>
                <a:gd name="connsiteX19" fmla="*/ 1355075 w 3525397"/>
                <a:gd name="connsiteY19" fmla="*/ 2280492 h 2491649"/>
                <a:gd name="connsiteX20" fmla="*/ 903383 w 3525397"/>
                <a:gd name="connsiteY20" fmla="*/ 2269475 h 2491649"/>
                <a:gd name="connsiteX21" fmla="*/ 914400 w 3525397"/>
                <a:gd name="connsiteY21" fmla="*/ 2346593 h 2491649"/>
                <a:gd name="connsiteX22" fmla="*/ 1189821 w 3525397"/>
                <a:gd name="connsiteY22" fmla="*/ 2368627 h 2491649"/>
                <a:gd name="connsiteX0" fmla="*/ 0 w 3525397"/>
                <a:gd name="connsiteY0" fmla="*/ 594911 h 2491649"/>
                <a:gd name="connsiteX1" fmla="*/ 506776 w 3525397"/>
                <a:gd name="connsiteY1" fmla="*/ 561861 h 2491649"/>
                <a:gd name="connsiteX2" fmla="*/ 1024568 w 3525397"/>
                <a:gd name="connsiteY2" fmla="*/ 649996 h 2491649"/>
                <a:gd name="connsiteX3" fmla="*/ 1244906 w 3525397"/>
                <a:gd name="connsiteY3" fmla="*/ 451692 h 2491649"/>
                <a:gd name="connsiteX4" fmla="*/ 1333041 w 3525397"/>
                <a:gd name="connsiteY4" fmla="*/ 209321 h 2491649"/>
                <a:gd name="connsiteX5" fmla="*/ 1861850 w 3525397"/>
                <a:gd name="connsiteY5" fmla="*/ 231355 h 2491649"/>
                <a:gd name="connsiteX6" fmla="*/ 2280491 w 3525397"/>
                <a:gd name="connsiteY6" fmla="*/ 231355 h 2491649"/>
                <a:gd name="connsiteX7" fmla="*/ 2511846 w 3525397"/>
                <a:gd name="connsiteY7" fmla="*/ 165254 h 2491649"/>
                <a:gd name="connsiteX8" fmla="*/ 2622014 w 3525397"/>
                <a:gd name="connsiteY8" fmla="*/ 33051 h 2491649"/>
                <a:gd name="connsiteX9" fmla="*/ 3139807 w 3525397"/>
                <a:gd name="connsiteY9" fmla="*/ 22034 h 2491649"/>
                <a:gd name="connsiteX10" fmla="*/ 3470313 w 3525397"/>
                <a:gd name="connsiteY10" fmla="*/ 165254 h 2491649"/>
                <a:gd name="connsiteX11" fmla="*/ 3470313 w 3525397"/>
                <a:gd name="connsiteY11" fmla="*/ 451692 h 2491649"/>
                <a:gd name="connsiteX12" fmla="*/ 3404212 w 3525397"/>
                <a:gd name="connsiteY12" fmla="*/ 517793 h 2491649"/>
                <a:gd name="connsiteX13" fmla="*/ 3272009 w 3525397"/>
                <a:gd name="connsiteY13" fmla="*/ 716097 h 2491649"/>
                <a:gd name="connsiteX14" fmla="*/ 3272009 w 3525397"/>
                <a:gd name="connsiteY14" fmla="*/ 2214391 h 2491649"/>
                <a:gd name="connsiteX15" fmla="*/ 2919470 w 3525397"/>
                <a:gd name="connsiteY15" fmla="*/ 2379644 h 2491649"/>
                <a:gd name="connsiteX16" fmla="*/ 2522862 w 3525397"/>
                <a:gd name="connsiteY16" fmla="*/ 2313543 h 2491649"/>
                <a:gd name="connsiteX17" fmla="*/ 1806766 w 3525397"/>
                <a:gd name="connsiteY17" fmla="*/ 2390661 h 2491649"/>
                <a:gd name="connsiteX18" fmla="*/ 1355075 w 3525397"/>
                <a:gd name="connsiteY18" fmla="*/ 2280492 h 2491649"/>
                <a:gd name="connsiteX19" fmla="*/ 903383 w 3525397"/>
                <a:gd name="connsiteY19" fmla="*/ 2269475 h 2491649"/>
                <a:gd name="connsiteX20" fmla="*/ 914400 w 3525397"/>
                <a:gd name="connsiteY20" fmla="*/ 2346593 h 2491649"/>
                <a:gd name="connsiteX21" fmla="*/ 1189821 w 3525397"/>
                <a:gd name="connsiteY21" fmla="*/ 2368627 h 2491649"/>
                <a:gd name="connsiteX0" fmla="*/ 0 w 3525397"/>
                <a:gd name="connsiteY0" fmla="*/ 598430 h 2495168"/>
                <a:gd name="connsiteX1" fmla="*/ 506776 w 3525397"/>
                <a:gd name="connsiteY1" fmla="*/ 565380 h 2495168"/>
                <a:gd name="connsiteX2" fmla="*/ 1024568 w 3525397"/>
                <a:gd name="connsiteY2" fmla="*/ 653515 h 2495168"/>
                <a:gd name="connsiteX3" fmla="*/ 1244906 w 3525397"/>
                <a:gd name="connsiteY3" fmla="*/ 455211 h 2495168"/>
                <a:gd name="connsiteX4" fmla="*/ 1333041 w 3525397"/>
                <a:gd name="connsiteY4" fmla="*/ 212840 h 2495168"/>
                <a:gd name="connsiteX5" fmla="*/ 1861850 w 3525397"/>
                <a:gd name="connsiteY5" fmla="*/ 234874 h 2495168"/>
                <a:gd name="connsiteX6" fmla="*/ 2280491 w 3525397"/>
                <a:gd name="connsiteY6" fmla="*/ 234874 h 2495168"/>
                <a:gd name="connsiteX7" fmla="*/ 2511846 w 3525397"/>
                <a:gd name="connsiteY7" fmla="*/ 168773 h 2495168"/>
                <a:gd name="connsiteX8" fmla="*/ 2666464 w 3525397"/>
                <a:gd name="connsiteY8" fmla="*/ 23870 h 2495168"/>
                <a:gd name="connsiteX9" fmla="*/ 3139807 w 3525397"/>
                <a:gd name="connsiteY9" fmla="*/ 25553 h 2495168"/>
                <a:gd name="connsiteX10" fmla="*/ 3470313 w 3525397"/>
                <a:gd name="connsiteY10" fmla="*/ 168773 h 2495168"/>
                <a:gd name="connsiteX11" fmla="*/ 3470313 w 3525397"/>
                <a:gd name="connsiteY11" fmla="*/ 455211 h 2495168"/>
                <a:gd name="connsiteX12" fmla="*/ 3404212 w 3525397"/>
                <a:gd name="connsiteY12" fmla="*/ 521312 h 2495168"/>
                <a:gd name="connsiteX13" fmla="*/ 3272009 w 3525397"/>
                <a:gd name="connsiteY13" fmla="*/ 719616 h 2495168"/>
                <a:gd name="connsiteX14" fmla="*/ 3272009 w 3525397"/>
                <a:gd name="connsiteY14" fmla="*/ 2217910 h 2495168"/>
                <a:gd name="connsiteX15" fmla="*/ 2919470 w 3525397"/>
                <a:gd name="connsiteY15" fmla="*/ 2383163 h 2495168"/>
                <a:gd name="connsiteX16" fmla="*/ 2522862 w 3525397"/>
                <a:gd name="connsiteY16" fmla="*/ 2317062 h 2495168"/>
                <a:gd name="connsiteX17" fmla="*/ 1806766 w 3525397"/>
                <a:gd name="connsiteY17" fmla="*/ 2394180 h 2495168"/>
                <a:gd name="connsiteX18" fmla="*/ 1355075 w 3525397"/>
                <a:gd name="connsiteY18" fmla="*/ 2284011 h 2495168"/>
                <a:gd name="connsiteX19" fmla="*/ 903383 w 3525397"/>
                <a:gd name="connsiteY19" fmla="*/ 2272994 h 2495168"/>
                <a:gd name="connsiteX20" fmla="*/ 914400 w 3525397"/>
                <a:gd name="connsiteY20" fmla="*/ 2350112 h 2495168"/>
                <a:gd name="connsiteX21" fmla="*/ 1189821 w 3525397"/>
                <a:gd name="connsiteY21" fmla="*/ 2372146 h 2495168"/>
                <a:gd name="connsiteX0" fmla="*/ 0 w 3525397"/>
                <a:gd name="connsiteY0" fmla="*/ 598430 h 2495168"/>
                <a:gd name="connsiteX1" fmla="*/ 506776 w 3525397"/>
                <a:gd name="connsiteY1" fmla="*/ 565380 h 2495168"/>
                <a:gd name="connsiteX2" fmla="*/ 1024568 w 3525397"/>
                <a:gd name="connsiteY2" fmla="*/ 653515 h 2495168"/>
                <a:gd name="connsiteX3" fmla="*/ 1244906 w 3525397"/>
                <a:gd name="connsiteY3" fmla="*/ 455211 h 2495168"/>
                <a:gd name="connsiteX4" fmla="*/ 1333041 w 3525397"/>
                <a:gd name="connsiteY4" fmla="*/ 212840 h 2495168"/>
                <a:gd name="connsiteX5" fmla="*/ 1861850 w 3525397"/>
                <a:gd name="connsiteY5" fmla="*/ 234874 h 2495168"/>
                <a:gd name="connsiteX6" fmla="*/ 2280491 w 3525397"/>
                <a:gd name="connsiteY6" fmla="*/ 234874 h 2495168"/>
                <a:gd name="connsiteX7" fmla="*/ 2511846 w 3525397"/>
                <a:gd name="connsiteY7" fmla="*/ 168773 h 2495168"/>
                <a:gd name="connsiteX8" fmla="*/ 2666464 w 3525397"/>
                <a:gd name="connsiteY8" fmla="*/ 23870 h 2495168"/>
                <a:gd name="connsiteX9" fmla="*/ 3139807 w 3525397"/>
                <a:gd name="connsiteY9" fmla="*/ 25553 h 2495168"/>
                <a:gd name="connsiteX10" fmla="*/ 3470313 w 3525397"/>
                <a:gd name="connsiteY10" fmla="*/ 168773 h 2495168"/>
                <a:gd name="connsiteX11" fmla="*/ 3470313 w 3525397"/>
                <a:gd name="connsiteY11" fmla="*/ 455211 h 2495168"/>
                <a:gd name="connsiteX12" fmla="*/ 3272009 w 3525397"/>
                <a:gd name="connsiteY12" fmla="*/ 719616 h 2495168"/>
                <a:gd name="connsiteX13" fmla="*/ 3272009 w 3525397"/>
                <a:gd name="connsiteY13" fmla="*/ 2217910 h 2495168"/>
                <a:gd name="connsiteX14" fmla="*/ 2919470 w 3525397"/>
                <a:gd name="connsiteY14" fmla="*/ 2383163 h 2495168"/>
                <a:gd name="connsiteX15" fmla="*/ 2522862 w 3525397"/>
                <a:gd name="connsiteY15" fmla="*/ 2317062 h 2495168"/>
                <a:gd name="connsiteX16" fmla="*/ 1806766 w 3525397"/>
                <a:gd name="connsiteY16" fmla="*/ 2394180 h 2495168"/>
                <a:gd name="connsiteX17" fmla="*/ 1355075 w 3525397"/>
                <a:gd name="connsiteY17" fmla="*/ 2284011 h 2495168"/>
                <a:gd name="connsiteX18" fmla="*/ 903383 w 3525397"/>
                <a:gd name="connsiteY18" fmla="*/ 2272994 h 2495168"/>
                <a:gd name="connsiteX19" fmla="*/ 914400 w 3525397"/>
                <a:gd name="connsiteY19" fmla="*/ 2350112 h 2495168"/>
                <a:gd name="connsiteX20" fmla="*/ 1189821 w 3525397"/>
                <a:gd name="connsiteY20" fmla="*/ 2372146 h 2495168"/>
                <a:gd name="connsiteX0" fmla="*/ 0 w 3525397"/>
                <a:gd name="connsiteY0" fmla="*/ 598430 h 2427205"/>
                <a:gd name="connsiteX1" fmla="*/ 506776 w 3525397"/>
                <a:gd name="connsiteY1" fmla="*/ 565380 h 2427205"/>
                <a:gd name="connsiteX2" fmla="*/ 1024568 w 3525397"/>
                <a:gd name="connsiteY2" fmla="*/ 653515 h 2427205"/>
                <a:gd name="connsiteX3" fmla="*/ 1244906 w 3525397"/>
                <a:gd name="connsiteY3" fmla="*/ 455211 h 2427205"/>
                <a:gd name="connsiteX4" fmla="*/ 1333041 w 3525397"/>
                <a:gd name="connsiteY4" fmla="*/ 212840 h 2427205"/>
                <a:gd name="connsiteX5" fmla="*/ 1861850 w 3525397"/>
                <a:gd name="connsiteY5" fmla="*/ 234874 h 2427205"/>
                <a:gd name="connsiteX6" fmla="*/ 2280491 w 3525397"/>
                <a:gd name="connsiteY6" fmla="*/ 234874 h 2427205"/>
                <a:gd name="connsiteX7" fmla="*/ 2511846 w 3525397"/>
                <a:gd name="connsiteY7" fmla="*/ 168773 h 2427205"/>
                <a:gd name="connsiteX8" fmla="*/ 2666464 w 3525397"/>
                <a:gd name="connsiteY8" fmla="*/ 23870 h 2427205"/>
                <a:gd name="connsiteX9" fmla="*/ 3139807 w 3525397"/>
                <a:gd name="connsiteY9" fmla="*/ 25553 h 2427205"/>
                <a:gd name="connsiteX10" fmla="*/ 3470313 w 3525397"/>
                <a:gd name="connsiteY10" fmla="*/ 168773 h 2427205"/>
                <a:gd name="connsiteX11" fmla="*/ 3470313 w 3525397"/>
                <a:gd name="connsiteY11" fmla="*/ 455211 h 2427205"/>
                <a:gd name="connsiteX12" fmla="*/ 3272009 w 3525397"/>
                <a:gd name="connsiteY12" fmla="*/ 719616 h 2427205"/>
                <a:gd name="connsiteX13" fmla="*/ 3297409 w 3525397"/>
                <a:gd name="connsiteY13" fmla="*/ 2052810 h 2427205"/>
                <a:gd name="connsiteX14" fmla="*/ 2919470 w 3525397"/>
                <a:gd name="connsiteY14" fmla="*/ 2383163 h 2427205"/>
                <a:gd name="connsiteX15" fmla="*/ 2522862 w 3525397"/>
                <a:gd name="connsiteY15" fmla="*/ 2317062 h 2427205"/>
                <a:gd name="connsiteX16" fmla="*/ 1806766 w 3525397"/>
                <a:gd name="connsiteY16" fmla="*/ 2394180 h 2427205"/>
                <a:gd name="connsiteX17" fmla="*/ 1355075 w 3525397"/>
                <a:gd name="connsiteY17" fmla="*/ 2284011 h 2427205"/>
                <a:gd name="connsiteX18" fmla="*/ 903383 w 3525397"/>
                <a:gd name="connsiteY18" fmla="*/ 2272994 h 2427205"/>
                <a:gd name="connsiteX19" fmla="*/ 914400 w 3525397"/>
                <a:gd name="connsiteY19" fmla="*/ 2350112 h 2427205"/>
                <a:gd name="connsiteX20" fmla="*/ 1189821 w 3525397"/>
                <a:gd name="connsiteY20" fmla="*/ 2372146 h 2427205"/>
                <a:gd name="connsiteX0" fmla="*/ 0 w 3525397"/>
                <a:gd name="connsiteY0" fmla="*/ 598430 h 2427205"/>
                <a:gd name="connsiteX1" fmla="*/ 506776 w 3525397"/>
                <a:gd name="connsiteY1" fmla="*/ 565380 h 2427205"/>
                <a:gd name="connsiteX2" fmla="*/ 1024568 w 3525397"/>
                <a:gd name="connsiteY2" fmla="*/ 653515 h 2427205"/>
                <a:gd name="connsiteX3" fmla="*/ 1244906 w 3525397"/>
                <a:gd name="connsiteY3" fmla="*/ 455211 h 2427205"/>
                <a:gd name="connsiteX4" fmla="*/ 1333041 w 3525397"/>
                <a:gd name="connsiteY4" fmla="*/ 212840 h 2427205"/>
                <a:gd name="connsiteX5" fmla="*/ 1861850 w 3525397"/>
                <a:gd name="connsiteY5" fmla="*/ 234874 h 2427205"/>
                <a:gd name="connsiteX6" fmla="*/ 2280491 w 3525397"/>
                <a:gd name="connsiteY6" fmla="*/ 234874 h 2427205"/>
                <a:gd name="connsiteX7" fmla="*/ 2511846 w 3525397"/>
                <a:gd name="connsiteY7" fmla="*/ 168773 h 2427205"/>
                <a:gd name="connsiteX8" fmla="*/ 2666464 w 3525397"/>
                <a:gd name="connsiteY8" fmla="*/ 23870 h 2427205"/>
                <a:gd name="connsiteX9" fmla="*/ 3139807 w 3525397"/>
                <a:gd name="connsiteY9" fmla="*/ 25553 h 2427205"/>
                <a:gd name="connsiteX10" fmla="*/ 3470313 w 3525397"/>
                <a:gd name="connsiteY10" fmla="*/ 168773 h 2427205"/>
                <a:gd name="connsiteX11" fmla="*/ 3470313 w 3525397"/>
                <a:gd name="connsiteY11" fmla="*/ 455211 h 2427205"/>
                <a:gd name="connsiteX12" fmla="*/ 3272009 w 3525397"/>
                <a:gd name="connsiteY12" fmla="*/ 719616 h 2427205"/>
                <a:gd name="connsiteX13" fmla="*/ 3252959 w 3525397"/>
                <a:gd name="connsiteY13" fmla="*/ 2052810 h 2427205"/>
                <a:gd name="connsiteX14" fmla="*/ 2919470 w 3525397"/>
                <a:gd name="connsiteY14" fmla="*/ 2383163 h 2427205"/>
                <a:gd name="connsiteX15" fmla="*/ 2522862 w 3525397"/>
                <a:gd name="connsiteY15" fmla="*/ 2317062 h 2427205"/>
                <a:gd name="connsiteX16" fmla="*/ 1806766 w 3525397"/>
                <a:gd name="connsiteY16" fmla="*/ 2394180 h 2427205"/>
                <a:gd name="connsiteX17" fmla="*/ 1355075 w 3525397"/>
                <a:gd name="connsiteY17" fmla="*/ 2284011 h 2427205"/>
                <a:gd name="connsiteX18" fmla="*/ 903383 w 3525397"/>
                <a:gd name="connsiteY18" fmla="*/ 2272994 h 2427205"/>
                <a:gd name="connsiteX19" fmla="*/ 914400 w 3525397"/>
                <a:gd name="connsiteY19" fmla="*/ 2350112 h 2427205"/>
                <a:gd name="connsiteX20" fmla="*/ 1189821 w 3525397"/>
                <a:gd name="connsiteY20" fmla="*/ 2372146 h 2427205"/>
                <a:gd name="connsiteX0" fmla="*/ 0 w 3525397"/>
                <a:gd name="connsiteY0" fmla="*/ 598430 h 2427205"/>
                <a:gd name="connsiteX1" fmla="*/ 506776 w 3525397"/>
                <a:gd name="connsiteY1" fmla="*/ 565380 h 2427205"/>
                <a:gd name="connsiteX2" fmla="*/ 1024568 w 3525397"/>
                <a:gd name="connsiteY2" fmla="*/ 653515 h 2427205"/>
                <a:gd name="connsiteX3" fmla="*/ 1244906 w 3525397"/>
                <a:gd name="connsiteY3" fmla="*/ 455211 h 2427205"/>
                <a:gd name="connsiteX4" fmla="*/ 1333041 w 3525397"/>
                <a:gd name="connsiteY4" fmla="*/ 212840 h 2427205"/>
                <a:gd name="connsiteX5" fmla="*/ 1861850 w 3525397"/>
                <a:gd name="connsiteY5" fmla="*/ 234874 h 2427205"/>
                <a:gd name="connsiteX6" fmla="*/ 2280491 w 3525397"/>
                <a:gd name="connsiteY6" fmla="*/ 234874 h 2427205"/>
                <a:gd name="connsiteX7" fmla="*/ 2511846 w 3525397"/>
                <a:gd name="connsiteY7" fmla="*/ 168773 h 2427205"/>
                <a:gd name="connsiteX8" fmla="*/ 2666464 w 3525397"/>
                <a:gd name="connsiteY8" fmla="*/ 23870 h 2427205"/>
                <a:gd name="connsiteX9" fmla="*/ 3139807 w 3525397"/>
                <a:gd name="connsiteY9" fmla="*/ 25553 h 2427205"/>
                <a:gd name="connsiteX10" fmla="*/ 3470313 w 3525397"/>
                <a:gd name="connsiteY10" fmla="*/ 168773 h 2427205"/>
                <a:gd name="connsiteX11" fmla="*/ 3470313 w 3525397"/>
                <a:gd name="connsiteY11" fmla="*/ 455211 h 2427205"/>
                <a:gd name="connsiteX12" fmla="*/ 3272009 w 3525397"/>
                <a:gd name="connsiteY12" fmla="*/ 719616 h 2427205"/>
                <a:gd name="connsiteX13" fmla="*/ 3252959 w 3525397"/>
                <a:gd name="connsiteY13" fmla="*/ 2052810 h 2427205"/>
                <a:gd name="connsiteX14" fmla="*/ 2919470 w 3525397"/>
                <a:gd name="connsiteY14" fmla="*/ 2383163 h 2427205"/>
                <a:gd name="connsiteX15" fmla="*/ 2522862 w 3525397"/>
                <a:gd name="connsiteY15" fmla="*/ 2317062 h 2427205"/>
                <a:gd name="connsiteX16" fmla="*/ 1806766 w 3525397"/>
                <a:gd name="connsiteY16" fmla="*/ 2394180 h 2427205"/>
                <a:gd name="connsiteX17" fmla="*/ 1355075 w 3525397"/>
                <a:gd name="connsiteY17" fmla="*/ 2284011 h 2427205"/>
                <a:gd name="connsiteX18" fmla="*/ 979583 w 3525397"/>
                <a:gd name="connsiteY18" fmla="*/ 2266644 h 2427205"/>
                <a:gd name="connsiteX19" fmla="*/ 914400 w 3525397"/>
                <a:gd name="connsiteY19" fmla="*/ 2350112 h 2427205"/>
                <a:gd name="connsiteX20" fmla="*/ 1189821 w 3525397"/>
                <a:gd name="connsiteY20" fmla="*/ 2372146 h 2427205"/>
                <a:gd name="connsiteX0" fmla="*/ 0 w 3525397"/>
                <a:gd name="connsiteY0" fmla="*/ 598430 h 2434613"/>
                <a:gd name="connsiteX1" fmla="*/ 506776 w 3525397"/>
                <a:gd name="connsiteY1" fmla="*/ 565380 h 2434613"/>
                <a:gd name="connsiteX2" fmla="*/ 1024568 w 3525397"/>
                <a:gd name="connsiteY2" fmla="*/ 653515 h 2434613"/>
                <a:gd name="connsiteX3" fmla="*/ 1244906 w 3525397"/>
                <a:gd name="connsiteY3" fmla="*/ 455211 h 2434613"/>
                <a:gd name="connsiteX4" fmla="*/ 1333041 w 3525397"/>
                <a:gd name="connsiteY4" fmla="*/ 212840 h 2434613"/>
                <a:gd name="connsiteX5" fmla="*/ 1861850 w 3525397"/>
                <a:gd name="connsiteY5" fmla="*/ 234874 h 2434613"/>
                <a:gd name="connsiteX6" fmla="*/ 2280491 w 3525397"/>
                <a:gd name="connsiteY6" fmla="*/ 234874 h 2434613"/>
                <a:gd name="connsiteX7" fmla="*/ 2511846 w 3525397"/>
                <a:gd name="connsiteY7" fmla="*/ 168773 h 2434613"/>
                <a:gd name="connsiteX8" fmla="*/ 2666464 w 3525397"/>
                <a:gd name="connsiteY8" fmla="*/ 23870 h 2434613"/>
                <a:gd name="connsiteX9" fmla="*/ 3139807 w 3525397"/>
                <a:gd name="connsiteY9" fmla="*/ 25553 h 2434613"/>
                <a:gd name="connsiteX10" fmla="*/ 3470313 w 3525397"/>
                <a:gd name="connsiteY10" fmla="*/ 168773 h 2434613"/>
                <a:gd name="connsiteX11" fmla="*/ 3470313 w 3525397"/>
                <a:gd name="connsiteY11" fmla="*/ 455211 h 2434613"/>
                <a:gd name="connsiteX12" fmla="*/ 3272009 w 3525397"/>
                <a:gd name="connsiteY12" fmla="*/ 719616 h 2434613"/>
                <a:gd name="connsiteX13" fmla="*/ 3252959 w 3525397"/>
                <a:gd name="connsiteY13" fmla="*/ 2052810 h 2434613"/>
                <a:gd name="connsiteX14" fmla="*/ 2919470 w 3525397"/>
                <a:gd name="connsiteY14" fmla="*/ 2383163 h 2434613"/>
                <a:gd name="connsiteX15" fmla="*/ 2453012 w 3525397"/>
                <a:gd name="connsiteY15" fmla="*/ 2361512 h 2434613"/>
                <a:gd name="connsiteX16" fmla="*/ 1806766 w 3525397"/>
                <a:gd name="connsiteY16" fmla="*/ 2394180 h 2434613"/>
                <a:gd name="connsiteX17" fmla="*/ 1355075 w 3525397"/>
                <a:gd name="connsiteY17" fmla="*/ 2284011 h 2434613"/>
                <a:gd name="connsiteX18" fmla="*/ 979583 w 3525397"/>
                <a:gd name="connsiteY18" fmla="*/ 2266644 h 2434613"/>
                <a:gd name="connsiteX19" fmla="*/ 914400 w 3525397"/>
                <a:gd name="connsiteY19" fmla="*/ 2350112 h 2434613"/>
                <a:gd name="connsiteX20" fmla="*/ 1189821 w 3525397"/>
                <a:gd name="connsiteY20" fmla="*/ 2372146 h 2434613"/>
                <a:gd name="connsiteX0" fmla="*/ 0 w 3525397"/>
                <a:gd name="connsiteY0" fmla="*/ 598430 h 2435672"/>
                <a:gd name="connsiteX1" fmla="*/ 506776 w 3525397"/>
                <a:gd name="connsiteY1" fmla="*/ 565380 h 2435672"/>
                <a:gd name="connsiteX2" fmla="*/ 1024568 w 3525397"/>
                <a:gd name="connsiteY2" fmla="*/ 653515 h 2435672"/>
                <a:gd name="connsiteX3" fmla="*/ 1244906 w 3525397"/>
                <a:gd name="connsiteY3" fmla="*/ 455211 h 2435672"/>
                <a:gd name="connsiteX4" fmla="*/ 1333041 w 3525397"/>
                <a:gd name="connsiteY4" fmla="*/ 212840 h 2435672"/>
                <a:gd name="connsiteX5" fmla="*/ 1861850 w 3525397"/>
                <a:gd name="connsiteY5" fmla="*/ 234874 h 2435672"/>
                <a:gd name="connsiteX6" fmla="*/ 2280491 w 3525397"/>
                <a:gd name="connsiteY6" fmla="*/ 234874 h 2435672"/>
                <a:gd name="connsiteX7" fmla="*/ 2511846 w 3525397"/>
                <a:gd name="connsiteY7" fmla="*/ 168773 h 2435672"/>
                <a:gd name="connsiteX8" fmla="*/ 2666464 w 3525397"/>
                <a:gd name="connsiteY8" fmla="*/ 23870 h 2435672"/>
                <a:gd name="connsiteX9" fmla="*/ 3139807 w 3525397"/>
                <a:gd name="connsiteY9" fmla="*/ 25553 h 2435672"/>
                <a:gd name="connsiteX10" fmla="*/ 3470313 w 3525397"/>
                <a:gd name="connsiteY10" fmla="*/ 168773 h 2435672"/>
                <a:gd name="connsiteX11" fmla="*/ 3470313 w 3525397"/>
                <a:gd name="connsiteY11" fmla="*/ 455211 h 2435672"/>
                <a:gd name="connsiteX12" fmla="*/ 3272009 w 3525397"/>
                <a:gd name="connsiteY12" fmla="*/ 719616 h 2435672"/>
                <a:gd name="connsiteX13" fmla="*/ 3252959 w 3525397"/>
                <a:gd name="connsiteY13" fmla="*/ 2052810 h 2435672"/>
                <a:gd name="connsiteX14" fmla="*/ 2919470 w 3525397"/>
                <a:gd name="connsiteY14" fmla="*/ 2383163 h 2435672"/>
                <a:gd name="connsiteX15" fmla="*/ 2427612 w 3525397"/>
                <a:gd name="connsiteY15" fmla="*/ 2367862 h 2435672"/>
                <a:gd name="connsiteX16" fmla="*/ 1806766 w 3525397"/>
                <a:gd name="connsiteY16" fmla="*/ 2394180 h 2435672"/>
                <a:gd name="connsiteX17" fmla="*/ 1355075 w 3525397"/>
                <a:gd name="connsiteY17" fmla="*/ 2284011 h 2435672"/>
                <a:gd name="connsiteX18" fmla="*/ 979583 w 3525397"/>
                <a:gd name="connsiteY18" fmla="*/ 2266644 h 2435672"/>
                <a:gd name="connsiteX19" fmla="*/ 914400 w 3525397"/>
                <a:gd name="connsiteY19" fmla="*/ 2350112 h 2435672"/>
                <a:gd name="connsiteX20" fmla="*/ 1189821 w 3525397"/>
                <a:gd name="connsiteY20" fmla="*/ 2372146 h 2435672"/>
                <a:gd name="connsiteX0" fmla="*/ 0 w 3525397"/>
                <a:gd name="connsiteY0" fmla="*/ 598430 h 2442022"/>
                <a:gd name="connsiteX1" fmla="*/ 506776 w 3525397"/>
                <a:gd name="connsiteY1" fmla="*/ 565380 h 2442022"/>
                <a:gd name="connsiteX2" fmla="*/ 1024568 w 3525397"/>
                <a:gd name="connsiteY2" fmla="*/ 653515 h 2442022"/>
                <a:gd name="connsiteX3" fmla="*/ 1244906 w 3525397"/>
                <a:gd name="connsiteY3" fmla="*/ 455211 h 2442022"/>
                <a:gd name="connsiteX4" fmla="*/ 1333041 w 3525397"/>
                <a:gd name="connsiteY4" fmla="*/ 212840 h 2442022"/>
                <a:gd name="connsiteX5" fmla="*/ 1861850 w 3525397"/>
                <a:gd name="connsiteY5" fmla="*/ 234874 h 2442022"/>
                <a:gd name="connsiteX6" fmla="*/ 2280491 w 3525397"/>
                <a:gd name="connsiteY6" fmla="*/ 234874 h 2442022"/>
                <a:gd name="connsiteX7" fmla="*/ 2511846 w 3525397"/>
                <a:gd name="connsiteY7" fmla="*/ 168773 h 2442022"/>
                <a:gd name="connsiteX8" fmla="*/ 2666464 w 3525397"/>
                <a:gd name="connsiteY8" fmla="*/ 23870 h 2442022"/>
                <a:gd name="connsiteX9" fmla="*/ 3139807 w 3525397"/>
                <a:gd name="connsiteY9" fmla="*/ 25553 h 2442022"/>
                <a:gd name="connsiteX10" fmla="*/ 3470313 w 3525397"/>
                <a:gd name="connsiteY10" fmla="*/ 168773 h 2442022"/>
                <a:gd name="connsiteX11" fmla="*/ 3470313 w 3525397"/>
                <a:gd name="connsiteY11" fmla="*/ 455211 h 2442022"/>
                <a:gd name="connsiteX12" fmla="*/ 3272009 w 3525397"/>
                <a:gd name="connsiteY12" fmla="*/ 719616 h 2442022"/>
                <a:gd name="connsiteX13" fmla="*/ 3252959 w 3525397"/>
                <a:gd name="connsiteY13" fmla="*/ 2052810 h 2442022"/>
                <a:gd name="connsiteX14" fmla="*/ 2989320 w 3525397"/>
                <a:gd name="connsiteY14" fmla="*/ 2389513 h 2442022"/>
                <a:gd name="connsiteX15" fmla="*/ 2427612 w 3525397"/>
                <a:gd name="connsiteY15" fmla="*/ 2367862 h 2442022"/>
                <a:gd name="connsiteX16" fmla="*/ 1806766 w 3525397"/>
                <a:gd name="connsiteY16" fmla="*/ 2394180 h 2442022"/>
                <a:gd name="connsiteX17" fmla="*/ 1355075 w 3525397"/>
                <a:gd name="connsiteY17" fmla="*/ 2284011 h 2442022"/>
                <a:gd name="connsiteX18" fmla="*/ 979583 w 3525397"/>
                <a:gd name="connsiteY18" fmla="*/ 2266644 h 2442022"/>
                <a:gd name="connsiteX19" fmla="*/ 914400 w 3525397"/>
                <a:gd name="connsiteY19" fmla="*/ 2350112 h 2442022"/>
                <a:gd name="connsiteX20" fmla="*/ 1189821 w 3525397"/>
                <a:gd name="connsiteY20" fmla="*/ 2372146 h 2442022"/>
                <a:gd name="connsiteX0" fmla="*/ 0 w 3525397"/>
                <a:gd name="connsiteY0" fmla="*/ 598430 h 2416622"/>
                <a:gd name="connsiteX1" fmla="*/ 506776 w 3525397"/>
                <a:gd name="connsiteY1" fmla="*/ 565380 h 2416622"/>
                <a:gd name="connsiteX2" fmla="*/ 1024568 w 3525397"/>
                <a:gd name="connsiteY2" fmla="*/ 653515 h 2416622"/>
                <a:gd name="connsiteX3" fmla="*/ 1244906 w 3525397"/>
                <a:gd name="connsiteY3" fmla="*/ 455211 h 2416622"/>
                <a:gd name="connsiteX4" fmla="*/ 1333041 w 3525397"/>
                <a:gd name="connsiteY4" fmla="*/ 212840 h 2416622"/>
                <a:gd name="connsiteX5" fmla="*/ 1861850 w 3525397"/>
                <a:gd name="connsiteY5" fmla="*/ 234874 h 2416622"/>
                <a:gd name="connsiteX6" fmla="*/ 2280491 w 3525397"/>
                <a:gd name="connsiteY6" fmla="*/ 234874 h 2416622"/>
                <a:gd name="connsiteX7" fmla="*/ 2511846 w 3525397"/>
                <a:gd name="connsiteY7" fmla="*/ 168773 h 2416622"/>
                <a:gd name="connsiteX8" fmla="*/ 2666464 w 3525397"/>
                <a:gd name="connsiteY8" fmla="*/ 23870 h 2416622"/>
                <a:gd name="connsiteX9" fmla="*/ 3139807 w 3525397"/>
                <a:gd name="connsiteY9" fmla="*/ 25553 h 2416622"/>
                <a:gd name="connsiteX10" fmla="*/ 3470313 w 3525397"/>
                <a:gd name="connsiteY10" fmla="*/ 168773 h 2416622"/>
                <a:gd name="connsiteX11" fmla="*/ 3470313 w 3525397"/>
                <a:gd name="connsiteY11" fmla="*/ 455211 h 2416622"/>
                <a:gd name="connsiteX12" fmla="*/ 3272009 w 3525397"/>
                <a:gd name="connsiteY12" fmla="*/ 719616 h 2416622"/>
                <a:gd name="connsiteX13" fmla="*/ 3252959 w 3525397"/>
                <a:gd name="connsiteY13" fmla="*/ 2052810 h 2416622"/>
                <a:gd name="connsiteX14" fmla="*/ 2887720 w 3525397"/>
                <a:gd name="connsiteY14" fmla="*/ 2364113 h 2416622"/>
                <a:gd name="connsiteX15" fmla="*/ 2427612 w 3525397"/>
                <a:gd name="connsiteY15" fmla="*/ 2367862 h 2416622"/>
                <a:gd name="connsiteX16" fmla="*/ 1806766 w 3525397"/>
                <a:gd name="connsiteY16" fmla="*/ 2394180 h 2416622"/>
                <a:gd name="connsiteX17" fmla="*/ 1355075 w 3525397"/>
                <a:gd name="connsiteY17" fmla="*/ 2284011 h 2416622"/>
                <a:gd name="connsiteX18" fmla="*/ 979583 w 3525397"/>
                <a:gd name="connsiteY18" fmla="*/ 2266644 h 2416622"/>
                <a:gd name="connsiteX19" fmla="*/ 914400 w 3525397"/>
                <a:gd name="connsiteY19" fmla="*/ 2350112 h 2416622"/>
                <a:gd name="connsiteX20" fmla="*/ 1189821 w 3525397"/>
                <a:gd name="connsiteY20" fmla="*/ 2372146 h 2416622"/>
                <a:gd name="connsiteX0" fmla="*/ 0 w 3525397"/>
                <a:gd name="connsiteY0" fmla="*/ 598430 h 2408155"/>
                <a:gd name="connsiteX1" fmla="*/ 506776 w 3525397"/>
                <a:gd name="connsiteY1" fmla="*/ 565380 h 2408155"/>
                <a:gd name="connsiteX2" fmla="*/ 1024568 w 3525397"/>
                <a:gd name="connsiteY2" fmla="*/ 653515 h 2408155"/>
                <a:gd name="connsiteX3" fmla="*/ 1244906 w 3525397"/>
                <a:gd name="connsiteY3" fmla="*/ 455211 h 2408155"/>
                <a:gd name="connsiteX4" fmla="*/ 1333041 w 3525397"/>
                <a:gd name="connsiteY4" fmla="*/ 212840 h 2408155"/>
                <a:gd name="connsiteX5" fmla="*/ 1861850 w 3525397"/>
                <a:gd name="connsiteY5" fmla="*/ 234874 h 2408155"/>
                <a:gd name="connsiteX6" fmla="*/ 2280491 w 3525397"/>
                <a:gd name="connsiteY6" fmla="*/ 234874 h 2408155"/>
                <a:gd name="connsiteX7" fmla="*/ 2511846 w 3525397"/>
                <a:gd name="connsiteY7" fmla="*/ 168773 h 2408155"/>
                <a:gd name="connsiteX8" fmla="*/ 2666464 w 3525397"/>
                <a:gd name="connsiteY8" fmla="*/ 23870 h 2408155"/>
                <a:gd name="connsiteX9" fmla="*/ 3139807 w 3525397"/>
                <a:gd name="connsiteY9" fmla="*/ 25553 h 2408155"/>
                <a:gd name="connsiteX10" fmla="*/ 3470313 w 3525397"/>
                <a:gd name="connsiteY10" fmla="*/ 168773 h 2408155"/>
                <a:gd name="connsiteX11" fmla="*/ 3470313 w 3525397"/>
                <a:gd name="connsiteY11" fmla="*/ 455211 h 2408155"/>
                <a:gd name="connsiteX12" fmla="*/ 3272009 w 3525397"/>
                <a:gd name="connsiteY12" fmla="*/ 719616 h 2408155"/>
                <a:gd name="connsiteX13" fmla="*/ 3252959 w 3525397"/>
                <a:gd name="connsiteY13" fmla="*/ 2052810 h 2408155"/>
                <a:gd name="connsiteX14" fmla="*/ 2887720 w 3525397"/>
                <a:gd name="connsiteY14" fmla="*/ 2364113 h 2408155"/>
                <a:gd name="connsiteX15" fmla="*/ 2427612 w 3525397"/>
                <a:gd name="connsiteY15" fmla="*/ 2367862 h 2408155"/>
                <a:gd name="connsiteX16" fmla="*/ 1806766 w 3525397"/>
                <a:gd name="connsiteY16" fmla="*/ 2394180 h 2408155"/>
                <a:gd name="connsiteX17" fmla="*/ 1355075 w 3525397"/>
                <a:gd name="connsiteY17" fmla="*/ 2284011 h 2408155"/>
                <a:gd name="connsiteX18" fmla="*/ 979583 w 3525397"/>
                <a:gd name="connsiteY18" fmla="*/ 2266644 h 2408155"/>
                <a:gd name="connsiteX19" fmla="*/ 914400 w 3525397"/>
                <a:gd name="connsiteY19" fmla="*/ 2350112 h 2408155"/>
                <a:gd name="connsiteX20" fmla="*/ 1189821 w 3525397"/>
                <a:gd name="connsiteY20" fmla="*/ 2372146 h 2408155"/>
                <a:gd name="connsiteX0" fmla="*/ 0 w 3525397"/>
                <a:gd name="connsiteY0" fmla="*/ 598430 h 2435672"/>
                <a:gd name="connsiteX1" fmla="*/ 506776 w 3525397"/>
                <a:gd name="connsiteY1" fmla="*/ 565380 h 2435672"/>
                <a:gd name="connsiteX2" fmla="*/ 1024568 w 3525397"/>
                <a:gd name="connsiteY2" fmla="*/ 653515 h 2435672"/>
                <a:gd name="connsiteX3" fmla="*/ 1244906 w 3525397"/>
                <a:gd name="connsiteY3" fmla="*/ 455211 h 2435672"/>
                <a:gd name="connsiteX4" fmla="*/ 1333041 w 3525397"/>
                <a:gd name="connsiteY4" fmla="*/ 212840 h 2435672"/>
                <a:gd name="connsiteX5" fmla="*/ 1861850 w 3525397"/>
                <a:gd name="connsiteY5" fmla="*/ 234874 h 2435672"/>
                <a:gd name="connsiteX6" fmla="*/ 2280491 w 3525397"/>
                <a:gd name="connsiteY6" fmla="*/ 234874 h 2435672"/>
                <a:gd name="connsiteX7" fmla="*/ 2511846 w 3525397"/>
                <a:gd name="connsiteY7" fmla="*/ 168773 h 2435672"/>
                <a:gd name="connsiteX8" fmla="*/ 2666464 w 3525397"/>
                <a:gd name="connsiteY8" fmla="*/ 23870 h 2435672"/>
                <a:gd name="connsiteX9" fmla="*/ 3139807 w 3525397"/>
                <a:gd name="connsiteY9" fmla="*/ 25553 h 2435672"/>
                <a:gd name="connsiteX10" fmla="*/ 3470313 w 3525397"/>
                <a:gd name="connsiteY10" fmla="*/ 168773 h 2435672"/>
                <a:gd name="connsiteX11" fmla="*/ 3470313 w 3525397"/>
                <a:gd name="connsiteY11" fmla="*/ 455211 h 2435672"/>
                <a:gd name="connsiteX12" fmla="*/ 3272009 w 3525397"/>
                <a:gd name="connsiteY12" fmla="*/ 719616 h 2435672"/>
                <a:gd name="connsiteX13" fmla="*/ 3252959 w 3525397"/>
                <a:gd name="connsiteY13" fmla="*/ 2052810 h 2435672"/>
                <a:gd name="connsiteX14" fmla="*/ 2925820 w 3525397"/>
                <a:gd name="connsiteY14" fmla="*/ 2402213 h 2435672"/>
                <a:gd name="connsiteX15" fmla="*/ 2427612 w 3525397"/>
                <a:gd name="connsiteY15" fmla="*/ 2367862 h 2435672"/>
                <a:gd name="connsiteX16" fmla="*/ 1806766 w 3525397"/>
                <a:gd name="connsiteY16" fmla="*/ 2394180 h 2435672"/>
                <a:gd name="connsiteX17" fmla="*/ 1355075 w 3525397"/>
                <a:gd name="connsiteY17" fmla="*/ 2284011 h 2435672"/>
                <a:gd name="connsiteX18" fmla="*/ 979583 w 3525397"/>
                <a:gd name="connsiteY18" fmla="*/ 2266644 h 2435672"/>
                <a:gd name="connsiteX19" fmla="*/ 914400 w 3525397"/>
                <a:gd name="connsiteY19" fmla="*/ 2350112 h 2435672"/>
                <a:gd name="connsiteX20" fmla="*/ 1189821 w 3525397"/>
                <a:gd name="connsiteY20" fmla="*/ 2372146 h 2435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525397" h="2435672">
                  <a:moveTo>
                    <a:pt x="0" y="598430"/>
                  </a:moveTo>
                  <a:cubicBezTo>
                    <a:pt x="168007" y="577314"/>
                    <a:pt x="336015" y="556199"/>
                    <a:pt x="506776" y="565380"/>
                  </a:cubicBezTo>
                  <a:cubicBezTo>
                    <a:pt x="677537" y="574561"/>
                    <a:pt x="901546" y="671877"/>
                    <a:pt x="1024568" y="653515"/>
                  </a:cubicBezTo>
                  <a:cubicBezTo>
                    <a:pt x="1147590" y="635154"/>
                    <a:pt x="1193494" y="528657"/>
                    <a:pt x="1244906" y="455211"/>
                  </a:cubicBezTo>
                  <a:cubicBezTo>
                    <a:pt x="1296318" y="381765"/>
                    <a:pt x="1230217" y="249563"/>
                    <a:pt x="1333041" y="212840"/>
                  </a:cubicBezTo>
                  <a:cubicBezTo>
                    <a:pt x="1435865" y="176117"/>
                    <a:pt x="1703942" y="231202"/>
                    <a:pt x="1861850" y="234874"/>
                  </a:cubicBezTo>
                  <a:cubicBezTo>
                    <a:pt x="2019758" y="238546"/>
                    <a:pt x="2172158" y="245891"/>
                    <a:pt x="2280491" y="234874"/>
                  </a:cubicBezTo>
                  <a:cubicBezTo>
                    <a:pt x="2388824" y="223857"/>
                    <a:pt x="2447517" y="203940"/>
                    <a:pt x="2511846" y="168773"/>
                  </a:cubicBezTo>
                  <a:cubicBezTo>
                    <a:pt x="2576175" y="133606"/>
                    <a:pt x="2561804" y="47740"/>
                    <a:pt x="2666464" y="23870"/>
                  </a:cubicBezTo>
                  <a:cubicBezTo>
                    <a:pt x="2771124" y="0"/>
                    <a:pt x="3005832" y="1403"/>
                    <a:pt x="3139807" y="25553"/>
                  </a:cubicBezTo>
                  <a:cubicBezTo>
                    <a:pt x="3273782" y="49703"/>
                    <a:pt x="3415229" y="97163"/>
                    <a:pt x="3470313" y="168773"/>
                  </a:cubicBezTo>
                  <a:cubicBezTo>
                    <a:pt x="3525397" y="240383"/>
                    <a:pt x="3503364" y="363404"/>
                    <a:pt x="3470313" y="455211"/>
                  </a:cubicBezTo>
                  <a:cubicBezTo>
                    <a:pt x="3437262" y="547018"/>
                    <a:pt x="3308235" y="453350"/>
                    <a:pt x="3272009" y="719616"/>
                  </a:cubicBezTo>
                  <a:cubicBezTo>
                    <a:pt x="3235783" y="985882"/>
                    <a:pt x="3310657" y="1772377"/>
                    <a:pt x="3252959" y="2052810"/>
                  </a:cubicBezTo>
                  <a:cubicBezTo>
                    <a:pt x="3195261" y="2333243"/>
                    <a:pt x="3063378" y="2349704"/>
                    <a:pt x="2925820" y="2402213"/>
                  </a:cubicBezTo>
                  <a:cubicBezTo>
                    <a:pt x="2762862" y="2435672"/>
                    <a:pt x="2614121" y="2369201"/>
                    <a:pt x="2427612" y="2367862"/>
                  </a:cubicBezTo>
                  <a:cubicBezTo>
                    <a:pt x="2241103" y="2366523"/>
                    <a:pt x="1985522" y="2408155"/>
                    <a:pt x="1806766" y="2394180"/>
                  </a:cubicBezTo>
                  <a:cubicBezTo>
                    <a:pt x="1628010" y="2380205"/>
                    <a:pt x="1492939" y="2305267"/>
                    <a:pt x="1355075" y="2284011"/>
                  </a:cubicBezTo>
                  <a:cubicBezTo>
                    <a:pt x="1217211" y="2262755"/>
                    <a:pt x="1053029" y="2255627"/>
                    <a:pt x="979583" y="2266644"/>
                  </a:cubicBezTo>
                  <a:cubicBezTo>
                    <a:pt x="906137" y="2277661"/>
                    <a:pt x="879360" y="2332528"/>
                    <a:pt x="914400" y="2350112"/>
                  </a:cubicBezTo>
                  <a:cubicBezTo>
                    <a:pt x="949440" y="2367696"/>
                    <a:pt x="1075980" y="2369391"/>
                    <a:pt x="1189821" y="2372146"/>
                  </a:cubicBezTo>
                </a:path>
              </a:pathLst>
            </a:custGeom>
            <a:noFill/>
            <a:ln w="25400" cap="flat" cmpd="sng" algn="ctr">
              <a:solidFill>
                <a:srgbClr val="7030A0"/>
              </a:solidFill>
              <a:prstDash val="solid"/>
              <a:round/>
              <a:headEnd type="none" w="med" len="med"/>
              <a:tailEnd type="arrow" w="lg" len="lg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latin typeface="Arial Narrow" pitchFamily="34" charset="0"/>
              </a:endParaRPr>
            </a:p>
          </p:txBody>
        </p:sp>
        <p:sp>
          <p:nvSpPr>
            <p:cNvPr id="34" name="Freeform 33"/>
            <p:cNvSpPr/>
            <p:nvPr/>
          </p:nvSpPr>
          <p:spPr bwMode="auto">
            <a:xfrm>
              <a:off x="948532" y="4152900"/>
              <a:ext cx="2459302" cy="1077383"/>
            </a:xfrm>
            <a:custGeom>
              <a:avLst/>
              <a:gdLst>
                <a:gd name="connsiteX0" fmla="*/ 2444750 w 2516717"/>
                <a:gd name="connsiteY0" fmla="*/ 0 h 1065742"/>
                <a:gd name="connsiteX1" fmla="*/ 2451100 w 2516717"/>
                <a:gd name="connsiteY1" fmla="*/ 857250 h 1065742"/>
                <a:gd name="connsiteX2" fmla="*/ 2051050 w 2516717"/>
                <a:gd name="connsiteY2" fmla="*/ 990600 h 1065742"/>
                <a:gd name="connsiteX3" fmla="*/ 1504950 w 2516717"/>
                <a:gd name="connsiteY3" fmla="*/ 990600 h 1065742"/>
                <a:gd name="connsiteX4" fmla="*/ 749300 w 2516717"/>
                <a:gd name="connsiteY4" fmla="*/ 965200 h 1065742"/>
                <a:gd name="connsiteX5" fmla="*/ 247650 w 2516717"/>
                <a:gd name="connsiteY5" fmla="*/ 958850 h 1065742"/>
                <a:gd name="connsiteX6" fmla="*/ 57150 w 2516717"/>
                <a:gd name="connsiteY6" fmla="*/ 958850 h 1065742"/>
                <a:gd name="connsiteX7" fmla="*/ 38100 w 2516717"/>
                <a:gd name="connsiteY7" fmla="*/ 1054100 h 1065742"/>
                <a:gd name="connsiteX8" fmla="*/ 285750 w 2516717"/>
                <a:gd name="connsiteY8" fmla="*/ 1028700 h 1065742"/>
                <a:gd name="connsiteX0" fmla="*/ 2437342 w 2509309"/>
                <a:gd name="connsiteY0" fmla="*/ 0 h 1071033"/>
                <a:gd name="connsiteX1" fmla="*/ 2443692 w 2509309"/>
                <a:gd name="connsiteY1" fmla="*/ 857250 h 1071033"/>
                <a:gd name="connsiteX2" fmla="*/ 2043642 w 2509309"/>
                <a:gd name="connsiteY2" fmla="*/ 990600 h 1071033"/>
                <a:gd name="connsiteX3" fmla="*/ 1497542 w 2509309"/>
                <a:gd name="connsiteY3" fmla="*/ 990600 h 1071033"/>
                <a:gd name="connsiteX4" fmla="*/ 741892 w 2509309"/>
                <a:gd name="connsiteY4" fmla="*/ 965200 h 1071033"/>
                <a:gd name="connsiteX5" fmla="*/ 240242 w 2509309"/>
                <a:gd name="connsiteY5" fmla="*/ 958850 h 1071033"/>
                <a:gd name="connsiteX6" fmla="*/ 94192 w 2509309"/>
                <a:gd name="connsiteY6" fmla="*/ 927100 h 1071033"/>
                <a:gd name="connsiteX7" fmla="*/ 30692 w 2509309"/>
                <a:gd name="connsiteY7" fmla="*/ 1054100 h 1071033"/>
                <a:gd name="connsiteX8" fmla="*/ 278342 w 2509309"/>
                <a:gd name="connsiteY8" fmla="*/ 1028700 h 1071033"/>
                <a:gd name="connsiteX0" fmla="*/ 2413000 w 2484967"/>
                <a:gd name="connsiteY0" fmla="*/ 0 h 1071033"/>
                <a:gd name="connsiteX1" fmla="*/ 2419350 w 2484967"/>
                <a:gd name="connsiteY1" fmla="*/ 857250 h 1071033"/>
                <a:gd name="connsiteX2" fmla="*/ 2019300 w 2484967"/>
                <a:gd name="connsiteY2" fmla="*/ 990600 h 1071033"/>
                <a:gd name="connsiteX3" fmla="*/ 1473200 w 2484967"/>
                <a:gd name="connsiteY3" fmla="*/ 990600 h 1071033"/>
                <a:gd name="connsiteX4" fmla="*/ 717550 w 2484967"/>
                <a:gd name="connsiteY4" fmla="*/ 965200 h 1071033"/>
                <a:gd name="connsiteX5" fmla="*/ 215900 w 2484967"/>
                <a:gd name="connsiteY5" fmla="*/ 958850 h 1071033"/>
                <a:gd name="connsiteX6" fmla="*/ 6350 w 2484967"/>
                <a:gd name="connsiteY6" fmla="*/ 1054100 h 1071033"/>
                <a:gd name="connsiteX7" fmla="*/ 254000 w 2484967"/>
                <a:gd name="connsiteY7" fmla="*/ 1028700 h 1071033"/>
                <a:gd name="connsiteX0" fmla="*/ 2413000 w 2484967"/>
                <a:gd name="connsiteY0" fmla="*/ 0 h 1028700"/>
                <a:gd name="connsiteX1" fmla="*/ 2419350 w 2484967"/>
                <a:gd name="connsiteY1" fmla="*/ 857250 h 1028700"/>
                <a:gd name="connsiteX2" fmla="*/ 2019300 w 2484967"/>
                <a:gd name="connsiteY2" fmla="*/ 990600 h 1028700"/>
                <a:gd name="connsiteX3" fmla="*/ 1473200 w 2484967"/>
                <a:gd name="connsiteY3" fmla="*/ 990600 h 1028700"/>
                <a:gd name="connsiteX4" fmla="*/ 717550 w 2484967"/>
                <a:gd name="connsiteY4" fmla="*/ 965200 h 1028700"/>
                <a:gd name="connsiteX5" fmla="*/ 215900 w 2484967"/>
                <a:gd name="connsiteY5" fmla="*/ 958850 h 1028700"/>
                <a:gd name="connsiteX6" fmla="*/ 6350 w 2484967"/>
                <a:gd name="connsiteY6" fmla="*/ 996950 h 1028700"/>
                <a:gd name="connsiteX7" fmla="*/ 254000 w 2484967"/>
                <a:gd name="connsiteY7" fmla="*/ 1028700 h 1028700"/>
                <a:gd name="connsiteX0" fmla="*/ 2444750 w 2516717"/>
                <a:gd name="connsiteY0" fmla="*/ 0 h 1077383"/>
                <a:gd name="connsiteX1" fmla="*/ 2451100 w 2516717"/>
                <a:gd name="connsiteY1" fmla="*/ 857250 h 1077383"/>
                <a:gd name="connsiteX2" fmla="*/ 2051050 w 2516717"/>
                <a:gd name="connsiteY2" fmla="*/ 990600 h 1077383"/>
                <a:gd name="connsiteX3" fmla="*/ 1504950 w 2516717"/>
                <a:gd name="connsiteY3" fmla="*/ 990600 h 1077383"/>
                <a:gd name="connsiteX4" fmla="*/ 749300 w 2516717"/>
                <a:gd name="connsiteY4" fmla="*/ 965200 h 1077383"/>
                <a:gd name="connsiteX5" fmla="*/ 247650 w 2516717"/>
                <a:gd name="connsiteY5" fmla="*/ 958850 h 1077383"/>
                <a:gd name="connsiteX6" fmla="*/ 6350 w 2516717"/>
                <a:gd name="connsiteY6" fmla="*/ 1060450 h 1077383"/>
                <a:gd name="connsiteX7" fmla="*/ 285750 w 2516717"/>
                <a:gd name="connsiteY7" fmla="*/ 1028700 h 1077383"/>
                <a:gd name="connsiteX0" fmla="*/ 2470150 w 2542117"/>
                <a:gd name="connsiteY0" fmla="*/ 0 h 1028700"/>
                <a:gd name="connsiteX1" fmla="*/ 2476500 w 2542117"/>
                <a:gd name="connsiteY1" fmla="*/ 857250 h 1028700"/>
                <a:gd name="connsiteX2" fmla="*/ 2076450 w 2542117"/>
                <a:gd name="connsiteY2" fmla="*/ 990600 h 1028700"/>
                <a:gd name="connsiteX3" fmla="*/ 1530350 w 2542117"/>
                <a:gd name="connsiteY3" fmla="*/ 990600 h 1028700"/>
                <a:gd name="connsiteX4" fmla="*/ 774700 w 2542117"/>
                <a:gd name="connsiteY4" fmla="*/ 965200 h 1028700"/>
                <a:gd name="connsiteX5" fmla="*/ 273050 w 2542117"/>
                <a:gd name="connsiteY5" fmla="*/ 958850 h 1028700"/>
                <a:gd name="connsiteX6" fmla="*/ 6350 w 2542117"/>
                <a:gd name="connsiteY6" fmla="*/ 990600 h 1028700"/>
                <a:gd name="connsiteX7" fmla="*/ 311150 w 2542117"/>
                <a:gd name="connsiteY7" fmla="*/ 1028700 h 1028700"/>
                <a:gd name="connsiteX0" fmla="*/ 2470150 w 2542117"/>
                <a:gd name="connsiteY0" fmla="*/ 0 h 1071033"/>
                <a:gd name="connsiteX1" fmla="*/ 2476500 w 2542117"/>
                <a:gd name="connsiteY1" fmla="*/ 857250 h 1071033"/>
                <a:gd name="connsiteX2" fmla="*/ 2076450 w 2542117"/>
                <a:gd name="connsiteY2" fmla="*/ 990600 h 1071033"/>
                <a:gd name="connsiteX3" fmla="*/ 1530350 w 2542117"/>
                <a:gd name="connsiteY3" fmla="*/ 990600 h 1071033"/>
                <a:gd name="connsiteX4" fmla="*/ 774700 w 2542117"/>
                <a:gd name="connsiteY4" fmla="*/ 965200 h 1071033"/>
                <a:gd name="connsiteX5" fmla="*/ 273050 w 2542117"/>
                <a:gd name="connsiteY5" fmla="*/ 958850 h 1071033"/>
                <a:gd name="connsiteX6" fmla="*/ 6350 w 2542117"/>
                <a:gd name="connsiteY6" fmla="*/ 990600 h 1071033"/>
                <a:gd name="connsiteX7" fmla="*/ 311150 w 2542117"/>
                <a:gd name="connsiteY7" fmla="*/ 1028700 h 1071033"/>
                <a:gd name="connsiteX0" fmla="*/ 2425700 w 2497667"/>
                <a:gd name="connsiteY0" fmla="*/ 0 h 1077383"/>
                <a:gd name="connsiteX1" fmla="*/ 2432050 w 2497667"/>
                <a:gd name="connsiteY1" fmla="*/ 857250 h 1077383"/>
                <a:gd name="connsiteX2" fmla="*/ 2032000 w 2497667"/>
                <a:gd name="connsiteY2" fmla="*/ 990600 h 1077383"/>
                <a:gd name="connsiteX3" fmla="*/ 1485900 w 2497667"/>
                <a:gd name="connsiteY3" fmla="*/ 990600 h 1077383"/>
                <a:gd name="connsiteX4" fmla="*/ 730250 w 2497667"/>
                <a:gd name="connsiteY4" fmla="*/ 965200 h 1077383"/>
                <a:gd name="connsiteX5" fmla="*/ 228600 w 2497667"/>
                <a:gd name="connsiteY5" fmla="*/ 958850 h 1077383"/>
                <a:gd name="connsiteX6" fmla="*/ 6350 w 2497667"/>
                <a:gd name="connsiteY6" fmla="*/ 996950 h 1077383"/>
                <a:gd name="connsiteX7" fmla="*/ 266700 w 2497667"/>
                <a:gd name="connsiteY7" fmla="*/ 1028700 h 1077383"/>
                <a:gd name="connsiteX0" fmla="*/ 2423319 w 2495286"/>
                <a:gd name="connsiteY0" fmla="*/ 0 h 1077383"/>
                <a:gd name="connsiteX1" fmla="*/ 2429669 w 2495286"/>
                <a:gd name="connsiteY1" fmla="*/ 857250 h 1077383"/>
                <a:gd name="connsiteX2" fmla="*/ 2029619 w 2495286"/>
                <a:gd name="connsiteY2" fmla="*/ 990600 h 1077383"/>
                <a:gd name="connsiteX3" fmla="*/ 1483519 w 2495286"/>
                <a:gd name="connsiteY3" fmla="*/ 990600 h 1077383"/>
                <a:gd name="connsiteX4" fmla="*/ 727869 w 2495286"/>
                <a:gd name="connsiteY4" fmla="*/ 965200 h 1077383"/>
                <a:gd name="connsiteX5" fmla="*/ 226219 w 2495286"/>
                <a:gd name="connsiteY5" fmla="*/ 958850 h 1077383"/>
                <a:gd name="connsiteX6" fmla="*/ 3969 w 2495286"/>
                <a:gd name="connsiteY6" fmla="*/ 996950 h 1077383"/>
                <a:gd name="connsiteX7" fmla="*/ 264319 w 2495286"/>
                <a:gd name="connsiteY7" fmla="*/ 1028700 h 1077383"/>
                <a:gd name="connsiteX0" fmla="*/ 2423319 w 2495286"/>
                <a:gd name="connsiteY0" fmla="*/ 0 h 1077383"/>
                <a:gd name="connsiteX1" fmla="*/ 2429669 w 2495286"/>
                <a:gd name="connsiteY1" fmla="*/ 857250 h 1077383"/>
                <a:gd name="connsiteX2" fmla="*/ 2029619 w 2495286"/>
                <a:gd name="connsiteY2" fmla="*/ 990600 h 1077383"/>
                <a:gd name="connsiteX3" fmla="*/ 1483519 w 2495286"/>
                <a:gd name="connsiteY3" fmla="*/ 990600 h 1077383"/>
                <a:gd name="connsiteX4" fmla="*/ 727869 w 2495286"/>
                <a:gd name="connsiteY4" fmla="*/ 965200 h 1077383"/>
                <a:gd name="connsiteX5" fmla="*/ 226219 w 2495286"/>
                <a:gd name="connsiteY5" fmla="*/ 958850 h 1077383"/>
                <a:gd name="connsiteX6" fmla="*/ 3969 w 2495286"/>
                <a:gd name="connsiteY6" fmla="*/ 996950 h 1077383"/>
                <a:gd name="connsiteX7" fmla="*/ 288132 w 2495286"/>
                <a:gd name="connsiteY7" fmla="*/ 1038225 h 1077383"/>
                <a:gd name="connsiteX0" fmla="*/ 2423319 w 2495286"/>
                <a:gd name="connsiteY0" fmla="*/ 0 h 1077383"/>
                <a:gd name="connsiteX1" fmla="*/ 2429669 w 2495286"/>
                <a:gd name="connsiteY1" fmla="*/ 857250 h 1077383"/>
                <a:gd name="connsiteX2" fmla="*/ 2029619 w 2495286"/>
                <a:gd name="connsiteY2" fmla="*/ 990600 h 1077383"/>
                <a:gd name="connsiteX3" fmla="*/ 727869 w 2495286"/>
                <a:gd name="connsiteY3" fmla="*/ 965200 h 1077383"/>
                <a:gd name="connsiteX4" fmla="*/ 226219 w 2495286"/>
                <a:gd name="connsiteY4" fmla="*/ 958850 h 1077383"/>
                <a:gd name="connsiteX5" fmla="*/ 3969 w 2495286"/>
                <a:gd name="connsiteY5" fmla="*/ 996950 h 1077383"/>
                <a:gd name="connsiteX6" fmla="*/ 288132 w 2495286"/>
                <a:gd name="connsiteY6" fmla="*/ 1038225 h 1077383"/>
                <a:gd name="connsiteX0" fmla="*/ 2423319 w 2495286"/>
                <a:gd name="connsiteY0" fmla="*/ 0 h 1077383"/>
                <a:gd name="connsiteX1" fmla="*/ 2429669 w 2495286"/>
                <a:gd name="connsiteY1" fmla="*/ 857250 h 1077383"/>
                <a:gd name="connsiteX2" fmla="*/ 2029619 w 2495286"/>
                <a:gd name="connsiteY2" fmla="*/ 990600 h 1077383"/>
                <a:gd name="connsiteX3" fmla="*/ 226219 w 2495286"/>
                <a:gd name="connsiteY3" fmla="*/ 958850 h 1077383"/>
                <a:gd name="connsiteX4" fmla="*/ 3969 w 2495286"/>
                <a:gd name="connsiteY4" fmla="*/ 996950 h 1077383"/>
                <a:gd name="connsiteX5" fmla="*/ 288132 w 2495286"/>
                <a:gd name="connsiteY5" fmla="*/ 1038225 h 1077383"/>
                <a:gd name="connsiteX0" fmla="*/ 2423319 w 2495286"/>
                <a:gd name="connsiteY0" fmla="*/ 0 h 1077383"/>
                <a:gd name="connsiteX1" fmla="*/ 2429669 w 2495286"/>
                <a:gd name="connsiteY1" fmla="*/ 857250 h 1077383"/>
                <a:gd name="connsiteX2" fmla="*/ 2029619 w 2495286"/>
                <a:gd name="connsiteY2" fmla="*/ 990600 h 1077383"/>
                <a:gd name="connsiteX3" fmla="*/ 391319 w 2495286"/>
                <a:gd name="connsiteY3" fmla="*/ 939800 h 1077383"/>
                <a:gd name="connsiteX4" fmla="*/ 3969 w 2495286"/>
                <a:gd name="connsiteY4" fmla="*/ 996950 h 1077383"/>
                <a:gd name="connsiteX5" fmla="*/ 288132 w 2495286"/>
                <a:gd name="connsiteY5" fmla="*/ 1038225 h 1077383"/>
                <a:gd name="connsiteX0" fmla="*/ 2423319 w 2517511"/>
                <a:gd name="connsiteY0" fmla="*/ 0 h 1077383"/>
                <a:gd name="connsiteX1" fmla="*/ 2429669 w 2517511"/>
                <a:gd name="connsiteY1" fmla="*/ 857250 h 1077383"/>
                <a:gd name="connsiteX2" fmla="*/ 1896269 w 2517511"/>
                <a:gd name="connsiteY2" fmla="*/ 1035050 h 1077383"/>
                <a:gd name="connsiteX3" fmla="*/ 391319 w 2517511"/>
                <a:gd name="connsiteY3" fmla="*/ 939800 h 1077383"/>
                <a:gd name="connsiteX4" fmla="*/ 3969 w 2517511"/>
                <a:gd name="connsiteY4" fmla="*/ 996950 h 1077383"/>
                <a:gd name="connsiteX5" fmla="*/ 288132 w 2517511"/>
                <a:gd name="connsiteY5" fmla="*/ 1038225 h 1077383"/>
                <a:gd name="connsiteX0" fmla="*/ 2423319 w 2459302"/>
                <a:gd name="connsiteY0" fmla="*/ 0 h 1077383"/>
                <a:gd name="connsiteX1" fmla="*/ 2366169 w 2459302"/>
                <a:gd name="connsiteY1" fmla="*/ 882650 h 1077383"/>
                <a:gd name="connsiteX2" fmla="*/ 1896269 w 2459302"/>
                <a:gd name="connsiteY2" fmla="*/ 1035050 h 1077383"/>
                <a:gd name="connsiteX3" fmla="*/ 391319 w 2459302"/>
                <a:gd name="connsiteY3" fmla="*/ 939800 h 1077383"/>
                <a:gd name="connsiteX4" fmla="*/ 3969 w 2459302"/>
                <a:gd name="connsiteY4" fmla="*/ 996950 h 1077383"/>
                <a:gd name="connsiteX5" fmla="*/ 288132 w 2459302"/>
                <a:gd name="connsiteY5" fmla="*/ 1038225 h 1077383"/>
                <a:gd name="connsiteX0" fmla="*/ 2423319 w 2459302"/>
                <a:gd name="connsiteY0" fmla="*/ 0 h 1077383"/>
                <a:gd name="connsiteX1" fmla="*/ 2366169 w 2459302"/>
                <a:gd name="connsiteY1" fmla="*/ 882650 h 1077383"/>
                <a:gd name="connsiteX2" fmla="*/ 1896269 w 2459302"/>
                <a:gd name="connsiteY2" fmla="*/ 1035050 h 1077383"/>
                <a:gd name="connsiteX3" fmla="*/ 880268 w 2459302"/>
                <a:gd name="connsiteY3" fmla="*/ 1041400 h 1077383"/>
                <a:gd name="connsiteX4" fmla="*/ 391319 w 2459302"/>
                <a:gd name="connsiteY4" fmla="*/ 939800 h 1077383"/>
                <a:gd name="connsiteX5" fmla="*/ 3969 w 2459302"/>
                <a:gd name="connsiteY5" fmla="*/ 996950 h 1077383"/>
                <a:gd name="connsiteX6" fmla="*/ 288132 w 2459302"/>
                <a:gd name="connsiteY6" fmla="*/ 1038225 h 1077383"/>
                <a:gd name="connsiteX0" fmla="*/ 2423319 w 2470944"/>
                <a:gd name="connsiteY0" fmla="*/ 0 h 1077383"/>
                <a:gd name="connsiteX1" fmla="*/ 2366169 w 2470944"/>
                <a:gd name="connsiteY1" fmla="*/ 882650 h 1077383"/>
                <a:gd name="connsiteX2" fmla="*/ 1794669 w 2470944"/>
                <a:gd name="connsiteY2" fmla="*/ 977900 h 1077383"/>
                <a:gd name="connsiteX3" fmla="*/ 880268 w 2470944"/>
                <a:gd name="connsiteY3" fmla="*/ 1041400 h 1077383"/>
                <a:gd name="connsiteX4" fmla="*/ 391319 w 2470944"/>
                <a:gd name="connsiteY4" fmla="*/ 939800 h 1077383"/>
                <a:gd name="connsiteX5" fmla="*/ 3969 w 2470944"/>
                <a:gd name="connsiteY5" fmla="*/ 996950 h 1077383"/>
                <a:gd name="connsiteX6" fmla="*/ 288132 w 2470944"/>
                <a:gd name="connsiteY6" fmla="*/ 1038225 h 1077383"/>
                <a:gd name="connsiteX0" fmla="*/ 2423319 w 2470944"/>
                <a:gd name="connsiteY0" fmla="*/ 0 h 1077383"/>
                <a:gd name="connsiteX1" fmla="*/ 2366169 w 2470944"/>
                <a:gd name="connsiteY1" fmla="*/ 882650 h 1077383"/>
                <a:gd name="connsiteX2" fmla="*/ 1794669 w 2470944"/>
                <a:gd name="connsiteY2" fmla="*/ 977900 h 1077383"/>
                <a:gd name="connsiteX3" fmla="*/ 880268 w 2470944"/>
                <a:gd name="connsiteY3" fmla="*/ 1041400 h 1077383"/>
                <a:gd name="connsiteX4" fmla="*/ 391319 w 2470944"/>
                <a:gd name="connsiteY4" fmla="*/ 939800 h 1077383"/>
                <a:gd name="connsiteX5" fmla="*/ 3969 w 2470944"/>
                <a:gd name="connsiteY5" fmla="*/ 996950 h 1077383"/>
                <a:gd name="connsiteX6" fmla="*/ 288132 w 2470944"/>
                <a:gd name="connsiteY6" fmla="*/ 1038225 h 1077383"/>
                <a:gd name="connsiteX0" fmla="*/ 2423319 w 2470944"/>
                <a:gd name="connsiteY0" fmla="*/ 0 h 1077383"/>
                <a:gd name="connsiteX1" fmla="*/ 2366169 w 2470944"/>
                <a:gd name="connsiteY1" fmla="*/ 882650 h 1077383"/>
                <a:gd name="connsiteX2" fmla="*/ 1794669 w 2470944"/>
                <a:gd name="connsiteY2" fmla="*/ 977900 h 1077383"/>
                <a:gd name="connsiteX3" fmla="*/ 880268 w 2470944"/>
                <a:gd name="connsiteY3" fmla="*/ 1041400 h 1077383"/>
                <a:gd name="connsiteX4" fmla="*/ 391319 w 2470944"/>
                <a:gd name="connsiteY4" fmla="*/ 939800 h 1077383"/>
                <a:gd name="connsiteX5" fmla="*/ 3969 w 2470944"/>
                <a:gd name="connsiteY5" fmla="*/ 996950 h 1077383"/>
                <a:gd name="connsiteX6" fmla="*/ 288132 w 2470944"/>
                <a:gd name="connsiteY6" fmla="*/ 1038225 h 1077383"/>
                <a:gd name="connsiteX0" fmla="*/ 2423319 w 2470944"/>
                <a:gd name="connsiteY0" fmla="*/ 0 h 1077383"/>
                <a:gd name="connsiteX1" fmla="*/ 2366169 w 2470944"/>
                <a:gd name="connsiteY1" fmla="*/ 882650 h 1077383"/>
                <a:gd name="connsiteX2" fmla="*/ 1794669 w 2470944"/>
                <a:gd name="connsiteY2" fmla="*/ 977900 h 1077383"/>
                <a:gd name="connsiteX3" fmla="*/ 880268 w 2470944"/>
                <a:gd name="connsiteY3" fmla="*/ 1041400 h 1077383"/>
                <a:gd name="connsiteX4" fmla="*/ 391319 w 2470944"/>
                <a:gd name="connsiteY4" fmla="*/ 939800 h 1077383"/>
                <a:gd name="connsiteX5" fmla="*/ 3969 w 2470944"/>
                <a:gd name="connsiteY5" fmla="*/ 996950 h 1077383"/>
                <a:gd name="connsiteX6" fmla="*/ 288132 w 2470944"/>
                <a:gd name="connsiteY6" fmla="*/ 1038225 h 1077383"/>
                <a:gd name="connsiteX0" fmla="*/ 2423319 w 2470944"/>
                <a:gd name="connsiteY0" fmla="*/ 0 h 1077383"/>
                <a:gd name="connsiteX1" fmla="*/ 2366169 w 2470944"/>
                <a:gd name="connsiteY1" fmla="*/ 882650 h 1077383"/>
                <a:gd name="connsiteX2" fmla="*/ 1794669 w 2470944"/>
                <a:gd name="connsiteY2" fmla="*/ 977900 h 1077383"/>
                <a:gd name="connsiteX3" fmla="*/ 880268 w 2470944"/>
                <a:gd name="connsiteY3" fmla="*/ 1041400 h 1077383"/>
                <a:gd name="connsiteX4" fmla="*/ 391319 w 2470944"/>
                <a:gd name="connsiteY4" fmla="*/ 939800 h 1077383"/>
                <a:gd name="connsiteX5" fmla="*/ 3969 w 2470944"/>
                <a:gd name="connsiteY5" fmla="*/ 996950 h 1077383"/>
                <a:gd name="connsiteX6" fmla="*/ 288132 w 2470944"/>
                <a:gd name="connsiteY6" fmla="*/ 1038225 h 1077383"/>
                <a:gd name="connsiteX0" fmla="*/ 2423319 w 2470944"/>
                <a:gd name="connsiteY0" fmla="*/ 0 h 1077383"/>
                <a:gd name="connsiteX1" fmla="*/ 2366169 w 2470944"/>
                <a:gd name="connsiteY1" fmla="*/ 882650 h 1077383"/>
                <a:gd name="connsiteX2" fmla="*/ 1794669 w 2470944"/>
                <a:gd name="connsiteY2" fmla="*/ 977900 h 1077383"/>
                <a:gd name="connsiteX3" fmla="*/ 880268 w 2470944"/>
                <a:gd name="connsiteY3" fmla="*/ 1041400 h 1077383"/>
                <a:gd name="connsiteX4" fmla="*/ 391319 w 2470944"/>
                <a:gd name="connsiteY4" fmla="*/ 939800 h 1077383"/>
                <a:gd name="connsiteX5" fmla="*/ 3969 w 2470944"/>
                <a:gd name="connsiteY5" fmla="*/ 996950 h 1077383"/>
                <a:gd name="connsiteX6" fmla="*/ 288132 w 2470944"/>
                <a:gd name="connsiteY6" fmla="*/ 1038225 h 1077383"/>
                <a:gd name="connsiteX0" fmla="*/ 2423319 w 2459302"/>
                <a:gd name="connsiteY0" fmla="*/ 0 h 1077383"/>
                <a:gd name="connsiteX1" fmla="*/ 2309019 w 2459302"/>
                <a:gd name="connsiteY1" fmla="*/ 876300 h 1077383"/>
                <a:gd name="connsiteX2" fmla="*/ 1794669 w 2459302"/>
                <a:gd name="connsiteY2" fmla="*/ 977900 h 1077383"/>
                <a:gd name="connsiteX3" fmla="*/ 880268 w 2459302"/>
                <a:gd name="connsiteY3" fmla="*/ 1041400 h 1077383"/>
                <a:gd name="connsiteX4" fmla="*/ 391319 w 2459302"/>
                <a:gd name="connsiteY4" fmla="*/ 939800 h 1077383"/>
                <a:gd name="connsiteX5" fmla="*/ 3969 w 2459302"/>
                <a:gd name="connsiteY5" fmla="*/ 996950 h 1077383"/>
                <a:gd name="connsiteX6" fmla="*/ 288132 w 2459302"/>
                <a:gd name="connsiteY6" fmla="*/ 1038225 h 1077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59302" h="1077383">
                  <a:moveTo>
                    <a:pt x="2423319" y="0"/>
                  </a:moveTo>
                  <a:cubicBezTo>
                    <a:pt x="2459302" y="346075"/>
                    <a:pt x="2413794" y="713317"/>
                    <a:pt x="2309019" y="876300"/>
                  </a:cubicBezTo>
                  <a:cubicBezTo>
                    <a:pt x="2204244" y="1039283"/>
                    <a:pt x="2038086" y="960967"/>
                    <a:pt x="1794669" y="977900"/>
                  </a:cubicBezTo>
                  <a:cubicBezTo>
                    <a:pt x="1489869" y="999067"/>
                    <a:pt x="1185068" y="1058333"/>
                    <a:pt x="880268" y="1041400"/>
                  </a:cubicBezTo>
                  <a:cubicBezTo>
                    <a:pt x="526785" y="988483"/>
                    <a:pt x="719402" y="992717"/>
                    <a:pt x="391319" y="939800"/>
                  </a:cubicBezTo>
                  <a:cubicBezTo>
                    <a:pt x="215636" y="935567"/>
                    <a:pt x="0" y="913871"/>
                    <a:pt x="3969" y="996950"/>
                  </a:cubicBezTo>
                  <a:cubicBezTo>
                    <a:pt x="47361" y="1077383"/>
                    <a:pt x="288132" y="1038225"/>
                    <a:pt x="288132" y="1038225"/>
                  </a:cubicBezTo>
                </a:path>
              </a:pathLst>
            </a:custGeom>
            <a:noFill/>
            <a:ln w="25400" cap="flat" cmpd="sng" algn="ctr">
              <a:solidFill>
                <a:srgbClr val="7030A0"/>
              </a:solidFill>
              <a:prstDash val="solid"/>
              <a:round/>
              <a:headEnd type="none" w="med" len="med"/>
              <a:tailEnd type="arrow" w="lg" len="lg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R="0" indent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sz="2400" b="1">
                <a:latin typeface="Arial Narrow" pitchFamily="34" charset="0"/>
              </a:endParaRPr>
            </a:p>
          </p:txBody>
        </p:sp>
        <p:sp>
          <p:nvSpPr>
            <p:cNvPr id="35" name="Freeform 34"/>
            <p:cNvSpPr/>
            <p:nvPr/>
          </p:nvSpPr>
          <p:spPr bwMode="auto">
            <a:xfrm>
              <a:off x="947210" y="5131858"/>
              <a:ext cx="710141" cy="267759"/>
            </a:xfrm>
            <a:custGeom>
              <a:avLst/>
              <a:gdLst>
                <a:gd name="connsiteX0" fmla="*/ 823383 w 823383"/>
                <a:gd name="connsiteY0" fmla="*/ 25400 h 232833"/>
                <a:gd name="connsiteX1" fmla="*/ 569383 w 823383"/>
                <a:gd name="connsiteY1" fmla="*/ 6350 h 232833"/>
                <a:gd name="connsiteX2" fmla="*/ 486833 w 823383"/>
                <a:gd name="connsiteY2" fmla="*/ 63500 h 232833"/>
                <a:gd name="connsiteX3" fmla="*/ 467783 w 823383"/>
                <a:gd name="connsiteY3" fmla="*/ 133350 h 232833"/>
                <a:gd name="connsiteX4" fmla="*/ 321733 w 823383"/>
                <a:gd name="connsiteY4" fmla="*/ 165100 h 232833"/>
                <a:gd name="connsiteX5" fmla="*/ 143933 w 823383"/>
                <a:gd name="connsiteY5" fmla="*/ 114300 h 232833"/>
                <a:gd name="connsiteX6" fmla="*/ 4233 w 823383"/>
                <a:gd name="connsiteY6" fmla="*/ 120650 h 232833"/>
                <a:gd name="connsiteX7" fmla="*/ 169333 w 823383"/>
                <a:gd name="connsiteY7" fmla="*/ 222250 h 232833"/>
                <a:gd name="connsiteX8" fmla="*/ 645583 w 823383"/>
                <a:gd name="connsiteY8" fmla="*/ 184150 h 232833"/>
                <a:gd name="connsiteX0" fmla="*/ 737658 w 737658"/>
                <a:gd name="connsiteY0" fmla="*/ 25400 h 232833"/>
                <a:gd name="connsiteX1" fmla="*/ 483658 w 737658"/>
                <a:gd name="connsiteY1" fmla="*/ 6350 h 232833"/>
                <a:gd name="connsiteX2" fmla="*/ 401108 w 737658"/>
                <a:gd name="connsiteY2" fmla="*/ 63500 h 232833"/>
                <a:gd name="connsiteX3" fmla="*/ 382058 w 737658"/>
                <a:gd name="connsiteY3" fmla="*/ 133350 h 232833"/>
                <a:gd name="connsiteX4" fmla="*/ 236008 w 737658"/>
                <a:gd name="connsiteY4" fmla="*/ 165100 h 232833"/>
                <a:gd name="connsiteX5" fmla="*/ 58208 w 737658"/>
                <a:gd name="connsiteY5" fmla="*/ 114300 h 232833"/>
                <a:gd name="connsiteX6" fmla="*/ 83608 w 737658"/>
                <a:gd name="connsiteY6" fmla="*/ 222250 h 232833"/>
                <a:gd name="connsiteX7" fmla="*/ 559858 w 737658"/>
                <a:gd name="connsiteY7" fmla="*/ 184150 h 232833"/>
                <a:gd name="connsiteX0" fmla="*/ 737658 w 737658"/>
                <a:gd name="connsiteY0" fmla="*/ 37042 h 244475"/>
                <a:gd name="connsiteX1" fmla="*/ 483658 w 737658"/>
                <a:gd name="connsiteY1" fmla="*/ 17992 h 244475"/>
                <a:gd name="connsiteX2" fmla="*/ 382058 w 737658"/>
                <a:gd name="connsiteY2" fmla="*/ 144992 h 244475"/>
                <a:gd name="connsiteX3" fmla="*/ 236008 w 737658"/>
                <a:gd name="connsiteY3" fmla="*/ 176742 h 244475"/>
                <a:gd name="connsiteX4" fmla="*/ 58208 w 737658"/>
                <a:gd name="connsiteY4" fmla="*/ 125942 h 244475"/>
                <a:gd name="connsiteX5" fmla="*/ 83608 w 737658"/>
                <a:gd name="connsiteY5" fmla="*/ 233892 h 244475"/>
                <a:gd name="connsiteX6" fmla="*/ 559858 w 737658"/>
                <a:gd name="connsiteY6" fmla="*/ 195792 h 244475"/>
                <a:gd name="connsiteX0" fmla="*/ 737658 w 737658"/>
                <a:gd name="connsiteY0" fmla="*/ 37042 h 233892"/>
                <a:gd name="connsiteX1" fmla="*/ 483658 w 737658"/>
                <a:gd name="connsiteY1" fmla="*/ 17992 h 233892"/>
                <a:gd name="connsiteX2" fmla="*/ 382058 w 737658"/>
                <a:gd name="connsiteY2" fmla="*/ 144992 h 233892"/>
                <a:gd name="connsiteX3" fmla="*/ 236008 w 737658"/>
                <a:gd name="connsiteY3" fmla="*/ 176742 h 233892"/>
                <a:gd name="connsiteX4" fmla="*/ 58208 w 737658"/>
                <a:gd name="connsiteY4" fmla="*/ 125942 h 233892"/>
                <a:gd name="connsiteX5" fmla="*/ 83608 w 737658"/>
                <a:gd name="connsiteY5" fmla="*/ 233892 h 233892"/>
                <a:gd name="connsiteX6" fmla="*/ 648758 w 737658"/>
                <a:gd name="connsiteY6" fmla="*/ 183092 h 233892"/>
                <a:gd name="connsiteX0" fmla="*/ 737658 w 737658"/>
                <a:gd name="connsiteY0" fmla="*/ 37042 h 233892"/>
                <a:gd name="connsiteX1" fmla="*/ 483658 w 737658"/>
                <a:gd name="connsiteY1" fmla="*/ 17992 h 233892"/>
                <a:gd name="connsiteX2" fmla="*/ 382058 w 737658"/>
                <a:gd name="connsiteY2" fmla="*/ 144992 h 233892"/>
                <a:gd name="connsiteX3" fmla="*/ 236008 w 737658"/>
                <a:gd name="connsiteY3" fmla="*/ 176742 h 233892"/>
                <a:gd name="connsiteX4" fmla="*/ 83608 w 737658"/>
                <a:gd name="connsiteY4" fmla="*/ 170392 h 233892"/>
                <a:gd name="connsiteX5" fmla="*/ 83608 w 737658"/>
                <a:gd name="connsiteY5" fmla="*/ 233892 h 233892"/>
                <a:gd name="connsiteX6" fmla="*/ 648758 w 737658"/>
                <a:gd name="connsiteY6" fmla="*/ 183092 h 233892"/>
                <a:gd name="connsiteX0" fmla="*/ 697441 w 697441"/>
                <a:gd name="connsiteY0" fmla="*/ 37042 h 240242"/>
                <a:gd name="connsiteX1" fmla="*/ 443441 w 697441"/>
                <a:gd name="connsiteY1" fmla="*/ 17992 h 240242"/>
                <a:gd name="connsiteX2" fmla="*/ 341841 w 697441"/>
                <a:gd name="connsiteY2" fmla="*/ 144992 h 240242"/>
                <a:gd name="connsiteX3" fmla="*/ 195791 w 697441"/>
                <a:gd name="connsiteY3" fmla="*/ 176742 h 240242"/>
                <a:gd name="connsiteX4" fmla="*/ 43391 w 697441"/>
                <a:gd name="connsiteY4" fmla="*/ 170392 h 240242"/>
                <a:gd name="connsiteX5" fmla="*/ 43391 w 697441"/>
                <a:gd name="connsiteY5" fmla="*/ 233892 h 240242"/>
                <a:gd name="connsiteX6" fmla="*/ 303740 w 697441"/>
                <a:gd name="connsiteY6" fmla="*/ 240242 h 240242"/>
                <a:gd name="connsiteX7" fmla="*/ 608541 w 697441"/>
                <a:gd name="connsiteY7" fmla="*/ 183092 h 240242"/>
                <a:gd name="connsiteX0" fmla="*/ 697441 w 697441"/>
                <a:gd name="connsiteY0" fmla="*/ 37042 h 274109"/>
                <a:gd name="connsiteX1" fmla="*/ 443441 w 697441"/>
                <a:gd name="connsiteY1" fmla="*/ 17992 h 274109"/>
                <a:gd name="connsiteX2" fmla="*/ 341841 w 697441"/>
                <a:gd name="connsiteY2" fmla="*/ 144992 h 274109"/>
                <a:gd name="connsiteX3" fmla="*/ 195791 w 697441"/>
                <a:gd name="connsiteY3" fmla="*/ 176742 h 274109"/>
                <a:gd name="connsiteX4" fmla="*/ 43391 w 697441"/>
                <a:gd name="connsiteY4" fmla="*/ 170392 h 274109"/>
                <a:gd name="connsiteX5" fmla="*/ 43391 w 697441"/>
                <a:gd name="connsiteY5" fmla="*/ 233892 h 274109"/>
                <a:gd name="connsiteX6" fmla="*/ 303740 w 697441"/>
                <a:gd name="connsiteY6" fmla="*/ 240242 h 274109"/>
                <a:gd name="connsiteX7" fmla="*/ 608541 w 697441"/>
                <a:gd name="connsiteY7" fmla="*/ 183092 h 274109"/>
                <a:gd name="connsiteX0" fmla="*/ 697441 w 697441"/>
                <a:gd name="connsiteY0" fmla="*/ 37042 h 274109"/>
                <a:gd name="connsiteX1" fmla="*/ 443441 w 697441"/>
                <a:gd name="connsiteY1" fmla="*/ 17992 h 274109"/>
                <a:gd name="connsiteX2" fmla="*/ 341841 w 697441"/>
                <a:gd name="connsiteY2" fmla="*/ 144992 h 274109"/>
                <a:gd name="connsiteX3" fmla="*/ 195791 w 697441"/>
                <a:gd name="connsiteY3" fmla="*/ 176742 h 274109"/>
                <a:gd name="connsiteX4" fmla="*/ 43391 w 697441"/>
                <a:gd name="connsiteY4" fmla="*/ 170392 h 274109"/>
                <a:gd name="connsiteX5" fmla="*/ 43391 w 697441"/>
                <a:gd name="connsiteY5" fmla="*/ 233892 h 274109"/>
                <a:gd name="connsiteX6" fmla="*/ 303740 w 697441"/>
                <a:gd name="connsiteY6" fmla="*/ 240242 h 274109"/>
                <a:gd name="connsiteX7" fmla="*/ 608541 w 697441"/>
                <a:gd name="connsiteY7" fmla="*/ 183092 h 274109"/>
                <a:gd name="connsiteX0" fmla="*/ 697441 w 697441"/>
                <a:gd name="connsiteY0" fmla="*/ 37042 h 288925"/>
                <a:gd name="connsiteX1" fmla="*/ 443441 w 697441"/>
                <a:gd name="connsiteY1" fmla="*/ 17992 h 288925"/>
                <a:gd name="connsiteX2" fmla="*/ 341841 w 697441"/>
                <a:gd name="connsiteY2" fmla="*/ 144992 h 288925"/>
                <a:gd name="connsiteX3" fmla="*/ 195791 w 697441"/>
                <a:gd name="connsiteY3" fmla="*/ 176742 h 288925"/>
                <a:gd name="connsiteX4" fmla="*/ 43391 w 697441"/>
                <a:gd name="connsiteY4" fmla="*/ 170392 h 288925"/>
                <a:gd name="connsiteX5" fmla="*/ 43391 w 697441"/>
                <a:gd name="connsiteY5" fmla="*/ 233892 h 288925"/>
                <a:gd name="connsiteX6" fmla="*/ 303740 w 697441"/>
                <a:gd name="connsiteY6" fmla="*/ 240242 h 288925"/>
                <a:gd name="connsiteX7" fmla="*/ 608541 w 697441"/>
                <a:gd name="connsiteY7" fmla="*/ 183092 h 288925"/>
                <a:gd name="connsiteX0" fmla="*/ 697441 w 697441"/>
                <a:gd name="connsiteY0" fmla="*/ 37042 h 288925"/>
                <a:gd name="connsiteX1" fmla="*/ 443441 w 697441"/>
                <a:gd name="connsiteY1" fmla="*/ 17992 h 288925"/>
                <a:gd name="connsiteX2" fmla="*/ 341841 w 697441"/>
                <a:gd name="connsiteY2" fmla="*/ 144992 h 288925"/>
                <a:gd name="connsiteX3" fmla="*/ 195791 w 697441"/>
                <a:gd name="connsiteY3" fmla="*/ 176742 h 288925"/>
                <a:gd name="connsiteX4" fmla="*/ 43391 w 697441"/>
                <a:gd name="connsiteY4" fmla="*/ 170392 h 288925"/>
                <a:gd name="connsiteX5" fmla="*/ 43391 w 697441"/>
                <a:gd name="connsiteY5" fmla="*/ 233892 h 288925"/>
                <a:gd name="connsiteX6" fmla="*/ 303740 w 697441"/>
                <a:gd name="connsiteY6" fmla="*/ 240242 h 288925"/>
                <a:gd name="connsiteX7" fmla="*/ 608541 w 697441"/>
                <a:gd name="connsiteY7" fmla="*/ 183092 h 288925"/>
                <a:gd name="connsiteX0" fmla="*/ 674158 w 674158"/>
                <a:gd name="connsiteY0" fmla="*/ 37042 h 299509"/>
                <a:gd name="connsiteX1" fmla="*/ 420158 w 674158"/>
                <a:gd name="connsiteY1" fmla="*/ 17992 h 299509"/>
                <a:gd name="connsiteX2" fmla="*/ 318558 w 674158"/>
                <a:gd name="connsiteY2" fmla="*/ 144992 h 299509"/>
                <a:gd name="connsiteX3" fmla="*/ 172508 w 674158"/>
                <a:gd name="connsiteY3" fmla="*/ 176742 h 299509"/>
                <a:gd name="connsiteX4" fmla="*/ 20108 w 674158"/>
                <a:gd name="connsiteY4" fmla="*/ 170392 h 299509"/>
                <a:gd name="connsiteX5" fmla="*/ 51858 w 674158"/>
                <a:gd name="connsiteY5" fmla="*/ 259292 h 299509"/>
                <a:gd name="connsiteX6" fmla="*/ 280457 w 674158"/>
                <a:gd name="connsiteY6" fmla="*/ 240242 h 299509"/>
                <a:gd name="connsiteX7" fmla="*/ 585258 w 674158"/>
                <a:gd name="connsiteY7" fmla="*/ 183092 h 299509"/>
                <a:gd name="connsiteX0" fmla="*/ 710141 w 710141"/>
                <a:gd name="connsiteY0" fmla="*/ 37042 h 299509"/>
                <a:gd name="connsiteX1" fmla="*/ 456141 w 710141"/>
                <a:gd name="connsiteY1" fmla="*/ 17992 h 299509"/>
                <a:gd name="connsiteX2" fmla="*/ 354541 w 710141"/>
                <a:gd name="connsiteY2" fmla="*/ 144992 h 299509"/>
                <a:gd name="connsiteX3" fmla="*/ 208491 w 710141"/>
                <a:gd name="connsiteY3" fmla="*/ 176742 h 299509"/>
                <a:gd name="connsiteX4" fmla="*/ 56091 w 710141"/>
                <a:gd name="connsiteY4" fmla="*/ 170392 h 299509"/>
                <a:gd name="connsiteX5" fmla="*/ 87841 w 710141"/>
                <a:gd name="connsiteY5" fmla="*/ 259292 h 299509"/>
                <a:gd name="connsiteX6" fmla="*/ 316440 w 710141"/>
                <a:gd name="connsiteY6" fmla="*/ 240242 h 299509"/>
                <a:gd name="connsiteX7" fmla="*/ 621241 w 710141"/>
                <a:gd name="connsiteY7" fmla="*/ 183092 h 299509"/>
                <a:gd name="connsiteX0" fmla="*/ 710141 w 710141"/>
                <a:gd name="connsiteY0" fmla="*/ 37042 h 288925"/>
                <a:gd name="connsiteX1" fmla="*/ 456141 w 710141"/>
                <a:gd name="connsiteY1" fmla="*/ 17992 h 288925"/>
                <a:gd name="connsiteX2" fmla="*/ 354541 w 710141"/>
                <a:gd name="connsiteY2" fmla="*/ 144992 h 288925"/>
                <a:gd name="connsiteX3" fmla="*/ 208491 w 710141"/>
                <a:gd name="connsiteY3" fmla="*/ 176742 h 288925"/>
                <a:gd name="connsiteX4" fmla="*/ 56091 w 710141"/>
                <a:gd name="connsiteY4" fmla="*/ 170392 h 288925"/>
                <a:gd name="connsiteX5" fmla="*/ 87841 w 710141"/>
                <a:gd name="connsiteY5" fmla="*/ 259292 h 288925"/>
                <a:gd name="connsiteX6" fmla="*/ 316440 w 710141"/>
                <a:gd name="connsiteY6" fmla="*/ 240242 h 288925"/>
                <a:gd name="connsiteX7" fmla="*/ 621241 w 710141"/>
                <a:gd name="connsiteY7" fmla="*/ 183092 h 288925"/>
                <a:gd name="connsiteX0" fmla="*/ 710141 w 710141"/>
                <a:gd name="connsiteY0" fmla="*/ 37042 h 267759"/>
                <a:gd name="connsiteX1" fmla="*/ 456141 w 710141"/>
                <a:gd name="connsiteY1" fmla="*/ 17992 h 267759"/>
                <a:gd name="connsiteX2" fmla="*/ 354541 w 710141"/>
                <a:gd name="connsiteY2" fmla="*/ 144992 h 267759"/>
                <a:gd name="connsiteX3" fmla="*/ 208491 w 710141"/>
                <a:gd name="connsiteY3" fmla="*/ 176742 h 267759"/>
                <a:gd name="connsiteX4" fmla="*/ 56091 w 710141"/>
                <a:gd name="connsiteY4" fmla="*/ 170392 h 267759"/>
                <a:gd name="connsiteX5" fmla="*/ 87841 w 710141"/>
                <a:gd name="connsiteY5" fmla="*/ 259292 h 267759"/>
                <a:gd name="connsiteX6" fmla="*/ 310090 w 710141"/>
                <a:gd name="connsiteY6" fmla="*/ 214842 h 267759"/>
                <a:gd name="connsiteX7" fmla="*/ 621241 w 710141"/>
                <a:gd name="connsiteY7" fmla="*/ 183092 h 267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10141" h="267759">
                  <a:moveTo>
                    <a:pt x="710141" y="37042"/>
                  </a:moveTo>
                  <a:cubicBezTo>
                    <a:pt x="611187" y="24342"/>
                    <a:pt x="515408" y="0"/>
                    <a:pt x="456141" y="17992"/>
                  </a:cubicBezTo>
                  <a:cubicBezTo>
                    <a:pt x="396874" y="35984"/>
                    <a:pt x="395816" y="118534"/>
                    <a:pt x="354541" y="144992"/>
                  </a:cubicBezTo>
                  <a:cubicBezTo>
                    <a:pt x="313266" y="171450"/>
                    <a:pt x="258233" y="172509"/>
                    <a:pt x="208491" y="176742"/>
                  </a:cubicBezTo>
                  <a:cubicBezTo>
                    <a:pt x="158749" y="180975"/>
                    <a:pt x="76199" y="156634"/>
                    <a:pt x="56091" y="170392"/>
                  </a:cubicBezTo>
                  <a:cubicBezTo>
                    <a:pt x="35983" y="184150"/>
                    <a:pt x="0" y="225425"/>
                    <a:pt x="87841" y="259292"/>
                  </a:cubicBezTo>
                  <a:cubicBezTo>
                    <a:pt x="200024" y="267759"/>
                    <a:pt x="223307" y="263525"/>
                    <a:pt x="310090" y="214842"/>
                  </a:cubicBezTo>
                  <a:cubicBezTo>
                    <a:pt x="418040" y="164042"/>
                    <a:pt x="519641" y="202142"/>
                    <a:pt x="621241" y="183092"/>
                  </a:cubicBezTo>
                </a:path>
              </a:pathLst>
            </a:custGeom>
            <a:noFill/>
            <a:ln w="25400" cap="flat" cmpd="sng" algn="ctr">
              <a:solidFill>
                <a:srgbClr val="7030A0"/>
              </a:solidFill>
              <a:prstDash val="solid"/>
              <a:round/>
              <a:headEnd type="none" w="med" len="med"/>
              <a:tailEnd type="arrow" w="lg" len="lg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latin typeface="Arial Narrow" pitchFamily="34" charset="0"/>
              </a:endParaRPr>
            </a:p>
          </p:txBody>
        </p:sp>
        <p:sp>
          <p:nvSpPr>
            <p:cNvPr id="36" name="Freeform 35"/>
            <p:cNvSpPr/>
            <p:nvPr/>
          </p:nvSpPr>
          <p:spPr bwMode="auto">
            <a:xfrm>
              <a:off x="1909233" y="4451350"/>
              <a:ext cx="1475316" cy="1572419"/>
            </a:xfrm>
            <a:custGeom>
              <a:avLst/>
              <a:gdLst>
                <a:gd name="connsiteX0" fmla="*/ 1488017 w 1504950"/>
                <a:gd name="connsiteY0" fmla="*/ 0 h 1568450"/>
                <a:gd name="connsiteX1" fmla="*/ 1456267 w 1504950"/>
                <a:gd name="connsiteY1" fmla="*/ 577850 h 1568450"/>
                <a:gd name="connsiteX2" fmla="*/ 1500717 w 1504950"/>
                <a:gd name="connsiteY2" fmla="*/ 1168400 h 1568450"/>
                <a:gd name="connsiteX3" fmla="*/ 1430867 w 1504950"/>
                <a:gd name="connsiteY3" fmla="*/ 1339850 h 1568450"/>
                <a:gd name="connsiteX4" fmla="*/ 1322917 w 1504950"/>
                <a:gd name="connsiteY4" fmla="*/ 1473200 h 1568450"/>
                <a:gd name="connsiteX5" fmla="*/ 1018117 w 1504950"/>
                <a:gd name="connsiteY5" fmla="*/ 1549400 h 1568450"/>
                <a:gd name="connsiteX6" fmla="*/ 605367 w 1504950"/>
                <a:gd name="connsiteY6" fmla="*/ 1555750 h 1568450"/>
                <a:gd name="connsiteX7" fmla="*/ 237067 w 1504950"/>
                <a:gd name="connsiteY7" fmla="*/ 1473200 h 1568450"/>
                <a:gd name="connsiteX8" fmla="*/ 122767 w 1504950"/>
                <a:gd name="connsiteY8" fmla="*/ 1435100 h 1568450"/>
                <a:gd name="connsiteX9" fmla="*/ 2117 w 1504950"/>
                <a:gd name="connsiteY9" fmla="*/ 1454150 h 1568450"/>
                <a:gd name="connsiteX10" fmla="*/ 135467 w 1504950"/>
                <a:gd name="connsiteY10" fmla="*/ 1530350 h 1568450"/>
                <a:gd name="connsiteX0" fmla="*/ 1488017 w 1516592"/>
                <a:gd name="connsiteY0" fmla="*/ 0 h 1568450"/>
                <a:gd name="connsiteX1" fmla="*/ 1456267 w 1516592"/>
                <a:gd name="connsiteY1" fmla="*/ 577850 h 1568450"/>
                <a:gd name="connsiteX2" fmla="*/ 1500717 w 1516592"/>
                <a:gd name="connsiteY2" fmla="*/ 1168400 h 1568450"/>
                <a:gd name="connsiteX3" fmla="*/ 1361017 w 1516592"/>
                <a:gd name="connsiteY3" fmla="*/ 1327150 h 1568450"/>
                <a:gd name="connsiteX4" fmla="*/ 1322917 w 1516592"/>
                <a:gd name="connsiteY4" fmla="*/ 1473200 h 1568450"/>
                <a:gd name="connsiteX5" fmla="*/ 1018117 w 1516592"/>
                <a:gd name="connsiteY5" fmla="*/ 1549400 h 1568450"/>
                <a:gd name="connsiteX6" fmla="*/ 605367 w 1516592"/>
                <a:gd name="connsiteY6" fmla="*/ 1555750 h 1568450"/>
                <a:gd name="connsiteX7" fmla="*/ 237067 w 1516592"/>
                <a:gd name="connsiteY7" fmla="*/ 1473200 h 1568450"/>
                <a:gd name="connsiteX8" fmla="*/ 122767 w 1516592"/>
                <a:gd name="connsiteY8" fmla="*/ 1435100 h 1568450"/>
                <a:gd name="connsiteX9" fmla="*/ 2117 w 1516592"/>
                <a:gd name="connsiteY9" fmla="*/ 1454150 h 1568450"/>
                <a:gd name="connsiteX10" fmla="*/ 135467 w 1516592"/>
                <a:gd name="connsiteY10" fmla="*/ 1530350 h 1568450"/>
                <a:gd name="connsiteX0" fmla="*/ 1488017 w 1504950"/>
                <a:gd name="connsiteY0" fmla="*/ 0 h 1568450"/>
                <a:gd name="connsiteX1" fmla="*/ 1456267 w 1504950"/>
                <a:gd name="connsiteY1" fmla="*/ 577850 h 1568450"/>
                <a:gd name="connsiteX2" fmla="*/ 1500717 w 1504950"/>
                <a:gd name="connsiteY2" fmla="*/ 1168400 h 1568450"/>
                <a:gd name="connsiteX3" fmla="*/ 1430867 w 1504950"/>
                <a:gd name="connsiteY3" fmla="*/ 1358900 h 1568450"/>
                <a:gd name="connsiteX4" fmla="*/ 1322917 w 1504950"/>
                <a:gd name="connsiteY4" fmla="*/ 1473200 h 1568450"/>
                <a:gd name="connsiteX5" fmla="*/ 1018117 w 1504950"/>
                <a:gd name="connsiteY5" fmla="*/ 1549400 h 1568450"/>
                <a:gd name="connsiteX6" fmla="*/ 605367 w 1504950"/>
                <a:gd name="connsiteY6" fmla="*/ 1555750 h 1568450"/>
                <a:gd name="connsiteX7" fmla="*/ 237067 w 1504950"/>
                <a:gd name="connsiteY7" fmla="*/ 1473200 h 1568450"/>
                <a:gd name="connsiteX8" fmla="*/ 122767 w 1504950"/>
                <a:gd name="connsiteY8" fmla="*/ 1435100 h 1568450"/>
                <a:gd name="connsiteX9" fmla="*/ 2117 w 1504950"/>
                <a:gd name="connsiteY9" fmla="*/ 1454150 h 1568450"/>
                <a:gd name="connsiteX10" fmla="*/ 135467 w 1504950"/>
                <a:gd name="connsiteY10" fmla="*/ 1530350 h 1568450"/>
                <a:gd name="connsiteX0" fmla="*/ 1488017 w 1488017"/>
                <a:gd name="connsiteY0" fmla="*/ 0 h 1568450"/>
                <a:gd name="connsiteX1" fmla="*/ 1456267 w 1488017"/>
                <a:gd name="connsiteY1" fmla="*/ 577850 h 1568450"/>
                <a:gd name="connsiteX2" fmla="*/ 1481667 w 1488017"/>
                <a:gd name="connsiteY2" fmla="*/ 1149350 h 1568450"/>
                <a:gd name="connsiteX3" fmla="*/ 1430867 w 1488017"/>
                <a:gd name="connsiteY3" fmla="*/ 1358900 h 1568450"/>
                <a:gd name="connsiteX4" fmla="*/ 1322917 w 1488017"/>
                <a:gd name="connsiteY4" fmla="*/ 1473200 h 1568450"/>
                <a:gd name="connsiteX5" fmla="*/ 1018117 w 1488017"/>
                <a:gd name="connsiteY5" fmla="*/ 1549400 h 1568450"/>
                <a:gd name="connsiteX6" fmla="*/ 605367 w 1488017"/>
                <a:gd name="connsiteY6" fmla="*/ 1555750 h 1568450"/>
                <a:gd name="connsiteX7" fmla="*/ 237067 w 1488017"/>
                <a:gd name="connsiteY7" fmla="*/ 1473200 h 1568450"/>
                <a:gd name="connsiteX8" fmla="*/ 122767 w 1488017"/>
                <a:gd name="connsiteY8" fmla="*/ 1435100 h 1568450"/>
                <a:gd name="connsiteX9" fmla="*/ 2117 w 1488017"/>
                <a:gd name="connsiteY9" fmla="*/ 1454150 h 1568450"/>
                <a:gd name="connsiteX10" fmla="*/ 135467 w 1488017"/>
                <a:gd name="connsiteY10" fmla="*/ 1530350 h 1568450"/>
                <a:gd name="connsiteX0" fmla="*/ 1488017 w 1488017"/>
                <a:gd name="connsiteY0" fmla="*/ 0 h 1568450"/>
                <a:gd name="connsiteX1" fmla="*/ 1456267 w 1488017"/>
                <a:gd name="connsiteY1" fmla="*/ 577850 h 1568450"/>
                <a:gd name="connsiteX2" fmla="*/ 1481667 w 1488017"/>
                <a:gd name="connsiteY2" fmla="*/ 1149350 h 1568450"/>
                <a:gd name="connsiteX3" fmla="*/ 1430867 w 1488017"/>
                <a:gd name="connsiteY3" fmla="*/ 1358900 h 1568450"/>
                <a:gd name="connsiteX4" fmla="*/ 1322917 w 1488017"/>
                <a:gd name="connsiteY4" fmla="*/ 1473200 h 1568450"/>
                <a:gd name="connsiteX5" fmla="*/ 1018117 w 1488017"/>
                <a:gd name="connsiteY5" fmla="*/ 1549400 h 1568450"/>
                <a:gd name="connsiteX6" fmla="*/ 605367 w 1488017"/>
                <a:gd name="connsiteY6" fmla="*/ 1555750 h 1568450"/>
                <a:gd name="connsiteX7" fmla="*/ 237067 w 1488017"/>
                <a:gd name="connsiteY7" fmla="*/ 1473200 h 1568450"/>
                <a:gd name="connsiteX8" fmla="*/ 122767 w 1488017"/>
                <a:gd name="connsiteY8" fmla="*/ 1435100 h 1568450"/>
                <a:gd name="connsiteX9" fmla="*/ 2117 w 1488017"/>
                <a:gd name="connsiteY9" fmla="*/ 1511300 h 1568450"/>
                <a:gd name="connsiteX10" fmla="*/ 135467 w 1488017"/>
                <a:gd name="connsiteY10" fmla="*/ 1530350 h 1568450"/>
                <a:gd name="connsiteX0" fmla="*/ 1497542 w 1497542"/>
                <a:gd name="connsiteY0" fmla="*/ 0 h 1568450"/>
                <a:gd name="connsiteX1" fmla="*/ 1465792 w 1497542"/>
                <a:gd name="connsiteY1" fmla="*/ 577850 h 1568450"/>
                <a:gd name="connsiteX2" fmla="*/ 1491192 w 1497542"/>
                <a:gd name="connsiteY2" fmla="*/ 1149350 h 1568450"/>
                <a:gd name="connsiteX3" fmla="*/ 1440392 w 1497542"/>
                <a:gd name="connsiteY3" fmla="*/ 1358900 h 1568450"/>
                <a:gd name="connsiteX4" fmla="*/ 1332442 w 1497542"/>
                <a:gd name="connsiteY4" fmla="*/ 1473200 h 1568450"/>
                <a:gd name="connsiteX5" fmla="*/ 1027642 w 1497542"/>
                <a:gd name="connsiteY5" fmla="*/ 1549400 h 1568450"/>
                <a:gd name="connsiteX6" fmla="*/ 614892 w 1497542"/>
                <a:gd name="connsiteY6" fmla="*/ 1555750 h 1568450"/>
                <a:gd name="connsiteX7" fmla="*/ 246592 w 1497542"/>
                <a:gd name="connsiteY7" fmla="*/ 1473200 h 1568450"/>
                <a:gd name="connsiteX8" fmla="*/ 75142 w 1497542"/>
                <a:gd name="connsiteY8" fmla="*/ 1435100 h 1568450"/>
                <a:gd name="connsiteX9" fmla="*/ 11642 w 1497542"/>
                <a:gd name="connsiteY9" fmla="*/ 1511300 h 1568450"/>
                <a:gd name="connsiteX10" fmla="*/ 144992 w 1497542"/>
                <a:gd name="connsiteY10" fmla="*/ 1530350 h 1568450"/>
                <a:gd name="connsiteX0" fmla="*/ 1518179 w 1518179"/>
                <a:gd name="connsiteY0" fmla="*/ 0 h 1568450"/>
                <a:gd name="connsiteX1" fmla="*/ 1486429 w 1518179"/>
                <a:gd name="connsiteY1" fmla="*/ 577850 h 1568450"/>
                <a:gd name="connsiteX2" fmla="*/ 1511829 w 1518179"/>
                <a:gd name="connsiteY2" fmla="*/ 1149350 h 1568450"/>
                <a:gd name="connsiteX3" fmla="*/ 1461029 w 1518179"/>
                <a:gd name="connsiteY3" fmla="*/ 1358900 h 1568450"/>
                <a:gd name="connsiteX4" fmla="*/ 1353079 w 1518179"/>
                <a:gd name="connsiteY4" fmla="*/ 1473200 h 1568450"/>
                <a:gd name="connsiteX5" fmla="*/ 1048279 w 1518179"/>
                <a:gd name="connsiteY5" fmla="*/ 1549400 h 1568450"/>
                <a:gd name="connsiteX6" fmla="*/ 635529 w 1518179"/>
                <a:gd name="connsiteY6" fmla="*/ 1555750 h 1568450"/>
                <a:gd name="connsiteX7" fmla="*/ 267229 w 1518179"/>
                <a:gd name="connsiteY7" fmla="*/ 1473200 h 1568450"/>
                <a:gd name="connsiteX8" fmla="*/ 95779 w 1518179"/>
                <a:gd name="connsiteY8" fmla="*/ 1435100 h 1568450"/>
                <a:gd name="connsiteX9" fmla="*/ 32279 w 1518179"/>
                <a:gd name="connsiteY9" fmla="*/ 1511300 h 1568450"/>
                <a:gd name="connsiteX10" fmla="*/ 289454 w 1518179"/>
                <a:gd name="connsiteY10" fmla="*/ 1558925 h 1568450"/>
                <a:gd name="connsiteX0" fmla="*/ 1518179 w 1518179"/>
                <a:gd name="connsiteY0" fmla="*/ 0 h 1572419"/>
                <a:gd name="connsiteX1" fmla="*/ 1486429 w 1518179"/>
                <a:gd name="connsiteY1" fmla="*/ 577850 h 1572419"/>
                <a:gd name="connsiteX2" fmla="*/ 1511829 w 1518179"/>
                <a:gd name="connsiteY2" fmla="*/ 1149350 h 1572419"/>
                <a:gd name="connsiteX3" fmla="*/ 1461029 w 1518179"/>
                <a:gd name="connsiteY3" fmla="*/ 1358900 h 1572419"/>
                <a:gd name="connsiteX4" fmla="*/ 1353079 w 1518179"/>
                <a:gd name="connsiteY4" fmla="*/ 1473200 h 1572419"/>
                <a:gd name="connsiteX5" fmla="*/ 1048279 w 1518179"/>
                <a:gd name="connsiteY5" fmla="*/ 1549400 h 1572419"/>
                <a:gd name="connsiteX6" fmla="*/ 635529 w 1518179"/>
                <a:gd name="connsiteY6" fmla="*/ 1555750 h 1572419"/>
                <a:gd name="connsiteX7" fmla="*/ 312472 w 1518179"/>
                <a:gd name="connsiteY7" fmla="*/ 1449387 h 1572419"/>
                <a:gd name="connsiteX8" fmla="*/ 95779 w 1518179"/>
                <a:gd name="connsiteY8" fmla="*/ 1435100 h 1572419"/>
                <a:gd name="connsiteX9" fmla="*/ 32279 w 1518179"/>
                <a:gd name="connsiteY9" fmla="*/ 1511300 h 1572419"/>
                <a:gd name="connsiteX10" fmla="*/ 289454 w 1518179"/>
                <a:gd name="connsiteY10" fmla="*/ 1558925 h 1572419"/>
                <a:gd name="connsiteX0" fmla="*/ 1475316 w 1475316"/>
                <a:gd name="connsiteY0" fmla="*/ 0 h 1572419"/>
                <a:gd name="connsiteX1" fmla="*/ 1443566 w 1475316"/>
                <a:gd name="connsiteY1" fmla="*/ 577850 h 1572419"/>
                <a:gd name="connsiteX2" fmla="*/ 1468966 w 1475316"/>
                <a:gd name="connsiteY2" fmla="*/ 1149350 h 1572419"/>
                <a:gd name="connsiteX3" fmla="*/ 1418166 w 1475316"/>
                <a:gd name="connsiteY3" fmla="*/ 1358900 h 1572419"/>
                <a:gd name="connsiteX4" fmla="*/ 1310216 w 1475316"/>
                <a:gd name="connsiteY4" fmla="*/ 1473200 h 1572419"/>
                <a:gd name="connsiteX5" fmla="*/ 1005416 w 1475316"/>
                <a:gd name="connsiteY5" fmla="*/ 1549400 h 1572419"/>
                <a:gd name="connsiteX6" fmla="*/ 592666 w 1475316"/>
                <a:gd name="connsiteY6" fmla="*/ 1555750 h 1572419"/>
                <a:gd name="connsiteX7" fmla="*/ 269609 w 1475316"/>
                <a:gd name="connsiteY7" fmla="*/ 1449387 h 1572419"/>
                <a:gd name="connsiteX8" fmla="*/ 52916 w 1475316"/>
                <a:gd name="connsiteY8" fmla="*/ 1435100 h 1572419"/>
                <a:gd name="connsiteX9" fmla="*/ 32279 w 1475316"/>
                <a:gd name="connsiteY9" fmla="*/ 1520825 h 1572419"/>
                <a:gd name="connsiteX10" fmla="*/ 246591 w 1475316"/>
                <a:gd name="connsiteY10" fmla="*/ 1558925 h 15724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475316" h="1572419">
                  <a:moveTo>
                    <a:pt x="1475316" y="0"/>
                  </a:moveTo>
                  <a:cubicBezTo>
                    <a:pt x="1458382" y="191558"/>
                    <a:pt x="1444624" y="386292"/>
                    <a:pt x="1443566" y="577850"/>
                  </a:cubicBezTo>
                  <a:cubicBezTo>
                    <a:pt x="1442508" y="769408"/>
                    <a:pt x="1473199" y="1019175"/>
                    <a:pt x="1468966" y="1149350"/>
                  </a:cubicBezTo>
                  <a:cubicBezTo>
                    <a:pt x="1464733" y="1279525"/>
                    <a:pt x="1444624" y="1304925"/>
                    <a:pt x="1418166" y="1358900"/>
                  </a:cubicBezTo>
                  <a:cubicBezTo>
                    <a:pt x="1391708" y="1412875"/>
                    <a:pt x="1379008" y="1441450"/>
                    <a:pt x="1310216" y="1473200"/>
                  </a:cubicBezTo>
                  <a:cubicBezTo>
                    <a:pt x="1241424" y="1504950"/>
                    <a:pt x="1125008" y="1535642"/>
                    <a:pt x="1005416" y="1549400"/>
                  </a:cubicBezTo>
                  <a:cubicBezTo>
                    <a:pt x="885824" y="1563158"/>
                    <a:pt x="715300" y="1572419"/>
                    <a:pt x="592666" y="1555750"/>
                  </a:cubicBezTo>
                  <a:cubicBezTo>
                    <a:pt x="470032" y="1539081"/>
                    <a:pt x="359567" y="1469495"/>
                    <a:pt x="269609" y="1449387"/>
                  </a:cubicBezTo>
                  <a:cubicBezTo>
                    <a:pt x="179651" y="1429279"/>
                    <a:pt x="92471" y="1423194"/>
                    <a:pt x="52916" y="1435100"/>
                  </a:cubicBezTo>
                  <a:cubicBezTo>
                    <a:pt x="13361" y="1447006"/>
                    <a:pt x="0" y="1500188"/>
                    <a:pt x="32279" y="1520825"/>
                  </a:cubicBezTo>
                  <a:cubicBezTo>
                    <a:pt x="64558" y="1541463"/>
                    <a:pt x="246591" y="1558925"/>
                    <a:pt x="246591" y="1558925"/>
                  </a:cubicBezTo>
                </a:path>
              </a:pathLst>
            </a:custGeom>
            <a:noFill/>
            <a:ln w="25400" cap="flat" cmpd="sng" algn="ctr">
              <a:solidFill>
                <a:srgbClr val="7030A0"/>
              </a:solidFill>
              <a:prstDash val="solid"/>
              <a:round/>
              <a:headEnd type="none" w="med" len="med"/>
              <a:tailEnd type="arrow" w="lg" len="lg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R="0" indent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sz="2400" b="1">
                <a:latin typeface="Arial Narrow" pitchFamily="34" charset="0"/>
              </a:endParaRPr>
            </a:p>
          </p:txBody>
        </p:sp>
        <p:sp>
          <p:nvSpPr>
            <p:cNvPr id="37" name="Freeform 36"/>
            <p:cNvSpPr/>
            <p:nvPr/>
          </p:nvSpPr>
          <p:spPr bwMode="auto">
            <a:xfrm>
              <a:off x="3282156" y="5719762"/>
              <a:ext cx="225426" cy="357187"/>
            </a:xfrm>
            <a:custGeom>
              <a:avLst/>
              <a:gdLst>
                <a:gd name="connsiteX0" fmla="*/ 82551 w 225426"/>
                <a:gd name="connsiteY0" fmla="*/ 0 h 354806"/>
                <a:gd name="connsiteX1" fmla="*/ 23019 w 225426"/>
                <a:gd name="connsiteY1" fmla="*/ 142875 h 354806"/>
                <a:gd name="connsiteX2" fmla="*/ 3969 w 225426"/>
                <a:gd name="connsiteY2" fmla="*/ 245269 h 354806"/>
                <a:gd name="connsiteX3" fmla="*/ 46832 w 225426"/>
                <a:gd name="connsiteY3" fmla="*/ 330994 h 354806"/>
                <a:gd name="connsiteX4" fmla="*/ 225426 w 225426"/>
                <a:gd name="connsiteY4" fmla="*/ 354806 h 354806"/>
                <a:gd name="connsiteX0" fmla="*/ 82551 w 225426"/>
                <a:gd name="connsiteY0" fmla="*/ 0 h 354806"/>
                <a:gd name="connsiteX1" fmla="*/ 63501 w 225426"/>
                <a:gd name="connsiteY1" fmla="*/ 40481 h 354806"/>
                <a:gd name="connsiteX2" fmla="*/ 23019 w 225426"/>
                <a:gd name="connsiteY2" fmla="*/ 142875 h 354806"/>
                <a:gd name="connsiteX3" fmla="*/ 3969 w 225426"/>
                <a:gd name="connsiteY3" fmla="*/ 245269 h 354806"/>
                <a:gd name="connsiteX4" fmla="*/ 46832 w 225426"/>
                <a:gd name="connsiteY4" fmla="*/ 330994 h 354806"/>
                <a:gd name="connsiteX5" fmla="*/ 225426 w 225426"/>
                <a:gd name="connsiteY5" fmla="*/ 354806 h 354806"/>
                <a:gd name="connsiteX0" fmla="*/ 82551 w 225426"/>
                <a:gd name="connsiteY0" fmla="*/ 0 h 354806"/>
                <a:gd name="connsiteX1" fmla="*/ 61120 w 225426"/>
                <a:gd name="connsiteY1" fmla="*/ 54768 h 354806"/>
                <a:gd name="connsiteX2" fmla="*/ 23019 w 225426"/>
                <a:gd name="connsiteY2" fmla="*/ 142875 h 354806"/>
                <a:gd name="connsiteX3" fmla="*/ 3969 w 225426"/>
                <a:gd name="connsiteY3" fmla="*/ 245269 h 354806"/>
                <a:gd name="connsiteX4" fmla="*/ 46832 w 225426"/>
                <a:gd name="connsiteY4" fmla="*/ 330994 h 354806"/>
                <a:gd name="connsiteX5" fmla="*/ 225426 w 225426"/>
                <a:gd name="connsiteY5" fmla="*/ 354806 h 354806"/>
                <a:gd name="connsiteX0" fmla="*/ 82551 w 225426"/>
                <a:gd name="connsiteY0" fmla="*/ 0 h 357187"/>
                <a:gd name="connsiteX1" fmla="*/ 61120 w 225426"/>
                <a:gd name="connsiteY1" fmla="*/ 57149 h 357187"/>
                <a:gd name="connsiteX2" fmla="*/ 23019 w 225426"/>
                <a:gd name="connsiteY2" fmla="*/ 145256 h 357187"/>
                <a:gd name="connsiteX3" fmla="*/ 3969 w 225426"/>
                <a:gd name="connsiteY3" fmla="*/ 247650 h 357187"/>
                <a:gd name="connsiteX4" fmla="*/ 46832 w 225426"/>
                <a:gd name="connsiteY4" fmla="*/ 333375 h 357187"/>
                <a:gd name="connsiteX5" fmla="*/ 225426 w 225426"/>
                <a:gd name="connsiteY5" fmla="*/ 357187 h 3571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25426" h="357187">
                  <a:moveTo>
                    <a:pt x="82551" y="0"/>
                  </a:moveTo>
                  <a:cubicBezTo>
                    <a:pt x="82154" y="0"/>
                    <a:pt x="71042" y="32940"/>
                    <a:pt x="61120" y="57149"/>
                  </a:cubicBezTo>
                  <a:cubicBezTo>
                    <a:pt x="51198" y="81358"/>
                    <a:pt x="32544" y="113506"/>
                    <a:pt x="23019" y="145256"/>
                  </a:cubicBezTo>
                  <a:cubicBezTo>
                    <a:pt x="13494" y="177006"/>
                    <a:pt x="0" y="216297"/>
                    <a:pt x="3969" y="247650"/>
                  </a:cubicBezTo>
                  <a:cubicBezTo>
                    <a:pt x="7938" y="279003"/>
                    <a:pt x="9923" y="315119"/>
                    <a:pt x="46832" y="333375"/>
                  </a:cubicBezTo>
                  <a:cubicBezTo>
                    <a:pt x="83741" y="351631"/>
                    <a:pt x="154583" y="354409"/>
                    <a:pt x="225426" y="357187"/>
                  </a:cubicBezTo>
                </a:path>
              </a:pathLst>
            </a:custGeom>
            <a:noFill/>
            <a:ln w="25400" cap="flat" cmpd="sng" algn="ctr">
              <a:solidFill>
                <a:srgbClr val="7030A0"/>
              </a:solidFill>
              <a:prstDash val="solid"/>
              <a:round/>
              <a:headEnd type="none" w="med" len="med"/>
              <a:tailEnd type="arrow" w="lg" len="lg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latin typeface="Arial Narrow" pitchFamily="34" charset="0"/>
              </a:endParaRP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3567111" y="2867820"/>
            <a:ext cx="1091406" cy="2537618"/>
            <a:chOff x="2043111" y="2867820"/>
            <a:chExt cx="1091406" cy="2537618"/>
          </a:xfrm>
        </p:grpSpPr>
        <p:sp>
          <p:nvSpPr>
            <p:cNvPr id="39" name="Freeform 38"/>
            <p:cNvSpPr/>
            <p:nvPr/>
          </p:nvSpPr>
          <p:spPr bwMode="auto">
            <a:xfrm>
              <a:off x="2043906" y="2867820"/>
              <a:ext cx="1090611" cy="2537618"/>
            </a:xfrm>
            <a:custGeom>
              <a:avLst/>
              <a:gdLst>
                <a:gd name="connsiteX0" fmla="*/ 204788 w 1085850"/>
                <a:gd name="connsiteY0" fmla="*/ 866774 h 2162174"/>
                <a:gd name="connsiteX1" fmla="*/ 280988 w 1085850"/>
                <a:gd name="connsiteY1" fmla="*/ 842962 h 2162174"/>
                <a:gd name="connsiteX2" fmla="*/ 257175 w 1085850"/>
                <a:gd name="connsiteY2" fmla="*/ 804862 h 2162174"/>
                <a:gd name="connsiteX3" fmla="*/ 114300 w 1085850"/>
                <a:gd name="connsiteY3" fmla="*/ 814387 h 2162174"/>
                <a:gd name="connsiteX4" fmla="*/ 28575 w 1085850"/>
                <a:gd name="connsiteY4" fmla="*/ 757237 h 2162174"/>
                <a:gd name="connsiteX5" fmla="*/ 33338 w 1085850"/>
                <a:gd name="connsiteY5" fmla="*/ 233362 h 2162174"/>
                <a:gd name="connsiteX6" fmla="*/ 228600 w 1085850"/>
                <a:gd name="connsiteY6" fmla="*/ 223837 h 2162174"/>
                <a:gd name="connsiteX7" fmla="*/ 357188 w 1085850"/>
                <a:gd name="connsiteY7" fmla="*/ 223837 h 2162174"/>
                <a:gd name="connsiteX8" fmla="*/ 557213 w 1085850"/>
                <a:gd name="connsiteY8" fmla="*/ 161924 h 2162174"/>
                <a:gd name="connsiteX9" fmla="*/ 604838 w 1085850"/>
                <a:gd name="connsiteY9" fmla="*/ 271462 h 2162174"/>
                <a:gd name="connsiteX10" fmla="*/ 595313 w 1085850"/>
                <a:gd name="connsiteY10" fmla="*/ 1790699 h 2162174"/>
                <a:gd name="connsiteX11" fmla="*/ 785813 w 1085850"/>
                <a:gd name="connsiteY11" fmla="*/ 1895474 h 2162174"/>
                <a:gd name="connsiteX12" fmla="*/ 1000125 w 1085850"/>
                <a:gd name="connsiteY12" fmla="*/ 1809749 h 2162174"/>
                <a:gd name="connsiteX13" fmla="*/ 1085850 w 1085850"/>
                <a:gd name="connsiteY13" fmla="*/ 2162174 h 2162174"/>
                <a:gd name="connsiteX0" fmla="*/ 204788 w 1085850"/>
                <a:gd name="connsiteY0" fmla="*/ 722312 h 2017712"/>
                <a:gd name="connsiteX1" fmla="*/ 280988 w 1085850"/>
                <a:gd name="connsiteY1" fmla="*/ 698500 h 2017712"/>
                <a:gd name="connsiteX2" fmla="*/ 257175 w 1085850"/>
                <a:gd name="connsiteY2" fmla="*/ 660400 h 2017712"/>
                <a:gd name="connsiteX3" fmla="*/ 114300 w 1085850"/>
                <a:gd name="connsiteY3" fmla="*/ 669925 h 2017712"/>
                <a:gd name="connsiteX4" fmla="*/ 28575 w 1085850"/>
                <a:gd name="connsiteY4" fmla="*/ 612775 h 2017712"/>
                <a:gd name="connsiteX5" fmla="*/ 33338 w 1085850"/>
                <a:gd name="connsiteY5" fmla="*/ 88900 h 2017712"/>
                <a:gd name="connsiteX6" fmla="*/ 228600 w 1085850"/>
                <a:gd name="connsiteY6" fmla="*/ 79375 h 2017712"/>
                <a:gd name="connsiteX7" fmla="*/ 357188 w 1085850"/>
                <a:gd name="connsiteY7" fmla="*/ 79375 h 2017712"/>
                <a:gd name="connsiteX8" fmla="*/ 557213 w 1085850"/>
                <a:gd name="connsiteY8" fmla="*/ 17462 h 2017712"/>
                <a:gd name="connsiteX9" fmla="*/ 604838 w 1085850"/>
                <a:gd name="connsiteY9" fmla="*/ 127000 h 2017712"/>
                <a:gd name="connsiteX10" fmla="*/ 595313 w 1085850"/>
                <a:gd name="connsiteY10" fmla="*/ 1646237 h 2017712"/>
                <a:gd name="connsiteX11" fmla="*/ 785813 w 1085850"/>
                <a:gd name="connsiteY11" fmla="*/ 1751012 h 2017712"/>
                <a:gd name="connsiteX12" fmla="*/ 1000125 w 1085850"/>
                <a:gd name="connsiteY12" fmla="*/ 1665287 h 2017712"/>
                <a:gd name="connsiteX13" fmla="*/ 1085850 w 1085850"/>
                <a:gd name="connsiteY13" fmla="*/ 2017712 h 2017712"/>
                <a:gd name="connsiteX0" fmla="*/ 204788 w 1085850"/>
                <a:gd name="connsiteY0" fmla="*/ 722312 h 2017712"/>
                <a:gd name="connsiteX1" fmla="*/ 280988 w 1085850"/>
                <a:gd name="connsiteY1" fmla="*/ 698500 h 2017712"/>
                <a:gd name="connsiteX2" fmla="*/ 257175 w 1085850"/>
                <a:gd name="connsiteY2" fmla="*/ 660400 h 2017712"/>
                <a:gd name="connsiteX3" fmla="*/ 114300 w 1085850"/>
                <a:gd name="connsiteY3" fmla="*/ 669925 h 2017712"/>
                <a:gd name="connsiteX4" fmla="*/ 28575 w 1085850"/>
                <a:gd name="connsiteY4" fmla="*/ 612775 h 2017712"/>
                <a:gd name="connsiteX5" fmla="*/ 33338 w 1085850"/>
                <a:gd name="connsiteY5" fmla="*/ 88900 h 2017712"/>
                <a:gd name="connsiteX6" fmla="*/ 228600 w 1085850"/>
                <a:gd name="connsiteY6" fmla="*/ 79375 h 2017712"/>
                <a:gd name="connsiteX7" fmla="*/ 357188 w 1085850"/>
                <a:gd name="connsiteY7" fmla="*/ 79375 h 2017712"/>
                <a:gd name="connsiteX8" fmla="*/ 557213 w 1085850"/>
                <a:gd name="connsiteY8" fmla="*/ 17462 h 2017712"/>
                <a:gd name="connsiteX9" fmla="*/ 604838 w 1085850"/>
                <a:gd name="connsiteY9" fmla="*/ 127000 h 2017712"/>
                <a:gd name="connsiteX10" fmla="*/ 595313 w 1085850"/>
                <a:gd name="connsiteY10" fmla="*/ 1646237 h 2017712"/>
                <a:gd name="connsiteX11" fmla="*/ 785813 w 1085850"/>
                <a:gd name="connsiteY11" fmla="*/ 1751012 h 2017712"/>
                <a:gd name="connsiteX12" fmla="*/ 1000125 w 1085850"/>
                <a:gd name="connsiteY12" fmla="*/ 1665287 h 2017712"/>
                <a:gd name="connsiteX13" fmla="*/ 1085850 w 1085850"/>
                <a:gd name="connsiteY13" fmla="*/ 2017712 h 2017712"/>
                <a:gd name="connsiteX0" fmla="*/ 204788 w 1085850"/>
                <a:gd name="connsiteY0" fmla="*/ 856456 h 2151856"/>
                <a:gd name="connsiteX1" fmla="*/ 280988 w 1085850"/>
                <a:gd name="connsiteY1" fmla="*/ 832644 h 2151856"/>
                <a:gd name="connsiteX2" fmla="*/ 257175 w 1085850"/>
                <a:gd name="connsiteY2" fmla="*/ 794544 h 2151856"/>
                <a:gd name="connsiteX3" fmla="*/ 114300 w 1085850"/>
                <a:gd name="connsiteY3" fmla="*/ 804069 h 2151856"/>
                <a:gd name="connsiteX4" fmla="*/ 28575 w 1085850"/>
                <a:gd name="connsiteY4" fmla="*/ 746919 h 2151856"/>
                <a:gd name="connsiteX5" fmla="*/ 33338 w 1085850"/>
                <a:gd name="connsiteY5" fmla="*/ 223044 h 2151856"/>
                <a:gd name="connsiteX6" fmla="*/ 228600 w 1085850"/>
                <a:gd name="connsiteY6" fmla="*/ 213519 h 2151856"/>
                <a:gd name="connsiteX7" fmla="*/ 357188 w 1085850"/>
                <a:gd name="connsiteY7" fmla="*/ 213519 h 2151856"/>
                <a:gd name="connsiteX8" fmla="*/ 604838 w 1085850"/>
                <a:gd name="connsiteY8" fmla="*/ 261144 h 2151856"/>
                <a:gd name="connsiteX9" fmla="*/ 595313 w 1085850"/>
                <a:gd name="connsiteY9" fmla="*/ 1780381 h 2151856"/>
                <a:gd name="connsiteX10" fmla="*/ 785813 w 1085850"/>
                <a:gd name="connsiteY10" fmla="*/ 1885156 h 2151856"/>
                <a:gd name="connsiteX11" fmla="*/ 1000125 w 1085850"/>
                <a:gd name="connsiteY11" fmla="*/ 1799431 h 2151856"/>
                <a:gd name="connsiteX12" fmla="*/ 1085850 w 1085850"/>
                <a:gd name="connsiteY12" fmla="*/ 2151856 h 2151856"/>
                <a:gd name="connsiteX0" fmla="*/ 204788 w 1085850"/>
                <a:gd name="connsiteY0" fmla="*/ 856456 h 2151856"/>
                <a:gd name="connsiteX1" fmla="*/ 280988 w 1085850"/>
                <a:gd name="connsiteY1" fmla="*/ 832644 h 2151856"/>
                <a:gd name="connsiteX2" fmla="*/ 257175 w 1085850"/>
                <a:gd name="connsiteY2" fmla="*/ 794544 h 2151856"/>
                <a:gd name="connsiteX3" fmla="*/ 114300 w 1085850"/>
                <a:gd name="connsiteY3" fmla="*/ 804069 h 2151856"/>
                <a:gd name="connsiteX4" fmla="*/ 28575 w 1085850"/>
                <a:gd name="connsiteY4" fmla="*/ 746919 h 2151856"/>
                <a:gd name="connsiteX5" fmla="*/ 33338 w 1085850"/>
                <a:gd name="connsiteY5" fmla="*/ 223044 h 2151856"/>
                <a:gd name="connsiteX6" fmla="*/ 228600 w 1085850"/>
                <a:gd name="connsiteY6" fmla="*/ 213519 h 2151856"/>
                <a:gd name="connsiteX7" fmla="*/ 604838 w 1085850"/>
                <a:gd name="connsiteY7" fmla="*/ 261144 h 2151856"/>
                <a:gd name="connsiteX8" fmla="*/ 595313 w 1085850"/>
                <a:gd name="connsiteY8" fmla="*/ 1780381 h 2151856"/>
                <a:gd name="connsiteX9" fmla="*/ 785813 w 1085850"/>
                <a:gd name="connsiteY9" fmla="*/ 1885156 h 2151856"/>
                <a:gd name="connsiteX10" fmla="*/ 1000125 w 1085850"/>
                <a:gd name="connsiteY10" fmla="*/ 1799431 h 2151856"/>
                <a:gd name="connsiteX11" fmla="*/ 1085850 w 1085850"/>
                <a:gd name="connsiteY11" fmla="*/ 2151856 h 2151856"/>
                <a:gd name="connsiteX0" fmla="*/ 213519 w 1094581"/>
                <a:gd name="connsiteY0" fmla="*/ 851693 h 2147093"/>
                <a:gd name="connsiteX1" fmla="*/ 289719 w 1094581"/>
                <a:gd name="connsiteY1" fmla="*/ 827881 h 2147093"/>
                <a:gd name="connsiteX2" fmla="*/ 265906 w 1094581"/>
                <a:gd name="connsiteY2" fmla="*/ 789781 h 2147093"/>
                <a:gd name="connsiteX3" fmla="*/ 123031 w 1094581"/>
                <a:gd name="connsiteY3" fmla="*/ 799306 h 2147093"/>
                <a:gd name="connsiteX4" fmla="*/ 37306 w 1094581"/>
                <a:gd name="connsiteY4" fmla="*/ 742156 h 2147093"/>
                <a:gd name="connsiteX5" fmla="*/ 42069 w 1094581"/>
                <a:gd name="connsiteY5" fmla="*/ 218281 h 2147093"/>
                <a:gd name="connsiteX6" fmla="*/ 289718 w 1094581"/>
                <a:gd name="connsiteY6" fmla="*/ 237331 h 2147093"/>
                <a:gd name="connsiteX7" fmla="*/ 613569 w 1094581"/>
                <a:gd name="connsiteY7" fmla="*/ 256381 h 2147093"/>
                <a:gd name="connsiteX8" fmla="*/ 604044 w 1094581"/>
                <a:gd name="connsiteY8" fmla="*/ 1775618 h 2147093"/>
                <a:gd name="connsiteX9" fmla="*/ 794544 w 1094581"/>
                <a:gd name="connsiteY9" fmla="*/ 1880393 h 2147093"/>
                <a:gd name="connsiteX10" fmla="*/ 1008856 w 1094581"/>
                <a:gd name="connsiteY10" fmla="*/ 1794668 h 2147093"/>
                <a:gd name="connsiteX11" fmla="*/ 1094581 w 1094581"/>
                <a:gd name="connsiteY11" fmla="*/ 2147093 h 2147093"/>
                <a:gd name="connsiteX0" fmla="*/ 213519 w 1094581"/>
                <a:gd name="connsiteY0" fmla="*/ 851693 h 2147093"/>
                <a:gd name="connsiteX1" fmla="*/ 289719 w 1094581"/>
                <a:gd name="connsiteY1" fmla="*/ 827881 h 2147093"/>
                <a:gd name="connsiteX2" fmla="*/ 265906 w 1094581"/>
                <a:gd name="connsiteY2" fmla="*/ 789781 h 2147093"/>
                <a:gd name="connsiteX3" fmla="*/ 123031 w 1094581"/>
                <a:gd name="connsiteY3" fmla="*/ 799306 h 2147093"/>
                <a:gd name="connsiteX4" fmla="*/ 37306 w 1094581"/>
                <a:gd name="connsiteY4" fmla="*/ 742156 h 2147093"/>
                <a:gd name="connsiteX5" fmla="*/ 42069 w 1094581"/>
                <a:gd name="connsiteY5" fmla="*/ 218281 h 2147093"/>
                <a:gd name="connsiteX6" fmla="*/ 289718 w 1094581"/>
                <a:gd name="connsiteY6" fmla="*/ 237331 h 2147093"/>
                <a:gd name="connsiteX7" fmla="*/ 613569 w 1094581"/>
                <a:gd name="connsiteY7" fmla="*/ 256381 h 2147093"/>
                <a:gd name="connsiteX8" fmla="*/ 604044 w 1094581"/>
                <a:gd name="connsiteY8" fmla="*/ 1775618 h 2147093"/>
                <a:gd name="connsiteX9" fmla="*/ 794544 w 1094581"/>
                <a:gd name="connsiteY9" fmla="*/ 1880393 h 2147093"/>
                <a:gd name="connsiteX10" fmla="*/ 1008856 w 1094581"/>
                <a:gd name="connsiteY10" fmla="*/ 1794668 h 2147093"/>
                <a:gd name="connsiteX11" fmla="*/ 1094581 w 1094581"/>
                <a:gd name="connsiteY11" fmla="*/ 2147093 h 2147093"/>
                <a:gd name="connsiteX0" fmla="*/ 180182 w 1061244"/>
                <a:gd name="connsiteY0" fmla="*/ 851693 h 2147093"/>
                <a:gd name="connsiteX1" fmla="*/ 256382 w 1061244"/>
                <a:gd name="connsiteY1" fmla="*/ 827881 h 2147093"/>
                <a:gd name="connsiteX2" fmla="*/ 232569 w 1061244"/>
                <a:gd name="connsiteY2" fmla="*/ 789781 h 2147093"/>
                <a:gd name="connsiteX3" fmla="*/ 89694 w 1061244"/>
                <a:gd name="connsiteY3" fmla="*/ 799306 h 2147093"/>
                <a:gd name="connsiteX4" fmla="*/ 3969 w 1061244"/>
                <a:gd name="connsiteY4" fmla="*/ 742156 h 2147093"/>
                <a:gd name="connsiteX5" fmla="*/ 8732 w 1061244"/>
                <a:gd name="connsiteY5" fmla="*/ 218281 h 2147093"/>
                <a:gd name="connsiteX6" fmla="*/ 256381 w 1061244"/>
                <a:gd name="connsiteY6" fmla="*/ 237331 h 2147093"/>
                <a:gd name="connsiteX7" fmla="*/ 580232 w 1061244"/>
                <a:gd name="connsiteY7" fmla="*/ 256381 h 2147093"/>
                <a:gd name="connsiteX8" fmla="*/ 570707 w 1061244"/>
                <a:gd name="connsiteY8" fmla="*/ 1775618 h 2147093"/>
                <a:gd name="connsiteX9" fmla="*/ 761207 w 1061244"/>
                <a:gd name="connsiteY9" fmla="*/ 1880393 h 2147093"/>
                <a:gd name="connsiteX10" fmla="*/ 975519 w 1061244"/>
                <a:gd name="connsiteY10" fmla="*/ 1794668 h 2147093"/>
                <a:gd name="connsiteX11" fmla="*/ 1061244 w 1061244"/>
                <a:gd name="connsiteY11" fmla="*/ 2147093 h 2147093"/>
                <a:gd name="connsiteX0" fmla="*/ 180182 w 1061244"/>
                <a:gd name="connsiteY0" fmla="*/ 851693 h 2147093"/>
                <a:gd name="connsiteX1" fmla="*/ 256382 w 1061244"/>
                <a:gd name="connsiteY1" fmla="*/ 827881 h 2147093"/>
                <a:gd name="connsiteX2" fmla="*/ 232569 w 1061244"/>
                <a:gd name="connsiteY2" fmla="*/ 789781 h 2147093"/>
                <a:gd name="connsiteX3" fmla="*/ 89694 w 1061244"/>
                <a:gd name="connsiteY3" fmla="*/ 799306 h 2147093"/>
                <a:gd name="connsiteX4" fmla="*/ 3969 w 1061244"/>
                <a:gd name="connsiteY4" fmla="*/ 742156 h 2147093"/>
                <a:gd name="connsiteX5" fmla="*/ 8732 w 1061244"/>
                <a:gd name="connsiteY5" fmla="*/ 218281 h 2147093"/>
                <a:gd name="connsiteX6" fmla="*/ 256381 w 1061244"/>
                <a:gd name="connsiteY6" fmla="*/ 237331 h 2147093"/>
                <a:gd name="connsiteX7" fmla="*/ 580232 w 1061244"/>
                <a:gd name="connsiteY7" fmla="*/ 256381 h 2147093"/>
                <a:gd name="connsiteX8" fmla="*/ 570707 w 1061244"/>
                <a:gd name="connsiteY8" fmla="*/ 1775618 h 2147093"/>
                <a:gd name="connsiteX9" fmla="*/ 761207 w 1061244"/>
                <a:gd name="connsiteY9" fmla="*/ 1880393 h 2147093"/>
                <a:gd name="connsiteX10" fmla="*/ 980281 w 1061244"/>
                <a:gd name="connsiteY10" fmla="*/ 1889918 h 2147093"/>
                <a:gd name="connsiteX11" fmla="*/ 1061244 w 1061244"/>
                <a:gd name="connsiteY11" fmla="*/ 2147093 h 2147093"/>
                <a:gd name="connsiteX0" fmla="*/ 180182 w 1066006"/>
                <a:gd name="connsiteY0" fmla="*/ 851693 h 2666205"/>
                <a:gd name="connsiteX1" fmla="*/ 256382 w 1066006"/>
                <a:gd name="connsiteY1" fmla="*/ 827881 h 2666205"/>
                <a:gd name="connsiteX2" fmla="*/ 232569 w 1066006"/>
                <a:gd name="connsiteY2" fmla="*/ 789781 h 2666205"/>
                <a:gd name="connsiteX3" fmla="*/ 89694 w 1066006"/>
                <a:gd name="connsiteY3" fmla="*/ 799306 h 2666205"/>
                <a:gd name="connsiteX4" fmla="*/ 3969 w 1066006"/>
                <a:gd name="connsiteY4" fmla="*/ 742156 h 2666205"/>
                <a:gd name="connsiteX5" fmla="*/ 8732 w 1066006"/>
                <a:gd name="connsiteY5" fmla="*/ 218281 h 2666205"/>
                <a:gd name="connsiteX6" fmla="*/ 256381 w 1066006"/>
                <a:gd name="connsiteY6" fmla="*/ 237331 h 2666205"/>
                <a:gd name="connsiteX7" fmla="*/ 580232 w 1066006"/>
                <a:gd name="connsiteY7" fmla="*/ 256381 h 2666205"/>
                <a:gd name="connsiteX8" fmla="*/ 570707 w 1066006"/>
                <a:gd name="connsiteY8" fmla="*/ 1775618 h 2666205"/>
                <a:gd name="connsiteX9" fmla="*/ 761207 w 1066006"/>
                <a:gd name="connsiteY9" fmla="*/ 1880393 h 2666205"/>
                <a:gd name="connsiteX10" fmla="*/ 980281 w 1066006"/>
                <a:gd name="connsiteY10" fmla="*/ 1889918 h 2666205"/>
                <a:gd name="connsiteX11" fmla="*/ 1066006 w 1066006"/>
                <a:gd name="connsiteY11" fmla="*/ 2666205 h 2666205"/>
                <a:gd name="connsiteX0" fmla="*/ 180182 w 1112043"/>
                <a:gd name="connsiteY0" fmla="*/ 851693 h 2666205"/>
                <a:gd name="connsiteX1" fmla="*/ 256382 w 1112043"/>
                <a:gd name="connsiteY1" fmla="*/ 827881 h 2666205"/>
                <a:gd name="connsiteX2" fmla="*/ 232569 w 1112043"/>
                <a:gd name="connsiteY2" fmla="*/ 789781 h 2666205"/>
                <a:gd name="connsiteX3" fmla="*/ 89694 w 1112043"/>
                <a:gd name="connsiteY3" fmla="*/ 799306 h 2666205"/>
                <a:gd name="connsiteX4" fmla="*/ 3969 w 1112043"/>
                <a:gd name="connsiteY4" fmla="*/ 742156 h 2666205"/>
                <a:gd name="connsiteX5" fmla="*/ 8732 w 1112043"/>
                <a:gd name="connsiteY5" fmla="*/ 218281 h 2666205"/>
                <a:gd name="connsiteX6" fmla="*/ 256381 w 1112043"/>
                <a:gd name="connsiteY6" fmla="*/ 237331 h 2666205"/>
                <a:gd name="connsiteX7" fmla="*/ 580232 w 1112043"/>
                <a:gd name="connsiteY7" fmla="*/ 256381 h 2666205"/>
                <a:gd name="connsiteX8" fmla="*/ 570707 w 1112043"/>
                <a:gd name="connsiteY8" fmla="*/ 1775618 h 2666205"/>
                <a:gd name="connsiteX9" fmla="*/ 761207 w 1112043"/>
                <a:gd name="connsiteY9" fmla="*/ 1880393 h 2666205"/>
                <a:gd name="connsiteX10" fmla="*/ 1061243 w 1112043"/>
                <a:gd name="connsiteY10" fmla="*/ 1970880 h 2666205"/>
                <a:gd name="connsiteX11" fmla="*/ 1066006 w 1112043"/>
                <a:gd name="connsiteY11" fmla="*/ 2666205 h 2666205"/>
                <a:gd name="connsiteX0" fmla="*/ 180182 w 1090611"/>
                <a:gd name="connsiteY0" fmla="*/ 851693 h 2666205"/>
                <a:gd name="connsiteX1" fmla="*/ 256382 w 1090611"/>
                <a:gd name="connsiteY1" fmla="*/ 827881 h 2666205"/>
                <a:gd name="connsiteX2" fmla="*/ 232569 w 1090611"/>
                <a:gd name="connsiteY2" fmla="*/ 789781 h 2666205"/>
                <a:gd name="connsiteX3" fmla="*/ 89694 w 1090611"/>
                <a:gd name="connsiteY3" fmla="*/ 799306 h 2666205"/>
                <a:gd name="connsiteX4" fmla="*/ 3969 w 1090611"/>
                <a:gd name="connsiteY4" fmla="*/ 742156 h 2666205"/>
                <a:gd name="connsiteX5" fmla="*/ 8732 w 1090611"/>
                <a:gd name="connsiteY5" fmla="*/ 218281 h 2666205"/>
                <a:gd name="connsiteX6" fmla="*/ 256381 w 1090611"/>
                <a:gd name="connsiteY6" fmla="*/ 237331 h 2666205"/>
                <a:gd name="connsiteX7" fmla="*/ 580232 w 1090611"/>
                <a:gd name="connsiteY7" fmla="*/ 256381 h 2666205"/>
                <a:gd name="connsiteX8" fmla="*/ 570707 w 1090611"/>
                <a:gd name="connsiteY8" fmla="*/ 1775618 h 2666205"/>
                <a:gd name="connsiteX9" fmla="*/ 889795 w 1090611"/>
                <a:gd name="connsiteY9" fmla="*/ 1894680 h 2666205"/>
                <a:gd name="connsiteX10" fmla="*/ 1061243 w 1090611"/>
                <a:gd name="connsiteY10" fmla="*/ 1970880 h 2666205"/>
                <a:gd name="connsiteX11" fmla="*/ 1066006 w 1090611"/>
                <a:gd name="connsiteY11" fmla="*/ 2666205 h 2666205"/>
                <a:gd name="connsiteX0" fmla="*/ 180182 w 1090611"/>
                <a:gd name="connsiteY0" fmla="*/ 851693 h 2666205"/>
                <a:gd name="connsiteX1" fmla="*/ 256382 w 1090611"/>
                <a:gd name="connsiteY1" fmla="*/ 827881 h 2666205"/>
                <a:gd name="connsiteX2" fmla="*/ 232569 w 1090611"/>
                <a:gd name="connsiteY2" fmla="*/ 789781 h 2666205"/>
                <a:gd name="connsiteX3" fmla="*/ 89694 w 1090611"/>
                <a:gd name="connsiteY3" fmla="*/ 799306 h 2666205"/>
                <a:gd name="connsiteX4" fmla="*/ 3969 w 1090611"/>
                <a:gd name="connsiteY4" fmla="*/ 742156 h 2666205"/>
                <a:gd name="connsiteX5" fmla="*/ 8732 w 1090611"/>
                <a:gd name="connsiteY5" fmla="*/ 218281 h 2666205"/>
                <a:gd name="connsiteX6" fmla="*/ 256381 w 1090611"/>
                <a:gd name="connsiteY6" fmla="*/ 237331 h 2666205"/>
                <a:gd name="connsiteX7" fmla="*/ 580232 w 1090611"/>
                <a:gd name="connsiteY7" fmla="*/ 256381 h 2666205"/>
                <a:gd name="connsiteX8" fmla="*/ 570707 w 1090611"/>
                <a:gd name="connsiteY8" fmla="*/ 1775618 h 2666205"/>
                <a:gd name="connsiteX9" fmla="*/ 889795 w 1090611"/>
                <a:gd name="connsiteY9" fmla="*/ 1894680 h 2666205"/>
                <a:gd name="connsiteX10" fmla="*/ 1061243 w 1090611"/>
                <a:gd name="connsiteY10" fmla="*/ 1970880 h 2666205"/>
                <a:gd name="connsiteX11" fmla="*/ 1066006 w 1090611"/>
                <a:gd name="connsiteY11" fmla="*/ 2666205 h 2666205"/>
                <a:gd name="connsiteX0" fmla="*/ 180182 w 1090611"/>
                <a:gd name="connsiteY0" fmla="*/ 851693 h 2666205"/>
                <a:gd name="connsiteX1" fmla="*/ 256382 w 1090611"/>
                <a:gd name="connsiteY1" fmla="*/ 827881 h 2666205"/>
                <a:gd name="connsiteX2" fmla="*/ 232569 w 1090611"/>
                <a:gd name="connsiteY2" fmla="*/ 789781 h 2666205"/>
                <a:gd name="connsiteX3" fmla="*/ 89694 w 1090611"/>
                <a:gd name="connsiteY3" fmla="*/ 799306 h 2666205"/>
                <a:gd name="connsiteX4" fmla="*/ 3969 w 1090611"/>
                <a:gd name="connsiteY4" fmla="*/ 742156 h 2666205"/>
                <a:gd name="connsiteX5" fmla="*/ 8732 w 1090611"/>
                <a:gd name="connsiteY5" fmla="*/ 218281 h 2666205"/>
                <a:gd name="connsiteX6" fmla="*/ 256381 w 1090611"/>
                <a:gd name="connsiteY6" fmla="*/ 237331 h 2666205"/>
                <a:gd name="connsiteX7" fmla="*/ 580232 w 1090611"/>
                <a:gd name="connsiteY7" fmla="*/ 256381 h 2666205"/>
                <a:gd name="connsiteX8" fmla="*/ 570707 w 1090611"/>
                <a:gd name="connsiteY8" fmla="*/ 1775618 h 2666205"/>
                <a:gd name="connsiteX9" fmla="*/ 889795 w 1090611"/>
                <a:gd name="connsiteY9" fmla="*/ 1894680 h 2666205"/>
                <a:gd name="connsiteX10" fmla="*/ 1061243 w 1090611"/>
                <a:gd name="connsiteY10" fmla="*/ 1970880 h 2666205"/>
                <a:gd name="connsiteX11" fmla="*/ 1066006 w 1090611"/>
                <a:gd name="connsiteY11" fmla="*/ 2666205 h 2666205"/>
                <a:gd name="connsiteX0" fmla="*/ 180182 w 1090611"/>
                <a:gd name="connsiteY0" fmla="*/ 851693 h 2666205"/>
                <a:gd name="connsiteX1" fmla="*/ 256382 w 1090611"/>
                <a:gd name="connsiteY1" fmla="*/ 827881 h 2666205"/>
                <a:gd name="connsiteX2" fmla="*/ 232569 w 1090611"/>
                <a:gd name="connsiteY2" fmla="*/ 789781 h 2666205"/>
                <a:gd name="connsiteX3" fmla="*/ 89694 w 1090611"/>
                <a:gd name="connsiteY3" fmla="*/ 799306 h 2666205"/>
                <a:gd name="connsiteX4" fmla="*/ 3969 w 1090611"/>
                <a:gd name="connsiteY4" fmla="*/ 742156 h 2666205"/>
                <a:gd name="connsiteX5" fmla="*/ 8732 w 1090611"/>
                <a:gd name="connsiteY5" fmla="*/ 218281 h 2666205"/>
                <a:gd name="connsiteX6" fmla="*/ 256381 w 1090611"/>
                <a:gd name="connsiteY6" fmla="*/ 237331 h 2666205"/>
                <a:gd name="connsiteX7" fmla="*/ 580232 w 1090611"/>
                <a:gd name="connsiteY7" fmla="*/ 256381 h 2666205"/>
                <a:gd name="connsiteX8" fmla="*/ 570707 w 1090611"/>
                <a:gd name="connsiteY8" fmla="*/ 1775618 h 2666205"/>
                <a:gd name="connsiteX9" fmla="*/ 889795 w 1090611"/>
                <a:gd name="connsiteY9" fmla="*/ 1894680 h 2666205"/>
                <a:gd name="connsiteX10" fmla="*/ 1061243 w 1090611"/>
                <a:gd name="connsiteY10" fmla="*/ 1970880 h 2666205"/>
                <a:gd name="connsiteX11" fmla="*/ 1066006 w 1090611"/>
                <a:gd name="connsiteY11" fmla="*/ 2666205 h 2666205"/>
                <a:gd name="connsiteX0" fmla="*/ 180182 w 1090611"/>
                <a:gd name="connsiteY0" fmla="*/ 851693 h 2666205"/>
                <a:gd name="connsiteX1" fmla="*/ 256382 w 1090611"/>
                <a:gd name="connsiteY1" fmla="*/ 827881 h 2666205"/>
                <a:gd name="connsiteX2" fmla="*/ 232569 w 1090611"/>
                <a:gd name="connsiteY2" fmla="*/ 789781 h 2666205"/>
                <a:gd name="connsiteX3" fmla="*/ 89694 w 1090611"/>
                <a:gd name="connsiteY3" fmla="*/ 799306 h 2666205"/>
                <a:gd name="connsiteX4" fmla="*/ 3969 w 1090611"/>
                <a:gd name="connsiteY4" fmla="*/ 742156 h 2666205"/>
                <a:gd name="connsiteX5" fmla="*/ 8732 w 1090611"/>
                <a:gd name="connsiteY5" fmla="*/ 218281 h 2666205"/>
                <a:gd name="connsiteX6" fmla="*/ 256381 w 1090611"/>
                <a:gd name="connsiteY6" fmla="*/ 237331 h 2666205"/>
                <a:gd name="connsiteX7" fmla="*/ 580232 w 1090611"/>
                <a:gd name="connsiteY7" fmla="*/ 256381 h 2666205"/>
                <a:gd name="connsiteX8" fmla="*/ 570707 w 1090611"/>
                <a:gd name="connsiteY8" fmla="*/ 1775618 h 2666205"/>
                <a:gd name="connsiteX9" fmla="*/ 889795 w 1090611"/>
                <a:gd name="connsiteY9" fmla="*/ 1894680 h 2666205"/>
                <a:gd name="connsiteX10" fmla="*/ 1061243 w 1090611"/>
                <a:gd name="connsiteY10" fmla="*/ 1970880 h 2666205"/>
                <a:gd name="connsiteX11" fmla="*/ 1066006 w 1090611"/>
                <a:gd name="connsiteY11" fmla="*/ 2666205 h 2666205"/>
                <a:gd name="connsiteX0" fmla="*/ 180182 w 1090611"/>
                <a:gd name="connsiteY0" fmla="*/ 851693 h 2666205"/>
                <a:gd name="connsiteX1" fmla="*/ 256382 w 1090611"/>
                <a:gd name="connsiteY1" fmla="*/ 827881 h 2666205"/>
                <a:gd name="connsiteX2" fmla="*/ 232569 w 1090611"/>
                <a:gd name="connsiteY2" fmla="*/ 789781 h 2666205"/>
                <a:gd name="connsiteX3" fmla="*/ 89694 w 1090611"/>
                <a:gd name="connsiteY3" fmla="*/ 799306 h 2666205"/>
                <a:gd name="connsiteX4" fmla="*/ 3969 w 1090611"/>
                <a:gd name="connsiteY4" fmla="*/ 742156 h 2666205"/>
                <a:gd name="connsiteX5" fmla="*/ 8732 w 1090611"/>
                <a:gd name="connsiteY5" fmla="*/ 218281 h 2666205"/>
                <a:gd name="connsiteX6" fmla="*/ 256381 w 1090611"/>
                <a:gd name="connsiteY6" fmla="*/ 237331 h 2666205"/>
                <a:gd name="connsiteX7" fmla="*/ 580232 w 1090611"/>
                <a:gd name="connsiteY7" fmla="*/ 256381 h 2666205"/>
                <a:gd name="connsiteX8" fmla="*/ 570707 w 1090611"/>
                <a:gd name="connsiteY8" fmla="*/ 1775618 h 2666205"/>
                <a:gd name="connsiteX9" fmla="*/ 889795 w 1090611"/>
                <a:gd name="connsiteY9" fmla="*/ 1894680 h 2666205"/>
                <a:gd name="connsiteX10" fmla="*/ 1061243 w 1090611"/>
                <a:gd name="connsiteY10" fmla="*/ 1970880 h 2666205"/>
                <a:gd name="connsiteX11" fmla="*/ 1066006 w 1090611"/>
                <a:gd name="connsiteY11" fmla="*/ 2666205 h 2666205"/>
                <a:gd name="connsiteX0" fmla="*/ 180182 w 1090611"/>
                <a:gd name="connsiteY0" fmla="*/ 723106 h 2537618"/>
                <a:gd name="connsiteX1" fmla="*/ 256382 w 1090611"/>
                <a:gd name="connsiteY1" fmla="*/ 699294 h 2537618"/>
                <a:gd name="connsiteX2" fmla="*/ 232569 w 1090611"/>
                <a:gd name="connsiteY2" fmla="*/ 661194 h 2537618"/>
                <a:gd name="connsiteX3" fmla="*/ 89694 w 1090611"/>
                <a:gd name="connsiteY3" fmla="*/ 670719 h 2537618"/>
                <a:gd name="connsiteX4" fmla="*/ 3969 w 1090611"/>
                <a:gd name="connsiteY4" fmla="*/ 613569 h 2537618"/>
                <a:gd name="connsiteX5" fmla="*/ 8732 w 1090611"/>
                <a:gd name="connsiteY5" fmla="*/ 89694 h 2537618"/>
                <a:gd name="connsiteX6" fmla="*/ 256381 w 1090611"/>
                <a:gd name="connsiteY6" fmla="*/ 108744 h 2537618"/>
                <a:gd name="connsiteX7" fmla="*/ 580232 w 1090611"/>
                <a:gd name="connsiteY7" fmla="*/ 127794 h 2537618"/>
                <a:gd name="connsiteX8" fmla="*/ 570707 w 1090611"/>
                <a:gd name="connsiteY8" fmla="*/ 1647031 h 2537618"/>
                <a:gd name="connsiteX9" fmla="*/ 889795 w 1090611"/>
                <a:gd name="connsiteY9" fmla="*/ 1766093 h 2537618"/>
                <a:gd name="connsiteX10" fmla="*/ 1061243 w 1090611"/>
                <a:gd name="connsiteY10" fmla="*/ 1842293 h 2537618"/>
                <a:gd name="connsiteX11" fmla="*/ 1066006 w 1090611"/>
                <a:gd name="connsiteY11" fmla="*/ 2537618 h 2537618"/>
                <a:gd name="connsiteX0" fmla="*/ 180182 w 1090611"/>
                <a:gd name="connsiteY0" fmla="*/ 723106 h 2537618"/>
                <a:gd name="connsiteX1" fmla="*/ 256382 w 1090611"/>
                <a:gd name="connsiteY1" fmla="*/ 699294 h 2537618"/>
                <a:gd name="connsiteX2" fmla="*/ 232569 w 1090611"/>
                <a:gd name="connsiteY2" fmla="*/ 661194 h 2537618"/>
                <a:gd name="connsiteX3" fmla="*/ 89694 w 1090611"/>
                <a:gd name="connsiteY3" fmla="*/ 670719 h 2537618"/>
                <a:gd name="connsiteX4" fmla="*/ 3969 w 1090611"/>
                <a:gd name="connsiteY4" fmla="*/ 613569 h 2537618"/>
                <a:gd name="connsiteX5" fmla="*/ 8732 w 1090611"/>
                <a:gd name="connsiteY5" fmla="*/ 89694 h 2537618"/>
                <a:gd name="connsiteX6" fmla="*/ 256381 w 1090611"/>
                <a:gd name="connsiteY6" fmla="*/ 108744 h 2537618"/>
                <a:gd name="connsiteX7" fmla="*/ 580232 w 1090611"/>
                <a:gd name="connsiteY7" fmla="*/ 127794 h 2537618"/>
                <a:gd name="connsiteX8" fmla="*/ 570707 w 1090611"/>
                <a:gd name="connsiteY8" fmla="*/ 1647031 h 2537618"/>
                <a:gd name="connsiteX9" fmla="*/ 889795 w 1090611"/>
                <a:gd name="connsiteY9" fmla="*/ 1766093 h 2537618"/>
                <a:gd name="connsiteX10" fmla="*/ 1061243 w 1090611"/>
                <a:gd name="connsiteY10" fmla="*/ 1842293 h 2537618"/>
                <a:gd name="connsiteX11" fmla="*/ 1066006 w 1090611"/>
                <a:gd name="connsiteY11" fmla="*/ 2537618 h 25376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90611" h="2537618">
                  <a:moveTo>
                    <a:pt x="180182" y="723106"/>
                  </a:moveTo>
                  <a:cubicBezTo>
                    <a:pt x="213916" y="716359"/>
                    <a:pt x="247651" y="709613"/>
                    <a:pt x="256382" y="699294"/>
                  </a:cubicBezTo>
                  <a:cubicBezTo>
                    <a:pt x="265113" y="688975"/>
                    <a:pt x="260350" y="665957"/>
                    <a:pt x="232569" y="661194"/>
                  </a:cubicBezTo>
                  <a:cubicBezTo>
                    <a:pt x="204788" y="656432"/>
                    <a:pt x="127794" y="678656"/>
                    <a:pt x="89694" y="670719"/>
                  </a:cubicBezTo>
                  <a:cubicBezTo>
                    <a:pt x="51594" y="662782"/>
                    <a:pt x="17463" y="710406"/>
                    <a:pt x="3969" y="613569"/>
                  </a:cubicBezTo>
                  <a:cubicBezTo>
                    <a:pt x="0" y="426245"/>
                    <a:pt x="4763" y="259556"/>
                    <a:pt x="8732" y="89694"/>
                  </a:cubicBezTo>
                  <a:cubicBezTo>
                    <a:pt x="50801" y="5557"/>
                    <a:pt x="161131" y="102394"/>
                    <a:pt x="256381" y="108744"/>
                  </a:cubicBezTo>
                  <a:cubicBezTo>
                    <a:pt x="351631" y="115094"/>
                    <a:pt x="432594" y="0"/>
                    <a:pt x="580232" y="127794"/>
                  </a:cubicBezTo>
                  <a:cubicBezTo>
                    <a:pt x="604045" y="407988"/>
                    <a:pt x="519113" y="1373981"/>
                    <a:pt x="570707" y="1647031"/>
                  </a:cubicBezTo>
                  <a:cubicBezTo>
                    <a:pt x="598489" y="1791493"/>
                    <a:pt x="736601" y="1757362"/>
                    <a:pt x="889795" y="1766093"/>
                  </a:cubicBezTo>
                  <a:cubicBezTo>
                    <a:pt x="1019176" y="1755775"/>
                    <a:pt x="1060450" y="1708943"/>
                    <a:pt x="1061243" y="1842293"/>
                  </a:cubicBezTo>
                  <a:cubicBezTo>
                    <a:pt x="1090611" y="1970880"/>
                    <a:pt x="1051719" y="2467768"/>
                    <a:pt x="1066006" y="2537618"/>
                  </a:cubicBezTo>
                </a:path>
              </a:pathLst>
            </a:custGeom>
            <a:noFill/>
            <a:ln w="25400" cap="flat" cmpd="sng" algn="ctr">
              <a:solidFill>
                <a:srgbClr val="FF9900"/>
              </a:solidFill>
              <a:prstDash val="solid"/>
              <a:round/>
              <a:headEnd type="none" w="med" len="med"/>
              <a:tailEnd type="arrow" w="lg" len="lg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R="0" indent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sz="2400" b="1">
                <a:latin typeface="Arial Narrow" pitchFamily="34" charset="0"/>
              </a:endParaRPr>
            </a:p>
          </p:txBody>
        </p:sp>
        <p:sp>
          <p:nvSpPr>
            <p:cNvPr id="40" name="Freeform 39"/>
            <p:cNvSpPr/>
            <p:nvPr/>
          </p:nvSpPr>
          <p:spPr bwMode="auto">
            <a:xfrm>
              <a:off x="2043111" y="3281364"/>
              <a:ext cx="307977" cy="1743074"/>
            </a:xfrm>
            <a:custGeom>
              <a:avLst/>
              <a:gdLst>
                <a:gd name="connsiteX0" fmla="*/ 147637 w 260350"/>
                <a:gd name="connsiteY0" fmla="*/ 1595438 h 1716882"/>
                <a:gd name="connsiteX1" fmla="*/ 219075 w 260350"/>
                <a:gd name="connsiteY1" fmla="*/ 1595438 h 1716882"/>
                <a:gd name="connsiteX2" fmla="*/ 238125 w 260350"/>
                <a:gd name="connsiteY2" fmla="*/ 1528763 h 1716882"/>
                <a:gd name="connsiteX3" fmla="*/ 85725 w 260350"/>
                <a:gd name="connsiteY3" fmla="*/ 1528763 h 1716882"/>
                <a:gd name="connsiteX4" fmla="*/ 14287 w 260350"/>
                <a:gd name="connsiteY4" fmla="*/ 1462088 h 1716882"/>
                <a:gd name="connsiteX5" fmla="*/ 0 w 260350"/>
                <a:gd name="connsiteY5" fmla="*/ 0 h 1716882"/>
                <a:gd name="connsiteX0" fmla="*/ 161925 w 274638"/>
                <a:gd name="connsiteY0" fmla="*/ 1595438 h 1606551"/>
                <a:gd name="connsiteX1" fmla="*/ 233363 w 274638"/>
                <a:gd name="connsiteY1" fmla="*/ 1595438 h 1606551"/>
                <a:gd name="connsiteX2" fmla="*/ 252413 w 274638"/>
                <a:gd name="connsiteY2" fmla="*/ 1528763 h 1606551"/>
                <a:gd name="connsiteX3" fmla="*/ 100013 w 274638"/>
                <a:gd name="connsiteY3" fmla="*/ 1528763 h 1606551"/>
                <a:gd name="connsiteX4" fmla="*/ 14287 w 274638"/>
                <a:gd name="connsiteY4" fmla="*/ 1333500 h 1606551"/>
                <a:gd name="connsiteX5" fmla="*/ 14288 w 274638"/>
                <a:gd name="connsiteY5" fmla="*/ 0 h 1606551"/>
                <a:gd name="connsiteX0" fmla="*/ 164307 w 274639"/>
                <a:gd name="connsiteY0" fmla="*/ 1595438 h 1606551"/>
                <a:gd name="connsiteX1" fmla="*/ 235745 w 274639"/>
                <a:gd name="connsiteY1" fmla="*/ 1595438 h 1606551"/>
                <a:gd name="connsiteX2" fmla="*/ 254795 w 274639"/>
                <a:gd name="connsiteY2" fmla="*/ 1528763 h 1606551"/>
                <a:gd name="connsiteX3" fmla="*/ 116683 w 274639"/>
                <a:gd name="connsiteY3" fmla="*/ 1533525 h 1606551"/>
                <a:gd name="connsiteX4" fmla="*/ 16669 w 274639"/>
                <a:gd name="connsiteY4" fmla="*/ 1333500 h 1606551"/>
                <a:gd name="connsiteX5" fmla="*/ 16670 w 274639"/>
                <a:gd name="connsiteY5" fmla="*/ 0 h 1606551"/>
                <a:gd name="connsiteX0" fmla="*/ 164307 w 274639"/>
                <a:gd name="connsiteY0" fmla="*/ 1595438 h 1606551"/>
                <a:gd name="connsiteX1" fmla="*/ 235745 w 274639"/>
                <a:gd name="connsiteY1" fmla="*/ 1595438 h 1606551"/>
                <a:gd name="connsiteX2" fmla="*/ 254795 w 274639"/>
                <a:gd name="connsiteY2" fmla="*/ 1528763 h 1606551"/>
                <a:gd name="connsiteX3" fmla="*/ 116683 w 274639"/>
                <a:gd name="connsiteY3" fmla="*/ 1533525 h 1606551"/>
                <a:gd name="connsiteX4" fmla="*/ 16669 w 274639"/>
                <a:gd name="connsiteY4" fmla="*/ 1333500 h 1606551"/>
                <a:gd name="connsiteX5" fmla="*/ 16670 w 274639"/>
                <a:gd name="connsiteY5" fmla="*/ 0 h 1606551"/>
                <a:gd name="connsiteX0" fmla="*/ 164307 w 274639"/>
                <a:gd name="connsiteY0" fmla="*/ 1595438 h 1606551"/>
                <a:gd name="connsiteX1" fmla="*/ 235745 w 274639"/>
                <a:gd name="connsiteY1" fmla="*/ 1595438 h 1606551"/>
                <a:gd name="connsiteX2" fmla="*/ 254795 w 274639"/>
                <a:gd name="connsiteY2" fmla="*/ 1528763 h 1606551"/>
                <a:gd name="connsiteX3" fmla="*/ 116683 w 274639"/>
                <a:gd name="connsiteY3" fmla="*/ 1533525 h 1606551"/>
                <a:gd name="connsiteX4" fmla="*/ 16669 w 274639"/>
                <a:gd name="connsiteY4" fmla="*/ 1333500 h 1606551"/>
                <a:gd name="connsiteX5" fmla="*/ 16670 w 274639"/>
                <a:gd name="connsiteY5" fmla="*/ 0 h 1606551"/>
                <a:gd name="connsiteX0" fmla="*/ 147638 w 257970"/>
                <a:gd name="connsiteY0" fmla="*/ 1595438 h 1606551"/>
                <a:gd name="connsiteX1" fmla="*/ 219076 w 257970"/>
                <a:gd name="connsiteY1" fmla="*/ 1595438 h 1606551"/>
                <a:gd name="connsiteX2" fmla="*/ 238126 w 257970"/>
                <a:gd name="connsiteY2" fmla="*/ 1528763 h 1606551"/>
                <a:gd name="connsiteX3" fmla="*/ 100014 w 257970"/>
                <a:gd name="connsiteY3" fmla="*/ 1533525 h 1606551"/>
                <a:gd name="connsiteX4" fmla="*/ 0 w 257970"/>
                <a:gd name="connsiteY4" fmla="*/ 1333500 h 1606551"/>
                <a:gd name="connsiteX5" fmla="*/ 1 w 257970"/>
                <a:gd name="connsiteY5" fmla="*/ 0 h 1606551"/>
                <a:gd name="connsiteX0" fmla="*/ 147638 w 257970"/>
                <a:gd name="connsiteY0" fmla="*/ 1585912 h 1597025"/>
                <a:gd name="connsiteX1" fmla="*/ 219076 w 257970"/>
                <a:gd name="connsiteY1" fmla="*/ 1585912 h 1597025"/>
                <a:gd name="connsiteX2" fmla="*/ 238126 w 257970"/>
                <a:gd name="connsiteY2" fmla="*/ 1519237 h 1597025"/>
                <a:gd name="connsiteX3" fmla="*/ 100014 w 257970"/>
                <a:gd name="connsiteY3" fmla="*/ 1523999 h 1597025"/>
                <a:gd name="connsiteX4" fmla="*/ 0 w 257970"/>
                <a:gd name="connsiteY4" fmla="*/ 1323974 h 1597025"/>
                <a:gd name="connsiteX5" fmla="*/ 14289 w 257970"/>
                <a:gd name="connsiteY5" fmla="*/ 0 h 1597025"/>
                <a:gd name="connsiteX0" fmla="*/ 147638 w 257970"/>
                <a:gd name="connsiteY0" fmla="*/ 1719262 h 1730375"/>
                <a:gd name="connsiteX1" fmla="*/ 219076 w 257970"/>
                <a:gd name="connsiteY1" fmla="*/ 1719262 h 1730375"/>
                <a:gd name="connsiteX2" fmla="*/ 238126 w 257970"/>
                <a:gd name="connsiteY2" fmla="*/ 1652587 h 1730375"/>
                <a:gd name="connsiteX3" fmla="*/ 100014 w 257970"/>
                <a:gd name="connsiteY3" fmla="*/ 1657349 h 1730375"/>
                <a:gd name="connsiteX4" fmla="*/ 0 w 257970"/>
                <a:gd name="connsiteY4" fmla="*/ 1457324 h 1730375"/>
                <a:gd name="connsiteX5" fmla="*/ 14289 w 257970"/>
                <a:gd name="connsiteY5" fmla="*/ 0 h 1730375"/>
                <a:gd name="connsiteX0" fmla="*/ 147638 w 257970"/>
                <a:gd name="connsiteY0" fmla="*/ 1738312 h 1749425"/>
                <a:gd name="connsiteX1" fmla="*/ 219076 w 257970"/>
                <a:gd name="connsiteY1" fmla="*/ 1738312 h 1749425"/>
                <a:gd name="connsiteX2" fmla="*/ 238126 w 257970"/>
                <a:gd name="connsiteY2" fmla="*/ 1671637 h 1749425"/>
                <a:gd name="connsiteX3" fmla="*/ 100014 w 257970"/>
                <a:gd name="connsiteY3" fmla="*/ 1676399 h 1749425"/>
                <a:gd name="connsiteX4" fmla="*/ 0 w 257970"/>
                <a:gd name="connsiteY4" fmla="*/ 1476374 h 1749425"/>
                <a:gd name="connsiteX5" fmla="*/ 2 w 257970"/>
                <a:gd name="connsiteY5" fmla="*/ 0 h 1749425"/>
                <a:gd name="connsiteX0" fmla="*/ 147638 w 257970"/>
                <a:gd name="connsiteY0" fmla="*/ 1733549 h 1744662"/>
                <a:gd name="connsiteX1" fmla="*/ 219076 w 257970"/>
                <a:gd name="connsiteY1" fmla="*/ 1733549 h 1744662"/>
                <a:gd name="connsiteX2" fmla="*/ 238126 w 257970"/>
                <a:gd name="connsiteY2" fmla="*/ 1666874 h 1744662"/>
                <a:gd name="connsiteX3" fmla="*/ 100014 w 257970"/>
                <a:gd name="connsiteY3" fmla="*/ 1671636 h 1744662"/>
                <a:gd name="connsiteX4" fmla="*/ 0 w 257970"/>
                <a:gd name="connsiteY4" fmla="*/ 1471611 h 1744662"/>
                <a:gd name="connsiteX5" fmla="*/ 9527 w 257970"/>
                <a:gd name="connsiteY5" fmla="*/ 0 h 1744662"/>
                <a:gd name="connsiteX0" fmla="*/ 147638 w 227013"/>
                <a:gd name="connsiteY0" fmla="*/ 1733549 h 1743868"/>
                <a:gd name="connsiteX1" fmla="*/ 219076 w 227013"/>
                <a:gd name="connsiteY1" fmla="*/ 1733549 h 1743868"/>
                <a:gd name="connsiteX2" fmla="*/ 100014 w 227013"/>
                <a:gd name="connsiteY2" fmla="*/ 1671636 h 1743868"/>
                <a:gd name="connsiteX3" fmla="*/ 0 w 227013"/>
                <a:gd name="connsiteY3" fmla="*/ 1471611 h 1743868"/>
                <a:gd name="connsiteX4" fmla="*/ 9527 w 227013"/>
                <a:gd name="connsiteY4" fmla="*/ 0 h 1743868"/>
                <a:gd name="connsiteX0" fmla="*/ 147638 w 220664"/>
                <a:gd name="connsiteY0" fmla="*/ 1733549 h 1743074"/>
                <a:gd name="connsiteX1" fmla="*/ 219076 w 220664"/>
                <a:gd name="connsiteY1" fmla="*/ 1733549 h 1743074"/>
                <a:gd name="connsiteX2" fmla="*/ 157164 w 220664"/>
                <a:gd name="connsiteY2" fmla="*/ 1676399 h 1743074"/>
                <a:gd name="connsiteX3" fmla="*/ 0 w 220664"/>
                <a:gd name="connsiteY3" fmla="*/ 1471611 h 1743074"/>
                <a:gd name="connsiteX4" fmla="*/ 9527 w 220664"/>
                <a:gd name="connsiteY4" fmla="*/ 0 h 1743074"/>
                <a:gd name="connsiteX0" fmla="*/ 147638 w 307977"/>
                <a:gd name="connsiteY0" fmla="*/ 1733549 h 1743074"/>
                <a:gd name="connsiteX1" fmla="*/ 219076 w 307977"/>
                <a:gd name="connsiteY1" fmla="*/ 1733549 h 1743074"/>
                <a:gd name="connsiteX2" fmla="*/ 157164 w 307977"/>
                <a:gd name="connsiteY2" fmla="*/ 1676399 h 1743074"/>
                <a:gd name="connsiteX3" fmla="*/ 0 w 307977"/>
                <a:gd name="connsiteY3" fmla="*/ 1471611 h 1743074"/>
                <a:gd name="connsiteX4" fmla="*/ 9527 w 307977"/>
                <a:gd name="connsiteY4" fmla="*/ 0 h 1743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7977" h="1743074">
                  <a:moveTo>
                    <a:pt x="147638" y="1733549"/>
                  </a:moveTo>
                  <a:cubicBezTo>
                    <a:pt x="175816" y="1739105"/>
                    <a:pt x="217488" y="1743074"/>
                    <a:pt x="219076" y="1733549"/>
                  </a:cubicBezTo>
                  <a:cubicBezTo>
                    <a:pt x="220664" y="1724024"/>
                    <a:pt x="307977" y="1662905"/>
                    <a:pt x="157164" y="1676399"/>
                  </a:cubicBezTo>
                  <a:cubicBezTo>
                    <a:pt x="93664" y="1667668"/>
                    <a:pt x="16669" y="1727198"/>
                    <a:pt x="0" y="1471611"/>
                  </a:cubicBezTo>
                  <a:cubicBezTo>
                    <a:pt x="7144" y="1230311"/>
                    <a:pt x="9527" y="603647"/>
                    <a:pt x="9527" y="0"/>
                  </a:cubicBezTo>
                </a:path>
              </a:pathLst>
            </a:custGeom>
            <a:noFill/>
            <a:ln w="25400" cap="flat" cmpd="sng" algn="ctr">
              <a:solidFill>
                <a:srgbClr val="FF9900"/>
              </a:solidFill>
              <a:prstDash val="solid"/>
              <a:round/>
              <a:headEnd type="none" w="med" len="med"/>
              <a:tailEnd type="arrow" w="lg" len="lg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latin typeface="Arial Narrow" pitchFamily="34" charset="0"/>
              </a:endParaRPr>
            </a:p>
          </p:txBody>
        </p:sp>
      </p:grpSp>
      <p:grpSp>
        <p:nvGrpSpPr>
          <p:cNvPr id="42" name="Group 41"/>
          <p:cNvGrpSpPr/>
          <p:nvPr/>
        </p:nvGrpSpPr>
        <p:grpSpPr>
          <a:xfrm flipH="1">
            <a:off x="5026628" y="2867820"/>
            <a:ext cx="1091406" cy="2537618"/>
            <a:chOff x="2043111" y="2867820"/>
            <a:chExt cx="1091406" cy="2537618"/>
          </a:xfrm>
        </p:grpSpPr>
        <p:sp>
          <p:nvSpPr>
            <p:cNvPr id="43" name="Freeform 42"/>
            <p:cNvSpPr/>
            <p:nvPr/>
          </p:nvSpPr>
          <p:spPr bwMode="auto">
            <a:xfrm>
              <a:off x="2043906" y="2867820"/>
              <a:ext cx="1090611" cy="2537618"/>
            </a:xfrm>
            <a:custGeom>
              <a:avLst/>
              <a:gdLst>
                <a:gd name="connsiteX0" fmla="*/ 204788 w 1085850"/>
                <a:gd name="connsiteY0" fmla="*/ 866774 h 2162174"/>
                <a:gd name="connsiteX1" fmla="*/ 280988 w 1085850"/>
                <a:gd name="connsiteY1" fmla="*/ 842962 h 2162174"/>
                <a:gd name="connsiteX2" fmla="*/ 257175 w 1085850"/>
                <a:gd name="connsiteY2" fmla="*/ 804862 h 2162174"/>
                <a:gd name="connsiteX3" fmla="*/ 114300 w 1085850"/>
                <a:gd name="connsiteY3" fmla="*/ 814387 h 2162174"/>
                <a:gd name="connsiteX4" fmla="*/ 28575 w 1085850"/>
                <a:gd name="connsiteY4" fmla="*/ 757237 h 2162174"/>
                <a:gd name="connsiteX5" fmla="*/ 33338 w 1085850"/>
                <a:gd name="connsiteY5" fmla="*/ 233362 h 2162174"/>
                <a:gd name="connsiteX6" fmla="*/ 228600 w 1085850"/>
                <a:gd name="connsiteY6" fmla="*/ 223837 h 2162174"/>
                <a:gd name="connsiteX7" fmla="*/ 357188 w 1085850"/>
                <a:gd name="connsiteY7" fmla="*/ 223837 h 2162174"/>
                <a:gd name="connsiteX8" fmla="*/ 557213 w 1085850"/>
                <a:gd name="connsiteY8" fmla="*/ 161924 h 2162174"/>
                <a:gd name="connsiteX9" fmla="*/ 604838 w 1085850"/>
                <a:gd name="connsiteY9" fmla="*/ 271462 h 2162174"/>
                <a:gd name="connsiteX10" fmla="*/ 595313 w 1085850"/>
                <a:gd name="connsiteY10" fmla="*/ 1790699 h 2162174"/>
                <a:gd name="connsiteX11" fmla="*/ 785813 w 1085850"/>
                <a:gd name="connsiteY11" fmla="*/ 1895474 h 2162174"/>
                <a:gd name="connsiteX12" fmla="*/ 1000125 w 1085850"/>
                <a:gd name="connsiteY12" fmla="*/ 1809749 h 2162174"/>
                <a:gd name="connsiteX13" fmla="*/ 1085850 w 1085850"/>
                <a:gd name="connsiteY13" fmla="*/ 2162174 h 2162174"/>
                <a:gd name="connsiteX0" fmla="*/ 204788 w 1085850"/>
                <a:gd name="connsiteY0" fmla="*/ 722312 h 2017712"/>
                <a:gd name="connsiteX1" fmla="*/ 280988 w 1085850"/>
                <a:gd name="connsiteY1" fmla="*/ 698500 h 2017712"/>
                <a:gd name="connsiteX2" fmla="*/ 257175 w 1085850"/>
                <a:gd name="connsiteY2" fmla="*/ 660400 h 2017712"/>
                <a:gd name="connsiteX3" fmla="*/ 114300 w 1085850"/>
                <a:gd name="connsiteY3" fmla="*/ 669925 h 2017712"/>
                <a:gd name="connsiteX4" fmla="*/ 28575 w 1085850"/>
                <a:gd name="connsiteY4" fmla="*/ 612775 h 2017712"/>
                <a:gd name="connsiteX5" fmla="*/ 33338 w 1085850"/>
                <a:gd name="connsiteY5" fmla="*/ 88900 h 2017712"/>
                <a:gd name="connsiteX6" fmla="*/ 228600 w 1085850"/>
                <a:gd name="connsiteY6" fmla="*/ 79375 h 2017712"/>
                <a:gd name="connsiteX7" fmla="*/ 357188 w 1085850"/>
                <a:gd name="connsiteY7" fmla="*/ 79375 h 2017712"/>
                <a:gd name="connsiteX8" fmla="*/ 557213 w 1085850"/>
                <a:gd name="connsiteY8" fmla="*/ 17462 h 2017712"/>
                <a:gd name="connsiteX9" fmla="*/ 604838 w 1085850"/>
                <a:gd name="connsiteY9" fmla="*/ 127000 h 2017712"/>
                <a:gd name="connsiteX10" fmla="*/ 595313 w 1085850"/>
                <a:gd name="connsiteY10" fmla="*/ 1646237 h 2017712"/>
                <a:gd name="connsiteX11" fmla="*/ 785813 w 1085850"/>
                <a:gd name="connsiteY11" fmla="*/ 1751012 h 2017712"/>
                <a:gd name="connsiteX12" fmla="*/ 1000125 w 1085850"/>
                <a:gd name="connsiteY12" fmla="*/ 1665287 h 2017712"/>
                <a:gd name="connsiteX13" fmla="*/ 1085850 w 1085850"/>
                <a:gd name="connsiteY13" fmla="*/ 2017712 h 2017712"/>
                <a:gd name="connsiteX0" fmla="*/ 204788 w 1085850"/>
                <a:gd name="connsiteY0" fmla="*/ 722312 h 2017712"/>
                <a:gd name="connsiteX1" fmla="*/ 280988 w 1085850"/>
                <a:gd name="connsiteY1" fmla="*/ 698500 h 2017712"/>
                <a:gd name="connsiteX2" fmla="*/ 257175 w 1085850"/>
                <a:gd name="connsiteY2" fmla="*/ 660400 h 2017712"/>
                <a:gd name="connsiteX3" fmla="*/ 114300 w 1085850"/>
                <a:gd name="connsiteY3" fmla="*/ 669925 h 2017712"/>
                <a:gd name="connsiteX4" fmla="*/ 28575 w 1085850"/>
                <a:gd name="connsiteY4" fmla="*/ 612775 h 2017712"/>
                <a:gd name="connsiteX5" fmla="*/ 33338 w 1085850"/>
                <a:gd name="connsiteY5" fmla="*/ 88900 h 2017712"/>
                <a:gd name="connsiteX6" fmla="*/ 228600 w 1085850"/>
                <a:gd name="connsiteY6" fmla="*/ 79375 h 2017712"/>
                <a:gd name="connsiteX7" fmla="*/ 357188 w 1085850"/>
                <a:gd name="connsiteY7" fmla="*/ 79375 h 2017712"/>
                <a:gd name="connsiteX8" fmla="*/ 557213 w 1085850"/>
                <a:gd name="connsiteY8" fmla="*/ 17462 h 2017712"/>
                <a:gd name="connsiteX9" fmla="*/ 604838 w 1085850"/>
                <a:gd name="connsiteY9" fmla="*/ 127000 h 2017712"/>
                <a:gd name="connsiteX10" fmla="*/ 595313 w 1085850"/>
                <a:gd name="connsiteY10" fmla="*/ 1646237 h 2017712"/>
                <a:gd name="connsiteX11" fmla="*/ 785813 w 1085850"/>
                <a:gd name="connsiteY11" fmla="*/ 1751012 h 2017712"/>
                <a:gd name="connsiteX12" fmla="*/ 1000125 w 1085850"/>
                <a:gd name="connsiteY12" fmla="*/ 1665287 h 2017712"/>
                <a:gd name="connsiteX13" fmla="*/ 1085850 w 1085850"/>
                <a:gd name="connsiteY13" fmla="*/ 2017712 h 2017712"/>
                <a:gd name="connsiteX0" fmla="*/ 204788 w 1085850"/>
                <a:gd name="connsiteY0" fmla="*/ 856456 h 2151856"/>
                <a:gd name="connsiteX1" fmla="*/ 280988 w 1085850"/>
                <a:gd name="connsiteY1" fmla="*/ 832644 h 2151856"/>
                <a:gd name="connsiteX2" fmla="*/ 257175 w 1085850"/>
                <a:gd name="connsiteY2" fmla="*/ 794544 h 2151856"/>
                <a:gd name="connsiteX3" fmla="*/ 114300 w 1085850"/>
                <a:gd name="connsiteY3" fmla="*/ 804069 h 2151856"/>
                <a:gd name="connsiteX4" fmla="*/ 28575 w 1085850"/>
                <a:gd name="connsiteY4" fmla="*/ 746919 h 2151856"/>
                <a:gd name="connsiteX5" fmla="*/ 33338 w 1085850"/>
                <a:gd name="connsiteY5" fmla="*/ 223044 h 2151856"/>
                <a:gd name="connsiteX6" fmla="*/ 228600 w 1085850"/>
                <a:gd name="connsiteY6" fmla="*/ 213519 h 2151856"/>
                <a:gd name="connsiteX7" fmla="*/ 357188 w 1085850"/>
                <a:gd name="connsiteY7" fmla="*/ 213519 h 2151856"/>
                <a:gd name="connsiteX8" fmla="*/ 604838 w 1085850"/>
                <a:gd name="connsiteY8" fmla="*/ 261144 h 2151856"/>
                <a:gd name="connsiteX9" fmla="*/ 595313 w 1085850"/>
                <a:gd name="connsiteY9" fmla="*/ 1780381 h 2151856"/>
                <a:gd name="connsiteX10" fmla="*/ 785813 w 1085850"/>
                <a:gd name="connsiteY10" fmla="*/ 1885156 h 2151856"/>
                <a:gd name="connsiteX11" fmla="*/ 1000125 w 1085850"/>
                <a:gd name="connsiteY11" fmla="*/ 1799431 h 2151856"/>
                <a:gd name="connsiteX12" fmla="*/ 1085850 w 1085850"/>
                <a:gd name="connsiteY12" fmla="*/ 2151856 h 2151856"/>
                <a:gd name="connsiteX0" fmla="*/ 204788 w 1085850"/>
                <a:gd name="connsiteY0" fmla="*/ 856456 h 2151856"/>
                <a:gd name="connsiteX1" fmla="*/ 280988 w 1085850"/>
                <a:gd name="connsiteY1" fmla="*/ 832644 h 2151856"/>
                <a:gd name="connsiteX2" fmla="*/ 257175 w 1085850"/>
                <a:gd name="connsiteY2" fmla="*/ 794544 h 2151856"/>
                <a:gd name="connsiteX3" fmla="*/ 114300 w 1085850"/>
                <a:gd name="connsiteY3" fmla="*/ 804069 h 2151856"/>
                <a:gd name="connsiteX4" fmla="*/ 28575 w 1085850"/>
                <a:gd name="connsiteY4" fmla="*/ 746919 h 2151856"/>
                <a:gd name="connsiteX5" fmla="*/ 33338 w 1085850"/>
                <a:gd name="connsiteY5" fmla="*/ 223044 h 2151856"/>
                <a:gd name="connsiteX6" fmla="*/ 228600 w 1085850"/>
                <a:gd name="connsiteY6" fmla="*/ 213519 h 2151856"/>
                <a:gd name="connsiteX7" fmla="*/ 604838 w 1085850"/>
                <a:gd name="connsiteY7" fmla="*/ 261144 h 2151856"/>
                <a:gd name="connsiteX8" fmla="*/ 595313 w 1085850"/>
                <a:gd name="connsiteY8" fmla="*/ 1780381 h 2151856"/>
                <a:gd name="connsiteX9" fmla="*/ 785813 w 1085850"/>
                <a:gd name="connsiteY9" fmla="*/ 1885156 h 2151856"/>
                <a:gd name="connsiteX10" fmla="*/ 1000125 w 1085850"/>
                <a:gd name="connsiteY10" fmla="*/ 1799431 h 2151856"/>
                <a:gd name="connsiteX11" fmla="*/ 1085850 w 1085850"/>
                <a:gd name="connsiteY11" fmla="*/ 2151856 h 2151856"/>
                <a:gd name="connsiteX0" fmla="*/ 213519 w 1094581"/>
                <a:gd name="connsiteY0" fmla="*/ 851693 h 2147093"/>
                <a:gd name="connsiteX1" fmla="*/ 289719 w 1094581"/>
                <a:gd name="connsiteY1" fmla="*/ 827881 h 2147093"/>
                <a:gd name="connsiteX2" fmla="*/ 265906 w 1094581"/>
                <a:gd name="connsiteY2" fmla="*/ 789781 h 2147093"/>
                <a:gd name="connsiteX3" fmla="*/ 123031 w 1094581"/>
                <a:gd name="connsiteY3" fmla="*/ 799306 h 2147093"/>
                <a:gd name="connsiteX4" fmla="*/ 37306 w 1094581"/>
                <a:gd name="connsiteY4" fmla="*/ 742156 h 2147093"/>
                <a:gd name="connsiteX5" fmla="*/ 42069 w 1094581"/>
                <a:gd name="connsiteY5" fmla="*/ 218281 h 2147093"/>
                <a:gd name="connsiteX6" fmla="*/ 289718 w 1094581"/>
                <a:gd name="connsiteY6" fmla="*/ 237331 h 2147093"/>
                <a:gd name="connsiteX7" fmla="*/ 613569 w 1094581"/>
                <a:gd name="connsiteY7" fmla="*/ 256381 h 2147093"/>
                <a:gd name="connsiteX8" fmla="*/ 604044 w 1094581"/>
                <a:gd name="connsiteY8" fmla="*/ 1775618 h 2147093"/>
                <a:gd name="connsiteX9" fmla="*/ 794544 w 1094581"/>
                <a:gd name="connsiteY9" fmla="*/ 1880393 h 2147093"/>
                <a:gd name="connsiteX10" fmla="*/ 1008856 w 1094581"/>
                <a:gd name="connsiteY10" fmla="*/ 1794668 h 2147093"/>
                <a:gd name="connsiteX11" fmla="*/ 1094581 w 1094581"/>
                <a:gd name="connsiteY11" fmla="*/ 2147093 h 2147093"/>
                <a:gd name="connsiteX0" fmla="*/ 213519 w 1094581"/>
                <a:gd name="connsiteY0" fmla="*/ 851693 h 2147093"/>
                <a:gd name="connsiteX1" fmla="*/ 289719 w 1094581"/>
                <a:gd name="connsiteY1" fmla="*/ 827881 h 2147093"/>
                <a:gd name="connsiteX2" fmla="*/ 265906 w 1094581"/>
                <a:gd name="connsiteY2" fmla="*/ 789781 h 2147093"/>
                <a:gd name="connsiteX3" fmla="*/ 123031 w 1094581"/>
                <a:gd name="connsiteY3" fmla="*/ 799306 h 2147093"/>
                <a:gd name="connsiteX4" fmla="*/ 37306 w 1094581"/>
                <a:gd name="connsiteY4" fmla="*/ 742156 h 2147093"/>
                <a:gd name="connsiteX5" fmla="*/ 42069 w 1094581"/>
                <a:gd name="connsiteY5" fmla="*/ 218281 h 2147093"/>
                <a:gd name="connsiteX6" fmla="*/ 289718 w 1094581"/>
                <a:gd name="connsiteY6" fmla="*/ 237331 h 2147093"/>
                <a:gd name="connsiteX7" fmla="*/ 613569 w 1094581"/>
                <a:gd name="connsiteY7" fmla="*/ 256381 h 2147093"/>
                <a:gd name="connsiteX8" fmla="*/ 604044 w 1094581"/>
                <a:gd name="connsiteY8" fmla="*/ 1775618 h 2147093"/>
                <a:gd name="connsiteX9" fmla="*/ 794544 w 1094581"/>
                <a:gd name="connsiteY9" fmla="*/ 1880393 h 2147093"/>
                <a:gd name="connsiteX10" fmla="*/ 1008856 w 1094581"/>
                <a:gd name="connsiteY10" fmla="*/ 1794668 h 2147093"/>
                <a:gd name="connsiteX11" fmla="*/ 1094581 w 1094581"/>
                <a:gd name="connsiteY11" fmla="*/ 2147093 h 2147093"/>
                <a:gd name="connsiteX0" fmla="*/ 180182 w 1061244"/>
                <a:gd name="connsiteY0" fmla="*/ 851693 h 2147093"/>
                <a:gd name="connsiteX1" fmla="*/ 256382 w 1061244"/>
                <a:gd name="connsiteY1" fmla="*/ 827881 h 2147093"/>
                <a:gd name="connsiteX2" fmla="*/ 232569 w 1061244"/>
                <a:gd name="connsiteY2" fmla="*/ 789781 h 2147093"/>
                <a:gd name="connsiteX3" fmla="*/ 89694 w 1061244"/>
                <a:gd name="connsiteY3" fmla="*/ 799306 h 2147093"/>
                <a:gd name="connsiteX4" fmla="*/ 3969 w 1061244"/>
                <a:gd name="connsiteY4" fmla="*/ 742156 h 2147093"/>
                <a:gd name="connsiteX5" fmla="*/ 8732 w 1061244"/>
                <a:gd name="connsiteY5" fmla="*/ 218281 h 2147093"/>
                <a:gd name="connsiteX6" fmla="*/ 256381 w 1061244"/>
                <a:gd name="connsiteY6" fmla="*/ 237331 h 2147093"/>
                <a:gd name="connsiteX7" fmla="*/ 580232 w 1061244"/>
                <a:gd name="connsiteY7" fmla="*/ 256381 h 2147093"/>
                <a:gd name="connsiteX8" fmla="*/ 570707 w 1061244"/>
                <a:gd name="connsiteY8" fmla="*/ 1775618 h 2147093"/>
                <a:gd name="connsiteX9" fmla="*/ 761207 w 1061244"/>
                <a:gd name="connsiteY9" fmla="*/ 1880393 h 2147093"/>
                <a:gd name="connsiteX10" fmla="*/ 975519 w 1061244"/>
                <a:gd name="connsiteY10" fmla="*/ 1794668 h 2147093"/>
                <a:gd name="connsiteX11" fmla="*/ 1061244 w 1061244"/>
                <a:gd name="connsiteY11" fmla="*/ 2147093 h 2147093"/>
                <a:gd name="connsiteX0" fmla="*/ 180182 w 1061244"/>
                <a:gd name="connsiteY0" fmla="*/ 851693 h 2147093"/>
                <a:gd name="connsiteX1" fmla="*/ 256382 w 1061244"/>
                <a:gd name="connsiteY1" fmla="*/ 827881 h 2147093"/>
                <a:gd name="connsiteX2" fmla="*/ 232569 w 1061244"/>
                <a:gd name="connsiteY2" fmla="*/ 789781 h 2147093"/>
                <a:gd name="connsiteX3" fmla="*/ 89694 w 1061244"/>
                <a:gd name="connsiteY3" fmla="*/ 799306 h 2147093"/>
                <a:gd name="connsiteX4" fmla="*/ 3969 w 1061244"/>
                <a:gd name="connsiteY4" fmla="*/ 742156 h 2147093"/>
                <a:gd name="connsiteX5" fmla="*/ 8732 w 1061244"/>
                <a:gd name="connsiteY5" fmla="*/ 218281 h 2147093"/>
                <a:gd name="connsiteX6" fmla="*/ 256381 w 1061244"/>
                <a:gd name="connsiteY6" fmla="*/ 237331 h 2147093"/>
                <a:gd name="connsiteX7" fmla="*/ 580232 w 1061244"/>
                <a:gd name="connsiteY7" fmla="*/ 256381 h 2147093"/>
                <a:gd name="connsiteX8" fmla="*/ 570707 w 1061244"/>
                <a:gd name="connsiteY8" fmla="*/ 1775618 h 2147093"/>
                <a:gd name="connsiteX9" fmla="*/ 761207 w 1061244"/>
                <a:gd name="connsiteY9" fmla="*/ 1880393 h 2147093"/>
                <a:gd name="connsiteX10" fmla="*/ 980281 w 1061244"/>
                <a:gd name="connsiteY10" fmla="*/ 1889918 h 2147093"/>
                <a:gd name="connsiteX11" fmla="*/ 1061244 w 1061244"/>
                <a:gd name="connsiteY11" fmla="*/ 2147093 h 2147093"/>
                <a:gd name="connsiteX0" fmla="*/ 180182 w 1066006"/>
                <a:gd name="connsiteY0" fmla="*/ 851693 h 2666205"/>
                <a:gd name="connsiteX1" fmla="*/ 256382 w 1066006"/>
                <a:gd name="connsiteY1" fmla="*/ 827881 h 2666205"/>
                <a:gd name="connsiteX2" fmla="*/ 232569 w 1066006"/>
                <a:gd name="connsiteY2" fmla="*/ 789781 h 2666205"/>
                <a:gd name="connsiteX3" fmla="*/ 89694 w 1066006"/>
                <a:gd name="connsiteY3" fmla="*/ 799306 h 2666205"/>
                <a:gd name="connsiteX4" fmla="*/ 3969 w 1066006"/>
                <a:gd name="connsiteY4" fmla="*/ 742156 h 2666205"/>
                <a:gd name="connsiteX5" fmla="*/ 8732 w 1066006"/>
                <a:gd name="connsiteY5" fmla="*/ 218281 h 2666205"/>
                <a:gd name="connsiteX6" fmla="*/ 256381 w 1066006"/>
                <a:gd name="connsiteY6" fmla="*/ 237331 h 2666205"/>
                <a:gd name="connsiteX7" fmla="*/ 580232 w 1066006"/>
                <a:gd name="connsiteY7" fmla="*/ 256381 h 2666205"/>
                <a:gd name="connsiteX8" fmla="*/ 570707 w 1066006"/>
                <a:gd name="connsiteY8" fmla="*/ 1775618 h 2666205"/>
                <a:gd name="connsiteX9" fmla="*/ 761207 w 1066006"/>
                <a:gd name="connsiteY9" fmla="*/ 1880393 h 2666205"/>
                <a:gd name="connsiteX10" fmla="*/ 980281 w 1066006"/>
                <a:gd name="connsiteY10" fmla="*/ 1889918 h 2666205"/>
                <a:gd name="connsiteX11" fmla="*/ 1066006 w 1066006"/>
                <a:gd name="connsiteY11" fmla="*/ 2666205 h 2666205"/>
                <a:gd name="connsiteX0" fmla="*/ 180182 w 1112043"/>
                <a:gd name="connsiteY0" fmla="*/ 851693 h 2666205"/>
                <a:gd name="connsiteX1" fmla="*/ 256382 w 1112043"/>
                <a:gd name="connsiteY1" fmla="*/ 827881 h 2666205"/>
                <a:gd name="connsiteX2" fmla="*/ 232569 w 1112043"/>
                <a:gd name="connsiteY2" fmla="*/ 789781 h 2666205"/>
                <a:gd name="connsiteX3" fmla="*/ 89694 w 1112043"/>
                <a:gd name="connsiteY3" fmla="*/ 799306 h 2666205"/>
                <a:gd name="connsiteX4" fmla="*/ 3969 w 1112043"/>
                <a:gd name="connsiteY4" fmla="*/ 742156 h 2666205"/>
                <a:gd name="connsiteX5" fmla="*/ 8732 w 1112043"/>
                <a:gd name="connsiteY5" fmla="*/ 218281 h 2666205"/>
                <a:gd name="connsiteX6" fmla="*/ 256381 w 1112043"/>
                <a:gd name="connsiteY6" fmla="*/ 237331 h 2666205"/>
                <a:gd name="connsiteX7" fmla="*/ 580232 w 1112043"/>
                <a:gd name="connsiteY7" fmla="*/ 256381 h 2666205"/>
                <a:gd name="connsiteX8" fmla="*/ 570707 w 1112043"/>
                <a:gd name="connsiteY8" fmla="*/ 1775618 h 2666205"/>
                <a:gd name="connsiteX9" fmla="*/ 761207 w 1112043"/>
                <a:gd name="connsiteY9" fmla="*/ 1880393 h 2666205"/>
                <a:gd name="connsiteX10" fmla="*/ 1061243 w 1112043"/>
                <a:gd name="connsiteY10" fmla="*/ 1970880 h 2666205"/>
                <a:gd name="connsiteX11" fmla="*/ 1066006 w 1112043"/>
                <a:gd name="connsiteY11" fmla="*/ 2666205 h 2666205"/>
                <a:gd name="connsiteX0" fmla="*/ 180182 w 1090611"/>
                <a:gd name="connsiteY0" fmla="*/ 851693 h 2666205"/>
                <a:gd name="connsiteX1" fmla="*/ 256382 w 1090611"/>
                <a:gd name="connsiteY1" fmla="*/ 827881 h 2666205"/>
                <a:gd name="connsiteX2" fmla="*/ 232569 w 1090611"/>
                <a:gd name="connsiteY2" fmla="*/ 789781 h 2666205"/>
                <a:gd name="connsiteX3" fmla="*/ 89694 w 1090611"/>
                <a:gd name="connsiteY3" fmla="*/ 799306 h 2666205"/>
                <a:gd name="connsiteX4" fmla="*/ 3969 w 1090611"/>
                <a:gd name="connsiteY4" fmla="*/ 742156 h 2666205"/>
                <a:gd name="connsiteX5" fmla="*/ 8732 w 1090611"/>
                <a:gd name="connsiteY5" fmla="*/ 218281 h 2666205"/>
                <a:gd name="connsiteX6" fmla="*/ 256381 w 1090611"/>
                <a:gd name="connsiteY6" fmla="*/ 237331 h 2666205"/>
                <a:gd name="connsiteX7" fmla="*/ 580232 w 1090611"/>
                <a:gd name="connsiteY7" fmla="*/ 256381 h 2666205"/>
                <a:gd name="connsiteX8" fmla="*/ 570707 w 1090611"/>
                <a:gd name="connsiteY8" fmla="*/ 1775618 h 2666205"/>
                <a:gd name="connsiteX9" fmla="*/ 889795 w 1090611"/>
                <a:gd name="connsiteY9" fmla="*/ 1894680 h 2666205"/>
                <a:gd name="connsiteX10" fmla="*/ 1061243 w 1090611"/>
                <a:gd name="connsiteY10" fmla="*/ 1970880 h 2666205"/>
                <a:gd name="connsiteX11" fmla="*/ 1066006 w 1090611"/>
                <a:gd name="connsiteY11" fmla="*/ 2666205 h 2666205"/>
                <a:gd name="connsiteX0" fmla="*/ 180182 w 1090611"/>
                <a:gd name="connsiteY0" fmla="*/ 851693 h 2666205"/>
                <a:gd name="connsiteX1" fmla="*/ 256382 w 1090611"/>
                <a:gd name="connsiteY1" fmla="*/ 827881 h 2666205"/>
                <a:gd name="connsiteX2" fmla="*/ 232569 w 1090611"/>
                <a:gd name="connsiteY2" fmla="*/ 789781 h 2666205"/>
                <a:gd name="connsiteX3" fmla="*/ 89694 w 1090611"/>
                <a:gd name="connsiteY3" fmla="*/ 799306 h 2666205"/>
                <a:gd name="connsiteX4" fmla="*/ 3969 w 1090611"/>
                <a:gd name="connsiteY4" fmla="*/ 742156 h 2666205"/>
                <a:gd name="connsiteX5" fmla="*/ 8732 w 1090611"/>
                <a:gd name="connsiteY5" fmla="*/ 218281 h 2666205"/>
                <a:gd name="connsiteX6" fmla="*/ 256381 w 1090611"/>
                <a:gd name="connsiteY6" fmla="*/ 237331 h 2666205"/>
                <a:gd name="connsiteX7" fmla="*/ 580232 w 1090611"/>
                <a:gd name="connsiteY7" fmla="*/ 256381 h 2666205"/>
                <a:gd name="connsiteX8" fmla="*/ 570707 w 1090611"/>
                <a:gd name="connsiteY8" fmla="*/ 1775618 h 2666205"/>
                <a:gd name="connsiteX9" fmla="*/ 889795 w 1090611"/>
                <a:gd name="connsiteY9" fmla="*/ 1894680 h 2666205"/>
                <a:gd name="connsiteX10" fmla="*/ 1061243 w 1090611"/>
                <a:gd name="connsiteY10" fmla="*/ 1970880 h 2666205"/>
                <a:gd name="connsiteX11" fmla="*/ 1066006 w 1090611"/>
                <a:gd name="connsiteY11" fmla="*/ 2666205 h 2666205"/>
                <a:gd name="connsiteX0" fmla="*/ 180182 w 1090611"/>
                <a:gd name="connsiteY0" fmla="*/ 851693 h 2666205"/>
                <a:gd name="connsiteX1" fmla="*/ 256382 w 1090611"/>
                <a:gd name="connsiteY1" fmla="*/ 827881 h 2666205"/>
                <a:gd name="connsiteX2" fmla="*/ 232569 w 1090611"/>
                <a:gd name="connsiteY2" fmla="*/ 789781 h 2666205"/>
                <a:gd name="connsiteX3" fmla="*/ 89694 w 1090611"/>
                <a:gd name="connsiteY3" fmla="*/ 799306 h 2666205"/>
                <a:gd name="connsiteX4" fmla="*/ 3969 w 1090611"/>
                <a:gd name="connsiteY4" fmla="*/ 742156 h 2666205"/>
                <a:gd name="connsiteX5" fmla="*/ 8732 w 1090611"/>
                <a:gd name="connsiteY5" fmla="*/ 218281 h 2666205"/>
                <a:gd name="connsiteX6" fmla="*/ 256381 w 1090611"/>
                <a:gd name="connsiteY6" fmla="*/ 237331 h 2666205"/>
                <a:gd name="connsiteX7" fmla="*/ 580232 w 1090611"/>
                <a:gd name="connsiteY7" fmla="*/ 256381 h 2666205"/>
                <a:gd name="connsiteX8" fmla="*/ 570707 w 1090611"/>
                <a:gd name="connsiteY8" fmla="*/ 1775618 h 2666205"/>
                <a:gd name="connsiteX9" fmla="*/ 889795 w 1090611"/>
                <a:gd name="connsiteY9" fmla="*/ 1894680 h 2666205"/>
                <a:gd name="connsiteX10" fmla="*/ 1061243 w 1090611"/>
                <a:gd name="connsiteY10" fmla="*/ 1970880 h 2666205"/>
                <a:gd name="connsiteX11" fmla="*/ 1066006 w 1090611"/>
                <a:gd name="connsiteY11" fmla="*/ 2666205 h 2666205"/>
                <a:gd name="connsiteX0" fmla="*/ 180182 w 1090611"/>
                <a:gd name="connsiteY0" fmla="*/ 851693 h 2666205"/>
                <a:gd name="connsiteX1" fmla="*/ 256382 w 1090611"/>
                <a:gd name="connsiteY1" fmla="*/ 827881 h 2666205"/>
                <a:gd name="connsiteX2" fmla="*/ 232569 w 1090611"/>
                <a:gd name="connsiteY2" fmla="*/ 789781 h 2666205"/>
                <a:gd name="connsiteX3" fmla="*/ 89694 w 1090611"/>
                <a:gd name="connsiteY3" fmla="*/ 799306 h 2666205"/>
                <a:gd name="connsiteX4" fmla="*/ 3969 w 1090611"/>
                <a:gd name="connsiteY4" fmla="*/ 742156 h 2666205"/>
                <a:gd name="connsiteX5" fmla="*/ 8732 w 1090611"/>
                <a:gd name="connsiteY5" fmla="*/ 218281 h 2666205"/>
                <a:gd name="connsiteX6" fmla="*/ 256381 w 1090611"/>
                <a:gd name="connsiteY6" fmla="*/ 237331 h 2666205"/>
                <a:gd name="connsiteX7" fmla="*/ 580232 w 1090611"/>
                <a:gd name="connsiteY7" fmla="*/ 256381 h 2666205"/>
                <a:gd name="connsiteX8" fmla="*/ 570707 w 1090611"/>
                <a:gd name="connsiteY8" fmla="*/ 1775618 h 2666205"/>
                <a:gd name="connsiteX9" fmla="*/ 889795 w 1090611"/>
                <a:gd name="connsiteY9" fmla="*/ 1894680 h 2666205"/>
                <a:gd name="connsiteX10" fmla="*/ 1061243 w 1090611"/>
                <a:gd name="connsiteY10" fmla="*/ 1970880 h 2666205"/>
                <a:gd name="connsiteX11" fmla="*/ 1066006 w 1090611"/>
                <a:gd name="connsiteY11" fmla="*/ 2666205 h 2666205"/>
                <a:gd name="connsiteX0" fmla="*/ 180182 w 1090611"/>
                <a:gd name="connsiteY0" fmla="*/ 851693 h 2666205"/>
                <a:gd name="connsiteX1" fmla="*/ 256382 w 1090611"/>
                <a:gd name="connsiteY1" fmla="*/ 827881 h 2666205"/>
                <a:gd name="connsiteX2" fmla="*/ 232569 w 1090611"/>
                <a:gd name="connsiteY2" fmla="*/ 789781 h 2666205"/>
                <a:gd name="connsiteX3" fmla="*/ 89694 w 1090611"/>
                <a:gd name="connsiteY3" fmla="*/ 799306 h 2666205"/>
                <a:gd name="connsiteX4" fmla="*/ 3969 w 1090611"/>
                <a:gd name="connsiteY4" fmla="*/ 742156 h 2666205"/>
                <a:gd name="connsiteX5" fmla="*/ 8732 w 1090611"/>
                <a:gd name="connsiteY5" fmla="*/ 218281 h 2666205"/>
                <a:gd name="connsiteX6" fmla="*/ 256381 w 1090611"/>
                <a:gd name="connsiteY6" fmla="*/ 237331 h 2666205"/>
                <a:gd name="connsiteX7" fmla="*/ 580232 w 1090611"/>
                <a:gd name="connsiteY7" fmla="*/ 256381 h 2666205"/>
                <a:gd name="connsiteX8" fmla="*/ 570707 w 1090611"/>
                <a:gd name="connsiteY8" fmla="*/ 1775618 h 2666205"/>
                <a:gd name="connsiteX9" fmla="*/ 889795 w 1090611"/>
                <a:gd name="connsiteY9" fmla="*/ 1894680 h 2666205"/>
                <a:gd name="connsiteX10" fmla="*/ 1061243 w 1090611"/>
                <a:gd name="connsiteY10" fmla="*/ 1970880 h 2666205"/>
                <a:gd name="connsiteX11" fmla="*/ 1066006 w 1090611"/>
                <a:gd name="connsiteY11" fmla="*/ 2666205 h 2666205"/>
                <a:gd name="connsiteX0" fmla="*/ 180182 w 1090611"/>
                <a:gd name="connsiteY0" fmla="*/ 851693 h 2666205"/>
                <a:gd name="connsiteX1" fmla="*/ 256382 w 1090611"/>
                <a:gd name="connsiteY1" fmla="*/ 827881 h 2666205"/>
                <a:gd name="connsiteX2" fmla="*/ 232569 w 1090611"/>
                <a:gd name="connsiteY2" fmla="*/ 789781 h 2666205"/>
                <a:gd name="connsiteX3" fmla="*/ 89694 w 1090611"/>
                <a:gd name="connsiteY3" fmla="*/ 799306 h 2666205"/>
                <a:gd name="connsiteX4" fmla="*/ 3969 w 1090611"/>
                <a:gd name="connsiteY4" fmla="*/ 742156 h 2666205"/>
                <a:gd name="connsiteX5" fmla="*/ 8732 w 1090611"/>
                <a:gd name="connsiteY5" fmla="*/ 218281 h 2666205"/>
                <a:gd name="connsiteX6" fmla="*/ 256381 w 1090611"/>
                <a:gd name="connsiteY6" fmla="*/ 237331 h 2666205"/>
                <a:gd name="connsiteX7" fmla="*/ 580232 w 1090611"/>
                <a:gd name="connsiteY7" fmla="*/ 256381 h 2666205"/>
                <a:gd name="connsiteX8" fmla="*/ 570707 w 1090611"/>
                <a:gd name="connsiteY8" fmla="*/ 1775618 h 2666205"/>
                <a:gd name="connsiteX9" fmla="*/ 889795 w 1090611"/>
                <a:gd name="connsiteY9" fmla="*/ 1894680 h 2666205"/>
                <a:gd name="connsiteX10" fmla="*/ 1061243 w 1090611"/>
                <a:gd name="connsiteY10" fmla="*/ 1970880 h 2666205"/>
                <a:gd name="connsiteX11" fmla="*/ 1066006 w 1090611"/>
                <a:gd name="connsiteY11" fmla="*/ 2666205 h 2666205"/>
                <a:gd name="connsiteX0" fmla="*/ 180182 w 1090611"/>
                <a:gd name="connsiteY0" fmla="*/ 723106 h 2537618"/>
                <a:gd name="connsiteX1" fmla="*/ 256382 w 1090611"/>
                <a:gd name="connsiteY1" fmla="*/ 699294 h 2537618"/>
                <a:gd name="connsiteX2" fmla="*/ 232569 w 1090611"/>
                <a:gd name="connsiteY2" fmla="*/ 661194 h 2537618"/>
                <a:gd name="connsiteX3" fmla="*/ 89694 w 1090611"/>
                <a:gd name="connsiteY3" fmla="*/ 670719 h 2537618"/>
                <a:gd name="connsiteX4" fmla="*/ 3969 w 1090611"/>
                <a:gd name="connsiteY4" fmla="*/ 613569 h 2537618"/>
                <a:gd name="connsiteX5" fmla="*/ 8732 w 1090611"/>
                <a:gd name="connsiteY5" fmla="*/ 89694 h 2537618"/>
                <a:gd name="connsiteX6" fmla="*/ 256381 w 1090611"/>
                <a:gd name="connsiteY6" fmla="*/ 108744 h 2537618"/>
                <a:gd name="connsiteX7" fmla="*/ 580232 w 1090611"/>
                <a:gd name="connsiteY7" fmla="*/ 127794 h 2537618"/>
                <a:gd name="connsiteX8" fmla="*/ 570707 w 1090611"/>
                <a:gd name="connsiteY8" fmla="*/ 1647031 h 2537618"/>
                <a:gd name="connsiteX9" fmla="*/ 889795 w 1090611"/>
                <a:gd name="connsiteY9" fmla="*/ 1766093 h 2537618"/>
                <a:gd name="connsiteX10" fmla="*/ 1061243 w 1090611"/>
                <a:gd name="connsiteY10" fmla="*/ 1842293 h 2537618"/>
                <a:gd name="connsiteX11" fmla="*/ 1066006 w 1090611"/>
                <a:gd name="connsiteY11" fmla="*/ 2537618 h 2537618"/>
                <a:gd name="connsiteX0" fmla="*/ 180182 w 1090611"/>
                <a:gd name="connsiteY0" fmla="*/ 723106 h 2537618"/>
                <a:gd name="connsiteX1" fmla="*/ 256382 w 1090611"/>
                <a:gd name="connsiteY1" fmla="*/ 699294 h 2537618"/>
                <a:gd name="connsiteX2" fmla="*/ 232569 w 1090611"/>
                <a:gd name="connsiteY2" fmla="*/ 661194 h 2537618"/>
                <a:gd name="connsiteX3" fmla="*/ 89694 w 1090611"/>
                <a:gd name="connsiteY3" fmla="*/ 670719 h 2537618"/>
                <a:gd name="connsiteX4" fmla="*/ 3969 w 1090611"/>
                <a:gd name="connsiteY4" fmla="*/ 613569 h 2537618"/>
                <a:gd name="connsiteX5" fmla="*/ 8732 w 1090611"/>
                <a:gd name="connsiteY5" fmla="*/ 89694 h 2537618"/>
                <a:gd name="connsiteX6" fmla="*/ 256381 w 1090611"/>
                <a:gd name="connsiteY6" fmla="*/ 108744 h 2537618"/>
                <a:gd name="connsiteX7" fmla="*/ 580232 w 1090611"/>
                <a:gd name="connsiteY7" fmla="*/ 127794 h 2537618"/>
                <a:gd name="connsiteX8" fmla="*/ 570707 w 1090611"/>
                <a:gd name="connsiteY8" fmla="*/ 1647031 h 2537618"/>
                <a:gd name="connsiteX9" fmla="*/ 889795 w 1090611"/>
                <a:gd name="connsiteY9" fmla="*/ 1766093 h 2537618"/>
                <a:gd name="connsiteX10" fmla="*/ 1061243 w 1090611"/>
                <a:gd name="connsiteY10" fmla="*/ 1842293 h 2537618"/>
                <a:gd name="connsiteX11" fmla="*/ 1066006 w 1090611"/>
                <a:gd name="connsiteY11" fmla="*/ 2537618 h 25376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90611" h="2537618">
                  <a:moveTo>
                    <a:pt x="180182" y="723106"/>
                  </a:moveTo>
                  <a:cubicBezTo>
                    <a:pt x="213916" y="716359"/>
                    <a:pt x="247651" y="709613"/>
                    <a:pt x="256382" y="699294"/>
                  </a:cubicBezTo>
                  <a:cubicBezTo>
                    <a:pt x="265113" y="688975"/>
                    <a:pt x="260350" y="665957"/>
                    <a:pt x="232569" y="661194"/>
                  </a:cubicBezTo>
                  <a:cubicBezTo>
                    <a:pt x="204788" y="656432"/>
                    <a:pt x="127794" y="678656"/>
                    <a:pt x="89694" y="670719"/>
                  </a:cubicBezTo>
                  <a:cubicBezTo>
                    <a:pt x="51594" y="662782"/>
                    <a:pt x="17463" y="710406"/>
                    <a:pt x="3969" y="613569"/>
                  </a:cubicBezTo>
                  <a:cubicBezTo>
                    <a:pt x="0" y="426245"/>
                    <a:pt x="4763" y="259556"/>
                    <a:pt x="8732" y="89694"/>
                  </a:cubicBezTo>
                  <a:cubicBezTo>
                    <a:pt x="50801" y="5557"/>
                    <a:pt x="161131" y="102394"/>
                    <a:pt x="256381" y="108744"/>
                  </a:cubicBezTo>
                  <a:cubicBezTo>
                    <a:pt x="351631" y="115094"/>
                    <a:pt x="432594" y="0"/>
                    <a:pt x="580232" y="127794"/>
                  </a:cubicBezTo>
                  <a:cubicBezTo>
                    <a:pt x="604045" y="407988"/>
                    <a:pt x="519113" y="1373981"/>
                    <a:pt x="570707" y="1647031"/>
                  </a:cubicBezTo>
                  <a:cubicBezTo>
                    <a:pt x="598489" y="1791493"/>
                    <a:pt x="736601" y="1757362"/>
                    <a:pt x="889795" y="1766093"/>
                  </a:cubicBezTo>
                  <a:cubicBezTo>
                    <a:pt x="1019176" y="1755775"/>
                    <a:pt x="1060450" y="1708943"/>
                    <a:pt x="1061243" y="1842293"/>
                  </a:cubicBezTo>
                  <a:cubicBezTo>
                    <a:pt x="1090611" y="1970880"/>
                    <a:pt x="1051719" y="2467768"/>
                    <a:pt x="1066006" y="2537618"/>
                  </a:cubicBezTo>
                </a:path>
              </a:pathLst>
            </a:custGeom>
            <a:noFill/>
            <a:ln w="25400" cap="flat" cmpd="sng" algn="ctr">
              <a:solidFill>
                <a:srgbClr val="FF9900"/>
              </a:solidFill>
              <a:prstDash val="solid"/>
              <a:round/>
              <a:headEnd type="none" w="med" len="med"/>
              <a:tailEnd type="arrow" w="lg" len="lg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R="0" indent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sz="2400" b="1">
                <a:latin typeface="Arial Narrow" pitchFamily="34" charset="0"/>
              </a:endParaRPr>
            </a:p>
          </p:txBody>
        </p:sp>
        <p:sp>
          <p:nvSpPr>
            <p:cNvPr id="44" name="Freeform 43"/>
            <p:cNvSpPr/>
            <p:nvPr/>
          </p:nvSpPr>
          <p:spPr bwMode="auto">
            <a:xfrm>
              <a:off x="2043111" y="3281364"/>
              <a:ext cx="307977" cy="1743074"/>
            </a:xfrm>
            <a:custGeom>
              <a:avLst/>
              <a:gdLst>
                <a:gd name="connsiteX0" fmla="*/ 147637 w 260350"/>
                <a:gd name="connsiteY0" fmla="*/ 1595438 h 1716882"/>
                <a:gd name="connsiteX1" fmla="*/ 219075 w 260350"/>
                <a:gd name="connsiteY1" fmla="*/ 1595438 h 1716882"/>
                <a:gd name="connsiteX2" fmla="*/ 238125 w 260350"/>
                <a:gd name="connsiteY2" fmla="*/ 1528763 h 1716882"/>
                <a:gd name="connsiteX3" fmla="*/ 85725 w 260350"/>
                <a:gd name="connsiteY3" fmla="*/ 1528763 h 1716882"/>
                <a:gd name="connsiteX4" fmla="*/ 14287 w 260350"/>
                <a:gd name="connsiteY4" fmla="*/ 1462088 h 1716882"/>
                <a:gd name="connsiteX5" fmla="*/ 0 w 260350"/>
                <a:gd name="connsiteY5" fmla="*/ 0 h 1716882"/>
                <a:gd name="connsiteX0" fmla="*/ 161925 w 274638"/>
                <a:gd name="connsiteY0" fmla="*/ 1595438 h 1606551"/>
                <a:gd name="connsiteX1" fmla="*/ 233363 w 274638"/>
                <a:gd name="connsiteY1" fmla="*/ 1595438 h 1606551"/>
                <a:gd name="connsiteX2" fmla="*/ 252413 w 274638"/>
                <a:gd name="connsiteY2" fmla="*/ 1528763 h 1606551"/>
                <a:gd name="connsiteX3" fmla="*/ 100013 w 274638"/>
                <a:gd name="connsiteY3" fmla="*/ 1528763 h 1606551"/>
                <a:gd name="connsiteX4" fmla="*/ 14287 w 274638"/>
                <a:gd name="connsiteY4" fmla="*/ 1333500 h 1606551"/>
                <a:gd name="connsiteX5" fmla="*/ 14288 w 274638"/>
                <a:gd name="connsiteY5" fmla="*/ 0 h 1606551"/>
                <a:gd name="connsiteX0" fmla="*/ 164307 w 274639"/>
                <a:gd name="connsiteY0" fmla="*/ 1595438 h 1606551"/>
                <a:gd name="connsiteX1" fmla="*/ 235745 w 274639"/>
                <a:gd name="connsiteY1" fmla="*/ 1595438 h 1606551"/>
                <a:gd name="connsiteX2" fmla="*/ 254795 w 274639"/>
                <a:gd name="connsiteY2" fmla="*/ 1528763 h 1606551"/>
                <a:gd name="connsiteX3" fmla="*/ 116683 w 274639"/>
                <a:gd name="connsiteY3" fmla="*/ 1533525 h 1606551"/>
                <a:gd name="connsiteX4" fmla="*/ 16669 w 274639"/>
                <a:gd name="connsiteY4" fmla="*/ 1333500 h 1606551"/>
                <a:gd name="connsiteX5" fmla="*/ 16670 w 274639"/>
                <a:gd name="connsiteY5" fmla="*/ 0 h 1606551"/>
                <a:gd name="connsiteX0" fmla="*/ 164307 w 274639"/>
                <a:gd name="connsiteY0" fmla="*/ 1595438 h 1606551"/>
                <a:gd name="connsiteX1" fmla="*/ 235745 w 274639"/>
                <a:gd name="connsiteY1" fmla="*/ 1595438 h 1606551"/>
                <a:gd name="connsiteX2" fmla="*/ 254795 w 274639"/>
                <a:gd name="connsiteY2" fmla="*/ 1528763 h 1606551"/>
                <a:gd name="connsiteX3" fmla="*/ 116683 w 274639"/>
                <a:gd name="connsiteY3" fmla="*/ 1533525 h 1606551"/>
                <a:gd name="connsiteX4" fmla="*/ 16669 w 274639"/>
                <a:gd name="connsiteY4" fmla="*/ 1333500 h 1606551"/>
                <a:gd name="connsiteX5" fmla="*/ 16670 w 274639"/>
                <a:gd name="connsiteY5" fmla="*/ 0 h 1606551"/>
                <a:gd name="connsiteX0" fmla="*/ 164307 w 274639"/>
                <a:gd name="connsiteY0" fmla="*/ 1595438 h 1606551"/>
                <a:gd name="connsiteX1" fmla="*/ 235745 w 274639"/>
                <a:gd name="connsiteY1" fmla="*/ 1595438 h 1606551"/>
                <a:gd name="connsiteX2" fmla="*/ 254795 w 274639"/>
                <a:gd name="connsiteY2" fmla="*/ 1528763 h 1606551"/>
                <a:gd name="connsiteX3" fmla="*/ 116683 w 274639"/>
                <a:gd name="connsiteY3" fmla="*/ 1533525 h 1606551"/>
                <a:gd name="connsiteX4" fmla="*/ 16669 w 274639"/>
                <a:gd name="connsiteY4" fmla="*/ 1333500 h 1606551"/>
                <a:gd name="connsiteX5" fmla="*/ 16670 w 274639"/>
                <a:gd name="connsiteY5" fmla="*/ 0 h 1606551"/>
                <a:gd name="connsiteX0" fmla="*/ 147638 w 257970"/>
                <a:gd name="connsiteY0" fmla="*/ 1595438 h 1606551"/>
                <a:gd name="connsiteX1" fmla="*/ 219076 w 257970"/>
                <a:gd name="connsiteY1" fmla="*/ 1595438 h 1606551"/>
                <a:gd name="connsiteX2" fmla="*/ 238126 w 257970"/>
                <a:gd name="connsiteY2" fmla="*/ 1528763 h 1606551"/>
                <a:gd name="connsiteX3" fmla="*/ 100014 w 257970"/>
                <a:gd name="connsiteY3" fmla="*/ 1533525 h 1606551"/>
                <a:gd name="connsiteX4" fmla="*/ 0 w 257970"/>
                <a:gd name="connsiteY4" fmla="*/ 1333500 h 1606551"/>
                <a:gd name="connsiteX5" fmla="*/ 1 w 257970"/>
                <a:gd name="connsiteY5" fmla="*/ 0 h 1606551"/>
                <a:gd name="connsiteX0" fmla="*/ 147638 w 257970"/>
                <a:gd name="connsiteY0" fmla="*/ 1585912 h 1597025"/>
                <a:gd name="connsiteX1" fmla="*/ 219076 w 257970"/>
                <a:gd name="connsiteY1" fmla="*/ 1585912 h 1597025"/>
                <a:gd name="connsiteX2" fmla="*/ 238126 w 257970"/>
                <a:gd name="connsiteY2" fmla="*/ 1519237 h 1597025"/>
                <a:gd name="connsiteX3" fmla="*/ 100014 w 257970"/>
                <a:gd name="connsiteY3" fmla="*/ 1523999 h 1597025"/>
                <a:gd name="connsiteX4" fmla="*/ 0 w 257970"/>
                <a:gd name="connsiteY4" fmla="*/ 1323974 h 1597025"/>
                <a:gd name="connsiteX5" fmla="*/ 14289 w 257970"/>
                <a:gd name="connsiteY5" fmla="*/ 0 h 1597025"/>
                <a:gd name="connsiteX0" fmla="*/ 147638 w 257970"/>
                <a:gd name="connsiteY0" fmla="*/ 1719262 h 1730375"/>
                <a:gd name="connsiteX1" fmla="*/ 219076 w 257970"/>
                <a:gd name="connsiteY1" fmla="*/ 1719262 h 1730375"/>
                <a:gd name="connsiteX2" fmla="*/ 238126 w 257970"/>
                <a:gd name="connsiteY2" fmla="*/ 1652587 h 1730375"/>
                <a:gd name="connsiteX3" fmla="*/ 100014 w 257970"/>
                <a:gd name="connsiteY3" fmla="*/ 1657349 h 1730375"/>
                <a:gd name="connsiteX4" fmla="*/ 0 w 257970"/>
                <a:gd name="connsiteY4" fmla="*/ 1457324 h 1730375"/>
                <a:gd name="connsiteX5" fmla="*/ 14289 w 257970"/>
                <a:gd name="connsiteY5" fmla="*/ 0 h 1730375"/>
                <a:gd name="connsiteX0" fmla="*/ 147638 w 257970"/>
                <a:gd name="connsiteY0" fmla="*/ 1738312 h 1749425"/>
                <a:gd name="connsiteX1" fmla="*/ 219076 w 257970"/>
                <a:gd name="connsiteY1" fmla="*/ 1738312 h 1749425"/>
                <a:gd name="connsiteX2" fmla="*/ 238126 w 257970"/>
                <a:gd name="connsiteY2" fmla="*/ 1671637 h 1749425"/>
                <a:gd name="connsiteX3" fmla="*/ 100014 w 257970"/>
                <a:gd name="connsiteY3" fmla="*/ 1676399 h 1749425"/>
                <a:gd name="connsiteX4" fmla="*/ 0 w 257970"/>
                <a:gd name="connsiteY4" fmla="*/ 1476374 h 1749425"/>
                <a:gd name="connsiteX5" fmla="*/ 2 w 257970"/>
                <a:gd name="connsiteY5" fmla="*/ 0 h 1749425"/>
                <a:gd name="connsiteX0" fmla="*/ 147638 w 257970"/>
                <a:gd name="connsiteY0" fmla="*/ 1733549 h 1744662"/>
                <a:gd name="connsiteX1" fmla="*/ 219076 w 257970"/>
                <a:gd name="connsiteY1" fmla="*/ 1733549 h 1744662"/>
                <a:gd name="connsiteX2" fmla="*/ 238126 w 257970"/>
                <a:gd name="connsiteY2" fmla="*/ 1666874 h 1744662"/>
                <a:gd name="connsiteX3" fmla="*/ 100014 w 257970"/>
                <a:gd name="connsiteY3" fmla="*/ 1671636 h 1744662"/>
                <a:gd name="connsiteX4" fmla="*/ 0 w 257970"/>
                <a:gd name="connsiteY4" fmla="*/ 1471611 h 1744662"/>
                <a:gd name="connsiteX5" fmla="*/ 9527 w 257970"/>
                <a:gd name="connsiteY5" fmla="*/ 0 h 1744662"/>
                <a:gd name="connsiteX0" fmla="*/ 147638 w 227013"/>
                <a:gd name="connsiteY0" fmla="*/ 1733549 h 1743868"/>
                <a:gd name="connsiteX1" fmla="*/ 219076 w 227013"/>
                <a:gd name="connsiteY1" fmla="*/ 1733549 h 1743868"/>
                <a:gd name="connsiteX2" fmla="*/ 100014 w 227013"/>
                <a:gd name="connsiteY2" fmla="*/ 1671636 h 1743868"/>
                <a:gd name="connsiteX3" fmla="*/ 0 w 227013"/>
                <a:gd name="connsiteY3" fmla="*/ 1471611 h 1743868"/>
                <a:gd name="connsiteX4" fmla="*/ 9527 w 227013"/>
                <a:gd name="connsiteY4" fmla="*/ 0 h 1743868"/>
                <a:gd name="connsiteX0" fmla="*/ 147638 w 220664"/>
                <a:gd name="connsiteY0" fmla="*/ 1733549 h 1743074"/>
                <a:gd name="connsiteX1" fmla="*/ 219076 w 220664"/>
                <a:gd name="connsiteY1" fmla="*/ 1733549 h 1743074"/>
                <a:gd name="connsiteX2" fmla="*/ 157164 w 220664"/>
                <a:gd name="connsiteY2" fmla="*/ 1676399 h 1743074"/>
                <a:gd name="connsiteX3" fmla="*/ 0 w 220664"/>
                <a:gd name="connsiteY3" fmla="*/ 1471611 h 1743074"/>
                <a:gd name="connsiteX4" fmla="*/ 9527 w 220664"/>
                <a:gd name="connsiteY4" fmla="*/ 0 h 1743074"/>
                <a:gd name="connsiteX0" fmla="*/ 147638 w 307977"/>
                <a:gd name="connsiteY0" fmla="*/ 1733549 h 1743074"/>
                <a:gd name="connsiteX1" fmla="*/ 219076 w 307977"/>
                <a:gd name="connsiteY1" fmla="*/ 1733549 h 1743074"/>
                <a:gd name="connsiteX2" fmla="*/ 157164 w 307977"/>
                <a:gd name="connsiteY2" fmla="*/ 1676399 h 1743074"/>
                <a:gd name="connsiteX3" fmla="*/ 0 w 307977"/>
                <a:gd name="connsiteY3" fmla="*/ 1471611 h 1743074"/>
                <a:gd name="connsiteX4" fmla="*/ 9527 w 307977"/>
                <a:gd name="connsiteY4" fmla="*/ 0 h 1743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7977" h="1743074">
                  <a:moveTo>
                    <a:pt x="147638" y="1733549"/>
                  </a:moveTo>
                  <a:cubicBezTo>
                    <a:pt x="175816" y="1739105"/>
                    <a:pt x="217488" y="1743074"/>
                    <a:pt x="219076" y="1733549"/>
                  </a:cubicBezTo>
                  <a:cubicBezTo>
                    <a:pt x="220664" y="1724024"/>
                    <a:pt x="307977" y="1662905"/>
                    <a:pt x="157164" y="1676399"/>
                  </a:cubicBezTo>
                  <a:cubicBezTo>
                    <a:pt x="93664" y="1667668"/>
                    <a:pt x="16669" y="1727198"/>
                    <a:pt x="0" y="1471611"/>
                  </a:cubicBezTo>
                  <a:cubicBezTo>
                    <a:pt x="7144" y="1230311"/>
                    <a:pt x="9527" y="603647"/>
                    <a:pt x="9527" y="0"/>
                  </a:cubicBezTo>
                </a:path>
              </a:pathLst>
            </a:custGeom>
            <a:noFill/>
            <a:ln w="25400" cap="flat" cmpd="sng" algn="ctr">
              <a:solidFill>
                <a:srgbClr val="FF9900"/>
              </a:solidFill>
              <a:prstDash val="solid"/>
              <a:round/>
              <a:headEnd type="none" w="med" len="med"/>
              <a:tailEnd type="arrow" w="lg" len="lg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latin typeface="Arial Narrow" pitchFamily="34" charset="0"/>
              </a:endParaRPr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2886075" y="4628357"/>
            <a:ext cx="1619250" cy="712789"/>
            <a:chOff x="1362075" y="4628356"/>
            <a:chExt cx="1619250" cy="712789"/>
          </a:xfrm>
        </p:grpSpPr>
        <p:sp>
          <p:nvSpPr>
            <p:cNvPr id="45" name="Freeform 44"/>
            <p:cNvSpPr/>
            <p:nvPr/>
          </p:nvSpPr>
          <p:spPr bwMode="auto">
            <a:xfrm>
              <a:off x="1362075" y="4628356"/>
              <a:ext cx="1619250" cy="106363"/>
            </a:xfrm>
            <a:custGeom>
              <a:avLst/>
              <a:gdLst>
                <a:gd name="connsiteX0" fmla="*/ 0 w 1619250"/>
                <a:gd name="connsiteY0" fmla="*/ 105569 h 106363"/>
                <a:gd name="connsiteX1" fmla="*/ 276225 w 1619250"/>
                <a:gd name="connsiteY1" fmla="*/ 100807 h 106363"/>
                <a:gd name="connsiteX2" fmla="*/ 633413 w 1619250"/>
                <a:gd name="connsiteY2" fmla="*/ 72232 h 106363"/>
                <a:gd name="connsiteX3" fmla="*/ 1076325 w 1619250"/>
                <a:gd name="connsiteY3" fmla="*/ 62707 h 106363"/>
                <a:gd name="connsiteX4" fmla="*/ 1419225 w 1619250"/>
                <a:gd name="connsiteY4" fmla="*/ 10319 h 106363"/>
                <a:gd name="connsiteX5" fmla="*/ 1619250 w 1619250"/>
                <a:gd name="connsiteY5" fmla="*/ 794 h 106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19250" h="106363">
                  <a:moveTo>
                    <a:pt x="0" y="105569"/>
                  </a:moveTo>
                  <a:cubicBezTo>
                    <a:pt x="85328" y="105966"/>
                    <a:pt x="170656" y="106363"/>
                    <a:pt x="276225" y="100807"/>
                  </a:cubicBezTo>
                  <a:cubicBezTo>
                    <a:pt x="381794" y="95251"/>
                    <a:pt x="500063" y="78582"/>
                    <a:pt x="633413" y="72232"/>
                  </a:cubicBezTo>
                  <a:cubicBezTo>
                    <a:pt x="766763" y="65882"/>
                    <a:pt x="945356" y="73026"/>
                    <a:pt x="1076325" y="62707"/>
                  </a:cubicBezTo>
                  <a:cubicBezTo>
                    <a:pt x="1207294" y="52388"/>
                    <a:pt x="1328738" y="20638"/>
                    <a:pt x="1419225" y="10319"/>
                  </a:cubicBezTo>
                  <a:cubicBezTo>
                    <a:pt x="1509712" y="0"/>
                    <a:pt x="1564481" y="397"/>
                    <a:pt x="1619250" y="794"/>
                  </a:cubicBezTo>
                </a:path>
              </a:pathLst>
            </a:custGeom>
            <a:noFill/>
            <a:ln w="25400" cap="flat" cmpd="sng" algn="ctr">
              <a:solidFill>
                <a:srgbClr val="FF9900"/>
              </a:solidFill>
              <a:prstDash val="solid"/>
              <a:round/>
              <a:headEnd type="none" w="med" len="med"/>
              <a:tailEnd type="arrow" w="lg" len="lg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R="0" indent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sz="2400" b="1">
                <a:latin typeface="Arial Narrow" pitchFamily="34" charset="0"/>
              </a:endParaRPr>
            </a:p>
          </p:txBody>
        </p:sp>
        <p:sp>
          <p:nvSpPr>
            <p:cNvPr id="46" name="Freeform 45"/>
            <p:cNvSpPr/>
            <p:nvPr/>
          </p:nvSpPr>
          <p:spPr bwMode="auto">
            <a:xfrm>
              <a:off x="1619250" y="4633913"/>
              <a:ext cx="1152525" cy="516731"/>
            </a:xfrm>
            <a:custGeom>
              <a:avLst/>
              <a:gdLst>
                <a:gd name="connsiteX0" fmla="*/ 0 w 1152525"/>
                <a:gd name="connsiteY0" fmla="*/ 461962 h 516731"/>
                <a:gd name="connsiteX1" fmla="*/ 900113 w 1152525"/>
                <a:gd name="connsiteY1" fmla="*/ 461962 h 516731"/>
                <a:gd name="connsiteX2" fmla="*/ 1000125 w 1152525"/>
                <a:gd name="connsiteY2" fmla="*/ 133350 h 516731"/>
                <a:gd name="connsiteX3" fmla="*/ 1152525 w 1152525"/>
                <a:gd name="connsiteY3" fmla="*/ 0 h 516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52525" h="516731">
                  <a:moveTo>
                    <a:pt x="0" y="461962"/>
                  </a:moveTo>
                  <a:cubicBezTo>
                    <a:pt x="366713" y="489346"/>
                    <a:pt x="733426" y="516731"/>
                    <a:pt x="900113" y="461962"/>
                  </a:cubicBezTo>
                  <a:cubicBezTo>
                    <a:pt x="1066800" y="407193"/>
                    <a:pt x="958056" y="210344"/>
                    <a:pt x="1000125" y="133350"/>
                  </a:cubicBezTo>
                  <a:cubicBezTo>
                    <a:pt x="1042194" y="56356"/>
                    <a:pt x="1097359" y="28178"/>
                    <a:pt x="1152525" y="0"/>
                  </a:cubicBezTo>
                </a:path>
              </a:pathLst>
            </a:custGeom>
            <a:noFill/>
            <a:ln w="25400" cap="flat" cmpd="sng" algn="ctr">
              <a:solidFill>
                <a:srgbClr val="FF9900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latin typeface="Arial Narrow" pitchFamily="34" charset="0"/>
              </a:endParaRPr>
            </a:p>
          </p:txBody>
        </p:sp>
        <p:sp>
          <p:nvSpPr>
            <p:cNvPr id="47" name="Freeform 46"/>
            <p:cNvSpPr/>
            <p:nvPr/>
          </p:nvSpPr>
          <p:spPr bwMode="auto">
            <a:xfrm>
              <a:off x="1600200" y="5129213"/>
              <a:ext cx="566738" cy="211932"/>
            </a:xfrm>
            <a:custGeom>
              <a:avLst/>
              <a:gdLst>
                <a:gd name="connsiteX0" fmla="*/ 0 w 509588"/>
                <a:gd name="connsiteY0" fmla="*/ 195262 h 195262"/>
                <a:gd name="connsiteX1" fmla="*/ 161925 w 509588"/>
                <a:gd name="connsiteY1" fmla="*/ 176212 h 195262"/>
                <a:gd name="connsiteX2" fmla="*/ 266700 w 509588"/>
                <a:gd name="connsiteY2" fmla="*/ 95250 h 195262"/>
                <a:gd name="connsiteX3" fmla="*/ 314325 w 509588"/>
                <a:gd name="connsiteY3" fmla="*/ 19050 h 195262"/>
                <a:gd name="connsiteX4" fmla="*/ 509588 w 509588"/>
                <a:gd name="connsiteY4" fmla="*/ 0 h 195262"/>
                <a:gd name="connsiteX0" fmla="*/ 0 w 509588"/>
                <a:gd name="connsiteY0" fmla="*/ 200024 h 200024"/>
                <a:gd name="connsiteX1" fmla="*/ 161925 w 509588"/>
                <a:gd name="connsiteY1" fmla="*/ 180974 h 200024"/>
                <a:gd name="connsiteX2" fmla="*/ 257175 w 509588"/>
                <a:gd name="connsiteY2" fmla="*/ 147637 h 200024"/>
                <a:gd name="connsiteX3" fmla="*/ 314325 w 509588"/>
                <a:gd name="connsiteY3" fmla="*/ 23812 h 200024"/>
                <a:gd name="connsiteX4" fmla="*/ 509588 w 509588"/>
                <a:gd name="connsiteY4" fmla="*/ 4762 h 200024"/>
                <a:gd name="connsiteX0" fmla="*/ 0 w 509588"/>
                <a:gd name="connsiteY0" fmla="*/ 195262 h 195262"/>
                <a:gd name="connsiteX1" fmla="*/ 161925 w 509588"/>
                <a:gd name="connsiteY1" fmla="*/ 176212 h 195262"/>
                <a:gd name="connsiteX2" fmla="*/ 257175 w 509588"/>
                <a:gd name="connsiteY2" fmla="*/ 142875 h 195262"/>
                <a:gd name="connsiteX3" fmla="*/ 280988 w 509588"/>
                <a:gd name="connsiteY3" fmla="*/ 38100 h 195262"/>
                <a:gd name="connsiteX4" fmla="*/ 509588 w 509588"/>
                <a:gd name="connsiteY4" fmla="*/ 0 h 195262"/>
                <a:gd name="connsiteX0" fmla="*/ 0 w 509588"/>
                <a:gd name="connsiteY0" fmla="*/ 195262 h 195262"/>
                <a:gd name="connsiteX1" fmla="*/ 257175 w 509588"/>
                <a:gd name="connsiteY1" fmla="*/ 142875 h 195262"/>
                <a:gd name="connsiteX2" fmla="*/ 280988 w 509588"/>
                <a:gd name="connsiteY2" fmla="*/ 38100 h 195262"/>
                <a:gd name="connsiteX3" fmla="*/ 509588 w 509588"/>
                <a:gd name="connsiteY3" fmla="*/ 0 h 195262"/>
                <a:gd name="connsiteX0" fmla="*/ 0 w 509588"/>
                <a:gd name="connsiteY0" fmla="*/ 195262 h 211932"/>
                <a:gd name="connsiteX1" fmla="*/ 242887 w 509588"/>
                <a:gd name="connsiteY1" fmla="*/ 185738 h 211932"/>
                <a:gd name="connsiteX2" fmla="*/ 280988 w 509588"/>
                <a:gd name="connsiteY2" fmla="*/ 38100 h 211932"/>
                <a:gd name="connsiteX3" fmla="*/ 509588 w 509588"/>
                <a:gd name="connsiteY3" fmla="*/ 0 h 211932"/>
                <a:gd name="connsiteX0" fmla="*/ 0 w 566738"/>
                <a:gd name="connsiteY0" fmla="*/ 195262 h 211932"/>
                <a:gd name="connsiteX1" fmla="*/ 242887 w 566738"/>
                <a:gd name="connsiteY1" fmla="*/ 185738 h 211932"/>
                <a:gd name="connsiteX2" fmla="*/ 280988 w 566738"/>
                <a:gd name="connsiteY2" fmla="*/ 38100 h 211932"/>
                <a:gd name="connsiteX3" fmla="*/ 566738 w 566738"/>
                <a:gd name="connsiteY3" fmla="*/ 0 h 211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66738" h="211932">
                  <a:moveTo>
                    <a:pt x="0" y="195262"/>
                  </a:moveTo>
                  <a:cubicBezTo>
                    <a:pt x="53578" y="184348"/>
                    <a:pt x="196056" y="211932"/>
                    <a:pt x="242887" y="185738"/>
                  </a:cubicBezTo>
                  <a:cubicBezTo>
                    <a:pt x="289718" y="159544"/>
                    <a:pt x="227013" y="69056"/>
                    <a:pt x="280988" y="38100"/>
                  </a:cubicBezTo>
                  <a:cubicBezTo>
                    <a:pt x="334963" y="7144"/>
                    <a:pt x="489347" y="1587"/>
                    <a:pt x="566738" y="0"/>
                  </a:cubicBezTo>
                </a:path>
              </a:pathLst>
            </a:custGeom>
            <a:noFill/>
            <a:ln w="25400" cap="flat" cmpd="sng" algn="ctr">
              <a:solidFill>
                <a:srgbClr val="FF9900"/>
              </a:solidFill>
              <a:prstDash val="solid"/>
              <a:round/>
              <a:headEnd type="none" w="med" len="med"/>
              <a:tailEnd type="arrow" w="lg" len="lg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latin typeface="Arial Narrow" pitchFamily="34" charset="0"/>
              </a:endParaRPr>
            </a:p>
          </p:txBody>
        </p:sp>
      </p:grpSp>
      <p:grpSp>
        <p:nvGrpSpPr>
          <p:cNvPr id="69" name="Group 68"/>
          <p:cNvGrpSpPr/>
          <p:nvPr/>
        </p:nvGrpSpPr>
        <p:grpSpPr>
          <a:xfrm>
            <a:off x="2571750" y="5886452"/>
            <a:ext cx="3076574" cy="214311"/>
            <a:chOff x="1047750" y="5886451"/>
            <a:chExt cx="3076574" cy="214311"/>
          </a:xfrm>
        </p:grpSpPr>
        <p:sp>
          <p:nvSpPr>
            <p:cNvPr id="49" name="Freeform 48"/>
            <p:cNvSpPr/>
            <p:nvPr/>
          </p:nvSpPr>
          <p:spPr bwMode="auto">
            <a:xfrm>
              <a:off x="1047750" y="5886451"/>
              <a:ext cx="838200" cy="68261"/>
            </a:xfrm>
            <a:custGeom>
              <a:avLst/>
              <a:gdLst>
                <a:gd name="connsiteX0" fmla="*/ 838200 w 838200"/>
                <a:gd name="connsiteY0" fmla="*/ 47624 h 68261"/>
                <a:gd name="connsiteX1" fmla="*/ 690563 w 838200"/>
                <a:gd name="connsiteY1" fmla="*/ 4762 h 68261"/>
                <a:gd name="connsiteX2" fmla="*/ 485775 w 838200"/>
                <a:gd name="connsiteY2" fmla="*/ 19049 h 68261"/>
                <a:gd name="connsiteX3" fmla="*/ 276225 w 838200"/>
                <a:gd name="connsiteY3" fmla="*/ 66674 h 68261"/>
                <a:gd name="connsiteX4" fmla="*/ 0 w 838200"/>
                <a:gd name="connsiteY4" fmla="*/ 28574 h 682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8200" h="68261">
                  <a:moveTo>
                    <a:pt x="838200" y="47624"/>
                  </a:moveTo>
                  <a:cubicBezTo>
                    <a:pt x="793750" y="28574"/>
                    <a:pt x="749301" y="9525"/>
                    <a:pt x="690563" y="4762"/>
                  </a:cubicBezTo>
                  <a:cubicBezTo>
                    <a:pt x="631826" y="0"/>
                    <a:pt x="554831" y="8730"/>
                    <a:pt x="485775" y="19049"/>
                  </a:cubicBezTo>
                  <a:cubicBezTo>
                    <a:pt x="416719" y="29368"/>
                    <a:pt x="357187" y="65087"/>
                    <a:pt x="276225" y="66674"/>
                  </a:cubicBezTo>
                  <a:cubicBezTo>
                    <a:pt x="195263" y="68261"/>
                    <a:pt x="97631" y="48417"/>
                    <a:pt x="0" y="28574"/>
                  </a:cubicBezTo>
                </a:path>
              </a:pathLst>
            </a:custGeom>
            <a:noFill/>
            <a:ln w="25400" cap="flat" cmpd="sng" algn="ctr">
              <a:solidFill>
                <a:srgbClr val="FF9900"/>
              </a:solidFill>
              <a:prstDash val="solid"/>
              <a:round/>
              <a:headEnd type="none" w="med" len="med"/>
              <a:tailEnd type="arrow" w="lg" len="lg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latin typeface="Arial Narrow" pitchFamily="34" charset="0"/>
              </a:endParaRPr>
            </a:p>
          </p:txBody>
        </p:sp>
        <p:sp>
          <p:nvSpPr>
            <p:cNvPr id="50" name="Freeform 49"/>
            <p:cNvSpPr/>
            <p:nvPr/>
          </p:nvSpPr>
          <p:spPr bwMode="auto">
            <a:xfrm>
              <a:off x="3576637" y="6039643"/>
              <a:ext cx="547687" cy="61119"/>
            </a:xfrm>
            <a:custGeom>
              <a:avLst/>
              <a:gdLst>
                <a:gd name="connsiteX0" fmla="*/ 0 w 842962"/>
                <a:gd name="connsiteY0" fmla="*/ 47625 h 76994"/>
                <a:gd name="connsiteX1" fmla="*/ 161925 w 842962"/>
                <a:gd name="connsiteY1" fmla="*/ 9525 h 76994"/>
                <a:gd name="connsiteX2" fmla="*/ 342900 w 842962"/>
                <a:gd name="connsiteY2" fmla="*/ 9525 h 76994"/>
                <a:gd name="connsiteX3" fmla="*/ 619125 w 842962"/>
                <a:gd name="connsiteY3" fmla="*/ 66675 h 76994"/>
                <a:gd name="connsiteX4" fmla="*/ 842962 w 842962"/>
                <a:gd name="connsiteY4" fmla="*/ 71438 h 76994"/>
                <a:gd name="connsiteX0" fmla="*/ 0 w 842962"/>
                <a:gd name="connsiteY0" fmla="*/ 48419 h 72232"/>
                <a:gd name="connsiteX1" fmla="*/ 161925 w 842962"/>
                <a:gd name="connsiteY1" fmla="*/ 10319 h 72232"/>
                <a:gd name="connsiteX2" fmla="*/ 342900 w 842962"/>
                <a:gd name="connsiteY2" fmla="*/ 10319 h 72232"/>
                <a:gd name="connsiteX3" fmla="*/ 842962 w 842962"/>
                <a:gd name="connsiteY3" fmla="*/ 72232 h 72232"/>
                <a:gd name="connsiteX0" fmla="*/ 0 w 547687"/>
                <a:gd name="connsiteY0" fmla="*/ 46831 h 61119"/>
                <a:gd name="connsiteX1" fmla="*/ 161925 w 547687"/>
                <a:gd name="connsiteY1" fmla="*/ 8731 h 61119"/>
                <a:gd name="connsiteX2" fmla="*/ 342900 w 547687"/>
                <a:gd name="connsiteY2" fmla="*/ 8731 h 61119"/>
                <a:gd name="connsiteX3" fmla="*/ 547687 w 547687"/>
                <a:gd name="connsiteY3" fmla="*/ 61119 h 61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7687" h="61119">
                  <a:moveTo>
                    <a:pt x="0" y="46831"/>
                  </a:moveTo>
                  <a:cubicBezTo>
                    <a:pt x="52387" y="30956"/>
                    <a:pt x="104775" y="15081"/>
                    <a:pt x="161925" y="8731"/>
                  </a:cubicBezTo>
                  <a:cubicBezTo>
                    <a:pt x="219075" y="2381"/>
                    <a:pt x="278607" y="0"/>
                    <a:pt x="342900" y="8731"/>
                  </a:cubicBezTo>
                  <a:cubicBezTo>
                    <a:pt x="407193" y="17462"/>
                    <a:pt x="443508" y="48221"/>
                    <a:pt x="547687" y="61119"/>
                  </a:cubicBezTo>
                </a:path>
              </a:pathLst>
            </a:custGeom>
            <a:noFill/>
            <a:ln w="25400" cap="flat" cmpd="sng" algn="ctr">
              <a:solidFill>
                <a:srgbClr val="FF9900"/>
              </a:solidFill>
              <a:prstDash val="solid"/>
              <a:round/>
              <a:headEnd type="none" w="med" len="med"/>
              <a:tailEnd type="arrow" w="lg" len="lg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R="0" indent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sz="2400" b="1">
                <a:latin typeface="Arial Narrow" pitchFamily="34" charset="0"/>
              </a:endParaRPr>
            </a:p>
          </p:txBody>
        </p:sp>
      </p:grpSp>
      <p:grpSp>
        <p:nvGrpSpPr>
          <p:cNvPr id="70" name="Group 69"/>
          <p:cNvGrpSpPr/>
          <p:nvPr/>
        </p:nvGrpSpPr>
        <p:grpSpPr>
          <a:xfrm>
            <a:off x="4639470" y="5686424"/>
            <a:ext cx="1870869" cy="554832"/>
            <a:chOff x="3115469" y="5686424"/>
            <a:chExt cx="1870869" cy="554832"/>
          </a:xfrm>
        </p:grpSpPr>
        <p:cxnSp>
          <p:nvCxnSpPr>
            <p:cNvPr id="53" name="Straight Connector 52"/>
            <p:cNvCxnSpPr/>
            <p:nvPr/>
          </p:nvCxnSpPr>
          <p:spPr bwMode="auto">
            <a:xfrm rot="5400000">
              <a:off x="3081338" y="5824537"/>
              <a:ext cx="276225" cy="0"/>
            </a:xfrm>
            <a:prstGeom prst="line">
              <a:avLst/>
            </a:prstGeom>
            <a:noFill/>
            <a:ln w="25400" cap="flat" cmpd="sng" algn="ctr">
              <a:solidFill>
                <a:srgbClr val="996633"/>
              </a:solidFill>
              <a:prstDash val="solid"/>
              <a:round/>
              <a:headEnd type="none" w="med" len="med"/>
              <a:tailEnd type="arrow" w="lg" len="lg"/>
            </a:ln>
            <a:effectLst/>
          </p:spPr>
        </p:cxnSp>
        <p:cxnSp>
          <p:nvCxnSpPr>
            <p:cNvPr id="59" name="Straight Connector 58"/>
            <p:cNvCxnSpPr/>
            <p:nvPr/>
          </p:nvCxnSpPr>
          <p:spPr bwMode="auto">
            <a:xfrm rot="5400000">
              <a:off x="3262316" y="5824537"/>
              <a:ext cx="276225" cy="0"/>
            </a:xfrm>
            <a:prstGeom prst="line">
              <a:avLst/>
            </a:prstGeom>
            <a:noFill/>
            <a:ln w="25400" cap="flat" cmpd="sng" algn="ctr">
              <a:solidFill>
                <a:srgbClr val="996633"/>
              </a:solidFill>
              <a:prstDash val="solid"/>
              <a:round/>
              <a:headEnd type="none" w="med" len="med"/>
              <a:tailEnd type="arrow" w="lg" len="lg"/>
            </a:ln>
            <a:effectLst/>
          </p:spPr>
        </p:cxnSp>
        <p:sp>
          <p:nvSpPr>
            <p:cNvPr id="60" name="Freeform 59"/>
            <p:cNvSpPr/>
            <p:nvPr/>
          </p:nvSpPr>
          <p:spPr bwMode="auto">
            <a:xfrm>
              <a:off x="3419475" y="5924551"/>
              <a:ext cx="1566863" cy="92075"/>
            </a:xfrm>
            <a:custGeom>
              <a:avLst/>
              <a:gdLst>
                <a:gd name="connsiteX0" fmla="*/ 0 w 1062038"/>
                <a:gd name="connsiteY0" fmla="*/ 23812 h 65087"/>
                <a:gd name="connsiteX1" fmla="*/ 95250 w 1062038"/>
                <a:gd name="connsiteY1" fmla="*/ 52387 h 65087"/>
                <a:gd name="connsiteX2" fmla="*/ 290513 w 1062038"/>
                <a:gd name="connsiteY2" fmla="*/ 47625 h 65087"/>
                <a:gd name="connsiteX3" fmla="*/ 819150 w 1062038"/>
                <a:gd name="connsiteY3" fmla="*/ 57150 h 65087"/>
                <a:gd name="connsiteX4" fmla="*/ 1062038 w 1062038"/>
                <a:gd name="connsiteY4" fmla="*/ 0 h 65087"/>
                <a:gd name="connsiteX0" fmla="*/ 0 w 1519238"/>
                <a:gd name="connsiteY0" fmla="*/ 33337 h 76200"/>
                <a:gd name="connsiteX1" fmla="*/ 95250 w 1519238"/>
                <a:gd name="connsiteY1" fmla="*/ 61912 h 76200"/>
                <a:gd name="connsiteX2" fmla="*/ 290513 w 1519238"/>
                <a:gd name="connsiteY2" fmla="*/ 57150 h 76200"/>
                <a:gd name="connsiteX3" fmla="*/ 819150 w 1519238"/>
                <a:gd name="connsiteY3" fmla="*/ 66675 h 76200"/>
                <a:gd name="connsiteX4" fmla="*/ 1519238 w 1519238"/>
                <a:gd name="connsiteY4" fmla="*/ 0 h 76200"/>
                <a:gd name="connsiteX0" fmla="*/ 0 w 1519238"/>
                <a:gd name="connsiteY0" fmla="*/ 33337 h 66675"/>
                <a:gd name="connsiteX1" fmla="*/ 95250 w 1519238"/>
                <a:gd name="connsiteY1" fmla="*/ 61912 h 66675"/>
                <a:gd name="connsiteX2" fmla="*/ 290513 w 1519238"/>
                <a:gd name="connsiteY2" fmla="*/ 57150 h 66675"/>
                <a:gd name="connsiteX3" fmla="*/ 881063 w 1519238"/>
                <a:gd name="connsiteY3" fmla="*/ 57150 h 66675"/>
                <a:gd name="connsiteX4" fmla="*/ 1519238 w 1519238"/>
                <a:gd name="connsiteY4" fmla="*/ 0 h 66675"/>
                <a:gd name="connsiteX0" fmla="*/ 0 w 1519238"/>
                <a:gd name="connsiteY0" fmla="*/ 33337 h 68263"/>
                <a:gd name="connsiteX1" fmla="*/ 95250 w 1519238"/>
                <a:gd name="connsiteY1" fmla="*/ 61912 h 68263"/>
                <a:gd name="connsiteX2" fmla="*/ 290513 w 1519238"/>
                <a:gd name="connsiteY2" fmla="*/ 66675 h 68263"/>
                <a:gd name="connsiteX3" fmla="*/ 881063 w 1519238"/>
                <a:gd name="connsiteY3" fmla="*/ 57150 h 68263"/>
                <a:gd name="connsiteX4" fmla="*/ 1519238 w 1519238"/>
                <a:gd name="connsiteY4" fmla="*/ 0 h 68263"/>
                <a:gd name="connsiteX0" fmla="*/ 0 w 1519238"/>
                <a:gd name="connsiteY0" fmla="*/ 33337 h 67469"/>
                <a:gd name="connsiteX1" fmla="*/ 95250 w 1519238"/>
                <a:gd name="connsiteY1" fmla="*/ 61912 h 67469"/>
                <a:gd name="connsiteX2" fmla="*/ 290513 w 1519238"/>
                <a:gd name="connsiteY2" fmla="*/ 66675 h 67469"/>
                <a:gd name="connsiteX3" fmla="*/ 881063 w 1519238"/>
                <a:gd name="connsiteY3" fmla="*/ 57150 h 67469"/>
                <a:gd name="connsiteX4" fmla="*/ 1243013 w 1519238"/>
                <a:gd name="connsiteY4" fmla="*/ 23813 h 67469"/>
                <a:gd name="connsiteX5" fmla="*/ 1519238 w 1519238"/>
                <a:gd name="connsiteY5" fmla="*/ 0 h 67469"/>
                <a:gd name="connsiteX0" fmla="*/ 0 w 1566863"/>
                <a:gd name="connsiteY0" fmla="*/ 9524 h 43656"/>
                <a:gd name="connsiteX1" fmla="*/ 95250 w 1566863"/>
                <a:gd name="connsiteY1" fmla="*/ 38099 h 43656"/>
                <a:gd name="connsiteX2" fmla="*/ 290513 w 1566863"/>
                <a:gd name="connsiteY2" fmla="*/ 42862 h 43656"/>
                <a:gd name="connsiteX3" fmla="*/ 881063 w 1566863"/>
                <a:gd name="connsiteY3" fmla="*/ 33337 h 43656"/>
                <a:gd name="connsiteX4" fmla="*/ 1243013 w 1566863"/>
                <a:gd name="connsiteY4" fmla="*/ 0 h 43656"/>
                <a:gd name="connsiteX5" fmla="*/ 1566863 w 1566863"/>
                <a:gd name="connsiteY5" fmla="*/ 9525 h 43656"/>
                <a:gd name="connsiteX0" fmla="*/ 0 w 1566863"/>
                <a:gd name="connsiteY0" fmla="*/ 47624 h 84931"/>
                <a:gd name="connsiteX1" fmla="*/ 95250 w 1566863"/>
                <a:gd name="connsiteY1" fmla="*/ 76199 h 84931"/>
                <a:gd name="connsiteX2" fmla="*/ 290513 w 1566863"/>
                <a:gd name="connsiteY2" fmla="*/ 80962 h 84931"/>
                <a:gd name="connsiteX3" fmla="*/ 881063 w 1566863"/>
                <a:gd name="connsiteY3" fmla="*/ 71437 h 84931"/>
                <a:gd name="connsiteX4" fmla="*/ 1295401 w 1566863"/>
                <a:gd name="connsiteY4" fmla="*/ 0 h 84931"/>
                <a:gd name="connsiteX5" fmla="*/ 1566863 w 1566863"/>
                <a:gd name="connsiteY5" fmla="*/ 47625 h 84931"/>
                <a:gd name="connsiteX0" fmla="*/ 0 w 1566863"/>
                <a:gd name="connsiteY0" fmla="*/ 47624 h 84931"/>
                <a:gd name="connsiteX1" fmla="*/ 95250 w 1566863"/>
                <a:gd name="connsiteY1" fmla="*/ 76199 h 84931"/>
                <a:gd name="connsiteX2" fmla="*/ 290513 w 1566863"/>
                <a:gd name="connsiteY2" fmla="*/ 80962 h 84931"/>
                <a:gd name="connsiteX3" fmla="*/ 881063 w 1566863"/>
                <a:gd name="connsiteY3" fmla="*/ 71437 h 84931"/>
                <a:gd name="connsiteX4" fmla="*/ 1295401 w 1566863"/>
                <a:gd name="connsiteY4" fmla="*/ 0 h 84931"/>
                <a:gd name="connsiteX5" fmla="*/ 1566863 w 1566863"/>
                <a:gd name="connsiteY5" fmla="*/ 47625 h 84931"/>
                <a:gd name="connsiteX0" fmla="*/ 0 w 1566863"/>
                <a:gd name="connsiteY0" fmla="*/ 47624 h 84931"/>
                <a:gd name="connsiteX1" fmla="*/ 95250 w 1566863"/>
                <a:gd name="connsiteY1" fmla="*/ 76199 h 84931"/>
                <a:gd name="connsiteX2" fmla="*/ 290513 w 1566863"/>
                <a:gd name="connsiteY2" fmla="*/ 80962 h 84931"/>
                <a:gd name="connsiteX3" fmla="*/ 881063 w 1566863"/>
                <a:gd name="connsiteY3" fmla="*/ 71437 h 84931"/>
                <a:gd name="connsiteX4" fmla="*/ 1295401 w 1566863"/>
                <a:gd name="connsiteY4" fmla="*/ 0 h 84931"/>
                <a:gd name="connsiteX5" fmla="*/ 1566863 w 1566863"/>
                <a:gd name="connsiteY5" fmla="*/ 47625 h 84931"/>
                <a:gd name="connsiteX0" fmla="*/ 0 w 1566863"/>
                <a:gd name="connsiteY0" fmla="*/ 47624 h 82550"/>
                <a:gd name="connsiteX1" fmla="*/ 95250 w 1566863"/>
                <a:gd name="connsiteY1" fmla="*/ 76199 h 82550"/>
                <a:gd name="connsiteX2" fmla="*/ 238125 w 1566863"/>
                <a:gd name="connsiteY2" fmla="*/ 66675 h 82550"/>
                <a:gd name="connsiteX3" fmla="*/ 881063 w 1566863"/>
                <a:gd name="connsiteY3" fmla="*/ 71437 h 82550"/>
                <a:gd name="connsiteX4" fmla="*/ 1295401 w 1566863"/>
                <a:gd name="connsiteY4" fmla="*/ 0 h 82550"/>
                <a:gd name="connsiteX5" fmla="*/ 1566863 w 1566863"/>
                <a:gd name="connsiteY5" fmla="*/ 47625 h 82550"/>
                <a:gd name="connsiteX0" fmla="*/ 0 w 1566863"/>
                <a:gd name="connsiteY0" fmla="*/ 47624 h 92075"/>
                <a:gd name="connsiteX1" fmla="*/ 95250 w 1566863"/>
                <a:gd name="connsiteY1" fmla="*/ 76199 h 92075"/>
                <a:gd name="connsiteX2" fmla="*/ 238125 w 1566863"/>
                <a:gd name="connsiteY2" fmla="*/ 66675 h 92075"/>
                <a:gd name="connsiteX3" fmla="*/ 771526 w 1566863"/>
                <a:gd name="connsiteY3" fmla="*/ 80962 h 92075"/>
                <a:gd name="connsiteX4" fmla="*/ 1295401 w 1566863"/>
                <a:gd name="connsiteY4" fmla="*/ 0 h 92075"/>
                <a:gd name="connsiteX5" fmla="*/ 1566863 w 1566863"/>
                <a:gd name="connsiteY5" fmla="*/ 47625 h 92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66863" h="92075">
                  <a:moveTo>
                    <a:pt x="0" y="47624"/>
                  </a:moveTo>
                  <a:cubicBezTo>
                    <a:pt x="23415" y="59927"/>
                    <a:pt x="55563" y="73024"/>
                    <a:pt x="95250" y="76199"/>
                  </a:cubicBezTo>
                  <a:cubicBezTo>
                    <a:pt x="134937" y="79374"/>
                    <a:pt x="125412" y="65881"/>
                    <a:pt x="238125" y="66675"/>
                  </a:cubicBezTo>
                  <a:cubicBezTo>
                    <a:pt x="350838" y="67469"/>
                    <a:pt x="595313" y="92075"/>
                    <a:pt x="771526" y="80962"/>
                  </a:cubicBezTo>
                  <a:cubicBezTo>
                    <a:pt x="947739" y="69850"/>
                    <a:pt x="1189039" y="0"/>
                    <a:pt x="1295401" y="0"/>
                  </a:cubicBezTo>
                  <a:cubicBezTo>
                    <a:pt x="1428750" y="6350"/>
                    <a:pt x="1476376" y="31750"/>
                    <a:pt x="1566863" y="47625"/>
                  </a:cubicBezTo>
                </a:path>
              </a:pathLst>
            </a:custGeom>
            <a:noFill/>
            <a:ln w="25400" cap="flat" cmpd="sng" algn="ctr">
              <a:solidFill>
                <a:srgbClr val="996633"/>
              </a:solidFill>
              <a:prstDash val="solid"/>
              <a:round/>
              <a:headEnd type="none" w="med" len="med"/>
              <a:tailEnd type="arrow" w="lg" len="lg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</a:endParaRPr>
            </a:p>
          </p:txBody>
        </p:sp>
        <p:sp>
          <p:nvSpPr>
            <p:cNvPr id="61" name="Freeform 60"/>
            <p:cNvSpPr/>
            <p:nvPr/>
          </p:nvSpPr>
          <p:spPr bwMode="auto">
            <a:xfrm>
              <a:off x="3115469" y="5995987"/>
              <a:ext cx="1342231" cy="245269"/>
            </a:xfrm>
            <a:custGeom>
              <a:avLst/>
              <a:gdLst>
                <a:gd name="connsiteX0" fmla="*/ 0 w 1123950"/>
                <a:gd name="connsiteY0" fmla="*/ 0 h 254000"/>
                <a:gd name="connsiteX1" fmla="*/ 142875 w 1123950"/>
                <a:gd name="connsiteY1" fmla="*/ 219075 h 254000"/>
                <a:gd name="connsiteX2" fmla="*/ 738187 w 1123950"/>
                <a:gd name="connsiteY2" fmla="*/ 209550 h 254000"/>
                <a:gd name="connsiteX3" fmla="*/ 890587 w 1123950"/>
                <a:gd name="connsiteY3" fmla="*/ 219075 h 254000"/>
                <a:gd name="connsiteX4" fmla="*/ 1009650 w 1123950"/>
                <a:gd name="connsiteY4" fmla="*/ 142875 h 254000"/>
                <a:gd name="connsiteX5" fmla="*/ 1123950 w 1123950"/>
                <a:gd name="connsiteY5" fmla="*/ 119062 h 254000"/>
                <a:gd name="connsiteX0" fmla="*/ 0 w 1123950"/>
                <a:gd name="connsiteY0" fmla="*/ 0 h 254794"/>
                <a:gd name="connsiteX1" fmla="*/ 142875 w 1123950"/>
                <a:gd name="connsiteY1" fmla="*/ 219075 h 254794"/>
                <a:gd name="connsiteX2" fmla="*/ 481012 w 1123950"/>
                <a:gd name="connsiteY2" fmla="*/ 214312 h 254794"/>
                <a:gd name="connsiteX3" fmla="*/ 890587 w 1123950"/>
                <a:gd name="connsiteY3" fmla="*/ 219075 h 254794"/>
                <a:gd name="connsiteX4" fmla="*/ 1009650 w 1123950"/>
                <a:gd name="connsiteY4" fmla="*/ 142875 h 254794"/>
                <a:gd name="connsiteX5" fmla="*/ 1123950 w 1123950"/>
                <a:gd name="connsiteY5" fmla="*/ 119062 h 254794"/>
                <a:gd name="connsiteX0" fmla="*/ 0 w 1123950"/>
                <a:gd name="connsiteY0" fmla="*/ 0 h 254794"/>
                <a:gd name="connsiteX1" fmla="*/ 142875 w 1123950"/>
                <a:gd name="connsiteY1" fmla="*/ 219075 h 254794"/>
                <a:gd name="connsiteX2" fmla="*/ 481012 w 1123950"/>
                <a:gd name="connsiteY2" fmla="*/ 214312 h 254794"/>
                <a:gd name="connsiteX3" fmla="*/ 852487 w 1123950"/>
                <a:gd name="connsiteY3" fmla="*/ 209550 h 254794"/>
                <a:gd name="connsiteX4" fmla="*/ 1009650 w 1123950"/>
                <a:gd name="connsiteY4" fmla="*/ 142875 h 254794"/>
                <a:gd name="connsiteX5" fmla="*/ 1123950 w 1123950"/>
                <a:gd name="connsiteY5" fmla="*/ 119062 h 254794"/>
                <a:gd name="connsiteX0" fmla="*/ 32544 w 1156494"/>
                <a:gd name="connsiteY0" fmla="*/ 0 h 245269"/>
                <a:gd name="connsiteX1" fmla="*/ 80169 w 1156494"/>
                <a:gd name="connsiteY1" fmla="*/ 209550 h 245269"/>
                <a:gd name="connsiteX2" fmla="*/ 513556 w 1156494"/>
                <a:gd name="connsiteY2" fmla="*/ 214312 h 245269"/>
                <a:gd name="connsiteX3" fmla="*/ 885031 w 1156494"/>
                <a:gd name="connsiteY3" fmla="*/ 209550 h 245269"/>
                <a:gd name="connsiteX4" fmla="*/ 1042194 w 1156494"/>
                <a:gd name="connsiteY4" fmla="*/ 142875 h 245269"/>
                <a:gd name="connsiteX5" fmla="*/ 1156494 w 1156494"/>
                <a:gd name="connsiteY5" fmla="*/ 119062 h 245269"/>
                <a:gd name="connsiteX0" fmla="*/ 32544 w 1342231"/>
                <a:gd name="connsiteY0" fmla="*/ 0 h 245269"/>
                <a:gd name="connsiteX1" fmla="*/ 80169 w 1342231"/>
                <a:gd name="connsiteY1" fmla="*/ 209550 h 245269"/>
                <a:gd name="connsiteX2" fmla="*/ 513556 w 1342231"/>
                <a:gd name="connsiteY2" fmla="*/ 214312 h 245269"/>
                <a:gd name="connsiteX3" fmla="*/ 885031 w 1342231"/>
                <a:gd name="connsiteY3" fmla="*/ 209550 h 245269"/>
                <a:gd name="connsiteX4" fmla="*/ 1042194 w 1342231"/>
                <a:gd name="connsiteY4" fmla="*/ 142875 h 245269"/>
                <a:gd name="connsiteX5" fmla="*/ 1342231 w 1342231"/>
                <a:gd name="connsiteY5" fmla="*/ 109537 h 245269"/>
                <a:gd name="connsiteX0" fmla="*/ 32544 w 1342231"/>
                <a:gd name="connsiteY0" fmla="*/ 0 h 245269"/>
                <a:gd name="connsiteX1" fmla="*/ 80169 w 1342231"/>
                <a:gd name="connsiteY1" fmla="*/ 209550 h 245269"/>
                <a:gd name="connsiteX2" fmla="*/ 513556 w 1342231"/>
                <a:gd name="connsiteY2" fmla="*/ 214312 h 245269"/>
                <a:gd name="connsiteX3" fmla="*/ 885031 w 1342231"/>
                <a:gd name="connsiteY3" fmla="*/ 209550 h 245269"/>
                <a:gd name="connsiteX4" fmla="*/ 1118394 w 1342231"/>
                <a:gd name="connsiteY4" fmla="*/ 119062 h 245269"/>
                <a:gd name="connsiteX5" fmla="*/ 1342231 w 1342231"/>
                <a:gd name="connsiteY5" fmla="*/ 109537 h 2452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42231" h="245269">
                  <a:moveTo>
                    <a:pt x="32544" y="0"/>
                  </a:moveTo>
                  <a:cubicBezTo>
                    <a:pt x="42466" y="92075"/>
                    <a:pt x="0" y="173831"/>
                    <a:pt x="80169" y="209550"/>
                  </a:cubicBezTo>
                  <a:cubicBezTo>
                    <a:pt x="160338" y="245269"/>
                    <a:pt x="379412" y="214312"/>
                    <a:pt x="513556" y="214312"/>
                  </a:cubicBezTo>
                  <a:cubicBezTo>
                    <a:pt x="647700" y="214312"/>
                    <a:pt x="784225" y="225425"/>
                    <a:pt x="885031" y="209550"/>
                  </a:cubicBezTo>
                  <a:cubicBezTo>
                    <a:pt x="985837" y="193675"/>
                    <a:pt x="1042194" y="135731"/>
                    <a:pt x="1118394" y="119062"/>
                  </a:cubicBezTo>
                  <a:cubicBezTo>
                    <a:pt x="1194594" y="102393"/>
                    <a:pt x="1304528" y="113109"/>
                    <a:pt x="1342231" y="109537"/>
                  </a:cubicBezTo>
                </a:path>
              </a:pathLst>
            </a:custGeom>
            <a:noFill/>
            <a:ln w="25400" cap="flat" cmpd="sng" algn="ctr">
              <a:solidFill>
                <a:srgbClr val="996633"/>
              </a:solidFill>
              <a:prstDash val="solid"/>
              <a:round/>
              <a:headEnd type="none" w="med" len="med"/>
              <a:tailEnd type="arrow" w="lg" len="lg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latin typeface="Arial Narrow" pitchFamily="34" charset="0"/>
              </a:endParaRPr>
            </a:p>
          </p:txBody>
        </p:sp>
      </p:grpSp>
      <p:pic>
        <p:nvPicPr>
          <p:cNvPr id="62" name="Picture 18"/>
          <p:cNvPicPr>
            <a:picLocks noChangeAspect="1" noChangeArrowheads="1"/>
          </p:cNvPicPr>
          <p:nvPr/>
        </p:nvPicPr>
        <p:blipFill>
          <a:blip r:embed="rId3" cstate="print"/>
          <a:srcRect l="12016" t="79733" r="87124" b="17548"/>
          <a:stretch>
            <a:fillRect/>
          </a:stretch>
        </p:blipFill>
        <p:spPr bwMode="auto">
          <a:xfrm>
            <a:off x="1547823" y="6034088"/>
            <a:ext cx="85716" cy="1690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" name="Freeform 63"/>
          <p:cNvSpPr/>
          <p:nvPr/>
        </p:nvSpPr>
        <p:spPr bwMode="auto">
          <a:xfrm>
            <a:off x="1543051" y="6100763"/>
            <a:ext cx="404813" cy="33338"/>
          </a:xfrm>
          <a:custGeom>
            <a:avLst/>
            <a:gdLst>
              <a:gd name="connsiteX0" fmla="*/ 0 w 404813"/>
              <a:gd name="connsiteY0" fmla="*/ 0 h 33338"/>
              <a:gd name="connsiteX1" fmla="*/ 104775 w 404813"/>
              <a:gd name="connsiteY1" fmla="*/ 28575 h 33338"/>
              <a:gd name="connsiteX2" fmla="*/ 404813 w 404813"/>
              <a:gd name="connsiteY2" fmla="*/ 28575 h 333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04813" h="33338">
                <a:moveTo>
                  <a:pt x="0" y="0"/>
                </a:moveTo>
                <a:cubicBezTo>
                  <a:pt x="18653" y="11906"/>
                  <a:pt x="37306" y="23813"/>
                  <a:pt x="104775" y="28575"/>
                </a:cubicBezTo>
                <a:cubicBezTo>
                  <a:pt x="172244" y="33338"/>
                  <a:pt x="335757" y="25400"/>
                  <a:pt x="404813" y="28575"/>
                </a:cubicBezTo>
              </a:path>
            </a:pathLst>
          </a:custGeom>
          <a:noFill/>
          <a:ln w="25400" cap="flat" cmpd="sng" algn="ctr">
            <a:solidFill>
              <a:srgbClr val="009999"/>
            </a:solidFill>
            <a:prstDash val="solid"/>
            <a:round/>
            <a:headEnd type="none" w="med" len="med"/>
            <a:tailEnd type="arrow" w="lg" len="lg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R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2400" b="1">
              <a:latin typeface="Arial Narrow" pitchFamily="34" charset="0"/>
            </a:endParaRPr>
          </a:p>
        </p:txBody>
      </p:sp>
      <p:grpSp>
        <p:nvGrpSpPr>
          <p:cNvPr id="71" name="Group 70"/>
          <p:cNvGrpSpPr/>
          <p:nvPr/>
        </p:nvGrpSpPr>
        <p:grpSpPr>
          <a:xfrm>
            <a:off x="2227264" y="4783930"/>
            <a:ext cx="8397875" cy="1521620"/>
            <a:chOff x="703263" y="4783930"/>
            <a:chExt cx="8397875" cy="1521620"/>
          </a:xfrm>
        </p:grpSpPr>
        <p:sp>
          <p:nvSpPr>
            <p:cNvPr id="65" name="Freeform 64"/>
            <p:cNvSpPr/>
            <p:nvPr/>
          </p:nvSpPr>
          <p:spPr bwMode="auto">
            <a:xfrm>
              <a:off x="4893469" y="4783930"/>
              <a:ext cx="4207669" cy="1521620"/>
            </a:xfrm>
            <a:custGeom>
              <a:avLst/>
              <a:gdLst>
                <a:gd name="connsiteX0" fmla="*/ 59531 w 4207669"/>
                <a:gd name="connsiteY0" fmla="*/ 1231107 h 1564482"/>
                <a:gd name="connsiteX1" fmla="*/ 30956 w 4207669"/>
                <a:gd name="connsiteY1" fmla="*/ 1307307 h 1564482"/>
                <a:gd name="connsiteX2" fmla="*/ 35719 w 4207669"/>
                <a:gd name="connsiteY2" fmla="*/ 1416844 h 1564482"/>
                <a:gd name="connsiteX3" fmla="*/ 245269 w 4207669"/>
                <a:gd name="connsiteY3" fmla="*/ 1440657 h 1564482"/>
                <a:gd name="connsiteX4" fmla="*/ 2245519 w 4207669"/>
                <a:gd name="connsiteY4" fmla="*/ 1435894 h 1564482"/>
                <a:gd name="connsiteX5" fmla="*/ 3450431 w 4207669"/>
                <a:gd name="connsiteY5" fmla="*/ 1440657 h 1564482"/>
                <a:gd name="connsiteX6" fmla="*/ 3569494 w 4207669"/>
                <a:gd name="connsiteY6" fmla="*/ 692944 h 1564482"/>
                <a:gd name="connsiteX7" fmla="*/ 3569494 w 4207669"/>
                <a:gd name="connsiteY7" fmla="*/ 173832 h 1564482"/>
                <a:gd name="connsiteX8" fmla="*/ 3655219 w 4207669"/>
                <a:gd name="connsiteY8" fmla="*/ 26194 h 1564482"/>
                <a:gd name="connsiteX9" fmla="*/ 3912394 w 4207669"/>
                <a:gd name="connsiteY9" fmla="*/ 16669 h 1564482"/>
                <a:gd name="connsiteX10" fmla="*/ 4207669 w 4207669"/>
                <a:gd name="connsiteY10" fmla="*/ 21432 h 1564482"/>
                <a:gd name="connsiteX0" fmla="*/ 59531 w 4207669"/>
                <a:gd name="connsiteY0" fmla="*/ 1231107 h 1440657"/>
                <a:gd name="connsiteX1" fmla="*/ 30956 w 4207669"/>
                <a:gd name="connsiteY1" fmla="*/ 1307307 h 1440657"/>
                <a:gd name="connsiteX2" fmla="*/ 35719 w 4207669"/>
                <a:gd name="connsiteY2" fmla="*/ 1416844 h 1440657"/>
                <a:gd name="connsiteX3" fmla="*/ 245269 w 4207669"/>
                <a:gd name="connsiteY3" fmla="*/ 1440657 h 1440657"/>
                <a:gd name="connsiteX4" fmla="*/ 2245519 w 4207669"/>
                <a:gd name="connsiteY4" fmla="*/ 1435894 h 1440657"/>
                <a:gd name="connsiteX5" fmla="*/ 3450431 w 4207669"/>
                <a:gd name="connsiteY5" fmla="*/ 1440657 h 1440657"/>
                <a:gd name="connsiteX6" fmla="*/ 3569494 w 4207669"/>
                <a:gd name="connsiteY6" fmla="*/ 692944 h 1440657"/>
                <a:gd name="connsiteX7" fmla="*/ 3569494 w 4207669"/>
                <a:gd name="connsiteY7" fmla="*/ 173832 h 1440657"/>
                <a:gd name="connsiteX8" fmla="*/ 3655219 w 4207669"/>
                <a:gd name="connsiteY8" fmla="*/ 26194 h 1440657"/>
                <a:gd name="connsiteX9" fmla="*/ 3912394 w 4207669"/>
                <a:gd name="connsiteY9" fmla="*/ 16669 h 1440657"/>
                <a:gd name="connsiteX10" fmla="*/ 4207669 w 4207669"/>
                <a:gd name="connsiteY10" fmla="*/ 21432 h 1440657"/>
                <a:gd name="connsiteX0" fmla="*/ 59531 w 4207669"/>
                <a:gd name="connsiteY0" fmla="*/ 1231107 h 1440657"/>
                <a:gd name="connsiteX1" fmla="*/ 30956 w 4207669"/>
                <a:gd name="connsiteY1" fmla="*/ 1307307 h 1440657"/>
                <a:gd name="connsiteX2" fmla="*/ 35719 w 4207669"/>
                <a:gd name="connsiteY2" fmla="*/ 1416844 h 1440657"/>
                <a:gd name="connsiteX3" fmla="*/ 245269 w 4207669"/>
                <a:gd name="connsiteY3" fmla="*/ 1440657 h 1440657"/>
                <a:gd name="connsiteX4" fmla="*/ 2245519 w 4207669"/>
                <a:gd name="connsiteY4" fmla="*/ 1435894 h 1440657"/>
                <a:gd name="connsiteX5" fmla="*/ 3531393 w 4207669"/>
                <a:gd name="connsiteY5" fmla="*/ 1426370 h 1440657"/>
                <a:gd name="connsiteX6" fmla="*/ 3569494 w 4207669"/>
                <a:gd name="connsiteY6" fmla="*/ 692944 h 1440657"/>
                <a:gd name="connsiteX7" fmla="*/ 3569494 w 4207669"/>
                <a:gd name="connsiteY7" fmla="*/ 173832 h 1440657"/>
                <a:gd name="connsiteX8" fmla="*/ 3655219 w 4207669"/>
                <a:gd name="connsiteY8" fmla="*/ 26194 h 1440657"/>
                <a:gd name="connsiteX9" fmla="*/ 3912394 w 4207669"/>
                <a:gd name="connsiteY9" fmla="*/ 16669 h 1440657"/>
                <a:gd name="connsiteX10" fmla="*/ 4207669 w 4207669"/>
                <a:gd name="connsiteY10" fmla="*/ 21432 h 1440657"/>
                <a:gd name="connsiteX0" fmla="*/ 59531 w 4207669"/>
                <a:gd name="connsiteY0" fmla="*/ 1231107 h 1440657"/>
                <a:gd name="connsiteX1" fmla="*/ 30956 w 4207669"/>
                <a:gd name="connsiteY1" fmla="*/ 1307307 h 1440657"/>
                <a:gd name="connsiteX2" fmla="*/ 35719 w 4207669"/>
                <a:gd name="connsiteY2" fmla="*/ 1416844 h 1440657"/>
                <a:gd name="connsiteX3" fmla="*/ 245269 w 4207669"/>
                <a:gd name="connsiteY3" fmla="*/ 1440657 h 1440657"/>
                <a:gd name="connsiteX4" fmla="*/ 2245519 w 4207669"/>
                <a:gd name="connsiteY4" fmla="*/ 1435894 h 1440657"/>
                <a:gd name="connsiteX5" fmla="*/ 3531393 w 4207669"/>
                <a:gd name="connsiteY5" fmla="*/ 1426370 h 1440657"/>
                <a:gd name="connsiteX6" fmla="*/ 3569494 w 4207669"/>
                <a:gd name="connsiteY6" fmla="*/ 692944 h 1440657"/>
                <a:gd name="connsiteX7" fmla="*/ 3569494 w 4207669"/>
                <a:gd name="connsiteY7" fmla="*/ 173832 h 1440657"/>
                <a:gd name="connsiteX8" fmla="*/ 3655219 w 4207669"/>
                <a:gd name="connsiteY8" fmla="*/ 26194 h 1440657"/>
                <a:gd name="connsiteX9" fmla="*/ 3912394 w 4207669"/>
                <a:gd name="connsiteY9" fmla="*/ 16669 h 1440657"/>
                <a:gd name="connsiteX10" fmla="*/ 4207669 w 4207669"/>
                <a:gd name="connsiteY10" fmla="*/ 21432 h 1440657"/>
                <a:gd name="connsiteX0" fmla="*/ 59531 w 4207669"/>
                <a:gd name="connsiteY0" fmla="*/ 1231107 h 1612107"/>
                <a:gd name="connsiteX1" fmla="*/ 30956 w 4207669"/>
                <a:gd name="connsiteY1" fmla="*/ 1307307 h 1612107"/>
                <a:gd name="connsiteX2" fmla="*/ 35719 w 4207669"/>
                <a:gd name="connsiteY2" fmla="*/ 1416844 h 1612107"/>
                <a:gd name="connsiteX3" fmla="*/ 245269 w 4207669"/>
                <a:gd name="connsiteY3" fmla="*/ 1440657 h 1612107"/>
                <a:gd name="connsiteX4" fmla="*/ 2245519 w 4207669"/>
                <a:gd name="connsiteY4" fmla="*/ 1435894 h 1612107"/>
                <a:gd name="connsiteX5" fmla="*/ 3531393 w 4207669"/>
                <a:gd name="connsiteY5" fmla="*/ 1426370 h 1612107"/>
                <a:gd name="connsiteX6" fmla="*/ 3569494 w 4207669"/>
                <a:gd name="connsiteY6" fmla="*/ 692944 h 1612107"/>
                <a:gd name="connsiteX7" fmla="*/ 3569494 w 4207669"/>
                <a:gd name="connsiteY7" fmla="*/ 173832 h 1612107"/>
                <a:gd name="connsiteX8" fmla="*/ 3655219 w 4207669"/>
                <a:gd name="connsiteY8" fmla="*/ 26194 h 1612107"/>
                <a:gd name="connsiteX9" fmla="*/ 3912394 w 4207669"/>
                <a:gd name="connsiteY9" fmla="*/ 16669 h 1612107"/>
                <a:gd name="connsiteX10" fmla="*/ 4207669 w 4207669"/>
                <a:gd name="connsiteY10" fmla="*/ 21432 h 1612107"/>
                <a:gd name="connsiteX0" fmla="*/ 59531 w 4207669"/>
                <a:gd name="connsiteY0" fmla="*/ 1231107 h 1521620"/>
                <a:gd name="connsiteX1" fmla="*/ 30956 w 4207669"/>
                <a:gd name="connsiteY1" fmla="*/ 1307307 h 1521620"/>
                <a:gd name="connsiteX2" fmla="*/ 35719 w 4207669"/>
                <a:gd name="connsiteY2" fmla="*/ 1416844 h 1521620"/>
                <a:gd name="connsiteX3" fmla="*/ 245269 w 4207669"/>
                <a:gd name="connsiteY3" fmla="*/ 1440657 h 1521620"/>
                <a:gd name="connsiteX4" fmla="*/ 2245519 w 4207669"/>
                <a:gd name="connsiteY4" fmla="*/ 1435894 h 1521620"/>
                <a:gd name="connsiteX5" fmla="*/ 3550443 w 4207669"/>
                <a:gd name="connsiteY5" fmla="*/ 1335883 h 1521620"/>
                <a:gd name="connsiteX6" fmla="*/ 3569494 w 4207669"/>
                <a:gd name="connsiteY6" fmla="*/ 692944 h 1521620"/>
                <a:gd name="connsiteX7" fmla="*/ 3569494 w 4207669"/>
                <a:gd name="connsiteY7" fmla="*/ 173832 h 1521620"/>
                <a:gd name="connsiteX8" fmla="*/ 3655219 w 4207669"/>
                <a:gd name="connsiteY8" fmla="*/ 26194 h 1521620"/>
                <a:gd name="connsiteX9" fmla="*/ 3912394 w 4207669"/>
                <a:gd name="connsiteY9" fmla="*/ 16669 h 1521620"/>
                <a:gd name="connsiteX10" fmla="*/ 4207669 w 4207669"/>
                <a:gd name="connsiteY10" fmla="*/ 21432 h 1521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207669" h="1521620">
                  <a:moveTo>
                    <a:pt x="59531" y="1231107"/>
                  </a:moveTo>
                  <a:cubicBezTo>
                    <a:pt x="47228" y="1253729"/>
                    <a:pt x="34925" y="1276351"/>
                    <a:pt x="30956" y="1307307"/>
                  </a:cubicBezTo>
                  <a:cubicBezTo>
                    <a:pt x="26987" y="1338263"/>
                    <a:pt x="0" y="1394619"/>
                    <a:pt x="35719" y="1416844"/>
                  </a:cubicBezTo>
                  <a:cubicBezTo>
                    <a:pt x="71438" y="1439069"/>
                    <a:pt x="245269" y="1440657"/>
                    <a:pt x="245269" y="1440657"/>
                  </a:cubicBezTo>
                  <a:lnTo>
                    <a:pt x="2245519" y="1435894"/>
                  </a:lnTo>
                  <a:cubicBezTo>
                    <a:pt x="2793206" y="1433513"/>
                    <a:pt x="3448844" y="1521620"/>
                    <a:pt x="3550443" y="1335883"/>
                  </a:cubicBezTo>
                  <a:cubicBezTo>
                    <a:pt x="3652042" y="1150146"/>
                    <a:pt x="3566319" y="886619"/>
                    <a:pt x="3569494" y="692944"/>
                  </a:cubicBezTo>
                  <a:cubicBezTo>
                    <a:pt x="3572669" y="499269"/>
                    <a:pt x="3555207" y="284957"/>
                    <a:pt x="3569494" y="173832"/>
                  </a:cubicBezTo>
                  <a:cubicBezTo>
                    <a:pt x="3583781" y="62707"/>
                    <a:pt x="3598069" y="52388"/>
                    <a:pt x="3655219" y="26194"/>
                  </a:cubicBezTo>
                  <a:cubicBezTo>
                    <a:pt x="3712369" y="0"/>
                    <a:pt x="3912394" y="16669"/>
                    <a:pt x="3912394" y="16669"/>
                  </a:cubicBezTo>
                  <a:lnTo>
                    <a:pt x="4207669" y="21432"/>
                  </a:lnTo>
                </a:path>
              </a:pathLst>
            </a:custGeom>
            <a:noFill/>
            <a:ln w="25400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arrow" w="lg" len="lg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latin typeface="Arial Narrow" pitchFamily="34" charset="0"/>
              </a:endParaRPr>
            </a:p>
          </p:txBody>
        </p:sp>
        <p:sp>
          <p:nvSpPr>
            <p:cNvPr id="66" name="Freeform 65"/>
            <p:cNvSpPr/>
            <p:nvPr/>
          </p:nvSpPr>
          <p:spPr bwMode="auto">
            <a:xfrm>
              <a:off x="2320131" y="6134100"/>
              <a:ext cx="3251994" cy="100806"/>
            </a:xfrm>
            <a:custGeom>
              <a:avLst/>
              <a:gdLst>
                <a:gd name="connsiteX0" fmla="*/ 61119 w 3251994"/>
                <a:gd name="connsiteY0" fmla="*/ 0 h 100806"/>
                <a:gd name="connsiteX1" fmla="*/ 108744 w 3251994"/>
                <a:gd name="connsiteY1" fmla="*/ 85725 h 100806"/>
                <a:gd name="connsiteX2" fmla="*/ 713582 w 3251994"/>
                <a:gd name="connsiteY2" fmla="*/ 90488 h 100806"/>
                <a:gd name="connsiteX3" fmla="*/ 3251994 w 3251994"/>
                <a:gd name="connsiteY3" fmla="*/ 85725 h 1008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51994" h="100806">
                  <a:moveTo>
                    <a:pt x="61119" y="0"/>
                  </a:moveTo>
                  <a:cubicBezTo>
                    <a:pt x="30559" y="35322"/>
                    <a:pt x="0" y="70644"/>
                    <a:pt x="108744" y="85725"/>
                  </a:cubicBezTo>
                  <a:cubicBezTo>
                    <a:pt x="217488" y="100806"/>
                    <a:pt x="713582" y="90488"/>
                    <a:pt x="713582" y="90488"/>
                  </a:cubicBezTo>
                  <a:lnTo>
                    <a:pt x="3251994" y="85725"/>
                  </a:lnTo>
                </a:path>
              </a:pathLst>
            </a:custGeom>
            <a:noFill/>
            <a:ln w="25400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arrow" w="lg" len="lg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R="0" indent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sz="2400" b="1">
                <a:latin typeface="Arial Narrow" pitchFamily="34" charset="0"/>
              </a:endParaRPr>
            </a:p>
          </p:txBody>
        </p:sp>
        <p:sp>
          <p:nvSpPr>
            <p:cNvPr id="67" name="Freeform 66"/>
            <p:cNvSpPr/>
            <p:nvPr/>
          </p:nvSpPr>
          <p:spPr bwMode="auto">
            <a:xfrm>
              <a:off x="703263" y="6153150"/>
              <a:ext cx="2030412" cy="78581"/>
            </a:xfrm>
            <a:custGeom>
              <a:avLst/>
              <a:gdLst>
                <a:gd name="connsiteX0" fmla="*/ 48419 w 2024856"/>
                <a:gd name="connsiteY0" fmla="*/ 0 h 47625"/>
                <a:gd name="connsiteX1" fmla="*/ 5556 w 2024856"/>
                <a:gd name="connsiteY1" fmla="*/ 38100 h 47625"/>
                <a:gd name="connsiteX2" fmla="*/ 81756 w 2024856"/>
                <a:gd name="connsiteY2" fmla="*/ 42863 h 47625"/>
                <a:gd name="connsiteX3" fmla="*/ 2024856 w 2024856"/>
                <a:gd name="connsiteY3" fmla="*/ 47625 h 47625"/>
                <a:gd name="connsiteX0" fmla="*/ 53975 w 2030412"/>
                <a:gd name="connsiteY0" fmla="*/ 34925 h 84931"/>
                <a:gd name="connsiteX1" fmla="*/ 20637 w 2030412"/>
                <a:gd name="connsiteY1" fmla="*/ 6350 h 84931"/>
                <a:gd name="connsiteX2" fmla="*/ 11112 w 2030412"/>
                <a:gd name="connsiteY2" fmla="*/ 73025 h 84931"/>
                <a:gd name="connsiteX3" fmla="*/ 87312 w 2030412"/>
                <a:gd name="connsiteY3" fmla="*/ 77788 h 84931"/>
                <a:gd name="connsiteX4" fmla="*/ 2030412 w 2030412"/>
                <a:gd name="connsiteY4" fmla="*/ 82550 h 84931"/>
                <a:gd name="connsiteX0" fmla="*/ 20637 w 2030412"/>
                <a:gd name="connsiteY0" fmla="*/ 0 h 78581"/>
                <a:gd name="connsiteX1" fmla="*/ 11112 w 2030412"/>
                <a:gd name="connsiteY1" fmla="*/ 66675 h 78581"/>
                <a:gd name="connsiteX2" fmla="*/ 87312 w 2030412"/>
                <a:gd name="connsiteY2" fmla="*/ 71438 h 78581"/>
                <a:gd name="connsiteX3" fmla="*/ 2030412 w 2030412"/>
                <a:gd name="connsiteY3" fmla="*/ 76200 h 785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30412" h="78581">
                  <a:moveTo>
                    <a:pt x="20637" y="0"/>
                  </a:moveTo>
                  <a:cubicBezTo>
                    <a:pt x="13493" y="6350"/>
                    <a:pt x="0" y="54769"/>
                    <a:pt x="11112" y="66675"/>
                  </a:cubicBezTo>
                  <a:cubicBezTo>
                    <a:pt x="22224" y="78581"/>
                    <a:pt x="87312" y="71438"/>
                    <a:pt x="87312" y="71438"/>
                  </a:cubicBezTo>
                  <a:lnTo>
                    <a:pt x="2030412" y="76200"/>
                  </a:lnTo>
                </a:path>
              </a:pathLst>
            </a:custGeom>
            <a:noFill/>
            <a:ln w="25400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arrow" w="lg" len="lg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latin typeface="Arial Narrow" pitchFamily="34" charset="0"/>
              </a:endParaRPr>
            </a:p>
          </p:txBody>
        </p:sp>
      </p:grpSp>
      <p:sp>
        <p:nvSpPr>
          <p:cNvPr id="68" name="TextBox 67"/>
          <p:cNvSpPr txBox="1"/>
          <p:nvPr/>
        </p:nvSpPr>
        <p:spPr>
          <a:xfrm>
            <a:off x="8167171" y="1663548"/>
            <a:ext cx="2500829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Flow Arrow Color Codes</a:t>
            </a:r>
          </a:p>
          <a:p>
            <a:pPr marL="104775" lvl="1" indent="-104775">
              <a:buFont typeface="Arial" pitchFamily="34" charset="0"/>
              <a:buChar char="•"/>
            </a:pPr>
            <a:r>
              <a:rPr lang="en-US" sz="1400" b="1" dirty="0">
                <a:solidFill>
                  <a:srgbClr val="0000FF"/>
                </a:solidFill>
              </a:rPr>
              <a:t>AHU1 </a:t>
            </a:r>
          </a:p>
          <a:p>
            <a:pPr marL="104775" lvl="1" indent="-104775">
              <a:buFont typeface="Arial" pitchFamily="34" charset="0"/>
              <a:buChar char="•"/>
            </a:pPr>
            <a:r>
              <a:rPr lang="en-US" sz="1400" b="1" dirty="0">
                <a:solidFill>
                  <a:srgbClr val="008000"/>
                </a:solidFill>
              </a:rPr>
              <a:t>AHU2</a:t>
            </a:r>
          </a:p>
          <a:p>
            <a:pPr marL="104775" lvl="1" indent="-104775">
              <a:buFont typeface="Arial" pitchFamily="34" charset="0"/>
              <a:buChar char="•"/>
            </a:pPr>
            <a:r>
              <a:rPr lang="en-US" sz="1400" b="1" dirty="0">
                <a:solidFill>
                  <a:srgbClr val="FF0000"/>
                </a:solidFill>
              </a:rPr>
              <a:t>AHU3</a:t>
            </a:r>
          </a:p>
          <a:p>
            <a:pPr marL="104775" lvl="1" indent="-104775">
              <a:buFont typeface="Arial" pitchFamily="34" charset="0"/>
              <a:buChar char="•"/>
            </a:pPr>
            <a:r>
              <a:rPr lang="en-US" sz="1400" b="1" dirty="0">
                <a:ln w="0">
                  <a:solidFill>
                    <a:schemeClr val="bg1">
                      <a:lumMod val="50000"/>
                    </a:schemeClr>
                  </a:solidFill>
                </a:ln>
                <a:solidFill>
                  <a:srgbClr val="FFFF00"/>
                </a:solidFill>
              </a:rPr>
              <a:t>AHU4</a:t>
            </a:r>
          </a:p>
          <a:p>
            <a:pPr marL="104775" lvl="1" indent="-104775">
              <a:buFont typeface="Arial" pitchFamily="34" charset="0"/>
              <a:buChar char="•"/>
            </a:pPr>
            <a:r>
              <a:rPr lang="en-US" sz="1400" b="1" dirty="0">
                <a:solidFill>
                  <a:srgbClr val="7030A0"/>
                </a:solidFill>
              </a:rPr>
              <a:t>AHU8</a:t>
            </a:r>
            <a:r>
              <a:rPr lang="en-US" sz="1400" b="1" dirty="0"/>
              <a:t> (Note AHU7 is not shown but serves a similar area and function for the other half of the building)</a:t>
            </a:r>
          </a:p>
          <a:p>
            <a:pPr marL="104775" lvl="1" indent="-104775">
              <a:buFont typeface="Arial" pitchFamily="34" charset="0"/>
              <a:buChar char="•"/>
            </a:pPr>
            <a:r>
              <a:rPr lang="en-US" sz="1400" b="1" dirty="0">
                <a:solidFill>
                  <a:srgbClr val="FF9900"/>
                </a:solidFill>
              </a:rPr>
              <a:t>Return air </a:t>
            </a:r>
            <a:r>
              <a:rPr lang="en-US" sz="1400" b="1" dirty="0"/>
              <a:t>(all systems)</a:t>
            </a:r>
          </a:p>
          <a:p>
            <a:pPr marL="104775" lvl="1" indent="-104775">
              <a:buFont typeface="Arial" pitchFamily="34" charset="0"/>
              <a:buChar char="•"/>
            </a:pPr>
            <a:r>
              <a:rPr lang="en-US" sz="1400" b="1" dirty="0">
                <a:solidFill>
                  <a:srgbClr val="996633"/>
                </a:solidFill>
              </a:rPr>
              <a:t>Transferred air</a:t>
            </a:r>
          </a:p>
          <a:p>
            <a:pPr marL="104775" lvl="1" indent="-104775">
              <a:buFont typeface="Arial" pitchFamily="34" charset="0"/>
              <a:buChar char="•"/>
            </a:pPr>
            <a:r>
              <a:rPr lang="en-US" sz="1400" b="1" dirty="0">
                <a:solidFill>
                  <a:srgbClr val="009999"/>
                </a:solidFill>
              </a:rPr>
              <a:t>Outdoor air infiltration</a:t>
            </a:r>
          </a:p>
          <a:p>
            <a:pPr marL="104775" lvl="1" indent="-104775">
              <a:buFont typeface="Arial" pitchFamily="34" charset="0"/>
              <a:buChar char="•"/>
            </a:pPr>
            <a:r>
              <a:rPr lang="en-US" sz="1400" b="1" dirty="0">
                <a:solidFill>
                  <a:schemeClr val="bg1">
                    <a:lumMod val="50000"/>
                  </a:schemeClr>
                </a:solidFill>
              </a:rPr>
              <a:t>Garage exhaust</a:t>
            </a:r>
          </a:p>
        </p:txBody>
      </p:sp>
      <p:pic>
        <p:nvPicPr>
          <p:cNvPr id="72" name="Picture 18"/>
          <p:cNvPicPr>
            <a:picLocks noChangeAspect="1" noChangeArrowheads="1"/>
          </p:cNvPicPr>
          <p:nvPr/>
        </p:nvPicPr>
        <p:blipFill>
          <a:blip r:embed="rId3" cstate="print"/>
          <a:srcRect l="12040" t="78367" r="87124" b="17548"/>
          <a:stretch>
            <a:fillRect/>
          </a:stretch>
        </p:blipFill>
        <p:spPr bwMode="auto">
          <a:xfrm>
            <a:off x="2400300" y="5949108"/>
            <a:ext cx="83344" cy="254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061665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6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6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6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6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 animBg="1"/>
      <p:bldP spid="68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Envelope as the Framework for the Air Handling System Diagnostics</a:t>
            </a:r>
          </a:p>
        </p:txBody>
      </p:sp>
      <p:pic>
        <p:nvPicPr>
          <p:cNvPr id="112658" name="Picture 18"/>
          <p:cNvPicPr>
            <a:picLocks noChangeAspect="1" noChangeArrowheads="1"/>
          </p:cNvPicPr>
          <p:nvPr/>
        </p:nvPicPr>
        <p:blipFill>
          <a:blip r:embed="rId3" cstate="print"/>
          <a:srcRect l="3253" t="15067" r="5060" b="16550"/>
          <a:stretch>
            <a:fillRect/>
          </a:stretch>
        </p:blipFill>
        <p:spPr bwMode="auto">
          <a:xfrm>
            <a:off x="1524000" y="2011680"/>
            <a:ext cx="9144000" cy="42535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Rectangle 21"/>
          <p:cNvSpPr/>
          <p:nvPr/>
        </p:nvSpPr>
        <p:spPr bwMode="auto">
          <a:xfrm>
            <a:off x="1744338" y="2566930"/>
            <a:ext cx="1079653" cy="308472"/>
          </a:xfrm>
          <a:prstGeom prst="rect">
            <a:avLst/>
          </a:prstGeom>
          <a:solidFill>
            <a:srgbClr val="0000FF">
              <a:alpha val="5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</a:rPr>
              <a:t>AHU1</a:t>
            </a:r>
          </a:p>
        </p:txBody>
      </p:sp>
      <p:sp>
        <p:nvSpPr>
          <p:cNvPr id="23" name="Rectangle 22"/>
          <p:cNvSpPr/>
          <p:nvPr/>
        </p:nvSpPr>
        <p:spPr bwMode="auto">
          <a:xfrm>
            <a:off x="2866222" y="2234588"/>
            <a:ext cx="1079653" cy="308472"/>
          </a:xfrm>
          <a:prstGeom prst="rect">
            <a:avLst/>
          </a:prstGeom>
          <a:solidFill>
            <a:srgbClr val="FF0000">
              <a:alpha val="5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</a:rPr>
              <a:t>AHU3</a:t>
            </a:r>
          </a:p>
        </p:txBody>
      </p:sp>
      <p:sp>
        <p:nvSpPr>
          <p:cNvPr id="24" name="Rectangle 23"/>
          <p:cNvSpPr/>
          <p:nvPr/>
        </p:nvSpPr>
        <p:spPr bwMode="auto">
          <a:xfrm>
            <a:off x="6854328" y="2566930"/>
            <a:ext cx="1079653" cy="308472"/>
          </a:xfrm>
          <a:prstGeom prst="rect">
            <a:avLst/>
          </a:prstGeom>
          <a:solidFill>
            <a:srgbClr val="008000">
              <a:alpha val="5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</a:rPr>
              <a:t>AHU2</a:t>
            </a:r>
          </a:p>
        </p:txBody>
      </p:sp>
      <p:sp>
        <p:nvSpPr>
          <p:cNvPr id="25" name="Rectangle 24"/>
          <p:cNvSpPr/>
          <p:nvPr/>
        </p:nvSpPr>
        <p:spPr bwMode="auto">
          <a:xfrm>
            <a:off x="5761822" y="2234588"/>
            <a:ext cx="1079653" cy="308472"/>
          </a:xfrm>
          <a:prstGeom prst="rect">
            <a:avLst/>
          </a:prstGeom>
          <a:solidFill>
            <a:srgbClr val="FFFF00">
              <a:alpha val="5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1" i="0" u="none" strike="noStrike" cap="none" normalizeH="0" baseline="0" dirty="0">
                <a:ln>
                  <a:noFill/>
                </a:ln>
                <a:effectLst/>
              </a:rPr>
              <a:t>AHU4 </a:t>
            </a:r>
          </a:p>
        </p:txBody>
      </p:sp>
      <p:sp>
        <p:nvSpPr>
          <p:cNvPr id="26" name="Rectangle 25"/>
          <p:cNvSpPr/>
          <p:nvPr/>
        </p:nvSpPr>
        <p:spPr bwMode="auto">
          <a:xfrm>
            <a:off x="4371861" y="2234589"/>
            <a:ext cx="897875" cy="326833"/>
          </a:xfrm>
          <a:prstGeom prst="rect">
            <a:avLst/>
          </a:prstGeom>
          <a:solidFill>
            <a:srgbClr val="7030A0">
              <a:alpha val="5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</a:rPr>
              <a:t>AHU</a:t>
            </a:r>
            <a:r>
              <a:rPr kumimoji="0" lang="en-US" sz="1400" b="1" i="0" u="none" strike="noStrike" cap="none" normalizeH="0" dirty="0">
                <a:ln>
                  <a:noFill/>
                </a:ln>
                <a:solidFill>
                  <a:schemeClr val="bg1"/>
                </a:solidFill>
                <a:effectLst/>
              </a:rPr>
              <a:t> </a:t>
            </a: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</a:rPr>
              <a:t>8</a:t>
            </a:r>
          </a:p>
        </p:txBody>
      </p:sp>
      <p:sp>
        <p:nvSpPr>
          <p:cNvPr id="57" name="Oval 56"/>
          <p:cNvSpPr>
            <a:spLocks noChangeAspect="1"/>
          </p:cNvSpPr>
          <p:nvPr/>
        </p:nvSpPr>
        <p:spPr bwMode="auto">
          <a:xfrm>
            <a:off x="1564825" y="2633060"/>
            <a:ext cx="182880" cy="182880"/>
          </a:xfrm>
          <a:prstGeom prst="ellipse">
            <a:avLst/>
          </a:prstGeom>
          <a:solidFill>
            <a:srgbClr val="0000FF"/>
          </a:solidFill>
          <a:ln w="25400" cap="flat" cmpd="sng" algn="ctr">
            <a:solidFill>
              <a:srgbClr val="0000FF"/>
            </a:solidFill>
            <a:prstDash val="solid"/>
            <a:round/>
            <a:headEnd type="none" w="med" len="med"/>
            <a:tailEnd type="arrow" w="lg" len="lg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R="0" indent="0" algn="ctr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2400" b="1">
              <a:latin typeface="Arial Narrow" pitchFamily="34" charset="0"/>
            </a:endParaRPr>
          </a:p>
        </p:txBody>
      </p:sp>
      <p:sp>
        <p:nvSpPr>
          <p:cNvPr id="58" name="Oval 57"/>
          <p:cNvSpPr>
            <a:spLocks noChangeAspect="1"/>
          </p:cNvSpPr>
          <p:nvPr/>
        </p:nvSpPr>
        <p:spPr bwMode="auto">
          <a:xfrm>
            <a:off x="3657600" y="5181600"/>
            <a:ext cx="182880" cy="182880"/>
          </a:xfrm>
          <a:prstGeom prst="ellipse">
            <a:avLst/>
          </a:prstGeom>
          <a:solidFill>
            <a:srgbClr val="FF0000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lg" len="lg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R="0" indent="0" algn="ctr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2400" b="1">
              <a:latin typeface="Arial Narrow" pitchFamily="34" charset="0"/>
            </a:endParaRPr>
          </a:p>
        </p:txBody>
      </p:sp>
      <p:sp>
        <p:nvSpPr>
          <p:cNvPr id="63" name="Oval 62"/>
          <p:cNvSpPr>
            <a:spLocks noChangeAspect="1"/>
          </p:cNvSpPr>
          <p:nvPr/>
        </p:nvSpPr>
        <p:spPr bwMode="auto">
          <a:xfrm>
            <a:off x="4097541" y="4366007"/>
            <a:ext cx="548640" cy="548640"/>
          </a:xfrm>
          <a:prstGeom prst="ellipse">
            <a:avLst/>
          </a:prstGeom>
          <a:solidFill>
            <a:srgbClr val="FFFF00">
              <a:alpha val="25000"/>
            </a:srgbClr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lg" len="lg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R="0" indent="0" algn="ctr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2400" b="1"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9625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0" presetClass="path" presetSubtype="0" ac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0.00116 C 0.01784 0.00185 0.04062 0.00533 0.05638 0.00417 C 0.072 0.00324 0.08424 -0.01319 0.0931 -0.00717 C 0.10182 -0.00116 0.09817 0.03218 0.10872 0.04005 C 0.14271 0.04861 0.16992 0.03727 0.19336 0.04097 C 0.21601 0.04491 0.23763 0.04908 0.24648 0.0632 C 0.25599 0.07755 0.24791 0.10301 0.24804 0.12639 C 0.24817 0.15047 0.24752 0.21297 0.24739 0.24167 C 0.24909 0.29306 0.25143 0.34005 0.24791 0.36667 C 0.23737 0.37963 0.1862 0.37986 0.16927 0.37755 " pathEditMode="relative" rAng="0" ptsTypes="AAAAAAAAAA">
                                      <p:cBhvr>
                                        <p:cTn id="10" dur="3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52" y="186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0" presetClass="path" presetSubtype="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2.96296E-6 C -0.01393 0.00231 -0.01133 0.00602 -0.01328 -0.00579 C -0.01511 -0.01806 -0.01172 -0.04885 -0.01185 -0.07431 C -0.01172 -0.09792 -0.01185 -0.10533 -0.01094 -0.13935 C -0.0112 -0.1838 -0.01094 -0.30047 -0.01354 -0.33704 C -0.01133 -0.36852 0.03242 -0.35093 0.03476 -0.32662 C 0.03945 -0.29908 0.03203 -0.22801 0.03216 -0.19144 C 0.03216 -0.15255 0.03034 -0.11343 0.03528 -0.09468 C 0.05065 -0.09375 0.06159 -0.09838 0.07083 -0.09375 C 0.07305 -0.07801 0.07383 -0.01968 0.07435 0.00092 C 0.07513 0.02176 0.07656 0.03402 0.07864 0.04815 C 0.08086 0.06273 0.09375 0.06736 0.09101 0.08796 C 0.08724 0.09977 0.09323 0.11898 0.09883 0.12315 C 0.1043 0.12777 0.1095 0.12639 0.12161 0.12315 C 0.13359 0.1199 0.15052 0.10463 0.17083 0.10393 C 0.1914 0.10277 0.222 0.11342 0.24427 0.11759 C 0.26719 0.12245 0.28398 0.12963 0.3069 0.13171 C 0.32943 0.13379 0.35677 0.12963 0.38099 0.13009 C 0.40508 0.13032 0.40807 0.14166 0.45169 0.13287 C 0.4793 0.12361 0.4793 0.10648 0.48177 0.08541 C 0.48659 0.05648 0.47474 -0.01297 0.48086 -0.03866 C 0.48476 -0.05139 0.50885 -0.07269 0.51849 -0.07732 C 0.52799 -0.08172 0.65859 -0.0801 0.66432 -0.08172 " pathEditMode="relative" rAng="0" ptsTypes="AAAAAAAAAAAAAAAAAAAAAAA">
                                      <p:cBhvr>
                                        <p:cTn id="19" dur="6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526" y="-108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animBg="1"/>
      <p:bldP spid="57" grpId="1" animBg="1"/>
      <p:bldP spid="57" grpId="2" animBg="1"/>
      <p:bldP spid="58" grpId="0" animBg="1"/>
      <p:bldP spid="58" grpId="1" animBg="1"/>
      <p:bldP spid="63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5" name="Picture 3" descr="C:\Users\David\Documents\PECI Tools\FT Guide - 2004 Integrated Operation Example\Sample system diagram v2 r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8471" y="0"/>
            <a:ext cx="887505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0" y="0"/>
            <a:ext cx="8458200" cy="1143000"/>
          </a:xfrm>
        </p:spPr>
        <p:txBody>
          <a:bodyPr/>
          <a:lstStyle/>
          <a:p>
            <a:r>
              <a:rPr lang="en-US" dirty="0"/>
              <a:t>Air Handling System Diagram Characteristics</a:t>
            </a:r>
          </a:p>
        </p:txBody>
      </p:sp>
    </p:spTree>
    <p:extLst>
      <p:ext uri="{BB962C8B-B14F-4D97-AF65-F5344CB8AC3E}">
        <p14:creationId xmlns:p14="http://schemas.microsoft.com/office/powerpoint/2010/main" val="2286453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5" name="Picture 3" descr="C:\Users\David\Documents\PECI Tools\FT Guide - 2004 Integrated Operation Example\Sample system diagram v2 r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7196" y="0"/>
            <a:ext cx="887505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1143000"/>
          </a:xfrm>
        </p:spPr>
        <p:txBody>
          <a:bodyPr/>
          <a:lstStyle/>
          <a:p>
            <a:r>
              <a:rPr lang="en-US" dirty="0"/>
              <a:t>Reflect the Building Physical Arrangement</a:t>
            </a:r>
          </a:p>
        </p:txBody>
      </p:sp>
      <p:sp>
        <p:nvSpPr>
          <p:cNvPr id="7" name="Right Arrow 6"/>
          <p:cNvSpPr>
            <a:spLocks noChangeAspect="1"/>
          </p:cNvSpPr>
          <p:nvPr/>
        </p:nvSpPr>
        <p:spPr bwMode="auto">
          <a:xfrm rot="20572588">
            <a:off x="2647974" y="5238774"/>
            <a:ext cx="457200" cy="457200"/>
          </a:xfrm>
          <a:prstGeom prst="rightArrow">
            <a:avLst/>
          </a:prstGeom>
          <a:solidFill>
            <a:srgbClr val="FF0000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</a:endParaRPr>
          </a:p>
        </p:txBody>
      </p:sp>
      <p:sp>
        <p:nvSpPr>
          <p:cNvPr id="8" name="Right Arrow 7"/>
          <p:cNvSpPr>
            <a:spLocks noChangeAspect="1"/>
          </p:cNvSpPr>
          <p:nvPr/>
        </p:nvSpPr>
        <p:spPr bwMode="auto">
          <a:xfrm rot="14386723">
            <a:off x="10001059" y="2887805"/>
            <a:ext cx="457200" cy="457200"/>
          </a:xfrm>
          <a:prstGeom prst="rightArrow">
            <a:avLst/>
          </a:prstGeom>
          <a:solidFill>
            <a:srgbClr val="FF0000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</a:endParaRPr>
          </a:p>
        </p:txBody>
      </p:sp>
      <p:sp>
        <p:nvSpPr>
          <p:cNvPr id="9" name="Right Arrow 8"/>
          <p:cNvSpPr>
            <a:spLocks noChangeAspect="1"/>
          </p:cNvSpPr>
          <p:nvPr/>
        </p:nvSpPr>
        <p:spPr bwMode="auto">
          <a:xfrm rot="7618151">
            <a:off x="2474511" y="4053918"/>
            <a:ext cx="457200" cy="457200"/>
          </a:xfrm>
          <a:prstGeom prst="rightArrow">
            <a:avLst/>
          </a:prstGeom>
          <a:solidFill>
            <a:srgbClr val="FF0000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4169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8471" y="0"/>
            <a:ext cx="8875059" cy="685800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1143000"/>
          </a:xfrm>
        </p:spPr>
        <p:txBody>
          <a:bodyPr/>
          <a:lstStyle/>
          <a:p>
            <a:r>
              <a:rPr lang="en-US" dirty="0"/>
              <a:t>Include Examples of Each Zone Type</a:t>
            </a:r>
          </a:p>
        </p:txBody>
      </p:sp>
    </p:spTree>
    <p:extLst>
      <p:ext uri="{BB962C8B-B14F-4D97-AF65-F5344CB8AC3E}">
        <p14:creationId xmlns:p14="http://schemas.microsoft.com/office/powerpoint/2010/main" val="2052882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1143000"/>
          </a:xfrm>
        </p:spPr>
        <p:txBody>
          <a:bodyPr/>
          <a:lstStyle/>
          <a:p>
            <a:r>
              <a:rPr lang="en-US" dirty="0"/>
              <a:t>Include the Impacts of Other Systems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8661" y="1371600"/>
            <a:ext cx="4794678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9206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638944"/>
            <a:ext cx="9144000" cy="6219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0"/>
            <a:ext cx="8683450" cy="1143000"/>
          </a:xfrm>
        </p:spPr>
        <p:txBody>
          <a:bodyPr/>
          <a:lstStyle/>
          <a:p>
            <a:r>
              <a:rPr lang="en-US" dirty="0"/>
              <a:t>Document Conservation of Mass and Energy</a:t>
            </a:r>
          </a:p>
        </p:txBody>
      </p:sp>
    </p:spTree>
    <p:extLst>
      <p:ext uri="{BB962C8B-B14F-4D97-AF65-F5344CB8AC3E}">
        <p14:creationId xmlns:p14="http://schemas.microsoft.com/office/powerpoint/2010/main" val="1961340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000A696-604F-40D1-B098-64BCB6DE27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Let’s Review By Getting Started with the </a:t>
            </a:r>
            <a:r>
              <a:rPr lang="en-US" dirty="0" err="1"/>
              <a:t>Hijend</a:t>
            </a:r>
            <a:r>
              <a:rPr lang="en-US" dirty="0"/>
              <a:t> Hotel CHW Plant Diagram</a:t>
            </a:r>
          </a:p>
        </p:txBody>
      </p:sp>
      <p:pic>
        <p:nvPicPr>
          <p:cNvPr id="4" name="Picture 3" descr="A picture containing toy&#10;&#10;Description automatically generated">
            <a:extLst>
              <a:ext uri="{FF2B5EF4-FFF2-40B4-BE49-F238E27FC236}">
                <a16:creationId xmlns:a16="http://schemas.microsoft.com/office/drawing/2014/main" id="{3FE63E04-E69A-496E-A08F-78A49D018E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55732"/>
            <a:ext cx="12192000" cy="5102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4800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Resources for Details Behind this Content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057400"/>
            <a:ext cx="5257800" cy="4800600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dirty="0">
                <a:solidFill>
                  <a:schemeClr val="bg1"/>
                </a:solidFill>
              </a:rPr>
              <a:t>Full day workshop content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Multiple examples in multiple formats</a:t>
            </a:r>
            <a:endParaRPr lang="en-US" b="0" dirty="0">
              <a:solidFill>
                <a:schemeClr val="bg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D1B866D-539E-483E-8607-07D4F6CF700A}"/>
              </a:ext>
            </a:extLst>
          </p:cNvPr>
          <p:cNvSpPr txBox="1"/>
          <p:nvPr/>
        </p:nvSpPr>
        <p:spPr>
          <a:xfrm>
            <a:off x="701212" y="1198058"/>
            <a:ext cx="11277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0" dirty="0">
                <a:solidFill>
                  <a:schemeClr val="bg1"/>
                </a:solidFill>
                <a:hlinkClick r:id="rId3"/>
              </a:rPr>
              <a:t>https://www.av8rdas.com/pacific-energy-center-design-performance-and-commissioning-issues-classes.html#System</a:t>
            </a:r>
            <a:r>
              <a:rPr lang="en-US" sz="2000" b="0" dirty="0">
                <a:solidFill>
                  <a:schemeClr val="bg1"/>
                </a:solidFill>
              </a:rPr>
              <a:t> </a:t>
            </a:r>
            <a:endParaRPr lang="en-US" sz="2000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E006544-79CE-4527-8A41-C5F43744296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5934456" y="2057400"/>
            <a:ext cx="6080760" cy="4420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719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76200"/>
            <a:ext cx="8229600" cy="1143000"/>
          </a:xfrm>
        </p:spPr>
        <p:txBody>
          <a:bodyPr>
            <a:normAutofit/>
          </a:bodyPr>
          <a:lstStyle/>
          <a:p>
            <a:r>
              <a:rPr lang="en-US" sz="2800" dirty="0"/>
              <a:t>Its Not Just a Heat Exchanger …  					                    </a:t>
            </a:r>
            <a:r>
              <a:rPr lang="en-US" sz="2800" i="1" dirty="0">
                <a:solidFill>
                  <a:schemeClr val="tx1"/>
                </a:solidFill>
              </a:rPr>
              <a:t>…It’s a Hot Water </a:t>
            </a:r>
            <a:r>
              <a:rPr lang="en-US" sz="2800" i="1" u="sng" dirty="0">
                <a:solidFill>
                  <a:schemeClr val="tx1"/>
                </a:solidFill>
              </a:rPr>
              <a:t>System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1F7BD99-9459-466D-8B65-7AD329DAC3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1508760"/>
            <a:ext cx="9144000" cy="4572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8B8C473-9327-47F7-9552-5DF293333F23}"/>
              </a:ext>
            </a:extLst>
          </p:cNvPr>
          <p:cNvSpPr/>
          <p:nvPr/>
        </p:nvSpPr>
        <p:spPr>
          <a:xfrm>
            <a:off x="1534236" y="1600200"/>
            <a:ext cx="8077200" cy="9906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B401770-C1AC-488F-9068-1CFAD82D958F}"/>
              </a:ext>
            </a:extLst>
          </p:cNvPr>
          <p:cNvSpPr/>
          <p:nvPr/>
        </p:nvSpPr>
        <p:spPr>
          <a:xfrm>
            <a:off x="3886200" y="2057400"/>
            <a:ext cx="6781800" cy="40386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22D80CF-913C-4378-B321-FC8801498F62}"/>
              </a:ext>
            </a:extLst>
          </p:cNvPr>
          <p:cNvSpPr/>
          <p:nvPr/>
        </p:nvSpPr>
        <p:spPr>
          <a:xfrm>
            <a:off x="1600200" y="4038600"/>
            <a:ext cx="6781800" cy="1524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3E67979-9043-4CAE-91AE-41C43A807999}"/>
              </a:ext>
            </a:extLst>
          </p:cNvPr>
          <p:cNvSpPr/>
          <p:nvPr/>
        </p:nvSpPr>
        <p:spPr>
          <a:xfrm>
            <a:off x="1580866" y="1294263"/>
            <a:ext cx="6781800" cy="1524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3900882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76200"/>
            <a:ext cx="8229600" cy="1143000"/>
          </a:xfrm>
        </p:spPr>
        <p:txBody>
          <a:bodyPr>
            <a:normAutofit/>
          </a:bodyPr>
          <a:lstStyle/>
          <a:p>
            <a:r>
              <a:rPr lang="en-US" sz="2800" dirty="0"/>
              <a:t>Its Not Just a Heat Exchanger …  					                    </a:t>
            </a:r>
            <a:r>
              <a:rPr lang="en-US" sz="2800" i="1" dirty="0"/>
              <a:t>…It’s a Hot Water </a:t>
            </a:r>
            <a:r>
              <a:rPr lang="en-US" sz="2800" i="1" u="sng" dirty="0">
                <a:solidFill>
                  <a:schemeClr val="accent3"/>
                </a:solidFill>
              </a:rPr>
              <a:t>System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1F7BD99-9459-466D-8B65-7AD329DAC3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508731"/>
            <a:ext cx="9144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337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76200"/>
            <a:ext cx="8229600" cy="1143000"/>
          </a:xfrm>
          <a:ln>
            <a:noFill/>
          </a:ln>
        </p:spPr>
        <p:txBody>
          <a:bodyPr>
            <a:normAutofit/>
          </a:bodyPr>
          <a:lstStyle/>
          <a:p>
            <a:r>
              <a:rPr lang="en-US" sz="2800" dirty="0"/>
              <a:t>Its Not Just an Air Handling Unit …  					</a:t>
            </a:r>
            <a:r>
              <a:rPr lang="en-US" sz="2800" i="1" dirty="0">
                <a:solidFill>
                  <a:schemeClr val="tx1"/>
                </a:solidFill>
              </a:rPr>
              <a:t>…It’s an Air Handling </a:t>
            </a:r>
            <a:r>
              <a:rPr lang="en-US" sz="2800" i="1" u="sng" dirty="0">
                <a:solidFill>
                  <a:schemeClr val="tx1"/>
                </a:solidFill>
              </a:rPr>
              <a:t>System</a:t>
            </a:r>
          </a:p>
        </p:txBody>
      </p:sp>
      <p:pic>
        <p:nvPicPr>
          <p:cNvPr id="5" name="Picture 6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34" t="33115" r="6130" b="32780"/>
          <a:stretch/>
        </p:blipFill>
        <p:spPr bwMode="auto">
          <a:xfrm>
            <a:off x="1678004" y="1309037"/>
            <a:ext cx="8807116" cy="1917031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7448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76200"/>
            <a:ext cx="8229600" cy="1143000"/>
          </a:xfrm>
        </p:spPr>
        <p:txBody>
          <a:bodyPr>
            <a:normAutofit/>
          </a:bodyPr>
          <a:lstStyle/>
          <a:p>
            <a:r>
              <a:rPr lang="en-US" sz="2800" dirty="0"/>
              <a:t>Its Not Just an Air Handling Unit …  					</a:t>
            </a:r>
            <a:r>
              <a:rPr lang="en-US" sz="2800" i="1" dirty="0"/>
              <a:t>…It’s an Air Handling </a:t>
            </a:r>
            <a:r>
              <a:rPr lang="en-US" sz="2800" i="1" u="sng" dirty="0">
                <a:solidFill>
                  <a:schemeClr val="accent3"/>
                </a:solidFill>
              </a:rPr>
              <a:t>System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4" t="16365" r="3157" b="15672"/>
          <a:stretch/>
        </p:blipFill>
        <p:spPr bwMode="auto">
          <a:xfrm>
            <a:off x="1524000" y="3212432"/>
            <a:ext cx="9144000" cy="3645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34" t="33115" r="6130" b="32780"/>
          <a:stretch/>
        </p:blipFill>
        <p:spPr bwMode="auto">
          <a:xfrm>
            <a:off x="1678004" y="1309037"/>
            <a:ext cx="8807116" cy="1917031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1678004" y="3886200"/>
            <a:ext cx="1293796" cy="6096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cxnSp>
        <p:nvCxnSpPr>
          <p:cNvPr id="7" name="Straight Connector 6"/>
          <p:cNvCxnSpPr>
            <a:stCxn id="3" idx="0"/>
          </p:cNvCxnSpPr>
          <p:nvPr/>
        </p:nvCxnSpPr>
        <p:spPr>
          <a:xfrm flipV="1">
            <a:off x="2324903" y="3259900"/>
            <a:ext cx="576961" cy="626301"/>
          </a:xfrm>
          <a:prstGeom prst="line">
            <a:avLst/>
          </a:prstGeom>
          <a:ln w="38100" cap="rnd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44270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 cstate="print"/>
          <a:srcRect l="35530" t="14427" r="34590" b="13906"/>
          <a:stretch>
            <a:fillRect/>
          </a:stretch>
        </p:blipFill>
        <p:spPr bwMode="auto">
          <a:xfrm>
            <a:off x="6083676" y="0"/>
            <a:ext cx="4584324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 descr="A Variation of My Version of the PEC CHW System Diagram.jpg"/>
          <p:cNvPicPr>
            <a:picLocks noChangeAspect="1"/>
          </p:cNvPicPr>
          <p:nvPr/>
        </p:nvPicPr>
        <p:blipFill>
          <a:blip r:embed="rId4" cstate="print"/>
          <a:srcRect l="2771" t="1713" r="11807" b="1407"/>
          <a:stretch>
            <a:fillRect/>
          </a:stretch>
        </p:blipFill>
        <p:spPr>
          <a:xfrm>
            <a:off x="1524000" y="221254"/>
            <a:ext cx="6366919" cy="427454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46" y="4572000"/>
            <a:ext cx="6331945" cy="1143000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Physically Complex, Schematically Simple</a:t>
            </a:r>
          </a:p>
        </p:txBody>
      </p:sp>
    </p:spTree>
    <p:extLst>
      <p:ext uri="{BB962C8B-B14F-4D97-AF65-F5344CB8AC3E}">
        <p14:creationId xmlns:p14="http://schemas.microsoft.com/office/powerpoint/2010/main" val="4019806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FDE PEC v15 Black">
  <a:themeElements>
    <a:clrScheme name="Custom 199">
      <a:dk1>
        <a:sysClr val="windowText" lastClr="000000"/>
      </a:dk1>
      <a:lt1>
        <a:sysClr val="window" lastClr="FFFFFF"/>
      </a:lt1>
      <a:dk2>
        <a:srgbClr val="FFA100"/>
      </a:dk2>
      <a:lt2>
        <a:srgbClr val="0082AA"/>
      </a:lt2>
      <a:accent1>
        <a:srgbClr val="969696"/>
      </a:accent1>
      <a:accent2>
        <a:srgbClr val="000000"/>
      </a:accent2>
      <a:accent3>
        <a:srgbClr val="00B050"/>
      </a:accent3>
      <a:accent4>
        <a:srgbClr val="FF0000"/>
      </a:accent4>
      <a:accent5>
        <a:srgbClr val="FF00FF"/>
      </a:accent5>
      <a:accent6>
        <a:srgbClr val="FFFFFF"/>
      </a:accent6>
      <a:hlink>
        <a:srgbClr val="00B0F0"/>
      </a:hlink>
      <a:folHlink>
        <a:srgbClr val="FF00FF"/>
      </a:folHlink>
    </a:clrScheme>
    <a:fontScheme name="Arial Font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FDE PEC v14 White v1">
  <a:themeElements>
    <a:clrScheme name="Custom 281">
      <a:dk1>
        <a:sysClr val="windowText" lastClr="000000"/>
      </a:dk1>
      <a:lt1>
        <a:sysClr val="window" lastClr="FFFFFF"/>
      </a:lt1>
      <a:dk2>
        <a:srgbClr val="FFA100"/>
      </a:dk2>
      <a:lt2>
        <a:srgbClr val="0082AA"/>
      </a:lt2>
      <a:accent1>
        <a:srgbClr val="000099"/>
      </a:accent1>
      <a:accent2>
        <a:srgbClr val="000000"/>
      </a:accent2>
      <a:accent3>
        <a:srgbClr val="008000"/>
      </a:accent3>
      <a:accent4>
        <a:srgbClr val="FF0000"/>
      </a:accent4>
      <a:accent5>
        <a:srgbClr val="990099"/>
      </a:accent5>
      <a:accent6>
        <a:srgbClr val="FFFFFF"/>
      </a:accent6>
      <a:hlink>
        <a:srgbClr val="00B0F0"/>
      </a:hlink>
      <a:folHlink>
        <a:srgbClr val="9999F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2366</TotalTime>
  <Words>1028</Words>
  <Application>Microsoft Office PowerPoint</Application>
  <PresentationFormat>Widescreen</PresentationFormat>
  <Paragraphs>188</Paragraphs>
  <Slides>38</Slides>
  <Notes>29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38</vt:i4>
      </vt:variant>
    </vt:vector>
  </HeadingPairs>
  <TitlesOfParts>
    <vt:vector size="47" baseType="lpstr">
      <vt:lpstr>Arial</vt:lpstr>
      <vt:lpstr>Arial Narrow</vt:lpstr>
      <vt:lpstr>Calibri</vt:lpstr>
      <vt:lpstr>din</vt:lpstr>
      <vt:lpstr>DIN-Medium</vt:lpstr>
      <vt:lpstr>DIN-Regular</vt:lpstr>
      <vt:lpstr>Custom Design</vt:lpstr>
      <vt:lpstr>FDE PEC v15 Black</vt:lpstr>
      <vt:lpstr>FDE PEC v14 White v1</vt:lpstr>
      <vt:lpstr>Existing Building Commissioning Workshop Series 16, Session 2</vt:lpstr>
      <vt:lpstr>Resources for Details Behind this Content</vt:lpstr>
      <vt:lpstr>Resources for Details Behind this Content</vt:lpstr>
      <vt:lpstr>Resources for Details Behind this Content</vt:lpstr>
      <vt:lpstr>Its Not Just a Heat Exchanger …                           …It’s a Hot Water System</vt:lpstr>
      <vt:lpstr>Its Not Just a Heat Exchanger …                           …It’s a Hot Water System</vt:lpstr>
      <vt:lpstr>Its Not Just an Air Handling Unit …       …It’s an Air Handling System</vt:lpstr>
      <vt:lpstr>Its Not Just an Air Handling Unit …       …It’s an Air Handling System</vt:lpstr>
      <vt:lpstr>Physically Complex, Schematically Simple</vt:lpstr>
      <vt:lpstr>“Like a Ladder on its Side” Chuck McClure  </vt:lpstr>
      <vt:lpstr>Tee’s are Important</vt:lpstr>
      <vt:lpstr>Elbows;  Not So Much Maybe</vt:lpstr>
      <vt:lpstr>Elbows;  Not So Much Maybe</vt:lpstr>
      <vt:lpstr>Elbows;  Not So Much Maybe</vt:lpstr>
      <vt:lpstr>Order of Connection Matters</vt:lpstr>
      <vt:lpstr>System Diagram Rules for Elbows and Tees</vt:lpstr>
      <vt:lpstr>Getting Started</vt:lpstr>
      <vt:lpstr>Getting Started</vt:lpstr>
      <vt:lpstr>Getting Started</vt:lpstr>
      <vt:lpstr>Getting Started</vt:lpstr>
      <vt:lpstr>Sometimes Rules are Made to be Broken</vt:lpstr>
      <vt:lpstr>PowerPoint Presentation</vt:lpstr>
      <vt:lpstr>So Far, Our Focus Has Been Hydronic Systems;  What About Air Systems?</vt:lpstr>
      <vt:lpstr>Can You Identify the HVAC/Air Handling System Elements in this Picture?</vt:lpstr>
      <vt:lpstr>Air Handling Systems and System Diagrams</vt:lpstr>
      <vt:lpstr>Envelope Integrity = HVAC Duct Integrity</vt:lpstr>
      <vt:lpstr>The Envelope is Significant(ly Complex) </vt:lpstr>
      <vt:lpstr>The Envelope is Significantly Complex </vt:lpstr>
      <vt:lpstr>The Envelope is Significantly Complex  </vt:lpstr>
      <vt:lpstr>The Envelope is Significantly Complex  </vt:lpstr>
      <vt:lpstr>The Envelope as the Framework for the Air Handling System Diagnostics</vt:lpstr>
      <vt:lpstr>The Envelope as the Framework for the Air Handling System Diagnostics</vt:lpstr>
      <vt:lpstr>Air Handling System Diagram Characteristics</vt:lpstr>
      <vt:lpstr>Reflect the Building Physical Arrangement</vt:lpstr>
      <vt:lpstr>Include Examples of Each Zone Type</vt:lpstr>
      <vt:lpstr>Include the Impacts of Other Systems</vt:lpstr>
      <vt:lpstr>Document Conservation of Mass and Energy</vt:lpstr>
      <vt:lpstr>Let’s Review By Getting Started with the Hijend Hotel CHW Plant Diagram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2020 RCx Academy  Week 2 Loads and Processes</dc:title>
  <dc:creator>David Sellers</dc:creator>
  <cp:lastModifiedBy>David Sellers</cp:lastModifiedBy>
  <cp:revision>70</cp:revision>
  <dcterms:created xsi:type="dcterms:W3CDTF">2020-05-12T14:34:36Z</dcterms:created>
  <dcterms:modified xsi:type="dcterms:W3CDTF">2020-09-10T14:31:47Z</dcterms:modified>
</cp:coreProperties>
</file>